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2" r:id="rId1"/>
  </p:sldMasterIdLst>
  <p:notesMasterIdLst>
    <p:notesMasterId r:id="rId7"/>
  </p:notesMasterIdLst>
  <p:sldIdLst>
    <p:sldId id="263" r:id="rId2"/>
    <p:sldId id="256" r:id="rId3"/>
    <p:sldId id="259" r:id="rId4"/>
    <p:sldId id="369" r:id="rId5"/>
    <p:sldId id="37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56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60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905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4526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14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35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211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18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27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62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9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94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1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2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6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9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615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71" y="4789714"/>
            <a:ext cx="8596668" cy="132080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 праці та комунікацій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4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918344" y="618309"/>
            <a:ext cx="8992010" cy="355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155574" y="722811"/>
            <a:ext cx="8770712" cy="253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Категорії соціологі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757" y="418286"/>
            <a:ext cx="5961529" cy="395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7897" y="340658"/>
            <a:ext cx="8001000" cy="476922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(систем,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2420983"/>
            <a:ext cx="10018713" cy="3361616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є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4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4" y="376518"/>
            <a:ext cx="8534400" cy="5623690"/>
          </a:xfrm>
        </p:spPr>
        <p:txBody>
          <a:bodyPr>
            <a:noAutofit/>
          </a:bodyPr>
          <a:lstStyle/>
          <a:p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 повинні знати: 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структуру соціологічного знання, місце в ній «соціологія праці та комунікацій»; специфіку об'єкту і предмету «соціологія праці та комунікацій»; 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етапи і тенденції розвитку вітчизняної і зарубіжної соціології праці і трудових колективів;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основні категорії і поняття соціології праці і трудових колективів: характер праці, зміст праці, ринок праці, трудовий колектив та ін.; 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сутність соціальних процесів в галузі праці, соціально-трудових відносин; 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напрямки функціонування ринку праці і особливості його формування в </a:t>
            </a:r>
            <a:r>
              <a:rPr lang="uk-UA" sz="2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448236"/>
            <a:ext cx="8534400" cy="557604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 студент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соціально-трудових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63931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257</TotalTime>
  <Words>54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Презентація курсу “соціологія праці та комунікацій”</vt:lpstr>
      <vt:lpstr>   Метою викладання навчальної дисципліни «Соціологія праці та комунікацій» є ознайомлення студентів з соціальними аспектами ринкової економіки, формування у студентів соціологічного погляду на трудову діяльність; наукового підходу до закономірностей розвитку і функціонування різних утворень (систем, інститутів) в галузі праці. </vt:lpstr>
      <vt:lpstr>Презентация PowerPoint</vt:lpstr>
      <vt:lpstr>студенти повинні знати:  – структуру соціологічного знання, місце в ній «соціологія праці та комунікацій»; специфіку об'єкту і предмету «соціологія праці та комунікацій»;  – етапи і тенденції розвитку вітчизняної і зарубіжної соціології праці і трудових колективів; – основні категорії і поняття соціології праці і трудових колективів: характер праці, зміст праці, ринок праці, трудовий колектив та ін.;  – сутність соціальних процесів в галузі праці, соціально-трудових відносин;  – напрямки функціонування ринку праці і особливості його формування в україні.  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БЕХТЕР</cp:lastModifiedBy>
  <cp:revision>29</cp:revision>
  <dcterms:created xsi:type="dcterms:W3CDTF">2016-08-24T04:28:02Z</dcterms:created>
  <dcterms:modified xsi:type="dcterms:W3CDTF">2022-01-28T19:46:35Z</dcterms:modified>
</cp:coreProperties>
</file>