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sldIdLst>
    <p:sldId id="256" r:id="rId2"/>
    <p:sldId id="276" r:id="rId3"/>
    <p:sldId id="257" r:id="rId4"/>
    <p:sldId id="258" r:id="rId5"/>
    <p:sldId id="259" r:id="rId6"/>
    <p:sldId id="260" r:id="rId7"/>
    <p:sldId id="261" r:id="rId8"/>
    <p:sldId id="262" r:id="rId9"/>
    <p:sldId id="263" r:id="rId10"/>
    <p:sldId id="264" r:id="rId11"/>
    <p:sldId id="265" r:id="rId12"/>
    <p:sldId id="266" r:id="rId13"/>
    <p:sldId id="267" r:id="rId14"/>
    <p:sldId id="268" r:id="rId15"/>
    <p:sldId id="271" r:id="rId16"/>
    <p:sldId id="272" r:id="rId17"/>
    <p:sldId id="273" r:id="rId18"/>
    <p:sldId id="274" r:id="rId19"/>
    <p:sldId id="279" r:id="rId20"/>
    <p:sldId id="277" r:id="rId21"/>
    <p:sldId id="278" r:id="rId22"/>
    <p:sldId id="275" r:id="rId2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64" d="100"/>
          <a:sy n="64" d="100"/>
        </p:scale>
        <p:origin x="-2058" y="-90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DCB300-0CCD-418A-9C65-88203244C4D4}"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ru-RU"/>
        </a:p>
      </dgm:t>
    </dgm:pt>
    <dgm:pt modelId="{5333E8DC-0214-4185-BF24-9F54C1CC3B6B}">
      <dgm:prSet phldrT="[Текст]"/>
      <dgm:spPr/>
      <dgm:t>
        <a:bodyPr/>
        <a:lstStyle/>
        <a:p>
          <a:pPr algn="ctr"/>
          <a:r>
            <a:rPr lang="uk-UA" dirty="0" smtClean="0">
              <a:latin typeface="Times New Roman" panose="02020603050405020304" pitchFamily="18" charset="0"/>
              <a:cs typeface="Times New Roman" panose="02020603050405020304" pitchFamily="18" charset="0"/>
            </a:rPr>
            <a:t>План</a:t>
          </a:r>
          <a:endParaRPr lang="ru-RU" dirty="0">
            <a:latin typeface="Times New Roman" panose="02020603050405020304" pitchFamily="18" charset="0"/>
            <a:cs typeface="Times New Roman" panose="02020603050405020304" pitchFamily="18" charset="0"/>
          </a:endParaRPr>
        </a:p>
      </dgm:t>
    </dgm:pt>
    <dgm:pt modelId="{569072A2-1BA4-426E-B6BD-0085ACCC41F8}" type="parTrans" cxnId="{A3FF5416-FF85-4CF0-B37A-C0699588985E}">
      <dgm:prSet/>
      <dgm:spPr/>
      <dgm:t>
        <a:bodyPr/>
        <a:lstStyle/>
        <a:p>
          <a:endParaRPr lang="ru-RU"/>
        </a:p>
      </dgm:t>
    </dgm:pt>
    <dgm:pt modelId="{2CF2C1F0-D4B8-4B0C-87CF-EDDA26CFC44E}" type="sibTrans" cxnId="{A3FF5416-FF85-4CF0-B37A-C0699588985E}">
      <dgm:prSet/>
      <dgm:spPr/>
      <dgm:t>
        <a:bodyPr/>
        <a:lstStyle/>
        <a:p>
          <a:endParaRPr lang="ru-RU"/>
        </a:p>
      </dgm:t>
    </dgm:pt>
    <dgm:pt modelId="{EFE19601-85FC-4361-B726-F416E3327F1E}">
      <dgm:prSet phldrT="[Текст]"/>
      <dgm:spPr/>
      <dgm:t>
        <a:bodyPr/>
        <a:lstStyle/>
        <a:p>
          <a:r>
            <a:rPr lang="uk-UA" dirty="0" smtClean="0">
              <a:latin typeface="Times New Roman" panose="02020603050405020304" pitchFamily="18" charset="0"/>
              <a:cs typeface="Times New Roman" panose="02020603050405020304" pitchFamily="18" charset="0"/>
            </a:rPr>
            <a:t>Історія формування громадських об'єднань;</a:t>
          </a:r>
          <a:endParaRPr lang="ru-RU" dirty="0">
            <a:latin typeface="Times New Roman" panose="02020603050405020304" pitchFamily="18" charset="0"/>
            <a:cs typeface="Times New Roman" panose="02020603050405020304" pitchFamily="18" charset="0"/>
          </a:endParaRPr>
        </a:p>
      </dgm:t>
    </dgm:pt>
    <dgm:pt modelId="{AE88AE90-21FD-4B12-AD17-0215313FF60E}" type="parTrans" cxnId="{43C35151-3E3E-45F9-B6E0-E6C3293C0651}">
      <dgm:prSet/>
      <dgm:spPr/>
      <dgm:t>
        <a:bodyPr/>
        <a:lstStyle/>
        <a:p>
          <a:endParaRPr lang="ru-RU"/>
        </a:p>
      </dgm:t>
    </dgm:pt>
    <dgm:pt modelId="{00719998-967D-406A-8B05-F0F6E10F5C8C}" type="sibTrans" cxnId="{43C35151-3E3E-45F9-B6E0-E6C3293C0651}">
      <dgm:prSet/>
      <dgm:spPr/>
      <dgm:t>
        <a:bodyPr/>
        <a:lstStyle/>
        <a:p>
          <a:endParaRPr lang="ru-RU"/>
        </a:p>
      </dgm:t>
    </dgm:pt>
    <dgm:pt modelId="{19EB9FCE-82CD-4512-90DE-0B352432ABFD}">
      <dgm:prSet phldrT="[Текст]"/>
      <dgm:spPr/>
      <dgm:t>
        <a:bodyPr/>
        <a:lstStyle/>
        <a:p>
          <a:r>
            <a:rPr lang="uk-UA" dirty="0" smtClean="0">
              <a:latin typeface="Times New Roman" panose="02020603050405020304" pitchFamily="18" charset="0"/>
              <a:cs typeface="Times New Roman" panose="02020603050405020304" pitchFamily="18" charset="0"/>
            </a:rPr>
            <a:t>Міжнародне та національне законодавче врегулювання діяльності громадських об'єднань;</a:t>
          </a:r>
          <a:endParaRPr lang="ru-RU" dirty="0">
            <a:latin typeface="Times New Roman" panose="02020603050405020304" pitchFamily="18" charset="0"/>
            <a:cs typeface="Times New Roman" panose="02020603050405020304" pitchFamily="18" charset="0"/>
          </a:endParaRPr>
        </a:p>
      </dgm:t>
    </dgm:pt>
    <dgm:pt modelId="{E41C0141-19DC-4134-BF5F-EC9EEADF0F52}" type="parTrans" cxnId="{656AE81B-0591-483B-B1D5-1D1F1458D251}">
      <dgm:prSet/>
      <dgm:spPr/>
      <dgm:t>
        <a:bodyPr/>
        <a:lstStyle/>
        <a:p>
          <a:endParaRPr lang="ru-RU"/>
        </a:p>
      </dgm:t>
    </dgm:pt>
    <dgm:pt modelId="{86D3AC9C-5665-413A-ADE5-B001ED881317}" type="sibTrans" cxnId="{656AE81B-0591-483B-B1D5-1D1F1458D251}">
      <dgm:prSet/>
      <dgm:spPr/>
      <dgm:t>
        <a:bodyPr/>
        <a:lstStyle/>
        <a:p>
          <a:endParaRPr lang="ru-RU"/>
        </a:p>
      </dgm:t>
    </dgm:pt>
    <dgm:pt modelId="{CEC8A4D4-5848-4151-A392-159464B329B5}">
      <dgm:prSet phldrT="[Текст]"/>
      <dgm:spPr/>
      <dgm:t>
        <a:bodyPr/>
        <a:lstStyle/>
        <a:p>
          <a:endParaRPr lang="ru-RU" dirty="0">
            <a:latin typeface="Times New Roman" panose="02020603050405020304" pitchFamily="18" charset="0"/>
            <a:cs typeface="Times New Roman" panose="02020603050405020304" pitchFamily="18" charset="0"/>
          </a:endParaRPr>
        </a:p>
      </dgm:t>
    </dgm:pt>
    <dgm:pt modelId="{3AC7E222-63DC-4D6C-984F-A6CE5293EDFE}" type="parTrans" cxnId="{7D09A095-37AD-4F0D-8E5E-97289549C5E5}">
      <dgm:prSet/>
      <dgm:spPr/>
      <dgm:t>
        <a:bodyPr/>
        <a:lstStyle/>
        <a:p>
          <a:endParaRPr lang="ru-RU"/>
        </a:p>
      </dgm:t>
    </dgm:pt>
    <dgm:pt modelId="{B2399888-D85D-4128-BB9C-6F6D65F64896}" type="sibTrans" cxnId="{7D09A095-37AD-4F0D-8E5E-97289549C5E5}">
      <dgm:prSet/>
      <dgm:spPr/>
      <dgm:t>
        <a:bodyPr/>
        <a:lstStyle/>
        <a:p>
          <a:endParaRPr lang="ru-RU"/>
        </a:p>
      </dgm:t>
    </dgm:pt>
    <dgm:pt modelId="{32916C08-E173-4E7C-92E4-4C8C5A75AF7F}">
      <dgm:prSet phldrT="[Текст]"/>
      <dgm:spPr/>
      <dgm:t>
        <a:bodyPr/>
        <a:lstStyle/>
        <a:p>
          <a:r>
            <a:rPr lang="uk-UA" dirty="0" smtClean="0">
              <a:latin typeface="Times New Roman" panose="02020603050405020304" pitchFamily="18" charset="0"/>
              <a:cs typeface="Times New Roman" panose="02020603050405020304" pitchFamily="18" charset="0"/>
            </a:rPr>
            <a:t>Визначення поняття громадського об'єднання відповідно до чинного законодавства Франції та України;</a:t>
          </a:r>
          <a:endParaRPr lang="ru-RU" dirty="0">
            <a:latin typeface="Times New Roman" panose="02020603050405020304" pitchFamily="18" charset="0"/>
            <a:cs typeface="Times New Roman" panose="02020603050405020304" pitchFamily="18" charset="0"/>
          </a:endParaRPr>
        </a:p>
      </dgm:t>
    </dgm:pt>
    <dgm:pt modelId="{920DD75E-5D83-44B8-8DAA-0F2D7541FA6C}" type="parTrans" cxnId="{C25182E7-DB94-490F-B8AF-78E72C334001}">
      <dgm:prSet/>
      <dgm:spPr/>
      <dgm:t>
        <a:bodyPr/>
        <a:lstStyle/>
        <a:p>
          <a:endParaRPr lang="ru-RU"/>
        </a:p>
      </dgm:t>
    </dgm:pt>
    <dgm:pt modelId="{9E9D67DB-4805-421E-B479-21CAC403F480}" type="sibTrans" cxnId="{C25182E7-DB94-490F-B8AF-78E72C334001}">
      <dgm:prSet/>
      <dgm:spPr/>
      <dgm:t>
        <a:bodyPr/>
        <a:lstStyle/>
        <a:p>
          <a:endParaRPr lang="ru-RU"/>
        </a:p>
      </dgm:t>
    </dgm:pt>
    <dgm:pt modelId="{617CCA58-99F4-4A74-A2DD-4822F3B101CE}">
      <dgm:prSet phldrT="[Текст]"/>
      <dgm:spPr/>
      <dgm:t>
        <a:bodyPr/>
        <a:lstStyle/>
        <a:p>
          <a:r>
            <a:rPr lang="uk-UA" dirty="0" smtClean="0">
              <a:latin typeface="Times New Roman" panose="02020603050405020304" pitchFamily="18" charset="0"/>
              <a:cs typeface="Times New Roman" panose="02020603050405020304" pitchFamily="18" charset="0"/>
            </a:rPr>
            <a:t>Організаційно-правові форми громадських об'єднань;</a:t>
          </a:r>
          <a:endParaRPr lang="ru-RU" dirty="0">
            <a:latin typeface="Times New Roman" panose="02020603050405020304" pitchFamily="18" charset="0"/>
            <a:cs typeface="Times New Roman" panose="02020603050405020304" pitchFamily="18" charset="0"/>
          </a:endParaRPr>
        </a:p>
      </dgm:t>
    </dgm:pt>
    <dgm:pt modelId="{29AC3BA7-17A7-4A4B-BC3E-2512336A76CD}" type="parTrans" cxnId="{37504527-B2C8-4BAB-B53B-A6C02C74A62B}">
      <dgm:prSet/>
      <dgm:spPr/>
      <dgm:t>
        <a:bodyPr/>
        <a:lstStyle/>
        <a:p>
          <a:endParaRPr lang="ru-RU"/>
        </a:p>
      </dgm:t>
    </dgm:pt>
    <dgm:pt modelId="{EAEBE407-5F7C-4860-9441-0F3C71D8B520}" type="sibTrans" cxnId="{37504527-B2C8-4BAB-B53B-A6C02C74A62B}">
      <dgm:prSet/>
      <dgm:spPr/>
      <dgm:t>
        <a:bodyPr/>
        <a:lstStyle/>
        <a:p>
          <a:endParaRPr lang="ru-RU"/>
        </a:p>
      </dgm:t>
    </dgm:pt>
    <dgm:pt modelId="{BE689D8C-9B0A-414F-A76D-6352C7905076}">
      <dgm:prSet phldrT="[Текст]"/>
      <dgm:spPr/>
      <dgm:t>
        <a:bodyPr/>
        <a:lstStyle/>
        <a:p>
          <a:r>
            <a:rPr lang="uk-UA" dirty="0" smtClean="0">
              <a:latin typeface="Times New Roman" panose="02020603050405020304" pitchFamily="18" charset="0"/>
              <a:cs typeface="Times New Roman" panose="02020603050405020304" pitchFamily="18" charset="0"/>
            </a:rPr>
            <a:t> Порядок утворення громадських об'єднань;</a:t>
          </a:r>
          <a:endParaRPr lang="ru-RU" dirty="0">
            <a:latin typeface="Times New Roman" panose="02020603050405020304" pitchFamily="18" charset="0"/>
            <a:cs typeface="Times New Roman" panose="02020603050405020304" pitchFamily="18" charset="0"/>
          </a:endParaRPr>
        </a:p>
      </dgm:t>
    </dgm:pt>
    <dgm:pt modelId="{F8D7FC28-D491-4365-BAE0-8F3BF566A5A1}" type="parTrans" cxnId="{42DDAE77-6EC9-4036-8A84-4A9E9CE380BC}">
      <dgm:prSet/>
      <dgm:spPr/>
      <dgm:t>
        <a:bodyPr/>
        <a:lstStyle/>
        <a:p>
          <a:endParaRPr lang="ru-RU"/>
        </a:p>
      </dgm:t>
    </dgm:pt>
    <dgm:pt modelId="{63BC0883-EAFB-4812-BBFB-44D44CADD1EE}" type="sibTrans" cxnId="{42DDAE77-6EC9-4036-8A84-4A9E9CE380BC}">
      <dgm:prSet/>
      <dgm:spPr/>
      <dgm:t>
        <a:bodyPr/>
        <a:lstStyle/>
        <a:p>
          <a:endParaRPr lang="ru-RU"/>
        </a:p>
      </dgm:t>
    </dgm:pt>
    <dgm:pt modelId="{5C3A1461-6BD8-42D7-990E-5C8FFC368276}">
      <dgm:prSet phldrT="[Текст]"/>
      <dgm:spPr/>
      <dgm:t>
        <a:bodyPr/>
        <a:lstStyle/>
        <a:p>
          <a:r>
            <a:rPr lang="uk-UA" dirty="0" smtClean="0">
              <a:latin typeface="Times New Roman" panose="02020603050405020304" pitchFamily="18" charset="0"/>
              <a:cs typeface="Times New Roman" panose="02020603050405020304" pitchFamily="18" charset="0"/>
            </a:rPr>
            <a:t>Принципи діяльності громадських об'єднань;</a:t>
          </a:r>
          <a:endParaRPr lang="ru-RU" dirty="0">
            <a:latin typeface="Times New Roman" panose="02020603050405020304" pitchFamily="18" charset="0"/>
            <a:cs typeface="Times New Roman" panose="02020603050405020304" pitchFamily="18" charset="0"/>
          </a:endParaRPr>
        </a:p>
      </dgm:t>
    </dgm:pt>
    <dgm:pt modelId="{CAB29E8C-DB4F-4326-B44F-A5DEB25B8F3E}" type="parTrans" cxnId="{19DB6C46-42B1-43B6-B35A-26D750B5494F}">
      <dgm:prSet/>
      <dgm:spPr/>
      <dgm:t>
        <a:bodyPr/>
        <a:lstStyle/>
        <a:p>
          <a:endParaRPr lang="ru-RU"/>
        </a:p>
      </dgm:t>
    </dgm:pt>
    <dgm:pt modelId="{857B8352-4EAE-493F-B9D3-35A80ED621EA}" type="sibTrans" cxnId="{19DB6C46-42B1-43B6-B35A-26D750B5494F}">
      <dgm:prSet/>
      <dgm:spPr/>
      <dgm:t>
        <a:bodyPr/>
        <a:lstStyle/>
        <a:p>
          <a:endParaRPr lang="ru-RU"/>
        </a:p>
      </dgm:t>
    </dgm:pt>
    <dgm:pt modelId="{6FAAE458-CBE4-4685-BFBD-8463E0611C40}">
      <dgm:prSet phldrT="[Текст]"/>
      <dgm:spPr/>
      <dgm:t>
        <a:bodyPr/>
        <a:lstStyle/>
        <a:p>
          <a:endParaRPr lang="ru-RU" b="0" dirty="0">
            <a:latin typeface="Times New Roman" panose="02020603050405020304" pitchFamily="18" charset="0"/>
            <a:cs typeface="Times New Roman" panose="02020603050405020304" pitchFamily="18" charset="0"/>
          </a:endParaRPr>
        </a:p>
      </dgm:t>
    </dgm:pt>
    <dgm:pt modelId="{1C659317-1759-45AC-850C-675F4E3056CD}" type="parTrans" cxnId="{EBE8453B-E798-42C5-92DE-4948F73914C9}">
      <dgm:prSet/>
      <dgm:spPr/>
      <dgm:t>
        <a:bodyPr/>
        <a:lstStyle/>
        <a:p>
          <a:endParaRPr lang="ru-RU"/>
        </a:p>
      </dgm:t>
    </dgm:pt>
    <dgm:pt modelId="{0C9BC021-3B8B-4832-8A47-B2E30AFF97FE}" type="sibTrans" cxnId="{EBE8453B-E798-42C5-92DE-4948F73914C9}">
      <dgm:prSet/>
      <dgm:spPr/>
      <dgm:t>
        <a:bodyPr/>
        <a:lstStyle/>
        <a:p>
          <a:endParaRPr lang="ru-RU"/>
        </a:p>
      </dgm:t>
    </dgm:pt>
    <dgm:pt modelId="{673BEC67-35E4-429D-A89B-57C241C796AD}">
      <dgm:prSet phldrT="[Текст]"/>
      <dgm:spPr/>
      <dgm:t>
        <a:bodyPr/>
        <a:lstStyle/>
        <a:p>
          <a:r>
            <a:rPr lang="uk-UA" b="0" dirty="0" smtClean="0">
              <a:latin typeface="Times New Roman" panose="02020603050405020304" pitchFamily="18" charset="0"/>
              <a:cs typeface="Times New Roman" panose="02020603050405020304" pitchFamily="18" charset="0"/>
            </a:rPr>
            <a:t>Висновки.</a:t>
          </a:r>
          <a:endParaRPr lang="ru-RU" b="0" dirty="0">
            <a:latin typeface="Times New Roman" panose="02020603050405020304" pitchFamily="18" charset="0"/>
            <a:cs typeface="Times New Roman" panose="02020603050405020304" pitchFamily="18" charset="0"/>
          </a:endParaRPr>
        </a:p>
      </dgm:t>
    </dgm:pt>
    <dgm:pt modelId="{681EC25F-48F0-4279-8DD9-9A070BE2F972}" type="parTrans" cxnId="{8431A2E8-BB9E-46D2-88A0-C65B413383EE}">
      <dgm:prSet/>
      <dgm:spPr/>
      <dgm:t>
        <a:bodyPr/>
        <a:lstStyle/>
        <a:p>
          <a:endParaRPr lang="ru-RU"/>
        </a:p>
      </dgm:t>
    </dgm:pt>
    <dgm:pt modelId="{F946F405-09FF-4855-B5FD-FD08429F4996}" type="sibTrans" cxnId="{8431A2E8-BB9E-46D2-88A0-C65B413383EE}">
      <dgm:prSet/>
      <dgm:spPr/>
      <dgm:t>
        <a:bodyPr/>
        <a:lstStyle/>
        <a:p>
          <a:endParaRPr lang="ru-RU"/>
        </a:p>
      </dgm:t>
    </dgm:pt>
    <dgm:pt modelId="{19943DB1-25F8-453F-8C0D-3FEE68C19A38}" type="pres">
      <dgm:prSet presAssocID="{4EDCB300-0CCD-418A-9C65-88203244C4D4}" presName="linear" presStyleCnt="0">
        <dgm:presLayoutVars>
          <dgm:animLvl val="lvl"/>
          <dgm:resizeHandles val="exact"/>
        </dgm:presLayoutVars>
      </dgm:prSet>
      <dgm:spPr/>
      <dgm:t>
        <a:bodyPr/>
        <a:lstStyle/>
        <a:p>
          <a:endParaRPr lang="ru-RU"/>
        </a:p>
      </dgm:t>
    </dgm:pt>
    <dgm:pt modelId="{3DF15C18-BB3A-4AEB-935A-0ACC13C7D356}" type="pres">
      <dgm:prSet presAssocID="{5333E8DC-0214-4185-BF24-9F54C1CC3B6B}" presName="parentText" presStyleLbl="node1" presStyleIdx="0" presStyleCnt="1" custLinFactNeighborX="-352" custLinFactNeighborY="318">
        <dgm:presLayoutVars>
          <dgm:chMax val="0"/>
          <dgm:bulletEnabled val="1"/>
        </dgm:presLayoutVars>
      </dgm:prSet>
      <dgm:spPr/>
      <dgm:t>
        <a:bodyPr/>
        <a:lstStyle/>
        <a:p>
          <a:endParaRPr lang="ru-RU"/>
        </a:p>
      </dgm:t>
    </dgm:pt>
    <dgm:pt modelId="{0F48DB42-07EB-4D62-895A-C31CBF2869C5}" type="pres">
      <dgm:prSet presAssocID="{5333E8DC-0214-4185-BF24-9F54C1CC3B6B}" presName="childText" presStyleLbl="revTx" presStyleIdx="0" presStyleCnt="1">
        <dgm:presLayoutVars>
          <dgm:bulletEnabled val="1"/>
        </dgm:presLayoutVars>
      </dgm:prSet>
      <dgm:spPr/>
      <dgm:t>
        <a:bodyPr/>
        <a:lstStyle/>
        <a:p>
          <a:endParaRPr lang="ru-RU"/>
        </a:p>
      </dgm:t>
    </dgm:pt>
  </dgm:ptLst>
  <dgm:cxnLst>
    <dgm:cxn modelId="{7D09A095-37AD-4F0D-8E5E-97289549C5E5}" srcId="{5333E8DC-0214-4185-BF24-9F54C1CC3B6B}" destId="{CEC8A4D4-5848-4151-A392-159464B329B5}" srcOrd="8" destOrd="0" parTransId="{3AC7E222-63DC-4D6C-984F-A6CE5293EDFE}" sibTransId="{B2399888-D85D-4128-BB9C-6F6D65F64896}"/>
    <dgm:cxn modelId="{8431A2E8-BB9E-46D2-88A0-C65B413383EE}" srcId="{5333E8DC-0214-4185-BF24-9F54C1CC3B6B}" destId="{673BEC67-35E4-429D-A89B-57C241C796AD}" srcOrd="6" destOrd="0" parTransId="{681EC25F-48F0-4279-8DD9-9A070BE2F972}" sibTransId="{F946F405-09FF-4855-B5FD-FD08429F4996}"/>
    <dgm:cxn modelId="{6C1AE9ED-ED5B-4DAE-A86A-F710DBDEEF3C}" type="presOf" srcId="{673BEC67-35E4-429D-A89B-57C241C796AD}" destId="{0F48DB42-07EB-4D62-895A-C31CBF2869C5}" srcOrd="0" destOrd="6" presId="urn:microsoft.com/office/officeart/2005/8/layout/vList2"/>
    <dgm:cxn modelId="{43C35151-3E3E-45F9-B6E0-E6C3293C0651}" srcId="{5333E8DC-0214-4185-BF24-9F54C1CC3B6B}" destId="{EFE19601-85FC-4361-B726-F416E3327F1E}" srcOrd="0" destOrd="0" parTransId="{AE88AE90-21FD-4B12-AD17-0215313FF60E}" sibTransId="{00719998-967D-406A-8B05-F0F6E10F5C8C}"/>
    <dgm:cxn modelId="{A06CBC2D-EE6A-40FA-BE23-80EA8394E86E}" type="presOf" srcId="{EFE19601-85FC-4361-B726-F416E3327F1E}" destId="{0F48DB42-07EB-4D62-895A-C31CBF2869C5}" srcOrd="0" destOrd="0" presId="urn:microsoft.com/office/officeart/2005/8/layout/vList2"/>
    <dgm:cxn modelId="{B4C5F661-2464-4072-8A24-FB1C3B0B82A7}" type="presOf" srcId="{19EB9FCE-82CD-4512-90DE-0B352432ABFD}" destId="{0F48DB42-07EB-4D62-895A-C31CBF2869C5}" srcOrd="0" destOrd="1" presId="urn:microsoft.com/office/officeart/2005/8/layout/vList2"/>
    <dgm:cxn modelId="{EEBB2F07-81A0-494F-9FB0-E19EC1E896E5}" type="presOf" srcId="{CEC8A4D4-5848-4151-A392-159464B329B5}" destId="{0F48DB42-07EB-4D62-895A-C31CBF2869C5}" srcOrd="0" destOrd="8" presId="urn:microsoft.com/office/officeart/2005/8/layout/vList2"/>
    <dgm:cxn modelId="{15A15206-48D4-4287-A653-029C6B0E6A8F}" type="presOf" srcId="{5333E8DC-0214-4185-BF24-9F54C1CC3B6B}" destId="{3DF15C18-BB3A-4AEB-935A-0ACC13C7D356}" srcOrd="0" destOrd="0" presId="urn:microsoft.com/office/officeart/2005/8/layout/vList2"/>
    <dgm:cxn modelId="{EBE8453B-E798-42C5-92DE-4948F73914C9}" srcId="{5333E8DC-0214-4185-BF24-9F54C1CC3B6B}" destId="{6FAAE458-CBE4-4685-BFBD-8463E0611C40}" srcOrd="7" destOrd="0" parTransId="{1C659317-1759-45AC-850C-675F4E3056CD}" sibTransId="{0C9BC021-3B8B-4832-8A47-B2E30AFF97FE}"/>
    <dgm:cxn modelId="{42DDAE77-6EC9-4036-8A84-4A9E9CE380BC}" srcId="{5333E8DC-0214-4185-BF24-9F54C1CC3B6B}" destId="{BE689D8C-9B0A-414F-A76D-6352C7905076}" srcOrd="4" destOrd="0" parTransId="{F8D7FC28-D491-4365-BAE0-8F3BF566A5A1}" sibTransId="{63BC0883-EAFB-4812-BBFB-44D44CADD1EE}"/>
    <dgm:cxn modelId="{C25182E7-DB94-490F-B8AF-78E72C334001}" srcId="{5333E8DC-0214-4185-BF24-9F54C1CC3B6B}" destId="{32916C08-E173-4E7C-92E4-4C8C5A75AF7F}" srcOrd="2" destOrd="0" parTransId="{920DD75E-5D83-44B8-8DAA-0F2D7541FA6C}" sibTransId="{9E9D67DB-4805-421E-B479-21CAC403F480}"/>
    <dgm:cxn modelId="{BDF4F63E-C6F6-4FB4-96E7-3411C532656C}" type="presOf" srcId="{4EDCB300-0CCD-418A-9C65-88203244C4D4}" destId="{19943DB1-25F8-453F-8C0D-3FEE68C19A38}" srcOrd="0" destOrd="0" presId="urn:microsoft.com/office/officeart/2005/8/layout/vList2"/>
    <dgm:cxn modelId="{39EE7AFA-CA04-45E9-A90D-071362B8225B}" type="presOf" srcId="{5C3A1461-6BD8-42D7-990E-5C8FFC368276}" destId="{0F48DB42-07EB-4D62-895A-C31CBF2869C5}" srcOrd="0" destOrd="5" presId="urn:microsoft.com/office/officeart/2005/8/layout/vList2"/>
    <dgm:cxn modelId="{4D62F80A-C61C-4B13-BCFB-9A2C574EBB93}" type="presOf" srcId="{32916C08-E173-4E7C-92E4-4C8C5A75AF7F}" destId="{0F48DB42-07EB-4D62-895A-C31CBF2869C5}" srcOrd="0" destOrd="2" presId="urn:microsoft.com/office/officeart/2005/8/layout/vList2"/>
    <dgm:cxn modelId="{37504527-B2C8-4BAB-B53B-A6C02C74A62B}" srcId="{5333E8DC-0214-4185-BF24-9F54C1CC3B6B}" destId="{617CCA58-99F4-4A74-A2DD-4822F3B101CE}" srcOrd="3" destOrd="0" parTransId="{29AC3BA7-17A7-4A4B-BC3E-2512336A76CD}" sibTransId="{EAEBE407-5F7C-4860-9441-0F3C71D8B520}"/>
    <dgm:cxn modelId="{19DB6C46-42B1-43B6-B35A-26D750B5494F}" srcId="{5333E8DC-0214-4185-BF24-9F54C1CC3B6B}" destId="{5C3A1461-6BD8-42D7-990E-5C8FFC368276}" srcOrd="5" destOrd="0" parTransId="{CAB29E8C-DB4F-4326-B44F-A5DEB25B8F3E}" sibTransId="{857B8352-4EAE-493F-B9D3-35A80ED621EA}"/>
    <dgm:cxn modelId="{A3FF5416-FF85-4CF0-B37A-C0699588985E}" srcId="{4EDCB300-0CCD-418A-9C65-88203244C4D4}" destId="{5333E8DC-0214-4185-BF24-9F54C1CC3B6B}" srcOrd="0" destOrd="0" parTransId="{569072A2-1BA4-426E-B6BD-0085ACCC41F8}" sibTransId="{2CF2C1F0-D4B8-4B0C-87CF-EDDA26CFC44E}"/>
    <dgm:cxn modelId="{FF3FCC24-B8AE-4025-A6EE-AB8D9CA36BB4}" type="presOf" srcId="{6FAAE458-CBE4-4685-BFBD-8463E0611C40}" destId="{0F48DB42-07EB-4D62-895A-C31CBF2869C5}" srcOrd="0" destOrd="7" presId="urn:microsoft.com/office/officeart/2005/8/layout/vList2"/>
    <dgm:cxn modelId="{DF50C263-C0CE-4904-B578-01D2EAA9F379}" type="presOf" srcId="{617CCA58-99F4-4A74-A2DD-4822F3B101CE}" destId="{0F48DB42-07EB-4D62-895A-C31CBF2869C5}" srcOrd="0" destOrd="3" presId="urn:microsoft.com/office/officeart/2005/8/layout/vList2"/>
    <dgm:cxn modelId="{656AE81B-0591-483B-B1D5-1D1F1458D251}" srcId="{5333E8DC-0214-4185-BF24-9F54C1CC3B6B}" destId="{19EB9FCE-82CD-4512-90DE-0B352432ABFD}" srcOrd="1" destOrd="0" parTransId="{E41C0141-19DC-4134-BF5F-EC9EEADF0F52}" sibTransId="{86D3AC9C-5665-413A-ADE5-B001ED881317}"/>
    <dgm:cxn modelId="{7529C673-311C-4FCD-B3F7-DEF284A2F74D}" type="presOf" srcId="{BE689D8C-9B0A-414F-A76D-6352C7905076}" destId="{0F48DB42-07EB-4D62-895A-C31CBF2869C5}" srcOrd="0" destOrd="4" presId="urn:microsoft.com/office/officeart/2005/8/layout/vList2"/>
    <dgm:cxn modelId="{C035E83B-6AF4-4D14-B087-17D5201CEB7A}" type="presParOf" srcId="{19943DB1-25F8-453F-8C0D-3FEE68C19A38}" destId="{3DF15C18-BB3A-4AEB-935A-0ACC13C7D356}" srcOrd="0" destOrd="0" presId="urn:microsoft.com/office/officeart/2005/8/layout/vList2"/>
    <dgm:cxn modelId="{DD8E16DE-6FE2-4746-AA73-3B4AB4BFFEE5}" type="presParOf" srcId="{19943DB1-25F8-453F-8C0D-3FEE68C19A38}" destId="{0F48DB42-07EB-4D62-895A-C31CBF2869C5}"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47BCAE0-4774-4415-9735-EC5907371E81}" type="doc">
      <dgm:prSet loTypeId="urn:microsoft.com/office/officeart/2005/8/layout/radial4" loCatId="relationship" qsTypeId="urn:microsoft.com/office/officeart/2005/8/quickstyle/simple4" qsCatId="simple" csTypeId="urn:microsoft.com/office/officeart/2005/8/colors/colorful1" csCatId="colorful" phldr="1"/>
      <dgm:spPr/>
      <dgm:t>
        <a:bodyPr/>
        <a:lstStyle/>
        <a:p>
          <a:endParaRPr lang="ru-RU"/>
        </a:p>
      </dgm:t>
    </dgm:pt>
    <dgm:pt modelId="{4EE90241-B144-454C-BD3C-21F3A93BD0C1}">
      <dgm:prSet phldrT="[Текст]"/>
      <dgm:spPr/>
      <dgm:t>
        <a:bodyPr/>
        <a:lstStyle/>
        <a:p>
          <a:r>
            <a:rPr lang="uk-UA" b="1" u="sng">
              <a:latin typeface="Times New Roman" panose="02020603050405020304" pitchFamily="18" charset="0"/>
              <a:cs typeface="Times New Roman" panose="02020603050405020304" pitchFamily="18" charset="0"/>
            </a:rPr>
            <a:t>І в Україні, і в Франції для заснування громадського об</a:t>
          </a:r>
          <a:r>
            <a:rPr lang="ru-RU" b="1" u="sng">
              <a:latin typeface="Times New Roman" panose="02020603050405020304" pitchFamily="18" charset="0"/>
              <a:cs typeface="Times New Roman" panose="02020603050405020304" pitchFamily="18" charset="0"/>
            </a:rPr>
            <a:t>’</a:t>
          </a:r>
          <a:r>
            <a:rPr lang="uk-UA" b="1" u="sng">
              <a:latin typeface="Times New Roman" panose="02020603050405020304" pitchFamily="18" charset="0"/>
              <a:cs typeface="Times New Roman" panose="02020603050405020304" pitchFamily="18" charset="0"/>
            </a:rPr>
            <a:t>єднання необхідна кількість засновників у кількості не менше двох осіб.</a:t>
          </a:r>
          <a:endParaRPr lang="ru-RU">
            <a:latin typeface="Times New Roman" panose="02020603050405020304" pitchFamily="18" charset="0"/>
            <a:cs typeface="Times New Roman" panose="02020603050405020304" pitchFamily="18" charset="0"/>
          </a:endParaRPr>
        </a:p>
      </dgm:t>
    </dgm:pt>
    <dgm:pt modelId="{B0A9D68B-252E-4410-9DF1-11333B296B1B}" type="parTrans" cxnId="{3303678B-0910-4D2C-BF1B-A91E1C655527}">
      <dgm:prSet/>
      <dgm:spPr/>
      <dgm:t>
        <a:bodyPr/>
        <a:lstStyle/>
        <a:p>
          <a:endParaRPr lang="ru-RU"/>
        </a:p>
      </dgm:t>
    </dgm:pt>
    <dgm:pt modelId="{A1683E1C-F01E-474A-96FC-7FE7C2CF9CC0}" type="sibTrans" cxnId="{3303678B-0910-4D2C-BF1B-A91E1C655527}">
      <dgm:prSet/>
      <dgm:spPr/>
      <dgm:t>
        <a:bodyPr/>
        <a:lstStyle/>
        <a:p>
          <a:endParaRPr lang="ru-RU"/>
        </a:p>
      </dgm:t>
    </dgm:pt>
    <dgm:pt modelId="{0429FAE0-A9B7-40BB-8662-9DCA91FA8B95}">
      <dgm:prSet phldrT="[Текст]"/>
      <dgm:spPr/>
      <dgm:t>
        <a:bodyPr/>
        <a:lstStyle/>
        <a:p>
          <a:r>
            <a:rPr lang="uk-UA" b="1" u="sng">
              <a:latin typeface="Times New Roman" panose="02020603050405020304" pitchFamily="18" charset="0"/>
              <a:cs typeface="Times New Roman" panose="02020603050405020304" pitchFamily="18" charset="0"/>
            </a:rPr>
            <a:t>В Україні організаційно-правовими формами громадських об’єднань є громадські організації та громадські спілки</a:t>
          </a:r>
          <a:endParaRPr lang="ru-RU">
            <a:latin typeface="Times New Roman" panose="02020603050405020304" pitchFamily="18" charset="0"/>
            <a:cs typeface="Times New Roman" panose="02020603050405020304" pitchFamily="18" charset="0"/>
          </a:endParaRPr>
        </a:p>
      </dgm:t>
    </dgm:pt>
    <dgm:pt modelId="{7D8C6890-10D6-4000-842F-A74748F65396}" type="parTrans" cxnId="{7D61A9BD-E1D0-4FE3-ACC8-F8E7097EC1F3}">
      <dgm:prSet/>
      <dgm:spPr/>
      <dgm:t>
        <a:bodyPr/>
        <a:lstStyle/>
        <a:p>
          <a:endParaRPr lang="ru-RU"/>
        </a:p>
      </dgm:t>
    </dgm:pt>
    <dgm:pt modelId="{7E091DDB-7671-45AA-8989-7E1848142A8A}" type="sibTrans" cxnId="{7D61A9BD-E1D0-4FE3-ACC8-F8E7097EC1F3}">
      <dgm:prSet/>
      <dgm:spPr/>
      <dgm:t>
        <a:bodyPr/>
        <a:lstStyle/>
        <a:p>
          <a:endParaRPr lang="ru-RU"/>
        </a:p>
      </dgm:t>
    </dgm:pt>
    <dgm:pt modelId="{E08AEEAF-226C-441F-A57F-17E0681F9B08}">
      <dgm:prSet phldrT="[Текст]"/>
      <dgm:spPr/>
      <dgm:t>
        <a:bodyPr/>
        <a:lstStyle/>
        <a:p>
          <a:r>
            <a:rPr lang="uk-UA" b="1" u="sng" dirty="0">
              <a:latin typeface="Times New Roman" panose="02020603050405020304" pitchFamily="18" charset="0"/>
              <a:cs typeface="Times New Roman" panose="02020603050405020304" pitchFamily="18" charset="0"/>
            </a:rPr>
            <a:t>Законодавством Франції </a:t>
          </a:r>
          <a:r>
            <a:rPr lang="uk-UA" b="1" dirty="0">
              <a:latin typeface="Times New Roman" panose="02020603050405020304" pitchFamily="18" charset="0"/>
              <a:cs typeface="Times New Roman" panose="02020603050405020304" pitchFamily="18" charset="0"/>
            </a:rPr>
            <a:t>передбачено існування двох основних типів асоціацій – </a:t>
          </a:r>
          <a:r>
            <a:rPr lang="uk-UA" b="1" i="1" dirty="0">
              <a:latin typeface="Times New Roman" panose="02020603050405020304" pitchFamily="18" charset="0"/>
              <a:cs typeface="Times New Roman" panose="02020603050405020304" pitchFamily="18" charset="0"/>
            </a:rPr>
            <a:t>незаявленої та заявленої</a:t>
          </a:r>
          <a:r>
            <a:rPr lang="uk-UA" b="1" dirty="0">
              <a:latin typeface="Times New Roman" panose="02020603050405020304" pitchFamily="18" charset="0"/>
              <a:cs typeface="Times New Roman" panose="02020603050405020304" pitchFamily="18" charset="0"/>
            </a:rPr>
            <a:t>. </a:t>
          </a:r>
          <a:endParaRPr lang="ru-RU" b="1" dirty="0">
            <a:latin typeface="Times New Roman" panose="02020603050405020304" pitchFamily="18" charset="0"/>
            <a:cs typeface="Times New Roman" panose="02020603050405020304" pitchFamily="18" charset="0"/>
          </a:endParaRPr>
        </a:p>
      </dgm:t>
    </dgm:pt>
    <dgm:pt modelId="{DE6A0416-8597-4C04-A7FE-5474F5DACCC4}" type="parTrans" cxnId="{CB16032F-B488-4E29-A4BB-3789D0A09FAE}">
      <dgm:prSet/>
      <dgm:spPr/>
      <dgm:t>
        <a:bodyPr/>
        <a:lstStyle/>
        <a:p>
          <a:endParaRPr lang="ru-RU"/>
        </a:p>
      </dgm:t>
    </dgm:pt>
    <dgm:pt modelId="{EE7198D6-47D9-4C9E-A8B2-9BE43D910D2B}" type="sibTrans" cxnId="{CB16032F-B488-4E29-A4BB-3789D0A09FAE}">
      <dgm:prSet/>
      <dgm:spPr/>
      <dgm:t>
        <a:bodyPr/>
        <a:lstStyle/>
        <a:p>
          <a:endParaRPr lang="ru-RU"/>
        </a:p>
      </dgm:t>
    </dgm:pt>
    <dgm:pt modelId="{EBDECEFE-B769-4B03-8DBA-6D2FED8ACCA7}" type="pres">
      <dgm:prSet presAssocID="{847BCAE0-4774-4415-9735-EC5907371E81}" presName="cycle" presStyleCnt="0">
        <dgm:presLayoutVars>
          <dgm:chMax val="1"/>
          <dgm:dir/>
          <dgm:animLvl val="ctr"/>
          <dgm:resizeHandles val="exact"/>
        </dgm:presLayoutVars>
      </dgm:prSet>
      <dgm:spPr/>
      <dgm:t>
        <a:bodyPr/>
        <a:lstStyle/>
        <a:p>
          <a:endParaRPr lang="ru-RU"/>
        </a:p>
      </dgm:t>
    </dgm:pt>
    <dgm:pt modelId="{1B35A60E-9C6A-4585-A9E6-296C52034C92}" type="pres">
      <dgm:prSet presAssocID="{4EE90241-B144-454C-BD3C-21F3A93BD0C1}" presName="centerShape" presStyleLbl="node0" presStyleIdx="0" presStyleCnt="1" custScaleX="136521" custScaleY="113867" custLinFactNeighborX="-2482" custLinFactNeighborY="14886"/>
      <dgm:spPr/>
      <dgm:t>
        <a:bodyPr/>
        <a:lstStyle/>
        <a:p>
          <a:endParaRPr lang="ru-RU"/>
        </a:p>
      </dgm:t>
    </dgm:pt>
    <dgm:pt modelId="{58FD43AE-126A-4742-81A9-7239ECD299A3}" type="pres">
      <dgm:prSet presAssocID="{7D8C6890-10D6-4000-842F-A74748F65396}" presName="parTrans" presStyleLbl="bgSibTrans2D1" presStyleIdx="0" presStyleCnt="2" custLinFactNeighborX="4596" custLinFactNeighborY="3025"/>
      <dgm:spPr/>
      <dgm:t>
        <a:bodyPr/>
        <a:lstStyle/>
        <a:p>
          <a:endParaRPr lang="ru-RU"/>
        </a:p>
      </dgm:t>
    </dgm:pt>
    <dgm:pt modelId="{844CBEA0-5D13-4A8D-88B0-143918650E9E}" type="pres">
      <dgm:prSet presAssocID="{0429FAE0-A9B7-40BB-8662-9DCA91FA8B95}" presName="node" presStyleLbl="node1" presStyleIdx="0" presStyleCnt="2" custScaleX="96904" custScaleY="62271" custRadScaleRad="109726" custRadScaleInc="4006">
        <dgm:presLayoutVars>
          <dgm:bulletEnabled val="1"/>
        </dgm:presLayoutVars>
      </dgm:prSet>
      <dgm:spPr/>
      <dgm:t>
        <a:bodyPr/>
        <a:lstStyle/>
        <a:p>
          <a:endParaRPr lang="ru-RU"/>
        </a:p>
      </dgm:t>
    </dgm:pt>
    <dgm:pt modelId="{05784978-C15C-4F33-A030-93E5E888C3A7}" type="pres">
      <dgm:prSet presAssocID="{DE6A0416-8597-4C04-A7FE-5474F5DACCC4}" presName="parTrans" presStyleLbl="bgSibTrans2D1" presStyleIdx="1" presStyleCnt="2" custLinFactNeighborX="-3673" custLinFactNeighborY="10587"/>
      <dgm:spPr/>
      <dgm:t>
        <a:bodyPr/>
        <a:lstStyle/>
        <a:p>
          <a:endParaRPr lang="ru-RU"/>
        </a:p>
      </dgm:t>
    </dgm:pt>
    <dgm:pt modelId="{DE4FA730-BC4D-4043-A92B-61A8A51BB565}" type="pres">
      <dgm:prSet presAssocID="{E08AEEAF-226C-441F-A57F-17E0681F9B08}" presName="node" presStyleLbl="node1" presStyleIdx="1" presStyleCnt="2" custScaleX="106854" custScaleY="64730" custRadScaleRad="92907" custRadScaleInc="-9488">
        <dgm:presLayoutVars>
          <dgm:bulletEnabled val="1"/>
        </dgm:presLayoutVars>
      </dgm:prSet>
      <dgm:spPr/>
      <dgm:t>
        <a:bodyPr/>
        <a:lstStyle/>
        <a:p>
          <a:endParaRPr lang="ru-RU"/>
        </a:p>
      </dgm:t>
    </dgm:pt>
  </dgm:ptLst>
  <dgm:cxnLst>
    <dgm:cxn modelId="{CB16032F-B488-4E29-A4BB-3789D0A09FAE}" srcId="{4EE90241-B144-454C-BD3C-21F3A93BD0C1}" destId="{E08AEEAF-226C-441F-A57F-17E0681F9B08}" srcOrd="1" destOrd="0" parTransId="{DE6A0416-8597-4C04-A7FE-5474F5DACCC4}" sibTransId="{EE7198D6-47D9-4C9E-A8B2-9BE43D910D2B}"/>
    <dgm:cxn modelId="{5D32AF75-0976-4E0E-9D63-59B0B819D452}" type="presOf" srcId="{4EE90241-B144-454C-BD3C-21F3A93BD0C1}" destId="{1B35A60E-9C6A-4585-A9E6-296C52034C92}" srcOrd="0" destOrd="0" presId="urn:microsoft.com/office/officeart/2005/8/layout/radial4"/>
    <dgm:cxn modelId="{7D61A9BD-E1D0-4FE3-ACC8-F8E7097EC1F3}" srcId="{4EE90241-B144-454C-BD3C-21F3A93BD0C1}" destId="{0429FAE0-A9B7-40BB-8662-9DCA91FA8B95}" srcOrd="0" destOrd="0" parTransId="{7D8C6890-10D6-4000-842F-A74748F65396}" sibTransId="{7E091DDB-7671-45AA-8989-7E1848142A8A}"/>
    <dgm:cxn modelId="{4B1029FF-36B0-4615-8E1A-77E5ED34AE2F}" type="presOf" srcId="{847BCAE0-4774-4415-9735-EC5907371E81}" destId="{EBDECEFE-B769-4B03-8DBA-6D2FED8ACCA7}" srcOrd="0" destOrd="0" presId="urn:microsoft.com/office/officeart/2005/8/layout/radial4"/>
    <dgm:cxn modelId="{7E50C1C2-4407-42FE-A192-F69C1C7C5643}" type="presOf" srcId="{DE6A0416-8597-4C04-A7FE-5474F5DACCC4}" destId="{05784978-C15C-4F33-A030-93E5E888C3A7}" srcOrd="0" destOrd="0" presId="urn:microsoft.com/office/officeart/2005/8/layout/radial4"/>
    <dgm:cxn modelId="{5FE994C1-F530-4965-9661-E04D5C5B50A0}" type="presOf" srcId="{E08AEEAF-226C-441F-A57F-17E0681F9B08}" destId="{DE4FA730-BC4D-4043-A92B-61A8A51BB565}" srcOrd="0" destOrd="0" presId="urn:microsoft.com/office/officeart/2005/8/layout/radial4"/>
    <dgm:cxn modelId="{3303678B-0910-4D2C-BF1B-A91E1C655527}" srcId="{847BCAE0-4774-4415-9735-EC5907371E81}" destId="{4EE90241-B144-454C-BD3C-21F3A93BD0C1}" srcOrd="0" destOrd="0" parTransId="{B0A9D68B-252E-4410-9DF1-11333B296B1B}" sibTransId="{A1683E1C-F01E-474A-96FC-7FE7C2CF9CC0}"/>
    <dgm:cxn modelId="{53323513-92FC-498E-A1B4-E6A463544C90}" type="presOf" srcId="{0429FAE0-A9B7-40BB-8662-9DCA91FA8B95}" destId="{844CBEA0-5D13-4A8D-88B0-143918650E9E}" srcOrd="0" destOrd="0" presId="urn:microsoft.com/office/officeart/2005/8/layout/radial4"/>
    <dgm:cxn modelId="{4F3DBD81-703E-4501-A148-6C9F51B34972}" type="presOf" srcId="{7D8C6890-10D6-4000-842F-A74748F65396}" destId="{58FD43AE-126A-4742-81A9-7239ECD299A3}" srcOrd="0" destOrd="0" presId="urn:microsoft.com/office/officeart/2005/8/layout/radial4"/>
    <dgm:cxn modelId="{92FFD791-99E6-460C-81CA-F77A25D78168}" type="presParOf" srcId="{EBDECEFE-B769-4B03-8DBA-6D2FED8ACCA7}" destId="{1B35A60E-9C6A-4585-A9E6-296C52034C92}" srcOrd="0" destOrd="0" presId="urn:microsoft.com/office/officeart/2005/8/layout/radial4"/>
    <dgm:cxn modelId="{55AD42CD-0922-419E-B926-EC78378FB89C}" type="presParOf" srcId="{EBDECEFE-B769-4B03-8DBA-6D2FED8ACCA7}" destId="{58FD43AE-126A-4742-81A9-7239ECD299A3}" srcOrd="1" destOrd="0" presId="urn:microsoft.com/office/officeart/2005/8/layout/radial4"/>
    <dgm:cxn modelId="{4843F88E-C899-495B-8B2F-DE4310FA7A73}" type="presParOf" srcId="{EBDECEFE-B769-4B03-8DBA-6D2FED8ACCA7}" destId="{844CBEA0-5D13-4A8D-88B0-143918650E9E}" srcOrd="2" destOrd="0" presId="urn:microsoft.com/office/officeart/2005/8/layout/radial4"/>
    <dgm:cxn modelId="{77ED8B71-D235-44E4-821A-1BC43BDFB739}" type="presParOf" srcId="{EBDECEFE-B769-4B03-8DBA-6D2FED8ACCA7}" destId="{05784978-C15C-4F33-A030-93E5E888C3A7}" srcOrd="3" destOrd="0" presId="urn:microsoft.com/office/officeart/2005/8/layout/radial4"/>
    <dgm:cxn modelId="{C9ACB6C6-C06E-44E5-BACF-BF566F9F59C7}" type="presParOf" srcId="{EBDECEFE-B769-4B03-8DBA-6D2FED8ACCA7}" destId="{DE4FA730-BC4D-4043-A92B-61A8A51BB565}" srcOrd="4"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34C014B-8C23-4C87-A3D6-789A7B1731DC}" type="doc">
      <dgm:prSet loTypeId="urn:microsoft.com/office/officeart/2005/8/layout/hList9" loCatId="list" qsTypeId="urn:microsoft.com/office/officeart/2005/8/quickstyle/simple4" qsCatId="simple" csTypeId="urn:microsoft.com/office/officeart/2005/8/colors/colorful4" csCatId="colorful" phldr="1"/>
      <dgm:spPr/>
      <dgm:t>
        <a:bodyPr/>
        <a:lstStyle/>
        <a:p>
          <a:endParaRPr lang="ru-RU"/>
        </a:p>
      </dgm:t>
    </dgm:pt>
    <dgm:pt modelId="{E76A40A9-6C7C-41CC-A7FB-82EEC23A11F4}">
      <dgm:prSet phldrT="[Текст]"/>
      <dgm:spPr/>
      <dgm:t>
        <a:bodyPr/>
        <a:lstStyle/>
        <a:p>
          <a:r>
            <a:rPr lang="uk-UA" b="1" u="sng">
              <a:latin typeface="Times New Roman" panose="02020603050405020304" pitchFamily="18" charset="0"/>
              <a:cs typeface="Times New Roman" panose="02020603050405020304" pitchFamily="18" charset="0"/>
            </a:rPr>
            <a:t>Об’єднання </a:t>
          </a:r>
          <a:endParaRPr lang="ru-RU">
            <a:latin typeface="Times New Roman" panose="02020603050405020304" pitchFamily="18" charset="0"/>
            <a:cs typeface="Times New Roman" panose="02020603050405020304" pitchFamily="18" charset="0"/>
          </a:endParaRPr>
        </a:p>
      </dgm:t>
    </dgm:pt>
    <dgm:pt modelId="{C20C3260-E32A-4ABE-9716-9A5E61DB5CA2}" type="parTrans" cxnId="{DDC6E7EF-AE86-4BA0-A1A9-FA3873AE0363}">
      <dgm:prSet/>
      <dgm:spPr/>
      <dgm:t>
        <a:bodyPr/>
        <a:lstStyle/>
        <a:p>
          <a:endParaRPr lang="ru-RU"/>
        </a:p>
      </dgm:t>
    </dgm:pt>
    <dgm:pt modelId="{A61CA7F1-6967-4CF8-AEB9-1D2ECE3CF19F}" type="sibTrans" cxnId="{DDC6E7EF-AE86-4BA0-A1A9-FA3873AE0363}">
      <dgm:prSet/>
      <dgm:spPr/>
      <dgm:t>
        <a:bodyPr/>
        <a:lstStyle/>
        <a:p>
          <a:endParaRPr lang="ru-RU"/>
        </a:p>
      </dgm:t>
    </dgm:pt>
    <dgm:pt modelId="{964C8F18-8C3A-4047-84CA-55863A61E020}">
      <dgm:prSet phldrT="[Текст]"/>
      <dgm:spPr/>
      <dgm:t>
        <a:bodyPr/>
        <a:lstStyle/>
        <a:p>
          <a:r>
            <a:rPr lang="uk-UA" i="1" dirty="0">
              <a:latin typeface="Times New Roman" panose="02020603050405020304" pitchFamily="18" charset="0"/>
              <a:cs typeface="Times New Roman" panose="02020603050405020304" pitchFamily="18" charset="0"/>
            </a:rPr>
            <a:t>- угода, відповідно до якої дві або більше особи на постійній основі об’єднують свої знання або дії для досягнення іншої мети, аніж спільне отримання прибутку.</a:t>
          </a:r>
          <a:r>
            <a:rPr lang="uk-UA" dirty="0">
              <a:latin typeface="Times New Roman" panose="02020603050405020304" pitchFamily="18" charset="0"/>
              <a:cs typeface="Times New Roman" panose="02020603050405020304" pitchFamily="18" charset="0"/>
            </a:rPr>
            <a:t> </a:t>
          </a:r>
        </a:p>
        <a:p>
          <a:r>
            <a:rPr lang="uk-UA" dirty="0">
              <a:latin typeface="Times New Roman" panose="02020603050405020304" pitchFamily="18" charset="0"/>
              <a:cs typeface="Times New Roman" panose="02020603050405020304" pitchFamily="18" charset="0"/>
            </a:rPr>
            <a:t>- ст. 1 Закону Французької Республіки «Про угоди про створення об’єднання».</a:t>
          </a:r>
          <a:endParaRPr lang="ru-RU" dirty="0">
            <a:latin typeface="Times New Roman" panose="02020603050405020304" pitchFamily="18" charset="0"/>
            <a:cs typeface="Times New Roman" panose="02020603050405020304" pitchFamily="18" charset="0"/>
          </a:endParaRPr>
        </a:p>
      </dgm:t>
    </dgm:pt>
    <dgm:pt modelId="{1C187395-9E86-4EDE-ABCA-F29F1E74D681}" type="parTrans" cxnId="{EDDE5272-3076-4EC8-A5A7-70ACA1B17C61}">
      <dgm:prSet/>
      <dgm:spPr/>
      <dgm:t>
        <a:bodyPr/>
        <a:lstStyle/>
        <a:p>
          <a:endParaRPr lang="ru-RU"/>
        </a:p>
      </dgm:t>
    </dgm:pt>
    <dgm:pt modelId="{CF550D82-0EE4-4F8D-B561-C40A170E5CF2}" type="sibTrans" cxnId="{EDDE5272-3076-4EC8-A5A7-70ACA1B17C61}">
      <dgm:prSet/>
      <dgm:spPr/>
      <dgm:t>
        <a:bodyPr/>
        <a:lstStyle/>
        <a:p>
          <a:endParaRPr lang="ru-RU"/>
        </a:p>
      </dgm:t>
    </dgm:pt>
    <dgm:pt modelId="{FC3A1A75-60A2-4F34-A786-8AF90B57E98C}" type="pres">
      <dgm:prSet presAssocID="{634C014B-8C23-4C87-A3D6-789A7B1731DC}" presName="list" presStyleCnt="0">
        <dgm:presLayoutVars>
          <dgm:dir/>
          <dgm:animLvl val="lvl"/>
        </dgm:presLayoutVars>
      </dgm:prSet>
      <dgm:spPr/>
      <dgm:t>
        <a:bodyPr/>
        <a:lstStyle/>
        <a:p>
          <a:endParaRPr lang="ru-RU"/>
        </a:p>
      </dgm:t>
    </dgm:pt>
    <dgm:pt modelId="{D3BEC052-C9BA-4DBB-8845-EF87CA5C3239}" type="pres">
      <dgm:prSet presAssocID="{E76A40A9-6C7C-41CC-A7FB-82EEC23A11F4}" presName="posSpace" presStyleCnt="0"/>
      <dgm:spPr/>
    </dgm:pt>
    <dgm:pt modelId="{ECE07C88-2DD8-4887-9849-6E0ED30E3E18}" type="pres">
      <dgm:prSet presAssocID="{E76A40A9-6C7C-41CC-A7FB-82EEC23A11F4}" presName="vertFlow" presStyleCnt="0"/>
      <dgm:spPr/>
    </dgm:pt>
    <dgm:pt modelId="{5B829997-2F44-425E-A5B4-E33B35061467}" type="pres">
      <dgm:prSet presAssocID="{E76A40A9-6C7C-41CC-A7FB-82EEC23A11F4}" presName="topSpace" presStyleCnt="0"/>
      <dgm:spPr/>
    </dgm:pt>
    <dgm:pt modelId="{6DBF863B-A80F-4E12-94FE-BE819BC7D9B4}" type="pres">
      <dgm:prSet presAssocID="{E76A40A9-6C7C-41CC-A7FB-82EEC23A11F4}" presName="firstComp" presStyleCnt="0"/>
      <dgm:spPr/>
    </dgm:pt>
    <dgm:pt modelId="{110431B7-EFD9-45A4-BFA6-DB7C8EC951B4}" type="pres">
      <dgm:prSet presAssocID="{E76A40A9-6C7C-41CC-A7FB-82EEC23A11F4}" presName="firstChild" presStyleLbl="bgAccFollowNode1" presStyleIdx="0" presStyleCnt="1" custScaleX="108426"/>
      <dgm:spPr/>
      <dgm:t>
        <a:bodyPr/>
        <a:lstStyle/>
        <a:p>
          <a:endParaRPr lang="ru-RU"/>
        </a:p>
      </dgm:t>
    </dgm:pt>
    <dgm:pt modelId="{5C60B9DB-4D60-48E8-B92E-4A5AAFCA0B58}" type="pres">
      <dgm:prSet presAssocID="{E76A40A9-6C7C-41CC-A7FB-82EEC23A11F4}" presName="firstChildTx" presStyleLbl="bgAccFollowNode1" presStyleIdx="0" presStyleCnt="1">
        <dgm:presLayoutVars>
          <dgm:bulletEnabled val="1"/>
        </dgm:presLayoutVars>
      </dgm:prSet>
      <dgm:spPr/>
      <dgm:t>
        <a:bodyPr/>
        <a:lstStyle/>
        <a:p>
          <a:endParaRPr lang="ru-RU"/>
        </a:p>
      </dgm:t>
    </dgm:pt>
    <dgm:pt modelId="{95E3398B-6DC4-45D8-A290-13392ADA66A6}" type="pres">
      <dgm:prSet presAssocID="{E76A40A9-6C7C-41CC-A7FB-82EEC23A11F4}" presName="negSpace" presStyleCnt="0"/>
      <dgm:spPr/>
    </dgm:pt>
    <dgm:pt modelId="{D11CF8BD-30EC-4C61-A777-AFC0DD29B98F}" type="pres">
      <dgm:prSet presAssocID="{E76A40A9-6C7C-41CC-A7FB-82EEC23A11F4}" presName="circle" presStyleLbl="node1" presStyleIdx="0" presStyleCnt="1" custLinFactNeighborX="-11178" custLinFactNeighborY="402"/>
      <dgm:spPr/>
      <dgm:t>
        <a:bodyPr/>
        <a:lstStyle/>
        <a:p>
          <a:endParaRPr lang="ru-RU"/>
        </a:p>
      </dgm:t>
    </dgm:pt>
  </dgm:ptLst>
  <dgm:cxnLst>
    <dgm:cxn modelId="{B43AEDC9-D536-432F-AD63-4F85346700B2}" type="presOf" srcId="{964C8F18-8C3A-4047-84CA-55863A61E020}" destId="{5C60B9DB-4D60-48E8-B92E-4A5AAFCA0B58}" srcOrd="1" destOrd="0" presId="urn:microsoft.com/office/officeart/2005/8/layout/hList9"/>
    <dgm:cxn modelId="{DDC6E7EF-AE86-4BA0-A1A9-FA3873AE0363}" srcId="{634C014B-8C23-4C87-A3D6-789A7B1731DC}" destId="{E76A40A9-6C7C-41CC-A7FB-82EEC23A11F4}" srcOrd="0" destOrd="0" parTransId="{C20C3260-E32A-4ABE-9716-9A5E61DB5CA2}" sibTransId="{A61CA7F1-6967-4CF8-AEB9-1D2ECE3CF19F}"/>
    <dgm:cxn modelId="{EDDE5272-3076-4EC8-A5A7-70ACA1B17C61}" srcId="{E76A40A9-6C7C-41CC-A7FB-82EEC23A11F4}" destId="{964C8F18-8C3A-4047-84CA-55863A61E020}" srcOrd="0" destOrd="0" parTransId="{1C187395-9E86-4EDE-ABCA-F29F1E74D681}" sibTransId="{CF550D82-0EE4-4F8D-B561-C40A170E5CF2}"/>
    <dgm:cxn modelId="{DE077AC0-D6EE-4587-8379-B714F62B578C}" type="presOf" srcId="{964C8F18-8C3A-4047-84CA-55863A61E020}" destId="{110431B7-EFD9-45A4-BFA6-DB7C8EC951B4}" srcOrd="0" destOrd="0" presId="urn:microsoft.com/office/officeart/2005/8/layout/hList9"/>
    <dgm:cxn modelId="{F2A41163-7ECC-46D8-8AEC-8BEEA1ECA090}" type="presOf" srcId="{634C014B-8C23-4C87-A3D6-789A7B1731DC}" destId="{FC3A1A75-60A2-4F34-A786-8AF90B57E98C}" srcOrd="0" destOrd="0" presId="urn:microsoft.com/office/officeart/2005/8/layout/hList9"/>
    <dgm:cxn modelId="{8F99CCA1-4717-4C45-9604-3B8B471E1521}" type="presOf" srcId="{E76A40A9-6C7C-41CC-A7FB-82EEC23A11F4}" destId="{D11CF8BD-30EC-4C61-A777-AFC0DD29B98F}" srcOrd="0" destOrd="0" presId="urn:microsoft.com/office/officeart/2005/8/layout/hList9"/>
    <dgm:cxn modelId="{AA7EDD74-543D-43B9-8F39-437A99E81529}" type="presParOf" srcId="{FC3A1A75-60A2-4F34-A786-8AF90B57E98C}" destId="{D3BEC052-C9BA-4DBB-8845-EF87CA5C3239}" srcOrd="0" destOrd="0" presId="urn:microsoft.com/office/officeart/2005/8/layout/hList9"/>
    <dgm:cxn modelId="{8F79812F-40C5-430C-9F53-2DA6615BC888}" type="presParOf" srcId="{FC3A1A75-60A2-4F34-A786-8AF90B57E98C}" destId="{ECE07C88-2DD8-4887-9849-6E0ED30E3E18}" srcOrd="1" destOrd="0" presId="urn:microsoft.com/office/officeart/2005/8/layout/hList9"/>
    <dgm:cxn modelId="{4E09B110-8A4C-49A5-83C7-56723C5B5130}" type="presParOf" srcId="{ECE07C88-2DD8-4887-9849-6E0ED30E3E18}" destId="{5B829997-2F44-425E-A5B4-E33B35061467}" srcOrd="0" destOrd="0" presId="urn:microsoft.com/office/officeart/2005/8/layout/hList9"/>
    <dgm:cxn modelId="{6205D2C8-E5F0-4B4C-A909-6B7526569ECA}" type="presParOf" srcId="{ECE07C88-2DD8-4887-9849-6E0ED30E3E18}" destId="{6DBF863B-A80F-4E12-94FE-BE819BC7D9B4}" srcOrd="1" destOrd="0" presId="urn:microsoft.com/office/officeart/2005/8/layout/hList9"/>
    <dgm:cxn modelId="{BE60BBEB-4FBC-4DA5-91E6-892E74DB3F36}" type="presParOf" srcId="{6DBF863B-A80F-4E12-94FE-BE819BC7D9B4}" destId="{110431B7-EFD9-45A4-BFA6-DB7C8EC951B4}" srcOrd="0" destOrd="0" presId="urn:microsoft.com/office/officeart/2005/8/layout/hList9"/>
    <dgm:cxn modelId="{D6FB8DB4-D41E-46EB-9436-5A226541FB34}" type="presParOf" srcId="{6DBF863B-A80F-4E12-94FE-BE819BC7D9B4}" destId="{5C60B9DB-4D60-48E8-B92E-4A5AAFCA0B58}" srcOrd="1" destOrd="0" presId="urn:microsoft.com/office/officeart/2005/8/layout/hList9"/>
    <dgm:cxn modelId="{40D7380F-6789-4AE3-A10F-2FDCB4B91A12}" type="presParOf" srcId="{FC3A1A75-60A2-4F34-A786-8AF90B57E98C}" destId="{95E3398B-6DC4-45D8-A290-13392ADA66A6}" srcOrd="2" destOrd="0" presId="urn:microsoft.com/office/officeart/2005/8/layout/hList9"/>
    <dgm:cxn modelId="{45F1C57B-80B6-4C3E-B626-F746C3C51CF2}" type="presParOf" srcId="{FC3A1A75-60A2-4F34-A786-8AF90B57E98C}" destId="{D11CF8BD-30EC-4C61-A777-AFC0DD29B98F}" srcOrd="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BBD2FE1-210F-4CF5-BE16-0A8A18404F39}" type="doc">
      <dgm:prSet loTypeId="urn:microsoft.com/office/officeart/2005/8/layout/hProcess6" loCatId="process" qsTypeId="urn:microsoft.com/office/officeart/2005/8/quickstyle/simple4" qsCatId="simple" csTypeId="urn:microsoft.com/office/officeart/2005/8/colors/colorful2" csCatId="colorful" phldr="1"/>
      <dgm:spPr/>
      <dgm:t>
        <a:bodyPr/>
        <a:lstStyle/>
        <a:p>
          <a:endParaRPr lang="ru-RU"/>
        </a:p>
      </dgm:t>
    </dgm:pt>
    <dgm:pt modelId="{634BF5E6-37C2-4FA2-8ED6-3CFB65D3417D}">
      <dgm:prSet phldrT="[Текст]"/>
      <dgm:spPr/>
      <dgm:t>
        <a:bodyPr/>
        <a:lstStyle/>
        <a:p>
          <a:r>
            <a:rPr lang="ru-RU" b="1">
              <a:latin typeface="Times New Roman" panose="02020603050405020304" pitchFamily="18" charset="0"/>
              <a:cs typeface="Times New Roman" panose="02020603050405020304" pitchFamily="18" charset="0"/>
            </a:rPr>
            <a:t>Типи асоціацій (Франція):</a:t>
          </a:r>
        </a:p>
      </dgm:t>
    </dgm:pt>
    <dgm:pt modelId="{46B6AA60-F1A0-4ED3-8F7D-282220C533F8}" type="parTrans" cxnId="{BC293A29-FB88-4FE4-AD18-882D512A68FA}">
      <dgm:prSet/>
      <dgm:spPr/>
      <dgm:t>
        <a:bodyPr/>
        <a:lstStyle/>
        <a:p>
          <a:endParaRPr lang="ru-RU"/>
        </a:p>
      </dgm:t>
    </dgm:pt>
    <dgm:pt modelId="{5FF47F29-338B-4401-BAF0-106B60C95EF8}" type="sibTrans" cxnId="{BC293A29-FB88-4FE4-AD18-882D512A68FA}">
      <dgm:prSet/>
      <dgm:spPr/>
      <dgm:t>
        <a:bodyPr/>
        <a:lstStyle/>
        <a:p>
          <a:endParaRPr lang="ru-RU"/>
        </a:p>
      </dgm:t>
    </dgm:pt>
    <dgm:pt modelId="{B4F7B3C5-D53F-450C-8046-F385C02DC982}">
      <dgm:prSet phldrT="[Текст]"/>
      <dgm:spPr/>
      <dgm:t>
        <a:bodyPr/>
        <a:lstStyle/>
        <a:p>
          <a:r>
            <a:rPr lang="ru-RU" b="1">
              <a:latin typeface="Times New Roman" panose="02020603050405020304" pitchFamily="18" charset="0"/>
              <a:cs typeface="Times New Roman" panose="02020603050405020304" pitchFamily="18" charset="0"/>
            </a:rPr>
            <a:t>Незаявлені</a:t>
          </a:r>
          <a:r>
            <a:rPr lang="ru-RU">
              <a:latin typeface="Times New Roman" panose="02020603050405020304" pitchFamily="18" charset="0"/>
              <a:cs typeface="Times New Roman" panose="02020603050405020304" pitchFamily="18" charset="0"/>
            </a:rPr>
            <a:t> - </a:t>
          </a:r>
          <a:r>
            <a:rPr lang="uk-UA">
              <a:latin typeface="Times New Roman" panose="02020603050405020304" pitchFamily="18" charset="0"/>
              <a:cs typeface="Times New Roman" panose="02020603050405020304" pitchFamily="18" charset="0"/>
            </a:rPr>
            <a:t>асоціації, про утворення яких державу не інформують, </a:t>
          </a:r>
          <a:r>
            <a:rPr lang="uk-UA" i="1">
              <a:latin typeface="Times New Roman" panose="02020603050405020304" pitchFamily="18" charset="0"/>
              <a:cs typeface="Times New Roman" panose="02020603050405020304" pitchFamily="18" charset="0"/>
            </a:rPr>
            <a:t>усі члени такого об’єднання виступають лише у ролі фізичних осіб та позбавлені права вступати у правовідносини як юридичної особи</a:t>
          </a:r>
          <a:r>
            <a:rPr lang="uk-UA">
              <a:latin typeface="Times New Roman" panose="02020603050405020304" pitchFamily="18" charset="0"/>
              <a:cs typeface="Times New Roman" panose="02020603050405020304" pitchFamily="18" charset="0"/>
            </a:rPr>
            <a:t>. </a:t>
          </a:r>
          <a:endParaRPr lang="ru-RU">
            <a:latin typeface="Times New Roman" panose="02020603050405020304" pitchFamily="18" charset="0"/>
            <a:cs typeface="Times New Roman" panose="02020603050405020304" pitchFamily="18" charset="0"/>
          </a:endParaRPr>
        </a:p>
      </dgm:t>
    </dgm:pt>
    <dgm:pt modelId="{839A200A-12E8-4557-8B83-7B580B76C836}" type="parTrans" cxnId="{D84CA7FF-0A15-4C4D-894E-C4E6186D53D9}">
      <dgm:prSet/>
      <dgm:spPr/>
      <dgm:t>
        <a:bodyPr/>
        <a:lstStyle/>
        <a:p>
          <a:endParaRPr lang="ru-RU"/>
        </a:p>
      </dgm:t>
    </dgm:pt>
    <dgm:pt modelId="{2DA7CDEC-C8AA-4D76-BF06-754EACD86B3C}" type="sibTrans" cxnId="{D84CA7FF-0A15-4C4D-894E-C4E6186D53D9}">
      <dgm:prSet/>
      <dgm:spPr/>
      <dgm:t>
        <a:bodyPr/>
        <a:lstStyle/>
        <a:p>
          <a:endParaRPr lang="ru-RU"/>
        </a:p>
      </dgm:t>
    </dgm:pt>
    <dgm:pt modelId="{A72C0C1D-34BF-48B6-9A92-5CC6A13875A8}">
      <dgm:prSet phldrT="[Текст]"/>
      <dgm:spPr/>
      <dgm:t>
        <a:bodyPr/>
        <a:lstStyle/>
        <a:p>
          <a:r>
            <a:rPr lang="ru-RU" b="1">
              <a:latin typeface="Times New Roman" panose="02020603050405020304" pitchFamily="18" charset="0"/>
              <a:cs typeface="Times New Roman" panose="02020603050405020304" pitchFamily="18" charset="0"/>
            </a:rPr>
            <a:t>Заявлені</a:t>
          </a:r>
          <a:r>
            <a:rPr lang="ru-RU">
              <a:latin typeface="Times New Roman" panose="02020603050405020304" pitchFamily="18" charset="0"/>
              <a:cs typeface="Times New Roman" panose="02020603050405020304" pitchFamily="18" charset="0"/>
            </a:rPr>
            <a:t> - </a:t>
          </a:r>
          <a:r>
            <a:rPr lang="uk-UA" i="1">
              <a:latin typeface="Times New Roman" panose="02020603050405020304" pitchFamily="18" charset="0"/>
              <a:cs typeface="Times New Roman" panose="02020603050405020304" pitchFamily="18" charset="0"/>
            </a:rPr>
            <a:t>реєструється шляхом повідомлення місцевій префектурі (голова департаменту)</a:t>
          </a:r>
          <a:r>
            <a:rPr lang="uk-UA">
              <a:latin typeface="Times New Roman" panose="02020603050405020304" pitchFamily="18" charset="0"/>
              <a:cs typeface="Times New Roman" panose="02020603050405020304" pitchFamily="18" charset="0"/>
            </a:rPr>
            <a:t>. </a:t>
          </a:r>
          <a:endParaRPr lang="ru-RU">
            <a:latin typeface="Times New Roman" panose="02020603050405020304" pitchFamily="18" charset="0"/>
            <a:cs typeface="Times New Roman" panose="02020603050405020304" pitchFamily="18" charset="0"/>
          </a:endParaRPr>
        </a:p>
      </dgm:t>
    </dgm:pt>
    <dgm:pt modelId="{561FFDD4-0D30-46C0-9E19-4B025CDD4DE2}" type="parTrans" cxnId="{02ACA0D3-960A-4165-9B1E-839D48F73232}">
      <dgm:prSet/>
      <dgm:spPr/>
      <dgm:t>
        <a:bodyPr/>
        <a:lstStyle/>
        <a:p>
          <a:endParaRPr lang="ru-RU"/>
        </a:p>
      </dgm:t>
    </dgm:pt>
    <dgm:pt modelId="{9FA398B4-E461-48CA-8AC6-911914549D34}" type="sibTrans" cxnId="{02ACA0D3-960A-4165-9B1E-839D48F73232}">
      <dgm:prSet/>
      <dgm:spPr/>
      <dgm:t>
        <a:bodyPr/>
        <a:lstStyle/>
        <a:p>
          <a:endParaRPr lang="ru-RU"/>
        </a:p>
      </dgm:t>
    </dgm:pt>
    <dgm:pt modelId="{90F9100B-497A-4FA7-BFEA-B8678E54B5AC}" type="pres">
      <dgm:prSet presAssocID="{7BBD2FE1-210F-4CF5-BE16-0A8A18404F39}" presName="theList" presStyleCnt="0">
        <dgm:presLayoutVars>
          <dgm:dir/>
          <dgm:animLvl val="lvl"/>
          <dgm:resizeHandles val="exact"/>
        </dgm:presLayoutVars>
      </dgm:prSet>
      <dgm:spPr/>
      <dgm:t>
        <a:bodyPr/>
        <a:lstStyle/>
        <a:p>
          <a:endParaRPr lang="ru-RU"/>
        </a:p>
      </dgm:t>
    </dgm:pt>
    <dgm:pt modelId="{AFAF0D01-60E8-4ED7-BB3A-3E859974F9EF}" type="pres">
      <dgm:prSet presAssocID="{634BF5E6-37C2-4FA2-8ED6-3CFB65D3417D}" presName="compNode" presStyleCnt="0"/>
      <dgm:spPr/>
    </dgm:pt>
    <dgm:pt modelId="{FD100B14-FA72-45B2-81FF-95F0361FC714}" type="pres">
      <dgm:prSet presAssocID="{634BF5E6-37C2-4FA2-8ED6-3CFB65D3417D}" presName="noGeometry" presStyleCnt="0"/>
      <dgm:spPr/>
    </dgm:pt>
    <dgm:pt modelId="{15E43102-FF81-4827-8385-24E0A6549B8F}" type="pres">
      <dgm:prSet presAssocID="{634BF5E6-37C2-4FA2-8ED6-3CFB65D3417D}" presName="childTextVisible" presStyleLbl="bgAccFollowNode1" presStyleIdx="0" presStyleCnt="1">
        <dgm:presLayoutVars>
          <dgm:bulletEnabled val="1"/>
        </dgm:presLayoutVars>
      </dgm:prSet>
      <dgm:spPr/>
      <dgm:t>
        <a:bodyPr/>
        <a:lstStyle/>
        <a:p>
          <a:endParaRPr lang="ru-RU"/>
        </a:p>
      </dgm:t>
    </dgm:pt>
    <dgm:pt modelId="{1E4CF497-C60D-47D3-B700-E0F2B13CDDC5}" type="pres">
      <dgm:prSet presAssocID="{634BF5E6-37C2-4FA2-8ED6-3CFB65D3417D}" presName="childTextHidden" presStyleLbl="bgAccFollowNode1" presStyleIdx="0" presStyleCnt="1"/>
      <dgm:spPr/>
      <dgm:t>
        <a:bodyPr/>
        <a:lstStyle/>
        <a:p>
          <a:endParaRPr lang="ru-RU"/>
        </a:p>
      </dgm:t>
    </dgm:pt>
    <dgm:pt modelId="{E365409A-EBCF-4586-B19C-0B8CA0B5F5F1}" type="pres">
      <dgm:prSet presAssocID="{634BF5E6-37C2-4FA2-8ED6-3CFB65D3417D}" presName="parentText" presStyleLbl="node1" presStyleIdx="0" presStyleCnt="1">
        <dgm:presLayoutVars>
          <dgm:chMax val="1"/>
          <dgm:bulletEnabled val="1"/>
        </dgm:presLayoutVars>
      </dgm:prSet>
      <dgm:spPr/>
      <dgm:t>
        <a:bodyPr/>
        <a:lstStyle/>
        <a:p>
          <a:endParaRPr lang="ru-RU"/>
        </a:p>
      </dgm:t>
    </dgm:pt>
  </dgm:ptLst>
  <dgm:cxnLst>
    <dgm:cxn modelId="{A59C7ED8-1AB4-48CB-B6CD-DAD7F35537AB}" type="presOf" srcId="{634BF5E6-37C2-4FA2-8ED6-3CFB65D3417D}" destId="{E365409A-EBCF-4586-B19C-0B8CA0B5F5F1}" srcOrd="0" destOrd="0" presId="urn:microsoft.com/office/officeart/2005/8/layout/hProcess6"/>
    <dgm:cxn modelId="{B7939FDE-D747-4AD4-AD62-1E414DF11078}" type="presOf" srcId="{A72C0C1D-34BF-48B6-9A92-5CC6A13875A8}" destId="{15E43102-FF81-4827-8385-24E0A6549B8F}" srcOrd="0" destOrd="1" presId="urn:microsoft.com/office/officeart/2005/8/layout/hProcess6"/>
    <dgm:cxn modelId="{D3F0C92D-3DD5-4A90-AF21-E6EA3115AA9B}" type="presOf" srcId="{B4F7B3C5-D53F-450C-8046-F385C02DC982}" destId="{1E4CF497-C60D-47D3-B700-E0F2B13CDDC5}" srcOrd="1" destOrd="0" presId="urn:microsoft.com/office/officeart/2005/8/layout/hProcess6"/>
    <dgm:cxn modelId="{F6381265-534E-4EDB-9148-0CC408B78F3C}" type="presOf" srcId="{7BBD2FE1-210F-4CF5-BE16-0A8A18404F39}" destId="{90F9100B-497A-4FA7-BFEA-B8678E54B5AC}" srcOrd="0" destOrd="0" presId="urn:microsoft.com/office/officeart/2005/8/layout/hProcess6"/>
    <dgm:cxn modelId="{02ACA0D3-960A-4165-9B1E-839D48F73232}" srcId="{634BF5E6-37C2-4FA2-8ED6-3CFB65D3417D}" destId="{A72C0C1D-34BF-48B6-9A92-5CC6A13875A8}" srcOrd="1" destOrd="0" parTransId="{561FFDD4-0D30-46C0-9E19-4B025CDD4DE2}" sibTransId="{9FA398B4-E461-48CA-8AC6-911914549D34}"/>
    <dgm:cxn modelId="{BC293A29-FB88-4FE4-AD18-882D512A68FA}" srcId="{7BBD2FE1-210F-4CF5-BE16-0A8A18404F39}" destId="{634BF5E6-37C2-4FA2-8ED6-3CFB65D3417D}" srcOrd="0" destOrd="0" parTransId="{46B6AA60-F1A0-4ED3-8F7D-282220C533F8}" sibTransId="{5FF47F29-338B-4401-BAF0-106B60C95EF8}"/>
    <dgm:cxn modelId="{D84CA7FF-0A15-4C4D-894E-C4E6186D53D9}" srcId="{634BF5E6-37C2-4FA2-8ED6-3CFB65D3417D}" destId="{B4F7B3C5-D53F-450C-8046-F385C02DC982}" srcOrd="0" destOrd="0" parTransId="{839A200A-12E8-4557-8B83-7B580B76C836}" sibTransId="{2DA7CDEC-C8AA-4D76-BF06-754EACD86B3C}"/>
    <dgm:cxn modelId="{AB6DA437-36B1-418D-822D-FA1893B3415E}" type="presOf" srcId="{A72C0C1D-34BF-48B6-9A92-5CC6A13875A8}" destId="{1E4CF497-C60D-47D3-B700-E0F2B13CDDC5}" srcOrd="1" destOrd="1" presId="urn:microsoft.com/office/officeart/2005/8/layout/hProcess6"/>
    <dgm:cxn modelId="{A7BB611A-5D20-4605-AB0B-CE59FC5FD154}" type="presOf" srcId="{B4F7B3C5-D53F-450C-8046-F385C02DC982}" destId="{15E43102-FF81-4827-8385-24E0A6549B8F}" srcOrd="0" destOrd="0" presId="urn:microsoft.com/office/officeart/2005/8/layout/hProcess6"/>
    <dgm:cxn modelId="{F81E1B01-1ED0-4C7C-8609-003B189D6060}" type="presParOf" srcId="{90F9100B-497A-4FA7-BFEA-B8678E54B5AC}" destId="{AFAF0D01-60E8-4ED7-BB3A-3E859974F9EF}" srcOrd="0" destOrd="0" presId="urn:microsoft.com/office/officeart/2005/8/layout/hProcess6"/>
    <dgm:cxn modelId="{AAFA48E0-F1EB-4CC5-BB3C-27F187067F68}" type="presParOf" srcId="{AFAF0D01-60E8-4ED7-BB3A-3E859974F9EF}" destId="{FD100B14-FA72-45B2-81FF-95F0361FC714}" srcOrd="0" destOrd="0" presId="urn:microsoft.com/office/officeart/2005/8/layout/hProcess6"/>
    <dgm:cxn modelId="{5AA33C68-D244-48CC-BE4A-CFC9FFA83E03}" type="presParOf" srcId="{AFAF0D01-60E8-4ED7-BB3A-3E859974F9EF}" destId="{15E43102-FF81-4827-8385-24E0A6549B8F}" srcOrd="1" destOrd="0" presId="urn:microsoft.com/office/officeart/2005/8/layout/hProcess6"/>
    <dgm:cxn modelId="{1FC4C86F-2FD5-43CC-A7C3-F8EC1E116854}" type="presParOf" srcId="{AFAF0D01-60E8-4ED7-BB3A-3E859974F9EF}" destId="{1E4CF497-C60D-47D3-B700-E0F2B13CDDC5}" srcOrd="2" destOrd="0" presId="urn:microsoft.com/office/officeart/2005/8/layout/hProcess6"/>
    <dgm:cxn modelId="{EB3CEB53-80A1-422A-816B-F73211270AFD}" type="presParOf" srcId="{AFAF0D01-60E8-4ED7-BB3A-3E859974F9EF}" destId="{E365409A-EBCF-4586-B19C-0B8CA0B5F5F1}" srcOrd="3" destOrd="0" presId="urn:microsoft.com/office/officeart/2005/8/layout/hProcess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9827209D-A0BF-4AE6-8B90-F0E03333D0EC}" type="doc">
      <dgm:prSet loTypeId="urn:microsoft.com/office/officeart/2005/8/layout/process5" loCatId="process" qsTypeId="urn:microsoft.com/office/officeart/2005/8/quickstyle/simple4" qsCatId="simple" csTypeId="urn:microsoft.com/office/officeart/2005/8/colors/colorful2" csCatId="colorful" phldr="1"/>
      <dgm:spPr/>
      <dgm:t>
        <a:bodyPr/>
        <a:lstStyle/>
        <a:p>
          <a:endParaRPr lang="ru-RU"/>
        </a:p>
      </dgm:t>
    </dgm:pt>
    <dgm:pt modelId="{2DE1A3E5-7BED-419A-811D-C52ACD4C1ABB}">
      <dgm:prSet phldrT="[Текст]"/>
      <dgm:spPr/>
      <dgm:t>
        <a:bodyPr/>
        <a:lstStyle/>
        <a:p>
          <a:r>
            <a:rPr lang="ru-RU" b="1">
              <a:latin typeface="Times New Roman" panose="02020603050405020304" pitchFamily="18" charset="0"/>
              <a:cs typeface="Times New Roman" panose="02020603050405020304" pitchFamily="18" charset="0"/>
            </a:rPr>
            <a:t>Реєстрація заявленої асоціації:</a:t>
          </a:r>
        </a:p>
      </dgm:t>
    </dgm:pt>
    <dgm:pt modelId="{A60B7BC4-1799-440C-BB1E-A22C58D9FA03}" type="parTrans" cxnId="{1530A002-D4EF-459E-AA78-3742A81C58B4}">
      <dgm:prSet/>
      <dgm:spPr/>
      <dgm:t>
        <a:bodyPr/>
        <a:lstStyle/>
        <a:p>
          <a:endParaRPr lang="ru-RU"/>
        </a:p>
      </dgm:t>
    </dgm:pt>
    <dgm:pt modelId="{C442B345-A8EC-452A-8E12-BC967A22F387}" type="sibTrans" cxnId="{1530A002-D4EF-459E-AA78-3742A81C58B4}">
      <dgm:prSet/>
      <dgm:spPr/>
      <dgm:t>
        <a:bodyPr/>
        <a:lstStyle/>
        <a:p>
          <a:endParaRPr lang="ru-RU"/>
        </a:p>
      </dgm:t>
    </dgm:pt>
    <dgm:pt modelId="{AC5DFA31-3A58-44AE-ABC8-FAA5AFB21123}">
      <dgm:prSet phldrT="[Текст]"/>
      <dgm:spPr/>
      <dgm:t>
        <a:bodyPr/>
        <a:lstStyle/>
        <a:p>
          <a:r>
            <a:rPr lang="uk-UA">
              <a:latin typeface="Times New Roman" panose="02020603050405020304" pitchFamily="18" charset="0"/>
              <a:cs typeface="Times New Roman" panose="02020603050405020304" pitchFamily="18" charset="0"/>
            </a:rPr>
            <a:t>Разом із типовою формою повідомлення, заповнюється заява та прикріплюється статут асоціації.</a:t>
          </a:r>
          <a:endParaRPr lang="ru-RU">
            <a:latin typeface="Times New Roman" panose="02020603050405020304" pitchFamily="18" charset="0"/>
            <a:cs typeface="Times New Roman" panose="02020603050405020304" pitchFamily="18" charset="0"/>
          </a:endParaRPr>
        </a:p>
      </dgm:t>
    </dgm:pt>
    <dgm:pt modelId="{483CD0C0-F1A0-4400-B1FB-D9017EA34D77}" type="parTrans" cxnId="{EE980A1E-7548-4AA8-8210-E226C350AAE9}">
      <dgm:prSet/>
      <dgm:spPr/>
      <dgm:t>
        <a:bodyPr/>
        <a:lstStyle/>
        <a:p>
          <a:endParaRPr lang="ru-RU"/>
        </a:p>
      </dgm:t>
    </dgm:pt>
    <dgm:pt modelId="{6221E633-376E-4CDE-B1EE-C04B2C274A5F}" type="sibTrans" cxnId="{EE980A1E-7548-4AA8-8210-E226C350AAE9}">
      <dgm:prSet/>
      <dgm:spPr/>
      <dgm:t>
        <a:bodyPr/>
        <a:lstStyle/>
        <a:p>
          <a:endParaRPr lang="ru-RU"/>
        </a:p>
      </dgm:t>
    </dgm:pt>
    <dgm:pt modelId="{41CF0058-72D7-4D06-8F4B-DD3D00B10009}">
      <dgm:prSet phldrT="[Текст]"/>
      <dgm:spPr/>
      <dgm:t>
        <a:bodyPr/>
        <a:lstStyle/>
        <a:p>
          <a:r>
            <a:rPr lang="uk-UA">
              <a:latin typeface="Times New Roman" panose="02020603050405020304" pitchFamily="18" charset="0"/>
              <a:cs typeface="Times New Roman" panose="02020603050405020304" pitchFamily="18" charset="0"/>
            </a:rPr>
            <a:t>Реєстрація набуває чинності з моменту друку оголошення в офіційній газеті («Французький офіційний вісник») та фіксує створення нової юридичної особи країни. </a:t>
          </a:r>
          <a:endParaRPr lang="ru-RU">
            <a:latin typeface="Times New Roman" panose="02020603050405020304" pitchFamily="18" charset="0"/>
            <a:cs typeface="Times New Roman" panose="02020603050405020304" pitchFamily="18" charset="0"/>
          </a:endParaRPr>
        </a:p>
      </dgm:t>
    </dgm:pt>
    <dgm:pt modelId="{B30EAA4D-9AFE-471E-9131-4B4FD8CC1F1F}" type="parTrans" cxnId="{877FFF46-AD0E-49C9-92B9-232F303E48A8}">
      <dgm:prSet/>
      <dgm:spPr/>
      <dgm:t>
        <a:bodyPr/>
        <a:lstStyle/>
        <a:p>
          <a:endParaRPr lang="ru-RU"/>
        </a:p>
      </dgm:t>
    </dgm:pt>
    <dgm:pt modelId="{624406F4-256D-4AC6-B04D-6267A434EA09}" type="sibTrans" cxnId="{877FFF46-AD0E-49C9-92B9-232F303E48A8}">
      <dgm:prSet/>
      <dgm:spPr/>
      <dgm:t>
        <a:bodyPr/>
        <a:lstStyle/>
        <a:p>
          <a:endParaRPr lang="ru-RU"/>
        </a:p>
      </dgm:t>
    </dgm:pt>
    <dgm:pt modelId="{C2F9EA0B-65A4-41EC-9E57-179FC0064277}">
      <dgm:prSet phldrT="[Текст]"/>
      <dgm:spPr/>
      <dgm:t>
        <a:bodyPr/>
        <a:lstStyle/>
        <a:p>
          <a:r>
            <a:rPr lang="uk-UA">
              <a:latin typeface="Times New Roman" panose="02020603050405020304" pitchFamily="18" charset="0"/>
              <a:cs typeface="Times New Roman" panose="02020603050405020304" pitchFamily="18" charset="0"/>
            </a:rPr>
            <a:t>Відмовити у реєстрації за наявності всіх правильно заповнених документів неможливо. </a:t>
          </a:r>
          <a:endParaRPr lang="ru-RU">
            <a:latin typeface="Times New Roman" panose="02020603050405020304" pitchFamily="18" charset="0"/>
            <a:cs typeface="Times New Roman" panose="02020603050405020304" pitchFamily="18" charset="0"/>
          </a:endParaRPr>
        </a:p>
      </dgm:t>
    </dgm:pt>
    <dgm:pt modelId="{D6DF65D6-E723-41C4-84AA-148E44CEB315}" type="parTrans" cxnId="{499A2D37-B371-4E96-914F-4F786E5681AC}">
      <dgm:prSet/>
      <dgm:spPr/>
      <dgm:t>
        <a:bodyPr/>
        <a:lstStyle/>
        <a:p>
          <a:endParaRPr lang="ru-RU"/>
        </a:p>
      </dgm:t>
    </dgm:pt>
    <dgm:pt modelId="{140FA0AE-C907-4E2A-AFE4-6FC92B7616C9}" type="sibTrans" cxnId="{499A2D37-B371-4E96-914F-4F786E5681AC}">
      <dgm:prSet/>
      <dgm:spPr/>
      <dgm:t>
        <a:bodyPr/>
        <a:lstStyle/>
        <a:p>
          <a:endParaRPr lang="ru-RU"/>
        </a:p>
      </dgm:t>
    </dgm:pt>
    <dgm:pt modelId="{CE29B05F-9A8C-4781-A070-80A8CF0CBAF4}" type="pres">
      <dgm:prSet presAssocID="{9827209D-A0BF-4AE6-8B90-F0E03333D0EC}" presName="diagram" presStyleCnt="0">
        <dgm:presLayoutVars>
          <dgm:dir/>
          <dgm:resizeHandles val="exact"/>
        </dgm:presLayoutVars>
      </dgm:prSet>
      <dgm:spPr/>
      <dgm:t>
        <a:bodyPr/>
        <a:lstStyle/>
        <a:p>
          <a:endParaRPr lang="ru-RU"/>
        </a:p>
      </dgm:t>
    </dgm:pt>
    <dgm:pt modelId="{E1A1763F-AC9C-4AB7-A194-DFEC1B542E74}" type="pres">
      <dgm:prSet presAssocID="{2DE1A3E5-7BED-419A-811D-C52ACD4C1ABB}" presName="node" presStyleLbl="node1" presStyleIdx="0" presStyleCnt="4">
        <dgm:presLayoutVars>
          <dgm:bulletEnabled val="1"/>
        </dgm:presLayoutVars>
      </dgm:prSet>
      <dgm:spPr/>
      <dgm:t>
        <a:bodyPr/>
        <a:lstStyle/>
        <a:p>
          <a:endParaRPr lang="ru-RU"/>
        </a:p>
      </dgm:t>
    </dgm:pt>
    <dgm:pt modelId="{2B3222C9-337B-4D9D-B925-BD9DECE7466B}" type="pres">
      <dgm:prSet presAssocID="{C442B345-A8EC-452A-8E12-BC967A22F387}" presName="sibTrans" presStyleLbl="sibTrans2D1" presStyleIdx="0" presStyleCnt="3"/>
      <dgm:spPr/>
      <dgm:t>
        <a:bodyPr/>
        <a:lstStyle/>
        <a:p>
          <a:endParaRPr lang="ru-RU"/>
        </a:p>
      </dgm:t>
    </dgm:pt>
    <dgm:pt modelId="{B859C02A-5636-4EC0-B02B-5C69EFD05E3E}" type="pres">
      <dgm:prSet presAssocID="{C442B345-A8EC-452A-8E12-BC967A22F387}" presName="connectorText" presStyleLbl="sibTrans2D1" presStyleIdx="0" presStyleCnt="3"/>
      <dgm:spPr/>
      <dgm:t>
        <a:bodyPr/>
        <a:lstStyle/>
        <a:p>
          <a:endParaRPr lang="ru-RU"/>
        </a:p>
      </dgm:t>
    </dgm:pt>
    <dgm:pt modelId="{A7F294E5-3A9A-4767-B3B6-6F0E0C63D830}" type="pres">
      <dgm:prSet presAssocID="{AC5DFA31-3A58-44AE-ABC8-FAA5AFB21123}" presName="node" presStyleLbl="node1" presStyleIdx="1" presStyleCnt="4">
        <dgm:presLayoutVars>
          <dgm:bulletEnabled val="1"/>
        </dgm:presLayoutVars>
      </dgm:prSet>
      <dgm:spPr/>
      <dgm:t>
        <a:bodyPr/>
        <a:lstStyle/>
        <a:p>
          <a:endParaRPr lang="ru-RU"/>
        </a:p>
      </dgm:t>
    </dgm:pt>
    <dgm:pt modelId="{D3862562-AE94-4992-B0F6-D2824434459D}" type="pres">
      <dgm:prSet presAssocID="{6221E633-376E-4CDE-B1EE-C04B2C274A5F}" presName="sibTrans" presStyleLbl="sibTrans2D1" presStyleIdx="1" presStyleCnt="3"/>
      <dgm:spPr/>
      <dgm:t>
        <a:bodyPr/>
        <a:lstStyle/>
        <a:p>
          <a:endParaRPr lang="ru-RU"/>
        </a:p>
      </dgm:t>
    </dgm:pt>
    <dgm:pt modelId="{50FB3A8B-9A56-421D-872F-248FCCB4822B}" type="pres">
      <dgm:prSet presAssocID="{6221E633-376E-4CDE-B1EE-C04B2C274A5F}" presName="connectorText" presStyleLbl="sibTrans2D1" presStyleIdx="1" presStyleCnt="3"/>
      <dgm:spPr/>
      <dgm:t>
        <a:bodyPr/>
        <a:lstStyle/>
        <a:p>
          <a:endParaRPr lang="ru-RU"/>
        </a:p>
      </dgm:t>
    </dgm:pt>
    <dgm:pt modelId="{9369E5C1-F9EA-4E2E-9252-F2443B7D5C24}" type="pres">
      <dgm:prSet presAssocID="{41CF0058-72D7-4D06-8F4B-DD3D00B10009}" presName="node" presStyleLbl="node1" presStyleIdx="2" presStyleCnt="4">
        <dgm:presLayoutVars>
          <dgm:bulletEnabled val="1"/>
        </dgm:presLayoutVars>
      </dgm:prSet>
      <dgm:spPr/>
      <dgm:t>
        <a:bodyPr/>
        <a:lstStyle/>
        <a:p>
          <a:endParaRPr lang="ru-RU"/>
        </a:p>
      </dgm:t>
    </dgm:pt>
    <dgm:pt modelId="{BF800BF4-3BA3-4D02-A1F1-4633DD6C3AC4}" type="pres">
      <dgm:prSet presAssocID="{624406F4-256D-4AC6-B04D-6267A434EA09}" presName="sibTrans" presStyleLbl="sibTrans2D1" presStyleIdx="2" presStyleCnt="3"/>
      <dgm:spPr/>
      <dgm:t>
        <a:bodyPr/>
        <a:lstStyle/>
        <a:p>
          <a:endParaRPr lang="ru-RU"/>
        </a:p>
      </dgm:t>
    </dgm:pt>
    <dgm:pt modelId="{A16C5E39-87B3-46C2-948B-30BD8A6593E4}" type="pres">
      <dgm:prSet presAssocID="{624406F4-256D-4AC6-B04D-6267A434EA09}" presName="connectorText" presStyleLbl="sibTrans2D1" presStyleIdx="2" presStyleCnt="3"/>
      <dgm:spPr/>
      <dgm:t>
        <a:bodyPr/>
        <a:lstStyle/>
        <a:p>
          <a:endParaRPr lang="ru-RU"/>
        </a:p>
      </dgm:t>
    </dgm:pt>
    <dgm:pt modelId="{70FADC2A-FC10-452A-BEBA-B3D4E9B010FF}" type="pres">
      <dgm:prSet presAssocID="{C2F9EA0B-65A4-41EC-9E57-179FC0064277}" presName="node" presStyleLbl="node1" presStyleIdx="3" presStyleCnt="4" custLinFactNeighborX="-5146" custLinFactNeighborY="13580">
        <dgm:presLayoutVars>
          <dgm:bulletEnabled val="1"/>
        </dgm:presLayoutVars>
      </dgm:prSet>
      <dgm:spPr/>
      <dgm:t>
        <a:bodyPr/>
        <a:lstStyle/>
        <a:p>
          <a:endParaRPr lang="ru-RU"/>
        </a:p>
      </dgm:t>
    </dgm:pt>
  </dgm:ptLst>
  <dgm:cxnLst>
    <dgm:cxn modelId="{9DB41263-6BE8-4D25-A008-1BD3498BA074}" type="presOf" srcId="{624406F4-256D-4AC6-B04D-6267A434EA09}" destId="{BF800BF4-3BA3-4D02-A1F1-4633DD6C3AC4}" srcOrd="0" destOrd="0" presId="urn:microsoft.com/office/officeart/2005/8/layout/process5"/>
    <dgm:cxn modelId="{EE980A1E-7548-4AA8-8210-E226C350AAE9}" srcId="{9827209D-A0BF-4AE6-8B90-F0E03333D0EC}" destId="{AC5DFA31-3A58-44AE-ABC8-FAA5AFB21123}" srcOrd="1" destOrd="0" parTransId="{483CD0C0-F1A0-4400-B1FB-D9017EA34D77}" sibTransId="{6221E633-376E-4CDE-B1EE-C04B2C274A5F}"/>
    <dgm:cxn modelId="{9EEBA8EA-B932-4932-870A-66D19E06B30C}" type="presOf" srcId="{AC5DFA31-3A58-44AE-ABC8-FAA5AFB21123}" destId="{A7F294E5-3A9A-4767-B3B6-6F0E0C63D830}" srcOrd="0" destOrd="0" presId="urn:microsoft.com/office/officeart/2005/8/layout/process5"/>
    <dgm:cxn modelId="{763D9895-C8F7-4F3E-9554-AC2E17D84A27}" type="presOf" srcId="{C442B345-A8EC-452A-8E12-BC967A22F387}" destId="{B859C02A-5636-4EC0-B02B-5C69EFD05E3E}" srcOrd="1" destOrd="0" presId="urn:microsoft.com/office/officeart/2005/8/layout/process5"/>
    <dgm:cxn modelId="{1530A002-D4EF-459E-AA78-3742A81C58B4}" srcId="{9827209D-A0BF-4AE6-8B90-F0E03333D0EC}" destId="{2DE1A3E5-7BED-419A-811D-C52ACD4C1ABB}" srcOrd="0" destOrd="0" parTransId="{A60B7BC4-1799-440C-BB1E-A22C58D9FA03}" sibTransId="{C442B345-A8EC-452A-8E12-BC967A22F387}"/>
    <dgm:cxn modelId="{CA368C0D-3BD1-4ED4-BBAA-7DDCC307D333}" type="presOf" srcId="{9827209D-A0BF-4AE6-8B90-F0E03333D0EC}" destId="{CE29B05F-9A8C-4781-A070-80A8CF0CBAF4}" srcOrd="0" destOrd="0" presId="urn:microsoft.com/office/officeart/2005/8/layout/process5"/>
    <dgm:cxn modelId="{61C19DD0-263A-4153-BFFB-9229843010D2}" type="presOf" srcId="{C442B345-A8EC-452A-8E12-BC967A22F387}" destId="{2B3222C9-337B-4D9D-B925-BD9DECE7466B}" srcOrd="0" destOrd="0" presId="urn:microsoft.com/office/officeart/2005/8/layout/process5"/>
    <dgm:cxn modelId="{8A604898-DF48-43C2-9A76-95B70B61734C}" type="presOf" srcId="{C2F9EA0B-65A4-41EC-9E57-179FC0064277}" destId="{70FADC2A-FC10-452A-BEBA-B3D4E9B010FF}" srcOrd="0" destOrd="0" presId="urn:microsoft.com/office/officeart/2005/8/layout/process5"/>
    <dgm:cxn modelId="{877FFF46-AD0E-49C9-92B9-232F303E48A8}" srcId="{9827209D-A0BF-4AE6-8B90-F0E03333D0EC}" destId="{41CF0058-72D7-4D06-8F4B-DD3D00B10009}" srcOrd="2" destOrd="0" parTransId="{B30EAA4D-9AFE-471E-9131-4B4FD8CC1F1F}" sibTransId="{624406F4-256D-4AC6-B04D-6267A434EA09}"/>
    <dgm:cxn modelId="{AEE2E618-71A2-4A85-9C8D-216EB84B6FF1}" type="presOf" srcId="{6221E633-376E-4CDE-B1EE-C04B2C274A5F}" destId="{D3862562-AE94-4992-B0F6-D2824434459D}" srcOrd="0" destOrd="0" presId="urn:microsoft.com/office/officeart/2005/8/layout/process5"/>
    <dgm:cxn modelId="{DAC32217-5B48-462D-958C-DA77CCEBF33C}" type="presOf" srcId="{624406F4-256D-4AC6-B04D-6267A434EA09}" destId="{A16C5E39-87B3-46C2-948B-30BD8A6593E4}" srcOrd="1" destOrd="0" presId="urn:microsoft.com/office/officeart/2005/8/layout/process5"/>
    <dgm:cxn modelId="{1D38F891-C77F-4E74-9CB0-28D50C567EB5}" type="presOf" srcId="{2DE1A3E5-7BED-419A-811D-C52ACD4C1ABB}" destId="{E1A1763F-AC9C-4AB7-A194-DFEC1B542E74}" srcOrd="0" destOrd="0" presId="urn:microsoft.com/office/officeart/2005/8/layout/process5"/>
    <dgm:cxn modelId="{3066B2C3-CEDC-4485-A437-2C1FC249A21B}" type="presOf" srcId="{41CF0058-72D7-4D06-8F4B-DD3D00B10009}" destId="{9369E5C1-F9EA-4E2E-9252-F2443B7D5C24}" srcOrd="0" destOrd="0" presId="urn:microsoft.com/office/officeart/2005/8/layout/process5"/>
    <dgm:cxn modelId="{499A2D37-B371-4E96-914F-4F786E5681AC}" srcId="{9827209D-A0BF-4AE6-8B90-F0E03333D0EC}" destId="{C2F9EA0B-65A4-41EC-9E57-179FC0064277}" srcOrd="3" destOrd="0" parTransId="{D6DF65D6-E723-41C4-84AA-148E44CEB315}" sibTransId="{140FA0AE-C907-4E2A-AFE4-6FC92B7616C9}"/>
    <dgm:cxn modelId="{837C0C3A-4B02-4107-B533-C1F7667C7DE9}" type="presOf" srcId="{6221E633-376E-4CDE-B1EE-C04B2C274A5F}" destId="{50FB3A8B-9A56-421D-872F-248FCCB4822B}" srcOrd="1" destOrd="0" presId="urn:microsoft.com/office/officeart/2005/8/layout/process5"/>
    <dgm:cxn modelId="{362922E3-FF88-45E0-B05F-68B12E4FF395}" type="presParOf" srcId="{CE29B05F-9A8C-4781-A070-80A8CF0CBAF4}" destId="{E1A1763F-AC9C-4AB7-A194-DFEC1B542E74}" srcOrd="0" destOrd="0" presId="urn:microsoft.com/office/officeart/2005/8/layout/process5"/>
    <dgm:cxn modelId="{D29E5129-13C3-4ABA-89C4-A7C32C968E1F}" type="presParOf" srcId="{CE29B05F-9A8C-4781-A070-80A8CF0CBAF4}" destId="{2B3222C9-337B-4D9D-B925-BD9DECE7466B}" srcOrd="1" destOrd="0" presId="urn:microsoft.com/office/officeart/2005/8/layout/process5"/>
    <dgm:cxn modelId="{D86E9498-E44A-4EB6-BDDD-0596E64DC9AA}" type="presParOf" srcId="{2B3222C9-337B-4D9D-B925-BD9DECE7466B}" destId="{B859C02A-5636-4EC0-B02B-5C69EFD05E3E}" srcOrd="0" destOrd="0" presId="urn:microsoft.com/office/officeart/2005/8/layout/process5"/>
    <dgm:cxn modelId="{EF66A9A6-5B13-4E24-8699-9A4FFB52792B}" type="presParOf" srcId="{CE29B05F-9A8C-4781-A070-80A8CF0CBAF4}" destId="{A7F294E5-3A9A-4767-B3B6-6F0E0C63D830}" srcOrd="2" destOrd="0" presId="urn:microsoft.com/office/officeart/2005/8/layout/process5"/>
    <dgm:cxn modelId="{C126873C-71EA-444F-B9D5-C34B56ADE362}" type="presParOf" srcId="{CE29B05F-9A8C-4781-A070-80A8CF0CBAF4}" destId="{D3862562-AE94-4992-B0F6-D2824434459D}" srcOrd="3" destOrd="0" presId="urn:microsoft.com/office/officeart/2005/8/layout/process5"/>
    <dgm:cxn modelId="{28AE1C67-4066-49FA-BEB9-EF4961AB13D3}" type="presParOf" srcId="{D3862562-AE94-4992-B0F6-D2824434459D}" destId="{50FB3A8B-9A56-421D-872F-248FCCB4822B}" srcOrd="0" destOrd="0" presId="urn:microsoft.com/office/officeart/2005/8/layout/process5"/>
    <dgm:cxn modelId="{A42A45BA-CC01-447D-BA70-44E090AE2AA7}" type="presParOf" srcId="{CE29B05F-9A8C-4781-A070-80A8CF0CBAF4}" destId="{9369E5C1-F9EA-4E2E-9252-F2443B7D5C24}" srcOrd="4" destOrd="0" presId="urn:microsoft.com/office/officeart/2005/8/layout/process5"/>
    <dgm:cxn modelId="{F5C6ADDF-D2A0-4167-A1D6-12D54524F76B}" type="presParOf" srcId="{CE29B05F-9A8C-4781-A070-80A8CF0CBAF4}" destId="{BF800BF4-3BA3-4D02-A1F1-4633DD6C3AC4}" srcOrd="5" destOrd="0" presId="urn:microsoft.com/office/officeart/2005/8/layout/process5"/>
    <dgm:cxn modelId="{25B75CB9-508B-4495-90D5-30751D75D5A7}" type="presParOf" srcId="{BF800BF4-3BA3-4D02-A1F1-4633DD6C3AC4}" destId="{A16C5E39-87B3-46C2-948B-30BD8A6593E4}" srcOrd="0" destOrd="0" presId="urn:microsoft.com/office/officeart/2005/8/layout/process5"/>
    <dgm:cxn modelId="{7869984D-5AAC-4906-91F6-97210FB47B55}" type="presParOf" srcId="{CE29B05F-9A8C-4781-A070-80A8CF0CBAF4}" destId="{70FADC2A-FC10-452A-BEBA-B3D4E9B010FF}" srcOrd="6"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FD63EA41-68B9-4659-940B-A2A2983B42D1}" type="doc">
      <dgm:prSet loTypeId="urn:microsoft.com/office/officeart/2005/8/layout/vProcess5" loCatId="process" qsTypeId="urn:microsoft.com/office/officeart/2005/8/quickstyle/simple4" qsCatId="simple" csTypeId="urn:microsoft.com/office/officeart/2005/8/colors/colorful1" csCatId="colorful" phldr="1"/>
      <dgm:spPr/>
      <dgm:t>
        <a:bodyPr/>
        <a:lstStyle/>
        <a:p>
          <a:endParaRPr lang="ru-RU"/>
        </a:p>
      </dgm:t>
    </dgm:pt>
    <dgm:pt modelId="{99DBED72-0A5B-42D6-8DAC-B5F0ED0A9A83}">
      <dgm:prSet phldrT="[Текст]"/>
      <dgm:spPr/>
      <dgm:t>
        <a:bodyPr/>
        <a:lstStyle/>
        <a:p>
          <a:pPr algn="ctr"/>
          <a:r>
            <a:rPr lang="uk-UA" b="1">
              <a:latin typeface="Times New Roman" panose="02020603050405020304" pitchFamily="18" charset="0"/>
              <a:cs typeface="Times New Roman" panose="02020603050405020304" pitchFamily="18" charset="0"/>
            </a:rPr>
            <a:t>Для реєстрації в якості юридичної особи асоціація Франції повинна виконати наступні дії:</a:t>
          </a:r>
          <a:endParaRPr lang="ru-RU" b="1">
            <a:latin typeface="Times New Roman" panose="02020603050405020304" pitchFamily="18" charset="0"/>
            <a:cs typeface="Times New Roman" panose="02020603050405020304" pitchFamily="18" charset="0"/>
          </a:endParaRPr>
        </a:p>
      </dgm:t>
    </dgm:pt>
    <dgm:pt modelId="{7CE3D9B2-F775-4C02-84E6-39DE8FBD22CE}" type="parTrans" cxnId="{34E6C4CC-2712-408B-9CA3-EA3BC884ECE0}">
      <dgm:prSet/>
      <dgm:spPr/>
      <dgm:t>
        <a:bodyPr/>
        <a:lstStyle/>
        <a:p>
          <a:endParaRPr lang="ru-RU"/>
        </a:p>
      </dgm:t>
    </dgm:pt>
    <dgm:pt modelId="{52D4C3DA-728F-48A0-B8C7-906B4EB5808A}" type="sibTrans" cxnId="{34E6C4CC-2712-408B-9CA3-EA3BC884ECE0}">
      <dgm:prSet/>
      <dgm:spPr/>
      <dgm:t>
        <a:bodyPr/>
        <a:lstStyle/>
        <a:p>
          <a:endParaRPr lang="ru-RU"/>
        </a:p>
      </dgm:t>
    </dgm:pt>
    <dgm:pt modelId="{3E199766-3D13-400E-B0C6-3A9CCF49A1A8}">
      <dgm:prSet phldrT="[Текст]"/>
      <dgm:spPr/>
      <dgm:t>
        <a:bodyPr/>
        <a:lstStyle/>
        <a:p>
          <a:pPr algn="ctr"/>
          <a:r>
            <a:rPr lang="uk-UA">
              <a:latin typeface="Times New Roman" panose="02020603050405020304" pitchFamily="18" charset="0"/>
              <a:cs typeface="Times New Roman" panose="02020603050405020304" pitchFamily="18" charset="0"/>
            </a:rPr>
            <a:t>- заявити про своє бажання отримати статус юридичної особи в префектуру району, в якому знаходиться керівний орган асоціації;</a:t>
          </a:r>
          <a:endParaRPr lang="ru-RU">
            <a:latin typeface="Times New Roman" panose="02020603050405020304" pitchFamily="18" charset="0"/>
            <a:cs typeface="Times New Roman" panose="02020603050405020304" pitchFamily="18" charset="0"/>
          </a:endParaRPr>
        </a:p>
      </dgm:t>
    </dgm:pt>
    <dgm:pt modelId="{58A21C3F-4C70-4C1E-B5A4-310403012833}" type="parTrans" cxnId="{C08D7523-D999-4964-9084-9D145AEF164B}">
      <dgm:prSet/>
      <dgm:spPr/>
      <dgm:t>
        <a:bodyPr/>
        <a:lstStyle/>
        <a:p>
          <a:endParaRPr lang="ru-RU"/>
        </a:p>
      </dgm:t>
    </dgm:pt>
    <dgm:pt modelId="{68E5BFA6-10C4-473E-B82A-2F8929ED0817}" type="sibTrans" cxnId="{C08D7523-D999-4964-9084-9D145AEF164B}">
      <dgm:prSet/>
      <dgm:spPr/>
      <dgm:t>
        <a:bodyPr/>
        <a:lstStyle/>
        <a:p>
          <a:endParaRPr lang="ru-RU"/>
        </a:p>
      </dgm:t>
    </dgm:pt>
    <dgm:pt modelId="{23E2725D-6008-4A33-B64C-62AC55A52603}">
      <dgm:prSet phldrT="[Текст]"/>
      <dgm:spPr/>
      <dgm:t>
        <a:bodyPr/>
        <a:lstStyle/>
        <a:p>
          <a:pPr algn="ctr"/>
          <a:r>
            <a:rPr lang="uk-UA">
              <a:latin typeface="Times New Roman" panose="02020603050405020304" pitchFamily="18" charset="0"/>
              <a:cs typeface="Times New Roman" panose="02020603050405020304" pitchFamily="18" charset="0"/>
            </a:rPr>
            <a:t>- повідомити префектурі назву і цілі, адреса керівного органу, імена, прізвища, професії, місце проживання і громадянство осіб, що мають відношення до управління асоціацією;</a:t>
          </a:r>
          <a:endParaRPr lang="ru-RU">
            <a:latin typeface="Times New Roman" panose="02020603050405020304" pitchFamily="18" charset="0"/>
            <a:cs typeface="Times New Roman" panose="02020603050405020304" pitchFamily="18" charset="0"/>
          </a:endParaRPr>
        </a:p>
      </dgm:t>
    </dgm:pt>
    <dgm:pt modelId="{83A02485-D58C-4DAB-A21F-A0C71B7CBA71}" type="parTrans" cxnId="{D90863E7-2F2B-4710-A127-84FDAD358E77}">
      <dgm:prSet/>
      <dgm:spPr/>
      <dgm:t>
        <a:bodyPr/>
        <a:lstStyle/>
        <a:p>
          <a:endParaRPr lang="ru-RU"/>
        </a:p>
      </dgm:t>
    </dgm:pt>
    <dgm:pt modelId="{1F18E150-CEF6-4056-A6C7-D26421804915}" type="sibTrans" cxnId="{D90863E7-2F2B-4710-A127-84FDAD358E77}">
      <dgm:prSet/>
      <dgm:spPr/>
      <dgm:t>
        <a:bodyPr/>
        <a:lstStyle/>
        <a:p>
          <a:endParaRPr lang="ru-RU"/>
        </a:p>
      </dgm:t>
    </dgm:pt>
    <dgm:pt modelId="{04A5DF73-F3D7-445C-A084-22BEDAAA3A51}">
      <dgm:prSet phldrT="[Текст]"/>
      <dgm:spPr/>
      <dgm:t>
        <a:bodyPr/>
        <a:lstStyle/>
        <a:p>
          <a:pPr algn="ctr"/>
          <a:r>
            <a:rPr lang="uk-UA">
              <a:latin typeface="Times New Roman" panose="02020603050405020304" pitchFamily="18" charset="0"/>
              <a:cs typeface="Times New Roman" panose="02020603050405020304" pitchFamily="18" charset="0"/>
            </a:rPr>
            <a:t>- до цих відомостей додається один примірник статуту.</a:t>
          </a:r>
          <a:endParaRPr lang="ru-RU">
            <a:latin typeface="Times New Roman" panose="02020603050405020304" pitchFamily="18" charset="0"/>
            <a:cs typeface="Times New Roman" panose="02020603050405020304" pitchFamily="18" charset="0"/>
          </a:endParaRPr>
        </a:p>
      </dgm:t>
    </dgm:pt>
    <dgm:pt modelId="{09A57D1F-5463-4921-B744-0DBCD0995EF9}" type="parTrans" cxnId="{457F4525-14B1-43CD-ADBC-318E415D8883}">
      <dgm:prSet/>
      <dgm:spPr/>
      <dgm:t>
        <a:bodyPr/>
        <a:lstStyle/>
        <a:p>
          <a:endParaRPr lang="ru-RU"/>
        </a:p>
      </dgm:t>
    </dgm:pt>
    <dgm:pt modelId="{1BE53ACB-17F3-44D9-AD28-99E622692FCA}" type="sibTrans" cxnId="{457F4525-14B1-43CD-ADBC-318E415D8883}">
      <dgm:prSet/>
      <dgm:spPr/>
      <dgm:t>
        <a:bodyPr/>
        <a:lstStyle/>
        <a:p>
          <a:endParaRPr lang="ru-RU"/>
        </a:p>
      </dgm:t>
    </dgm:pt>
    <dgm:pt modelId="{034978EF-13F7-43A4-9AE4-D37B9D23580C}" type="pres">
      <dgm:prSet presAssocID="{FD63EA41-68B9-4659-940B-A2A2983B42D1}" presName="outerComposite" presStyleCnt="0">
        <dgm:presLayoutVars>
          <dgm:chMax val="5"/>
          <dgm:dir/>
          <dgm:resizeHandles val="exact"/>
        </dgm:presLayoutVars>
      </dgm:prSet>
      <dgm:spPr/>
      <dgm:t>
        <a:bodyPr/>
        <a:lstStyle/>
        <a:p>
          <a:endParaRPr lang="ru-RU"/>
        </a:p>
      </dgm:t>
    </dgm:pt>
    <dgm:pt modelId="{926A5EFA-4F86-4D84-A0C0-70E51565C85F}" type="pres">
      <dgm:prSet presAssocID="{FD63EA41-68B9-4659-940B-A2A2983B42D1}" presName="dummyMaxCanvas" presStyleCnt="0">
        <dgm:presLayoutVars/>
      </dgm:prSet>
      <dgm:spPr/>
    </dgm:pt>
    <dgm:pt modelId="{5ACBC285-899A-44D2-AC95-105D738CA594}" type="pres">
      <dgm:prSet presAssocID="{FD63EA41-68B9-4659-940B-A2A2983B42D1}" presName="FourNodes_1" presStyleLbl="node1" presStyleIdx="0" presStyleCnt="4" custLinFactNeighborX="-11285" custLinFactNeighborY="3300">
        <dgm:presLayoutVars>
          <dgm:bulletEnabled val="1"/>
        </dgm:presLayoutVars>
      </dgm:prSet>
      <dgm:spPr/>
      <dgm:t>
        <a:bodyPr/>
        <a:lstStyle/>
        <a:p>
          <a:endParaRPr lang="ru-RU"/>
        </a:p>
      </dgm:t>
    </dgm:pt>
    <dgm:pt modelId="{62E93F48-FE17-4CA6-9803-E3E8B5623FB9}" type="pres">
      <dgm:prSet presAssocID="{FD63EA41-68B9-4659-940B-A2A2983B42D1}" presName="FourNodes_2" presStyleLbl="node1" presStyleIdx="1" presStyleCnt="4">
        <dgm:presLayoutVars>
          <dgm:bulletEnabled val="1"/>
        </dgm:presLayoutVars>
      </dgm:prSet>
      <dgm:spPr/>
      <dgm:t>
        <a:bodyPr/>
        <a:lstStyle/>
        <a:p>
          <a:endParaRPr lang="ru-RU"/>
        </a:p>
      </dgm:t>
    </dgm:pt>
    <dgm:pt modelId="{AF6113C9-0217-4B58-B626-CBE46E83EED5}" type="pres">
      <dgm:prSet presAssocID="{FD63EA41-68B9-4659-940B-A2A2983B42D1}" presName="FourNodes_3" presStyleLbl="node1" presStyleIdx="2" presStyleCnt="4">
        <dgm:presLayoutVars>
          <dgm:bulletEnabled val="1"/>
        </dgm:presLayoutVars>
      </dgm:prSet>
      <dgm:spPr/>
      <dgm:t>
        <a:bodyPr/>
        <a:lstStyle/>
        <a:p>
          <a:endParaRPr lang="ru-RU"/>
        </a:p>
      </dgm:t>
    </dgm:pt>
    <dgm:pt modelId="{EBABB477-552C-46AE-8E81-28C67AD12998}" type="pres">
      <dgm:prSet presAssocID="{FD63EA41-68B9-4659-940B-A2A2983B42D1}" presName="FourNodes_4" presStyleLbl="node1" presStyleIdx="3" presStyleCnt="4">
        <dgm:presLayoutVars>
          <dgm:bulletEnabled val="1"/>
        </dgm:presLayoutVars>
      </dgm:prSet>
      <dgm:spPr/>
      <dgm:t>
        <a:bodyPr/>
        <a:lstStyle/>
        <a:p>
          <a:endParaRPr lang="ru-RU"/>
        </a:p>
      </dgm:t>
    </dgm:pt>
    <dgm:pt modelId="{8F9DCD1F-029D-4AD7-BFC2-2B170866D0AB}" type="pres">
      <dgm:prSet presAssocID="{FD63EA41-68B9-4659-940B-A2A2983B42D1}" presName="FourConn_1-2" presStyleLbl="fgAccFollowNode1" presStyleIdx="0" presStyleCnt="3">
        <dgm:presLayoutVars>
          <dgm:bulletEnabled val="1"/>
        </dgm:presLayoutVars>
      </dgm:prSet>
      <dgm:spPr/>
      <dgm:t>
        <a:bodyPr/>
        <a:lstStyle/>
        <a:p>
          <a:endParaRPr lang="ru-RU"/>
        </a:p>
      </dgm:t>
    </dgm:pt>
    <dgm:pt modelId="{49B5624B-D52F-4CEE-A5BF-6FF0A37BF01B}" type="pres">
      <dgm:prSet presAssocID="{FD63EA41-68B9-4659-940B-A2A2983B42D1}" presName="FourConn_2-3" presStyleLbl="fgAccFollowNode1" presStyleIdx="1" presStyleCnt="3">
        <dgm:presLayoutVars>
          <dgm:bulletEnabled val="1"/>
        </dgm:presLayoutVars>
      </dgm:prSet>
      <dgm:spPr/>
      <dgm:t>
        <a:bodyPr/>
        <a:lstStyle/>
        <a:p>
          <a:endParaRPr lang="ru-RU"/>
        </a:p>
      </dgm:t>
    </dgm:pt>
    <dgm:pt modelId="{83F69DDB-F990-4CDE-8B03-4C0A52090930}" type="pres">
      <dgm:prSet presAssocID="{FD63EA41-68B9-4659-940B-A2A2983B42D1}" presName="FourConn_3-4" presStyleLbl="fgAccFollowNode1" presStyleIdx="2" presStyleCnt="3">
        <dgm:presLayoutVars>
          <dgm:bulletEnabled val="1"/>
        </dgm:presLayoutVars>
      </dgm:prSet>
      <dgm:spPr/>
      <dgm:t>
        <a:bodyPr/>
        <a:lstStyle/>
        <a:p>
          <a:endParaRPr lang="ru-RU"/>
        </a:p>
      </dgm:t>
    </dgm:pt>
    <dgm:pt modelId="{69FA6390-F7DB-4F36-AEE9-6CA3CC01F40F}" type="pres">
      <dgm:prSet presAssocID="{FD63EA41-68B9-4659-940B-A2A2983B42D1}" presName="FourNodes_1_text" presStyleLbl="node1" presStyleIdx="3" presStyleCnt="4">
        <dgm:presLayoutVars>
          <dgm:bulletEnabled val="1"/>
        </dgm:presLayoutVars>
      </dgm:prSet>
      <dgm:spPr/>
      <dgm:t>
        <a:bodyPr/>
        <a:lstStyle/>
        <a:p>
          <a:endParaRPr lang="ru-RU"/>
        </a:p>
      </dgm:t>
    </dgm:pt>
    <dgm:pt modelId="{C5D735A4-A401-4634-8264-EFB0068FF853}" type="pres">
      <dgm:prSet presAssocID="{FD63EA41-68B9-4659-940B-A2A2983B42D1}" presName="FourNodes_2_text" presStyleLbl="node1" presStyleIdx="3" presStyleCnt="4">
        <dgm:presLayoutVars>
          <dgm:bulletEnabled val="1"/>
        </dgm:presLayoutVars>
      </dgm:prSet>
      <dgm:spPr/>
      <dgm:t>
        <a:bodyPr/>
        <a:lstStyle/>
        <a:p>
          <a:endParaRPr lang="ru-RU"/>
        </a:p>
      </dgm:t>
    </dgm:pt>
    <dgm:pt modelId="{C61CC463-E6E8-4C20-933C-6F4C38D7B5DB}" type="pres">
      <dgm:prSet presAssocID="{FD63EA41-68B9-4659-940B-A2A2983B42D1}" presName="FourNodes_3_text" presStyleLbl="node1" presStyleIdx="3" presStyleCnt="4">
        <dgm:presLayoutVars>
          <dgm:bulletEnabled val="1"/>
        </dgm:presLayoutVars>
      </dgm:prSet>
      <dgm:spPr/>
      <dgm:t>
        <a:bodyPr/>
        <a:lstStyle/>
        <a:p>
          <a:endParaRPr lang="ru-RU"/>
        </a:p>
      </dgm:t>
    </dgm:pt>
    <dgm:pt modelId="{51D9D5B1-B9DB-4EE6-AA81-2DF5F1D51695}" type="pres">
      <dgm:prSet presAssocID="{FD63EA41-68B9-4659-940B-A2A2983B42D1}" presName="FourNodes_4_text" presStyleLbl="node1" presStyleIdx="3" presStyleCnt="4">
        <dgm:presLayoutVars>
          <dgm:bulletEnabled val="1"/>
        </dgm:presLayoutVars>
      </dgm:prSet>
      <dgm:spPr/>
      <dgm:t>
        <a:bodyPr/>
        <a:lstStyle/>
        <a:p>
          <a:endParaRPr lang="ru-RU"/>
        </a:p>
      </dgm:t>
    </dgm:pt>
  </dgm:ptLst>
  <dgm:cxnLst>
    <dgm:cxn modelId="{A5662F11-7DE3-4A58-867D-D53FEE5A67E5}" type="presOf" srcId="{23E2725D-6008-4A33-B64C-62AC55A52603}" destId="{C61CC463-E6E8-4C20-933C-6F4C38D7B5DB}" srcOrd="1" destOrd="0" presId="urn:microsoft.com/office/officeart/2005/8/layout/vProcess5"/>
    <dgm:cxn modelId="{192436FD-FEFD-438A-9487-DF1366081880}" type="presOf" srcId="{23E2725D-6008-4A33-B64C-62AC55A52603}" destId="{AF6113C9-0217-4B58-B626-CBE46E83EED5}" srcOrd="0" destOrd="0" presId="urn:microsoft.com/office/officeart/2005/8/layout/vProcess5"/>
    <dgm:cxn modelId="{A0B4CE73-C847-4BC1-95BC-16623526704E}" type="presOf" srcId="{3E199766-3D13-400E-B0C6-3A9CCF49A1A8}" destId="{C5D735A4-A401-4634-8264-EFB0068FF853}" srcOrd="1" destOrd="0" presId="urn:microsoft.com/office/officeart/2005/8/layout/vProcess5"/>
    <dgm:cxn modelId="{BDBC64BE-106A-4881-92C0-6EB1B812E162}" type="presOf" srcId="{3E199766-3D13-400E-B0C6-3A9CCF49A1A8}" destId="{62E93F48-FE17-4CA6-9803-E3E8B5623FB9}" srcOrd="0" destOrd="0" presId="urn:microsoft.com/office/officeart/2005/8/layout/vProcess5"/>
    <dgm:cxn modelId="{D90863E7-2F2B-4710-A127-84FDAD358E77}" srcId="{FD63EA41-68B9-4659-940B-A2A2983B42D1}" destId="{23E2725D-6008-4A33-B64C-62AC55A52603}" srcOrd="2" destOrd="0" parTransId="{83A02485-D58C-4DAB-A21F-A0C71B7CBA71}" sibTransId="{1F18E150-CEF6-4056-A6C7-D26421804915}"/>
    <dgm:cxn modelId="{E93A20F3-98F9-4108-992F-E287F643A534}" type="presOf" srcId="{1F18E150-CEF6-4056-A6C7-D26421804915}" destId="{83F69DDB-F990-4CDE-8B03-4C0A52090930}" srcOrd="0" destOrd="0" presId="urn:microsoft.com/office/officeart/2005/8/layout/vProcess5"/>
    <dgm:cxn modelId="{3304938D-ECBB-4BC9-BA14-1E21AD8DF73F}" type="presOf" srcId="{04A5DF73-F3D7-445C-A084-22BEDAAA3A51}" destId="{EBABB477-552C-46AE-8E81-28C67AD12998}" srcOrd="0" destOrd="0" presId="urn:microsoft.com/office/officeart/2005/8/layout/vProcess5"/>
    <dgm:cxn modelId="{34E6C4CC-2712-408B-9CA3-EA3BC884ECE0}" srcId="{FD63EA41-68B9-4659-940B-A2A2983B42D1}" destId="{99DBED72-0A5B-42D6-8DAC-B5F0ED0A9A83}" srcOrd="0" destOrd="0" parTransId="{7CE3D9B2-F775-4C02-84E6-39DE8FBD22CE}" sibTransId="{52D4C3DA-728F-48A0-B8C7-906B4EB5808A}"/>
    <dgm:cxn modelId="{B60FEBA6-F738-49A1-A005-8345115D1162}" type="presOf" srcId="{68E5BFA6-10C4-473E-B82A-2F8929ED0817}" destId="{49B5624B-D52F-4CEE-A5BF-6FF0A37BF01B}" srcOrd="0" destOrd="0" presId="urn:microsoft.com/office/officeart/2005/8/layout/vProcess5"/>
    <dgm:cxn modelId="{8A36F7C6-F78F-42AF-BF65-5D9332AC12CF}" type="presOf" srcId="{04A5DF73-F3D7-445C-A084-22BEDAAA3A51}" destId="{51D9D5B1-B9DB-4EE6-AA81-2DF5F1D51695}" srcOrd="1" destOrd="0" presId="urn:microsoft.com/office/officeart/2005/8/layout/vProcess5"/>
    <dgm:cxn modelId="{F89F73DE-E4BF-4047-85E0-027985C4C1DF}" type="presOf" srcId="{99DBED72-0A5B-42D6-8DAC-B5F0ED0A9A83}" destId="{69FA6390-F7DB-4F36-AEE9-6CA3CC01F40F}" srcOrd="1" destOrd="0" presId="urn:microsoft.com/office/officeart/2005/8/layout/vProcess5"/>
    <dgm:cxn modelId="{457F4525-14B1-43CD-ADBC-318E415D8883}" srcId="{FD63EA41-68B9-4659-940B-A2A2983B42D1}" destId="{04A5DF73-F3D7-445C-A084-22BEDAAA3A51}" srcOrd="3" destOrd="0" parTransId="{09A57D1F-5463-4921-B744-0DBCD0995EF9}" sibTransId="{1BE53ACB-17F3-44D9-AD28-99E622692FCA}"/>
    <dgm:cxn modelId="{B96F5E33-2414-402E-9801-9F75CF283A97}" type="presOf" srcId="{52D4C3DA-728F-48A0-B8C7-906B4EB5808A}" destId="{8F9DCD1F-029D-4AD7-BFC2-2B170866D0AB}" srcOrd="0" destOrd="0" presId="urn:microsoft.com/office/officeart/2005/8/layout/vProcess5"/>
    <dgm:cxn modelId="{C08D7523-D999-4964-9084-9D145AEF164B}" srcId="{FD63EA41-68B9-4659-940B-A2A2983B42D1}" destId="{3E199766-3D13-400E-B0C6-3A9CCF49A1A8}" srcOrd="1" destOrd="0" parTransId="{58A21C3F-4C70-4C1E-B5A4-310403012833}" sibTransId="{68E5BFA6-10C4-473E-B82A-2F8929ED0817}"/>
    <dgm:cxn modelId="{FF6C828B-C702-4549-AE40-1236D885BB75}" type="presOf" srcId="{FD63EA41-68B9-4659-940B-A2A2983B42D1}" destId="{034978EF-13F7-43A4-9AE4-D37B9D23580C}" srcOrd="0" destOrd="0" presId="urn:microsoft.com/office/officeart/2005/8/layout/vProcess5"/>
    <dgm:cxn modelId="{F8BB4E0A-5E3A-462A-BD92-DF8FF7CF7454}" type="presOf" srcId="{99DBED72-0A5B-42D6-8DAC-B5F0ED0A9A83}" destId="{5ACBC285-899A-44D2-AC95-105D738CA594}" srcOrd="0" destOrd="0" presId="urn:microsoft.com/office/officeart/2005/8/layout/vProcess5"/>
    <dgm:cxn modelId="{E9DED334-834E-4AE6-8A5B-5A4ECED7BFDF}" type="presParOf" srcId="{034978EF-13F7-43A4-9AE4-D37B9D23580C}" destId="{926A5EFA-4F86-4D84-A0C0-70E51565C85F}" srcOrd="0" destOrd="0" presId="urn:microsoft.com/office/officeart/2005/8/layout/vProcess5"/>
    <dgm:cxn modelId="{6612472B-E109-4BCF-A890-B95D7252294C}" type="presParOf" srcId="{034978EF-13F7-43A4-9AE4-D37B9D23580C}" destId="{5ACBC285-899A-44D2-AC95-105D738CA594}" srcOrd="1" destOrd="0" presId="urn:microsoft.com/office/officeart/2005/8/layout/vProcess5"/>
    <dgm:cxn modelId="{778CE670-1DF0-4954-A044-A37B5850166B}" type="presParOf" srcId="{034978EF-13F7-43A4-9AE4-D37B9D23580C}" destId="{62E93F48-FE17-4CA6-9803-E3E8B5623FB9}" srcOrd="2" destOrd="0" presId="urn:microsoft.com/office/officeart/2005/8/layout/vProcess5"/>
    <dgm:cxn modelId="{784C2756-BEFE-4957-B39D-7D8109432622}" type="presParOf" srcId="{034978EF-13F7-43A4-9AE4-D37B9D23580C}" destId="{AF6113C9-0217-4B58-B626-CBE46E83EED5}" srcOrd="3" destOrd="0" presId="urn:microsoft.com/office/officeart/2005/8/layout/vProcess5"/>
    <dgm:cxn modelId="{5AD0C925-C9EB-437C-85FD-963C3A2E4C27}" type="presParOf" srcId="{034978EF-13F7-43A4-9AE4-D37B9D23580C}" destId="{EBABB477-552C-46AE-8E81-28C67AD12998}" srcOrd="4" destOrd="0" presId="urn:microsoft.com/office/officeart/2005/8/layout/vProcess5"/>
    <dgm:cxn modelId="{F68A83A5-0989-4AD7-B701-854645B74B60}" type="presParOf" srcId="{034978EF-13F7-43A4-9AE4-D37B9D23580C}" destId="{8F9DCD1F-029D-4AD7-BFC2-2B170866D0AB}" srcOrd="5" destOrd="0" presId="urn:microsoft.com/office/officeart/2005/8/layout/vProcess5"/>
    <dgm:cxn modelId="{18876856-0547-4DE2-AB51-7B5F9EF72320}" type="presParOf" srcId="{034978EF-13F7-43A4-9AE4-D37B9D23580C}" destId="{49B5624B-D52F-4CEE-A5BF-6FF0A37BF01B}" srcOrd="6" destOrd="0" presId="urn:microsoft.com/office/officeart/2005/8/layout/vProcess5"/>
    <dgm:cxn modelId="{E653634A-D7DF-4F1F-A8E2-768AB377C306}" type="presParOf" srcId="{034978EF-13F7-43A4-9AE4-D37B9D23580C}" destId="{83F69DDB-F990-4CDE-8B03-4C0A52090930}" srcOrd="7" destOrd="0" presId="urn:microsoft.com/office/officeart/2005/8/layout/vProcess5"/>
    <dgm:cxn modelId="{46673CB3-5BB5-4A38-818F-7D6481B30D05}" type="presParOf" srcId="{034978EF-13F7-43A4-9AE4-D37B9D23580C}" destId="{69FA6390-F7DB-4F36-AEE9-6CA3CC01F40F}" srcOrd="8" destOrd="0" presId="urn:microsoft.com/office/officeart/2005/8/layout/vProcess5"/>
    <dgm:cxn modelId="{49AB1DCD-4711-4EB1-A2C6-B9CC89292C76}" type="presParOf" srcId="{034978EF-13F7-43A4-9AE4-D37B9D23580C}" destId="{C5D735A4-A401-4634-8264-EFB0068FF853}" srcOrd="9" destOrd="0" presId="urn:microsoft.com/office/officeart/2005/8/layout/vProcess5"/>
    <dgm:cxn modelId="{571046EF-6C28-4D7A-A677-33DAA235BD31}" type="presParOf" srcId="{034978EF-13F7-43A4-9AE4-D37B9D23580C}" destId="{C61CC463-E6E8-4C20-933C-6F4C38D7B5DB}" srcOrd="10" destOrd="0" presId="urn:microsoft.com/office/officeart/2005/8/layout/vProcess5"/>
    <dgm:cxn modelId="{2CE520A9-E7E5-427D-9FC2-84D72D3ECB27}" type="presParOf" srcId="{034978EF-13F7-43A4-9AE4-D37B9D23580C}" destId="{51D9D5B1-B9DB-4EE6-AA81-2DF5F1D51695}"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9B31E51C-5110-40CF-9FBF-E70CCD038EDD}" type="doc">
      <dgm:prSet loTypeId="urn:microsoft.com/office/officeart/2005/8/layout/bProcess4" loCatId="process" qsTypeId="urn:microsoft.com/office/officeart/2005/8/quickstyle/simple4" qsCatId="simple" csTypeId="urn:microsoft.com/office/officeart/2005/8/colors/colorful1" csCatId="colorful" phldr="1"/>
      <dgm:spPr/>
      <dgm:t>
        <a:bodyPr/>
        <a:lstStyle/>
        <a:p>
          <a:endParaRPr lang="ru-RU"/>
        </a:p>
      </dgm:t>
    </dgm:pt>
    <dgm:pt modelId="{9653A15B-547B-4639-B8BA-E2618B4C401C}">
      <dgm:prSet phldrT="[Текст]" custT="1"/>
      <dgm:spPr/>
      <dgm:t>
        <a:bodyPr/>
        <a:lstStyle/>
        <a:p>
          <a:r>
            <a:rPr lang="uk-UA" sz="1200" b="1">
              <a:latin typeface="Times New Roman" panose="02020603050405020304" pitchFamily="18" charset="0"/>
              <a:cs typeface="Times New Roman" panose="02020603050405020304" pitchFamily="18" charset="0"/>
            </a:rPr>
            <a:t>Найбільш поширеними різновидами громадських організацій у сучасній Україні є: </a:t>
          </a:r>
          <a:endParaRPr lang="ru-RU" sz="1200" b="1">
            <a:latin typeface="Times New Roman" panose="02020603050405020304" pitchFamily="18" charset="0"/>
            <a:cs typeface="Times New Roman" panose="02020603050405020304" pitchFamily="18" charset="0"/>
          </a:endParaRPr>
        </a:p>
      </dgm:t>
    </dgm:pt>
    <dgm:pt modelId="{A880419C-011C-4FFD-8E97-BD8F9C46EC72}" type="parTrans" cxnId="{FF5FE4DD-E139-436D-8E8C-DEBF4F5EADE7}">
      <dgm:prSet/>
      <dgm:spPr/>
      <dgm:t>
        <a:bodyPr/>
        <a:lstStyle/>
        <a:p>
          <a:endParaRPr lang="ru-RU"/>
        </a:p>
      </dgm:t>
    </dgm:pt>
    <dgm:pt modelId="{06E49C38-A792-484E-8366-E77993AF32FD}" type="sibTrans" cxnId="{FF5FE4DD-E139-436D-8E8C-DEBF4F5EADE7}">
      <dgm:prSet/>
      <dgm:spPr/>
      <dgm:t>
        <a:bodyPr/>
        <a:lstStyle/>
        <a:p>
          <a:endParaRPr lang="ru-RU"/>
        </a:p>
      </dgm:t>
    </dgm:pt>
    <dgm:pt modelId="{0A2DBAB6-0F1E-4C7E-899B-FD89791D2AD2}">
      <dgm:prSet phldrT="[Текст]" custT="1"/>
      <dgm:spPr/>
      <dgm:t>
        <a:bodyPr/>
        <a:lstStyle/>
        <a:p>
          <a:r>
            <a:rPr lang="uk-UA" sz="1200">
              <a:latin typeface="Times New Roman" panose="02020603050405020304" pitchFamily="18" charset="0"/>
              <a:cs typeface="Times New Roman" panose="02020603050405020304" pitchFamily="18" charset="0"/>
            </a:rPr>
            <a:t>фізкультурно-спортивні (18%)</a:t>
          </a:r>
          <a:endParaRPr lang="ru-RU" sz="1200">
            <a:latin typeface="Times New Roman" panose="02020603050405020304" pitchFamily="18" charset="0"/>
            <a:cs typeface="Times New Roman" panose="02020603050405020304" pitchFamily="18" charset="0"/>
          </a:endParaRPr>
        </a:p>
      </dgm:t>
    </dgm:pt>
    <dgm:pt modelId="{B7D7DBD7-67C8-4A75-AEF7-C0752E64B3F1}" type="parTrans" cxnId="{8F5AA1AC-9845-4401-B0E8-F9685A4117E7}">
      <dgm:prSet/>
      <dgm:spPr/>
      <dgm:t>
        <a:bodyPr/>
        <a:lstStyle/>
        <a:p>
          <a:endParaRPr lang="ru-RU"/>
        </a:p>
      </dgm:t>
    </dgm:pt>
    <dgm:pt modelId="{C58C33E7-EF00-4A77-BCB2-55D02DB9EB48}" type="sibTrans" cxnId="{8F5AA1AC-9845-4401-B0E8-F9685A4117E7}">
      <dgm:prSet/>
      <dgm:spPr/>
      <dgm:t>
        <a:bodyPr/>
        <a:lstStyle/>
        <a:p>
          <a:endParaRPr lang="ru-RU"/>
        </a:p>
      </dgm:t>
    </dgm:pt>
    <dgm:pt modelId="{7A233193-F6C7-4073-B76D-8D6DC58E31F1}">
      <dgm:prSet phldrT="[Текст]" custT="1"/>
      <dgm:spPr/>
      <dgm:t>
        <a:bodyPr/>
        <a:lstStyle/>
        <a:p>
          <a:r>
            <a:rPr lang="uk-UA" sz="1200">
              <a:latin typeface="Times New Roman" panose="02020603050405020304" pitchFamily="18" charset="0"/>
              <a:cs typeface="Times New Roman" panose="02020603050405020304" pitchFamily="18" charset="0"/>
            </a:rPr>
            <a:t>професійного спрямування (15%)</a:t>
          </a:r>
          <a:endParaRPr lang="ru-RU" sz="1200">
            <a:latin typeface="Times New Roman" panose="02020603050405020304" pitchFamily="18" charset="0"/>
            <a:cs typeface="Times New Roman" panose="02020603050405020304" pitchFamily="18" charset="0"/>
          </a:endParaRPr>
        </a:p>
      </dgm:t>
    </dgm:pt>
    <dgm:pt modelId="{9D92F32D-66E1-4732-8B49-87BEE7382898}" type="parTrans" cxnId="{CEE82496-919A-4D5B-B4D4-C6DDE4385454}">
      <dgm:prSet/>
      <dgm:spPr/>
      <dgm:t>
        <a:bodyPr/>
        <a:lstStyle/>
        <a:p>
          <a:endParaRPr lang="ru-RU"/>
        </a:p>
      </dgm:t>
    </dgm:pt>
    <dgm:pt modelId="{D70C02DD-6E5B-4B21-A253-25527890A8A2}" type="sibTrans" cxnId="{CEE82496-919A-4D5B-B4D4-C6DDE4385454}">
      <dgm:prSet/>
      <dgm:spPr/>
      <dgm:t>
        <a:bodyPr/>
        <a:lstStyle/>
        <a:p>
          <a:endParaRPr lang="ru-RU"/>
        </a:p>
      </dgm:t>
    </dgm:pt>
    <dgm:pt modelId="{8F839E7D-250F-4B20-8782-EF69C99C828D}">
      <dgm:prSet phldrT="[Текст]" custT="1"/>
      <dgm:spPr/>
      <dgm:t>
        <a:bodyPr/>
        <a:lstStyle/>
        <a:p>
          <a:r>
            <a:rPr lang="uk-UA" sz="1200">
              <a:latin typeface="Times New Roman" panose="02020603050405020304" pitchFamily="18" charset="0"/>
              <a:cs typeface="Times New Roman" panose="02020603050405020304" pitchFamily="18" charset="0"/>
            </a:rPr>
            <a:t>молодіжні (11%)</a:t>
          </a:r>
          <a:endParaRPr lang="ru-RU" sz="1200">
            <a:latin typeface="Times New Roman" panose="02020603050405020304" pitchFamily="18" charset="0"/>
            <a:cs typeface="Times New Roman" panose="02020603050405020304" pitchFamily="18" charset="0"/>
          </a:endParaRPr>
        </a:p>
      </dgm:t>
    </dgm:pt>
    <dgm:pt modelId="{8A89B52F-4179-4CD5-9BD9-98FF61D0E0E0}" type="parTrans" cxnId="{7761D998-4FF6-4999-AE71-D38550C88401}">
      <dgm:prSet/>
      <dgm:spPr/>
      <dgm:t>
        <a:bodyPr/>
        <a:lstStyle/>
        <a:p>
          <a:endParaRPr lang="ru-RU"/>
        </a:p>
      </dgm:t>
    </dgm:pt>
    <dgm:pt modelId="{2E86E9F8-0C2F-47D4-8F30-EBFEB462A51C}" type="sibTrans" cxnId="{7761D998-4FF6-4999-AE71-D38550C88401}">
      <dgm:prSet/>
      <dgm:spPr/>
      <dgm:t>
        <a:bodyPr/>
        <a:lstStyle/>
        <a:p>
          <a:endParaRPr lang="ru-RU"/>
        </a:p>
      </dgm:t>
    </dgm:pt>
    <dgm:pt modelId="{8E0E965A-953F-4581-BCAB-6F736606ACF2}">
      <dgm:prSet phldrT="[Текст]" custT="1"/>
      <dgm:spPr/>
      <dgm:t>
        <a:bodyPr/>
        <a:lstStyle/>
        <a:p>
          <a:r>
            <a:rPr lang="uk-UA" sz="1200">
              <a:latin typeface="Times New Roman" panose="02020603050405020304" pitchFamily="18" charset="0"/>
              <a:cs typeface="Times New Roman" panose="02020603050405020304" pitchFamily="18" charset="0"/>
            </a:rPr>
            <a:t>ветеранів та інвалідів (9%)</a:t>
          </a:r>
          <a:endParaRPr lang="ru-RU" sz="1200">
            <a:latin typeface="Times New Roman" panose="02020603050405020304" pitchFamily="18" charset="0"/>
            <a:cs typeface="Times New Roman" panose="02020603050405020304" pitchFamily="18" charset="0"/>
          </a:endParaRPr>
        </a:p>
      </dgm:t>
    </dgm:pt>
    <dgm:pt modelId="{FE0159BF-9280-4CAC-803C-5CBE801B2C76}" type="parTrans" cxnId="{1832694C-64A8-41E1-A156-A961C09AE0DC}">
      <dgm:prSet/>
      <dgm:spPr/>
      <dgm:t>
        <a:bodyPr/>
        <a:lstStyle/>
        <a:p>
          <a:endParaRPr lang="ru-RU"/>
        </a:p>
      </dgm:t>
    </dgm:pt>
    <dgm:pt modelId="{B7DD0BDB-D421-4AFB-8D8E-6A53C6E8D233}" type="sibTrans" cxnId="{1832694C-64A8-41E1-A156-A961C09AE0DC}">
      <dgm:prSet/>
      <dgm:spPr/>
      <dgm:t>
        <a:bodyPr/>
        <a:lstStyle/>
        <a:p>
          <a:endParaRPr lang="ru-RU"/>
        </a:p>
      </dgm:t>
    </dgm:pt>
    <dgm:pt modelId="{AF28D127-2BC4-4D6F-BDB4-88C93488EB30}">
      <dgm:prSet phldrT="[Текст]" custT="1"/>
      <dgm:spPr/>
      <dgm:t>
        <a:bodyPr/>
        <a:lstStyle/>
        <a:p>
          <a:r>
            <a:rPr lang="uk-UA" sz="1200">
              <a:latin typeface="Times New Roman" panose="02020603050405020304" pitchFamily="18" charset="0"/>
              <a:cs typeface="Times New Roman" panose="02020603050405020304" pitchFamily="18" charset="0"/>
            </a:rPr>
            <a:t>культурно-просвітницькі (7%)</a:t>
          </a:r>
          <a:endParaRPr lang="ru-RU" sz="1200">
            <a:latin typeface="Times New Roman" panose="02020603050405020304" pitchFamily="18" charset="0"/>
            <a:cs typeface="Times New Roman" panose="02020603050405020304" pitchFamily="18" charset="0"/>
          </a:endParaRPr>
        </a:p>
      </dgm:t>
    </dgm:pt>
    <dgm:pt modelId="{E52E1C6D-9FAC-452D-8063-6BEC795C1511}" type="parTrans" cxnId="{58DA3F6E-A139-4D60-8FBB-CCFC26E981A2}">
      <dgm:prSet/>
      <dgm:spPr/>
      <dgm:t>
        <a:bodyPr/>
        <a:lstStyle/>
        <a:p>
          <a:endParaRPr lang="ru-RU"/>
        </a:p>
      </dgm:t>
    </dgm:pt>
    <dgm:pt modelId="{4E3666FA-0E50-4A0B-B542-019A94A98204}" type="sibTrans" cxnId="{58DA3F6E-A139-4D60-8FBB-CCFC26E981A2}">
      <dgm:prSet/>
      <dgm:spPr/>
      <dgm:t>
        <a:bodyPr/>
        <a:lstStyle/>
        <a:p>
          <a:endParaRPr lang="ru-RU"/>
        </a:p>
      </dgm:t>
    </dgm:pt>
    <dgm:pt modelId="{0303DA93-574C-423B-ADFC-663B0A100ED7}">
      <dgm:prSet phldrT="[Текст]" custT="1"/>
      <dgm:spPr/>
      <dgm:t>
        <a:bodyPr/>
        <a:lstStyle/>
        <a:p>
          <a:r>
            <a:rPr lang="uk-UA" sz="1200">
              <a:latin typeface="Times New Roman" panose="02020603050405020304" pitchFamily="18" charset="0"/>
              <a:cs typeface="Times New Roman" panose="02020603050405020304" pitchFamily="18" charset="0"/>
            </a:rPr>
            <a:t>організації, створені на етнічній основі (5%)</a:t>
          </a:r>
          <a:endParaRPr lang="ru-RU" sz="1200">
            <a:latin typeface="Times New Roman" panose="02020603050405020304" pitchFamily="18" charset="0"/>
            <a:cs typeface="Times New Roman" panose="02020603050405020304" pitchFamily="18" charset="0"/>
          </a:endParaRPr>
        </a:p>
      </dgm:t>
    </dgm:pt>
    <dgm:pt modelId="{D0F3BC3D-2009-41D7-8DF5-E337E41B4107}" type="parTrans" cxnId="{534219FF-9CA9-42A2-8FC7-3FD7A7D626CB}">
      <dgm:prSet/>
      <dgm:spPr/>
      <dgm:t>
        <a:bodyPr/>
        <a:lstStyle/>
        <a:p>
          <a:endParaRPr lang="ru-RU"/>
        </a:p>
      </dgm:t>
    </dgm:pt>
    <dgm:pt modelId="{DB649EC5-07A7-4981-B7BB-7BB028B8953F}" type="sibTrans" cxnId="{534219FF-9CA9-42A2-8FC7-3FD7A7D626CB}">
      <dgm:prSet/>
      <dgm:spPr/>
      <dgm:t>
        <a:bodyPr/>
        <a:lstStyle/>
        <a:p>
          <a:endParaRPr lang="ru-RU"/>
        </a:p>
      </dgm:t>
    </dgm:pt>
    <dgm:pt modelId="{5A4861DA-F1E0-4402-A42F-33AC512FFB15}">
      <dgm:prSet phldrT="[Текст]" custT="1"/>
      <dgm:spPr/>
      <dgm:t>
        <a:bodyPr/>
        <a:lstStyle/>
        <a:p>
          <a:r>
            <a:rPr lang="uk-UA" sz="1200">
              <a:latin typeface="Times New Roman" panose="02020603050405020304" pitchFamily="18" charset="0"/>
              <a:cs typeface="Times New Roman" panose="02020603050405020304" pitchFamily="18" charset="0"/>
            </a:rPr>
            <a:t>правозахисні організації (5%)</a:t>
          </a:r>
          <a:endParaRPr lang="ru-RU" sz="1200">
            <a:latin typeface="Times New Roman" panose="02020603050405020304" pitchFamily="18" charset="0"/>
            <a:cs typeface="Times New Roman" panose="02020603050405020304" pitchFamily="18" charset="0"/>
          </a:endParaRPr>
        </a:p>
      </dgm:t>
    </dgm:pt>
    <dgm:pt modelId="{0048CD90-1562-479F-BBBD-A7D0F81EF4BD}" type="parTrans" cxnId="{07B51E2A-29AF-44F6-9A3C-A7BE38699611}">
      <dgm:prSet/>
      <dgm:spPr/>
      <dgm:t>
        <a:bodyPr/>
        <a:lstStyle/>
        <a:p>
          <a:endParaRPr lang="ru-RU"/>
        </a:p>
      </dgm:t>
    </dgm:pt>
    <dgm:pt modelId="{A82B2FE6-9572-4814-A8EC-55F2D3BF1682}" type="sibTrans" cxnId="{07B51E2A-29AF-44F6-9A3C-A7BE38699611}">
      <dgm:prSet/>
      <dgm:spPr/>
      <dgm:t>
        <a:bodyPr/>
        <a:lstStyle/>
        <a:p>
          <a:endParaRPr lang="ru-RU"/>
        </a:p>
      </dgm:t>
    </dgm:pt>
    <dgm:pt modelId="{009C0AC4-15DB-4A9E-A13B-F944DB949F06}" type="pres">
      <dgm:prSet presAssocID="{9B31E51C-5110-40CF-9FBF-E70CCD038EDD}" presName="Name0" presStyleCnt="0">
        <dgm:presLayoutVars>
          <dgm:dir/>
          <dgm:resizeHandles/>
        </dgm:presLayoutVars>
      </dgm:prSet>
      <dgm:spPr/>
      <dgm:t>
        <a:bodyPr/>
        <a:lstStyle/>
        <a:p>
          <a:endParaRPr lang="ru-RU"/>
        </a:p>
      </dgm:t>
    </dgm:pt>
    <dgm:pt modelId="{24C0288A-29EE-49B6-A0E9-DCBB9DC4FF35}" type="pres">
      <dgm:prSet presAssocID="{9653A15B-547B-4639-B8BA-E2618B4C401C}" presName="compNode" presStyleCnt="0"/>
      <dgm:spPr/>
    </dgm:pt>
    <dgm:pt modelId="{53BDF5D2-350D-46F6-9263-CFB592E96892}" type="pres">
      <dgm:prSet presAssocID="{9653A15B-547B-4639-B8BA-E2618B4C401C}" presName="dummyConnPt" presStyleCnt="0"/>
      <dgm:spPr/>
    </dgm:pt>
    <dgm:pt modelId="{9DF35489-4218-44B4-A4A4-3509705809C7}" type="pres">
      <dgm:prSet presAssocID="{9653A15B-547B-4639-B8BA-E2618B4C401C}" presName="node" presStyleLbl="node1" presStyleIdx="0" presStyleCnt="8">
        <dgm:presLayoutVars>
          <dgm:bulletEnabled val="1"/>
        </dgm:presLayoutVars>
      </dgm:prSet>
      <dgm:spPr/>
      <dgm:t>
        <a:bodyPr/>
        <a:lstStyle/>
        <a:p>
          <a:endParaRPr lang="ru-RU"/>
        </a:p>
      </dgm:t>
    </dgm:pt>
    <dgm:pt modelId="{A28810BC-4447-4070-B97C-4887B9635669}" type="pres">
      <dgm:prSet presAssocID="{06E49C38-A792-484E-8366-E77993AF32FD}" presName="sibTrans" presStyleLbl="bgSibTrans2D1" presStyleIdx="0" presStyleCnt="7"/>
      <dgm:spPr/>
      <dgm:t>
        <a:bodyPr/>
        <a:lstStyle/>
        <a:p>
          <a:endParaRPr lang="ru-RU"/>
        </a:p>
      </dgm:t>
    </dgm:pt>
    <dgm:pt modelId="{AC510C92-77D4-4903-9C10-4C2F379737B8}" type="pres">
      <dgm:prSet presAssocID="{0A2DBAB6-0F1E-4C7E-899B-FD89791D2AD2}" presName="compNode" presStyleCnt="0"/>
      <dgm:spPr/>
    </dgm:pt>
    <dgm:pt modelId="{CF3ADF61-9E83-43F5-A695-B1192E85EE95}" type="pres">
      <dgm:prSet presAssocID="{0A2DBAB6-0F1E-4C7E-899B-FD89791D2AD2}" presName="dummyConnPt" presStyleCnt="0"/>
      <dgm:spPr/>
    </dgm:pt>
    <dgm:pt modelId="{3BA296DE-1BFF-4A99-A186-8D46727F894C}" type="pres">
      <dgm:prSet presAssocID="{0A2DBAB6-0F1E-4C7E-899B-FD89791D2AD2}" presName="node" presStyleLbl="node1" presStyleIdx="1" presStyleCnt="8">
        <dgm:presLayoutVars>
          <dgm:bulletEnabled val="1"/>
        </dgm:presLayoutVars>
      </dgm:prSet>
      <dgm:spPr/>
      <dgm:t>
        <a:bodyPr/>
        <a:lstStyle/>
        <a:p>
          <a:endParaRPr lang="ru-RU"/>
        </a:p>
      </dgm:t>
    </dgm:pt>
    <dgm:pt modelId="{CD12F420-EA42-4140-A821-627BB59FAACC}" type="pres">
      <dgm:prSet presAssocID="{C58C33E7-EF00-4A77-BCB2-55D02DB9EB48}" presName="sibTrans" presStyleLbl="bgSibTrans2D1" presStyleIdx="1" presStyleCnt="7"/>
      <dgm:spPr/>
      <dgm:t>
        <a:bodyPr/>
        <a:lstStyle/>
        <a:p>
          <a:endParaRPr lang="ru-RU"/>
        </a:p>
      </dgm:t>
    </dgm:pt>
    <dgm:pt modelId="{D66D99DC-5981-425D-85B2-F3B242AB6460}" type="pres">
      <dgm:prSet presAssocID="{7A233193-F6C7-4073-B76D-8D6DC58E31F1}" presName="compNode" presStyleCnt="0"/>
      <dgm:spPr/>
    </dgm:pt>
    <dgm:pt modelId="{F34C0EDD-9D4B-4C8D-BA6D-8A941893003C}" type="pres">
      <dgm:prSet presAssocID="{7A233193-F6C7-4073-B76D-8D6DC58E31F1}" presName="dummyConnPt" presStyleCnt="0"/>
      <dgm:spPr/>
    </dgm:pt>
    <dgm:pt modelId="{E01EE53E-EFC7-41F1-817F-1C49C6BB887E}" type="pres">
      <dgm:prSet presAssocID="{7A233193-F6C7-4073-B76D-8D6DC58E31F1}" presName="node" presStyleLbl="node1" presStyleIdx="2" presStyleCnt="8">
        <dgm:presLayoutVars>
          <dgm:bulletEnabled val="1"/>
        </dgm:presLayoutVars>
      </dgm:prSet>
      <dgm:spPr/>
      <dgm:t>
        <a:bodyPr/>
        <a:lstStyle/>
        <a:p>
          <a:endParaRPr lang="ru-RU"/>
        </a:p>
      </dgm:t>
    </dgm:pt>
    <dgm:pt modelId="{CC717344-714F-4570-AF6A-20C774CA3E3D}" type="pres">
      <dgm:prSet presAssocID="{D70C02DD-6E5B-4B21-A253-25527890A8A2}" presName="sibTrans" presStyleLbl="bgSibTrans2D1" presStyleIdx="2" presStyleCnt="7"/>
      <dgm:spPr/>
      <dgm:t>
        <a:bodyPr/>
        <a:lstStyle/>
        <a:p>
          <a:endParaRPr lang="ru-RU"/>
        </a:p>
      </dgm:t>
    </dgm:pt>
    <dgm:pt modelId="{63D7AE3F-2BFC-46DD-9A87-AE3C60E28381}" type="pres">
      <dgm:prSet presAssocID="{8F839E7D-250F-4B20-8782-EF69C99C828D}" presName="compNode" presStyleCnt="0"/>
      <dgm:spPr/>
    </dgm:pt>
    <dgm:pt modelId="{4C734F65-0B57-4255-8159-4C6A1EC683E9}" type="pres">
      <dgm:prSet presAssocID="{8F839E7D-250F-4B20-8782-EF69C99C828D}" presName="dummyConnPt" presStyleCnt="0"/>
      <dgm:spPr/>
    </dgm:pt>
    <dgm:pt modelId="{178CBC52-7B1E-4BD1-B923-D9021B224D78}" type="pres">
      <dgm:prSet presAssocID="{8F839E7D-250F-4B20-8782-EF69C99C828D}" presName="node" presStyleLbl="node1" presStyleIdx="3" presStyleCnt="8">
        <dgm:presLayoutVars>
          <dgm:bulletEnabled val="1"/>
        </dgm:presLayoutVars>
      </dgm:prSet>
      <dgm:spPr/>
      <dgm:t>
        <a:bodyPr/>
        <a:lstStyle/>
        <a:p>
          <a:endParaRPr lang="ru-RU"/>
        </a:p>
      </dgm:t>
    </dgm:pt>
    <dgm:pt modelId="{6A714EAA-826C-40F0-A06B-D7C7285B9E4E}" type="pres">
      <dgm:prSet presAssocID="{2E86E9F8-0C2F-47D4-8F30-EBFEB462A51C}" presName="sibTrans" presStyleLbl="bgSibTrans2D1" presStyleIdx="3" presStyleCnt="7"/>
      <dgm:spPr/>
      <dgm:t>
        <a:bodyPr/>
        <a:lstStyle/>
        <a:p>
          <a:endParaRPr lang="ru-RU"/>
        </a:p>
      </dgm:t>
    </dgm:pt>
    <dgm:pt modelId="{AB8CB763-AE45-420C-A07B-594D76723840}" type="pres">
      <dgm:prSet presAssocID="{8E0E965A-953F-4581-BCAB-6F736606ACF2}" presName="compNode" presStyleCnt="0"/>
      <dgm:spPr/>
    </dgm:pt>
    <dgm:pt modelId="{390FF09C-CBC3-4D7F-8357-566C0A2F3B4E}" type="pres">
      <dgm:prSet presAssocID="{8E0E965A-953F-4581-BCAB-6F736606ACF2}" presName="dummyConnPt" presStyleCnt="0"/>
      <dgm:spPr/>
    </dgm:pt>
    <dgm:pt modelId="{666BF087-898F-44CE-BB7C-FB15B3C6EA22}" type="pres">
      <dgm:prSet presAssocID="{8E0E965A-953F-4581-BCAB-6F736606ACF2}" presName="node" presStyleLbl="node1" presStyleIdx="4" presStyleCnt="8">
        <dgm:presLayoutVars>
          <dgm:bulletEnabled val="1"/>
        </dgm:presLayoutVars>
      </dgm:prSet>
      <dgm:spPr/>
      <dgm:t>
        <a:bodyPr/>
        <a:lstStyle/>
        <a:p>
          <a:endParaRPr lang="ru-RU"/>
        </a:p>
      </dgm:t>
    </dgm:pt>
    <dgm:pt modelId="{15E6575A-DC48-4D20-BE60-796C6A037D0E}" type="pres">
      <dgm:prSet presAssocID="{B7DD0BDB-D421-4AFB-8D8E-6A53C6E8D233}" presName="sibTrans" presStyleLbl="bgSibTrans2D1" presStyleIdx="4" presStyleCnt="7"/>
      <dgm:spPr/>
      <dgm:t>
        <a:bodyPr/>
        <a:lstStyle/>
        <a:p>
          <a:endParaRPr lang="ru-RU"/>
        </a:p>
      </dgm:t>
    </dgm:pt>
    <dgm:pt modelId="{23F9D041-FE28-4330-AFF5-37CE6C94DFF0}" type="pres">
      <dgm:prSet presAssocID="{AF28D127-2BC4-4D6F-BDB4-88C93488EB30}" presName="compNode" presStyleCnt="0"/>
      <dgm:spPr/>
    </dgm:pt>
    <dgm:pt modelId="{BB1004BE-DF82-4A54-B74F-55B00AFFC62A}" type="pres">
      <dgm:prSet presAssocID="{AF28D127-2BC4-4D6F-BDB4-88C93488EB30}" presName="dummyConnPt" presStyleCnt="0"/>
      <dgm:spPr/>
    </dgm:pt>
    <dgm:pt modelId="{5B489C0D-2532-4763-A761-9C955DAA01BF}" type="pres">
      <dgm:prSet presAssocID="{AF28D127-2BC4-4D6F-BDB4-88C93488EB30}" presName="node" presStyleLbl="node1" presStyleIdx="5" presStyleCnt="8">
        <dgm:presLayoutVars>
          <dgm:bulletEnabled val="1"/>
        </dgm:presLayoutVars>
      </dgm:prSet>
      <dgm:spPr/>
      <dgm:t>
        <a:bodyPr/>
        <a:lstStyle/>
        <a:p>
          <a:endParaRPr lang="ru-RU"/>
        </a:p>
      </dgm:t>
    </dgm:pt>
    <dgm:pt modelId="{F0F594AA-18FC-4524-9606-02A4CB2ED4FF}" type="pres">
      <dgm:prSet presAssocID="{4E3666FA-0E50-4A0B-B542-019A94A98204}" presName="sibTrans" presStyleLbl="bgSibTrans2D1" presStyleIdx="5" presStyleCnt="7"/>
      <dgm:spPr/>
      <dgm:t>
        <a:bodyPr/>
        <a:lstStyle/>
        <a:p>
          <a:endParaRPr lang="ru-RU"/>
        </a:p>
      </dgm:t>
    </dgm:pt>
    <dgm:pt modelId="{D5CB6A8E-E426-4293-9258-CF7E4832891A}" type="pres">
      <dgm:prSet presAssocID="{0303DA93-574C-423B-ADFC-663B0A100ED7}" presName="compNode" presStyleCnt="0"/>
      <dgm:spPr/>
    </dgm:pt>
    <dgm:pt modelId="{96E5198E-5A40-4DEA-B47F-AB72A8CEFCC3}" type="pres">
      <dgm:prSet presAssocID="{0303DA93-574C-423B-ADFC-663B0A100ED7}" presName="dummyConnPt" presStyleCnt="0"/>
      <dgm:spPr/>
    </dgm:pt>
    <dgm:pt modelId="{D848AC72-D1F7-4CE6-9C8C-17F9B8C585D2}" type="pres">
      <dgm:prSet presAssocID="{0303DA93-574C-423B-ADFC-663B0A100ED7}" presName="node" presStyleLbl="node1" presStyleIdx="6" presStyleCnt="8">
        <dgm:presLayoutVars>
          <dgm:bulletEnabled val="1"/>
        </dgm:presLayoutVars>
      </dgm:prSet>
      <dgm:spPr/>
      <dgm:t>
        <a:bodyPr/>
        <a:lstStyle/>
        <a:p>
          <a:endParaRPr lang="ru-RU"/>
        </a:p>
      </dgm:t>
    </dgm:pt>
    <dgm:pt modelId="{6F87AACB-C184-4B31-B196-D648A5141A7E}" type="pres">
      <dgm:prSet presAssocID="{DB649EC5-07A7-4981-B7BB-7BB028B8953F}" presName="sibTrans" presStyleLbl="bgSibTrans2D1" presStyleIdx="6" presStyleCnt="7"/>
      <dgm:spPr/>
      <dgm:t>
        <a:bodyPr/>
        <a:lstStyle/>
        <a:p>
          <a:endParaRPr lang="ru-RU"/>
        </a:p>
      </dgm:t>
    </dgm:pt>
    <dgm:pt modelId="{015F4E12-0CD0-4A86-8BA8-15DA1D222C19}" type="pres">
      <dgm:prSet presAssocID="{5A4861DA-F1E0-4402-A42F-33AC512FFB15}" presName="compNode" presStyleCnt="0"/>
      <dgm:spPr/>
    </dgm:pt>
    <dgm:pt modelId="{01FCCE58-0EE2-4F45-9514-5F5E35C547D3}" type="pres">
      <dgm:prSet presAssocID="{5A4861DA-F1E0-4402-A42F-33AC512FFB15}" presName="dummyConnPt" presStyleCnt="0"/>
      <dgm:spPr/>
    </dgm:pt>
    <dgm:pt modelId="{C18F4A9A-0DC1-4579-8409-D1AB173A7ECA}" type="pres">
      <dgm:prSet presAssocID="{5A4861DA-F1E0-4402-A42F-33AC512FFB15}" presName="node" presStyleLbl="node1" presStyleIdx="7" presStyleCnt="8">
        <dgm:presLayoutVars>
          <dgm:bulletEnabled val="1"/>
        </dgm:presLayoutVars>
      </dgm:prSet>
      <dgm:spPr/>
      <dgm:t>
        <a:bodyPr/>
        <a:lstStyle/>
        <a:p>
          <a:endParaRPr lang="ru-RU"/>
        </a:p>
      </dgm:t>
    </dgm:pt>
  </dgm:ptLst>
  <dgm:cxnLst>
    <dgm:cxn modelId="{CEE82496-919A-4D5B-B4D4-C6DDE4385454}" srcId="{9B31E51C-5110-40CF-9FBF-E70CCD038EDD}" destId="{7A233193-F6C7-4073-B76D-8D6DC58E31F1}" srcOrd="2" destOrd="0" parTransId="{9D92F32D-66E1-4732-8B49-87BEE7382898}" sibTransId="{D70C02DD-6E5B-4B21-A253-25527890A8A2}"/>
    <dgm:cxn modelId="{EE19068E-73DB-4303-97BD-88166730D85A}" type="presOf" srcId="{D70C02DD-6E5B-4B21-A253-25527890A8A2}" destId="{CC717344-714F-4570-AF6A-20C774CA3E3D}" srcOrd="0" destOrd="0" presId="urn:microsoft.com/office/officeart/2005/8/layout/bProcess4"/>
    <dgm:cxn modelId="{07B51E2A-29AF-44F6-9A3C-A7BE38699611}" srcId="{9B31E51C-5110-40CF-9FBF-E70CCD038EDD}" destId="{5A4861DA-F1E0-4402-A42F-33AC512FFB15}" srcOrd="7" destOrd="0" parTransId="{0048CD90-1562-479F-BBBD-A7D0F81EF4BD}" sibTransId="{A82B2FE6-9572-4814-A8EC-55F2D3BF1682}"/>
    <dgm:cxn modelId="{AC7ACA0C-0367-41F6-A71E-E6C4661763EA}" type="presOf" srcId="{7A233193-F6C7-4073-B76D-8D6DC58E31F1}" destId="{E01EE53E-EFC7-41F1-817F-1C49C6BB887E}" srcOrd="0" destOrd="0" presId="urn:microsoft.com/office/officeart/2005/8/layout/bProcess4"/>
    <dgm:cxn modelId="{4E6DB705-6CB8-434A-8E8C-DD9E3A1AF023}" type="presOf" srcId="{DB649EC5-07A7-4981-B7BB-7BB028B8953F}" destId="{6F87AACB-C184-4B31-B196-D648A5141A7E}" srcOrd="0" destOrd="0" presId="urn:microsoft.com/office/officeart/2005/8/layout/bProcess4"/>
    <dgm:cxn modelId="{1C693F81-7D6B-4AE7-8F46-7D64EC290EC9}" type="presOf" srcId="{8F839E7D-250F-4B20-8782-EF69C99C828D}" destId="{178CBC52-7B1E-4BD1-B923-D9021B224D78}" srcOrd="0" destOrd="0" presId="urn:microsoft.com/office/officeart/2005/8/layout/bProcess4"/>
    <dgm:cxn modelId="{534219FF-9CA9-42A2-8FC7-3FD7A7D626CB}" srcId="{9B31E51C-5110-40CF-9FBF-E70CCD038EDD}" destId="{0303DA93-574C-423B-ADFC-663B0A100ED7}" srcOrd="6" destOrd="0" parTransId="{D0F3BC3D-2009-41D7-8DF5-E337E41B4107}" sibTransId="{DB649EC5-07A7-4981-B7BB-7BB028B8953F}"/>
    <dgm:cxn modelId="{1832694C-64A8-41E1-A156-A961C09AE0DC}" srcId="{9B31E51C-5110-40CF-9FBF-E70CCD038EDD}" destId="{8E0E965A-953F-4581-BCAB-6F736606ACF2}" srcOrd="4" destOrd="0" parTransId="{FE0159BF-9280-4CAC-803C-5CBE801B2C76}" sibTransId="{B7DD0BDB-D421-4AFB-8D8E-6A53C6E8D233}"/>
    <dgm:cxn modelId="{5BC2548D-0712-4E1F-B20D-FD0DF73C6DA4}" type="presOf" srcId="{2E86E9F8-0C2F-47D4-8F30-EBFEB462A51C}" destId="{6A714EAA-826C-40F0-A06B-D7C7285B9E4E}" srcOrd="0" destOrd="0" presId="urn:microsoft.com/office/officeart/2005/8/layout/bProcess4"/>
    <dgm:cxn modelId="{C769853E-4813-47F0-B0C6-D08321B40F89}" type="presOf" srcId="{9B31E51C-5110-40CF-9FBF-E70CCD038EDD}" destId="{009C0AC4-15DB-4A9E-A13B-F944DB949F06}" srcOrd="0" destOrd="0" presId="urn:microsoft.com/office/officeart/2005/8/layout/bProcess4"/>
    <dgm:cxn modelId="{F3410551-52BE-49E5-B562-42FB604EBFC3}" type="presOf" srcId="{0303DA93-574C-423B-ADFC-663B0A100ED7}" destId="{D848AC72-D1F7-4CE6-9C8C-17F9B8C585D2}" srcOrd="0" destOrd="0" presId="urn:microsoft.com/office/officeart/2005/8/layout/bProcess4"/>
    <dgm:cxn modelId="{6B23D7A5-8B1A-4EA5-9237-77928F6813CB}" type="presOf" srcId="{8E0E965A-953F-4581-BCAB-6F736606ACF2}" destId="{666BF087-898F-44CE-BB7C-FB15B3C6EA22}" srcOrd="0" destOrd="0" presId="urn:microsoft.com/office/officeart/2005/8/layout/bProcess4"/>
    <dgm:cxn modelId="{EA0F578A-65B8-49DC-B5B9-C68BC5E453E2}" type="presOf" srcId="{B7DD0BDB-D421-4AFB-8D8E-6A53C6E8D233}" destId="{15E6575A-DC48-4D20-BE60-796C6A037D0E}" srcOrd="0" destOrd="0" presId="urn:microsoft.com/office/officeart/2005/8/layout/bProcess4"/>
    <dgm:cxn modelId="{8A447005-E41B-48D6-9A18-DD107084842F}" type="presOf" srcId="{9653A15B-547B-4639-B8BA-E2618B4C401C}" destId="{9DF35489-4218-44B4-A4A4-3509705809C7}" srcOrd="0" destOrd="0" presId="urn:microsoft.com/office/officeart/2005/8/layout/bProcess4"/>
    <dgm:cxn modelId="{FF5FE4DD-E139-436D-8E8C-DEBF4F5EADE7}" srcId="{9B31E51C-5110-40CF-9FBF-E70CCD038EDD}" destId="{9653A15B-547B-4639-B8BA-E2618B4C401C}" srcOrd="0" destOrd="0" parTransId="{A880419C-011C-4FFD-8E97-BD8F9C46EC72}" sibTransId="{06E49C38-A792-484E-8366-E77993AF32FD}"/>
    <dgm:cxn modelId="{8F5AA1AC-9845-4401-B0E8-F9685A4117E7}" srcId="{9B31E51C-5110-40CF-9FBF-E70CCD038EDD}" destId="{0A2DBAB6-0F1E-4C7E-899B-FD89791D2AD2}" srcOrd="1" destOrd="0" parTransId="{B7D7DBD7-67C8-4A75-AEF7-C0752E64B3F1}" sibTransId="{C58C33E7-EF00-4A77-BCB2-55D02DB9EB48}"/>
    <dgm:cxn modelId="{69C7F166-239D-4CF9-B966-1BBB797771A6}" type="presOf" srcId="{4E3666FA-0E50-4A0B-B542-019A94A98204}" destId="{F0F594AA-18FC-4524-9606-02A4CB2ED4FF}" srcOrd="0" destOrd="0" presId="urn:microsoft.com/office/officeart/2005/8/layout/bProcess4"/>
    <dgm:cxn modelId="{42568E4E-734B-4E07-8DC2-B7151D80ED6E}" type="presOf" srcId="{06E49C38-A792-484E-8366-E77993AF32FD}" destId="{A28810BC-4447-4070-B97C-4887B9635669}" srcOrd="0" destOrd="0" presId="urn:microsoft.com/office/officeart/2005/8/layout/bProcess4"/>
    <dgm:cxn modelId="{81C5700B-92FE-43D4-894E-8FC0634D4987}" type="presOf" srcId="{5A4861DA-F1E0-4402-A42F-33AC512FFB15}" destId="{C18F4A9A-0DC1-4579-8409-D1AB173A7ECA}" srcOrd="0" destOrd="0" presId="urn:microsoft.com/office/officeart/2005/8/layout/bProcess4"/>
    <dgm:cxn modelId="{3218C18B-1CF5-41B2-B0E0-F4A51B300291}" type="presOf" srcId="{C58C33E7-EF00-4A77-BCB2-55D02DB9EB48}" destId="{CD12F420-EA42-4140-A821-627BB59FAACC}" srcOrd="0" destOrd="0" presId="urn:microsoft.com/office/officeart/2005/8/layout/bProcess4"/>
    <dgm:cxn modelId="{0A5699A0-5DCE-45A2-B52D-C9716F430217}" type="presOf" srcId="{AF28D127-2BC4-4D6F-BDB4-88C93488EB30}" destId="{5B489C0D-2532-4763-A761-9C955DAA01BF}" srcOrd="0" destOrd="0" presId="urn:microsoft.com/office/officeart/2005/8/layout/bProcess4"/>
    <dgm:cxn modelId="{58DA3F6E-A139-4D60-8FBB-CCFC26E981A2}" srcId="{9B31E51C-5110-40CF-9FBF-E70CCD038EDD}" destId="{AF28D127-2BC4-4D6F-BDB4-88C93488EB30}" srcOrd="5" destOrd="0" parTransId="{E52E1C6D-9FAC-452D-8063-6BEC795C1511}" sibTransId="{4E3666FA-0E50-4A0B-B542-019A94A98204}"/>
    <dgm:cxn modelId="{37C94649-9A1D-43D5-9821-0896512FB719}" type="presOf" srcId="{0A2DBAB6-0F1E-4C7E-899B-FD89791D2AD2}" destId="{3BA296DE-1BFF-4A99-A186-8D46727F894C}" srcOrd="0" destOrd="0" presId="urn:microsoft.com/office/officeart/2005/8/layout/bProcess4"/>
    <dgm:cxn modelId="{7761D998-4FF6-4999-AE71-D38550C88401}" srcId="{9B31E51C-5110-40CF-9FBF-E70CCD038EDD}" destId="{8F839E7D-250F-4B20-8782-EF69C99C828D}" srcOrd="3" destOrd="0" parTransId="{8A89B52F-4179-4CD5-9BD9-98FF61D0E0E0}" sibTransId="{2E86E9F8-0C2F-47D4-8F30-EBFEB462A51C}"/>
    <dgm:cxn modelId="{63D4D456-BEFE-4F68-A80B-0762F460B9E7}" type="presParOf" srcId="{009C0AC4-15DB-4A9E-A13B-F944DB949F06}" destId="{24C0288A-29EE-49B6-A0E9-DCBB9DC4FF35}" srcOrd="0" destOrd="0" presId="urn:microsoft.com/office/officeart/2005/8/layout/bProcess4"/>
    <dgm:cxn modelId="{2BFEE045-F1F8-4DDD-AB2B-5C50E30B87DE}" type="presParOf" srcId="{24C0288A-29EE-49B6-A0E9-DCBB9DC4FF35}" destId="{53BDF5D2-350D-46F6-9263-CFB592E96892}" srcOrd="0" destOrd="0" presId="urn:microsoft.com/office/officeart/2005/8/layout/bProcess4"/>
    <dgm:cxn modelId="{8936CC88-4026-4B28-9E0E-EDD13FBC3D4C}" type="presParOf" srcId="{24C0288A-29EE-49B6-A0E9-DCBB9DC4FF35}" destId="{9DF35489-4218-44B4-A4A4-3509705809C7}" srcOrd="1" destOrd="0" presId="urn:microsoft.com/office/officeart/2005/8/layout/bProcess4"/>
    <dgm:cxn modelId="{AAA21753-A128-413E-904E-3DD297B24A19}" type="presParOf" srcId="{009C0AC4-15DB-4A9E-A13B-F944DB949F06}" destId="{A28810BC-4447-4070-B97C-4887B9635669}" srcOrd="1" destOrd="0" presId="urn:microsoft.com/office/officeart/2005/8/layout/bProcess4"/>
    <dgm:cxn modelId="{0AC42462-E931-4470-9D0A-4A673B6AA1B8}" type="presParOf" srcId="{009C0AC4-15DB-4A9E-A13B-F944DB949F06}" destId="{AC510C92-77D4-4903-9C10-4C2F379737B8}" srcOrd="2" destOrd="0" presId="urn:microsoft.com/office/officeart/2005/8/layout/bProcess4"/>
    <dgm:cxn modelId="{021A636B-7DBD-45AA-AF30-32C30BB9CB56}" type="presParOf" srcId="{AC510C92-77D4-4903-9C10-4C2F379737B8}" destId="{CF3ADF61-9E83-43F5-A695-B1192E85EE95}" srcOrd="0" destOrd="0" presId="urn:microsoft.com/office/officeart/2005/8/layout/bProcess4"/>
    <dgm:cxn modelId="{202E07E1-0CB0-4897-9B53-4B5557229105}" type="presParOf" srcId="{AC510C92-77D4-4903-9C10-4C2F379737B8}" destId="{3BA296DE-1BFF-4A99-A186-8D46727F894C}" srcOrd="1" destOrd="0" presId="urn:microsoft.com/office/officeart/2005/8/layout/bProcess4"/>
    <dgm:cxn modelId="{E9054D25-B533-44F8-9034-3ED7DD97DF92}" type="presParOf" srcId="{009C0AC4-15DB-4A9E-A13B-F944DB949F06}" destId="{CD12F420-EA42-4140-A821-627BB59FAACC}" srcOrd="3" destOrd="0" presId="urn:microsoft.com/office/officeart/2005/8/layout/bProcess4"/>
    <dgm:cxn modelId="{6BD5E3A1-7F98-4353-8A62-AA354D212564}" type="presParOf" srcId="{009C0AC4-15DB-4A9E-A13B-F944DB949F06}" destId="{D66D99DC-5981-425D-85B2-F3B242AB6460}" srcOrd="4" destOrd="0" presId="urn:microsoft.com/office/officeart/2005/8/layout/bProcess4"/>
    <dgm:cxn modelId="{64549908-0AFC-426C-AB28-D4D62234BB82}" type="presParOf" srcId="{D66D99DC-5981-425D-85B2-F3B242AB6460}" destId="{F34C0EDD-9D4B-4C8D-BA6D-8A941893003C}" srcOrd="0" destOrd="0" presId="urn:microsoft.com/office/officeart/2005/8/layout/bProcess4"/>
    <dgm:cxn modelId="{02EC93B9-FD45-48DE-85FA-52D891C04BE4}" type="presParOf" srcId="{D66D99DC-5981-425D-85B2-F3B242AB6460}" destId="{E01EE53E-EFC7-41F1-817F-1C49C6BB887E}" srcOrd="1" destOrd="0" presId="urn:microsoft.com/office/officeart/2005/8/layout/bProcess4"/>
    <dgm:cxn modelId="{FE6091FA-3B4B-431F-9497-359B3537874F}" type="presParOf" srcId="{009C0AC4-15DB-4A9E-A13B-F944DB949F06}" destId="{CC717344-714F-4570-AF6A-20C774CA3E3D}" srcOrd="5" destOrd="0" presId="urn:microsoft.com/office/officeart/2005/8/layout/bProcess4"/>
    <dgm:cxn modelId="{8555F347-5FFB-4BF1-9636-A4BBA4517DA9}" type="presParOf" srcId="{009C0AC4-15DB-4A9E-A13B-F944DB949F06}" destId="{63D7AE3F-2BFC-46DD-9A87-AE3C60E28381}" srcOrd="6" destOrd="0" presId="urn:microsoft.com/office/officeart/2005/8/layout/bProcess4"/>
    <dgm:cxn modelId="{F9A1C468-BF6A-438E-B152-04BE15C016B5}" type="presParOf" srcId="{63D7AE3F-2BFC-46DD-9A87-AE3C60E28381}" destId="{4C734F65-0B57-4255-8159-4C6A1EC683E9}" srcOrd="0" destOrd="0" presId="urn:microsoft.com/office/officeart/2005/8/layout/bProcess4"/>
    <dgm:cxn modelId="{1281AF94-14F5-415A-A815-A62166AFC938}" type="presParOf" srcId="{63D7AE3F-2BFC-46DD-9A87-AE3C60E28381}" destId="{178CBC52-7B1E-4BD1-B923-D9021B224D78}" srcOrd="1" destOrd="0" presId="urn:microsoft.com/office/officeart/2005/8/layout/bProcess4"/>
    <dgm:cxn modelId="{6B5E213E-4553-4B82-B0A5-676678B3A5C7}" type="presParOf" srcId="{009C0AC4-15DB-4A9E-A13B-F944DB949F06}" destId="{6A714EAA-826C-40F0-A06B-D7C7285B9E4E}" srcOrd="7" destOrd="0" presId="urn:microsoft.com/office/officeart/2005/8/layout/bProcess4"/>
    <dgm:cxn modelId="{3093D62D-06CB-449E-8C05-9A5F92056413}" type="presParOf" srcId="{009C0AC4-15DB-4A9E-A13B-F944DB949F06}" destId="{AB8CB763-AE45-420C-A07B-594D76723840}" srcOrd="8" destOrd="0" presId="urn:microsoft.com/office/officeart/2005/8/layout/bProcess4"/>
    <dgm:cxn modelId="{55B33DC9-792A-4A71-9035-A3049D31D085}" type="presParOf" srcId="{AB8CB763-AE45-420C-A07B-594D76723840}" destId="{390FF09C-CBC3-4D7F-8357-566C0A2F3B4E}" srcOrd="0" destOrd="0" presId="urn:microsoft.com/office/officeart/2005/8/layout/bProcess4"/>
    <dgm:cxn modelId="{219F92A7-FB57-4F60-840E-6DC6CDA5346D}" type="presParOf" srcId="{AB8CB763-AE45-420C-A07B-594D76723840}" destId="{666BF087-898F-44CE-BB7C-FB15B3C6EA22}" srcOrd="1" destOrd="0" presId="urn:microsoft.com/office/officeart/2005/8/layout/bProcess4"/>
    <dgm:cxn modelId="{D920F8F3-CE93-4A6D-B15F-D60397F943A6}" type="presParOf" srcId="{009C0AC4-15DB-4A9E-A13B-F944DB949F06}" destId="{15E6575A-DC48-4D20-BE60-796C6A037D0E}" srcOrd="9" destOrd="0" presId="urn:microsoft.com/office/officeart/2005/8/layout/bProcess4"/>
    <dgm:cxn modelId="{EBB6B223-9E30-4401-974B-5460AE20DF8B}" type="presParOf" srcId="{009C0AC4-15DB-4A9E-A13B-F944DB949F06}" destId="{23F9D041-FE28-4330-AFF5-37CE6C94DFF0}" srcOrd="10" destOrd="0" presId="urn:microsoft.com/office/officeart/2005/8/layout/bProcess4"/>
    <dgm:cxn modelId="{6C8D57CD-1435-4FFA-AEBC-958B437B4A7D}" type="presParOf" srcId="{23F9D041-FE28-4330-AFF5-37CE6C94DFF0}" destId="{BB1004BE-DF82-4A54-B74F-55B00AFFC62A}" srcOrd="0" destOrd="0" presId="urn:microsoft.com/office/officeart/2005/8/layout/bProcess4"/>
    <dgm:cxn modelId="{971C1C9A-3C12-4428-9A97-E011F5E5048B}" type="presParOf" srcId="{23F9D041-FE28-4330-AFF5-37CE6C94DFF0}" destId="{5B489C0D-2532-4763-A761-9C955DAA01BF}" srcOrd="1" destOrd="0" presId="urn:microsoft.com/office/officeart/2005/8/layout/bProcess4"/>
    <dgm:cxn modelId="{13072B04-0FE3-4F50-A9A3-7CB23F29E9DC}" type="presParOf" srcId="{009C0AC4-15DB-4A9E-A13B-F944DB949F06}" destId="{F0F594AA-18FC-4524-9606-02A4CB2ED4FF}" srcOrd="11" destOrd="0" presId="urn:microsoft.com/office/officeart/2005/8/layout/bProcess4"/>
    <dgm:cxn modelId="{8E0A8EDA-50C1-4444-AAC1-2C49C0263D1E}" type="presParOf" srcId="{009C0AC4-15DB-4A9E-A13B-F944DB949F06}" destId="{D5CB6A8E-E426-4293-9258-CF7E4832891A}" srcOrd="12" destOrd="0" presId="urn:microsoft.com/office/officeart/2005/8/layout/bProcess4"/>
    <dgm:cxn modelId="{4ED8EDFA-5159-47B3-9DD8-4B9D705FDE48}" type="presParOf" srcId="{D5CB6A8E-E426-4293-9258-CF7E4832891A}" destId="{96E5198E-5A40-4DEA-B47F-AB72A8CEFCC3}" srcOrd="0" destOrd="0" presId="urn:microsoft.com/office/officeart/2005/8/layout/bProcess4"/>
    <dgm:cxn modelId="{9DC4A82A-C249-4A8A-8666-1F99BB66D619}" type="presParOf" srcId="{D5CB6A8E-E426-4293-9258-CF7E4832891A}" destId="{D848AC72-D1F7-4CE6-9C8C-17F9B8C585D2}" srcOrd="1" destOrd="0" presId="urn:microsoft.com/office/officeart/2005/8/layout/bProcess4"/>
    <dgm:cxn modelId="{1B97AE3A-D028-4692-91CA-96C1E5E71567}" type="presParOf" srcId="{009C0AC4-15DB-4A9E-A13B-F944DB949F06}" destId="{6F87AACB-C184-4B31-B196-D648A5141A7E}" srcOrd="13" destOrd="0" presId="urn:microsoft.com/office/officeart/2005/8/layout/bProcess4"/>
    <dgm:cxn modelId="{CC696D7D-5F0D-4428-A9AC-FB266351CDFC}" type="presParOf" srcId="{009C0AC4-15DB-4A9E-A13B-F944DB949F06}" destId="{015F4E12-0CD0-4A86-8BA8-15DA1D222C19}" srcOrd="14" destOrd="0" presId="urn:microsoft.com/office/officeart/2005/8/layout/bProcess4"/>
    <dgm:cxn modelId="{CB8671FB-E676-4349-8B7C-E9B8E0DE402D}" type="presParOf" srcId="{015F4E12-0CD0-4A86-8BA8-15DA1D222C19}" destId="{01FCCE58-0EE2-4F45-9514-5F5E35C547D3}" srcOrd="0" destOrd="0" presId="urn:microsoft.com/office/officeart/2005/8/layout/bProcess4"/>
    <dgm:cxn modelId="{B1FBFA7D-B9D5-4284-A185-BE1F951E34F6}" type="presParOf" srcId="{015F4E12-0CD0-4A86-8BA8-15DA1D222C19}" destId="{C18F4A9A-0DC1-4579-8409-D1AB173A7ECA}"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C9E7F72C-87FA-405A-BFAD-D4A4A51D4A50}" type="doc">
      <dgm:prSet loTypeId="urn:microsoft.com/office/officeart/2005/8/layout/chevron2" loCatId="list" qsTypeId="urn:microsoft.com/office/officeart/2005/8/quickstyle/simple4" qsCatId="simple" csTypeId="urn:microsoft.com/office/officeart/2005/8/colors/colorful4" csCatId="colorful" phldr="1"/>
      <dgm:spPr/>
      <dgm:t>
        <a:bodyPr/>
        <a:lstStyle/>
        <a:p>
          <a:endParaRPr lang="ru-RU"/>
        </a:p>
      </dgm:t>
    </dgm:pt>
    <dgm:pt modelId="{06673FE8-6370-4655-BECD-C67E66C7BD90}">
      <dgm:prSet phldrT="[Текст]" custT="1"/>
      <dgm:spPr/>
      <dgm:t>
        <a:bodyPr/>
        <a:lstStyle/>
        <a:p>
          <a:r>
            <a:rPr lang="uk-UA" sz="2000" b="1">
              <a:latin typeface="Times New Roman" panose="02020603050405020304" pitchFamily="18" charset="0"/>
              <a:cs typeface="Times New Roman" panose="02020603050405020304" pitchFamily="18" charset="0"/>
            </a:rPr>
            <a:t>Категорії юридичних осіб, які можуть або не можуть бути засновниками або членами громадських спілок:</a:t>
          </a:r>
          <a:endParaRPr lang="ru-RU" sz="2000" b="1">
            <a:latin typeface="Times New Roman" panose="02020603050405020304" pitchFamily="18" charset="0"/>
            <a:cs typeface="Times New Roman" panose="02020603050405020304" pitchFamily="18" charset="0"/>
          </a:endParaRPr>
        </a:p>
      </dgm:t>
    </dgm:pt>
    <dgm:pt modelId="{8938D53C-B469-40DD-967A-1E0FD3D20703}" type="parTrans" cxnId="{3EB11A4F-849F-41F7-BF91-48CF4062AC1C}">
      <dgm:prSet/>
      <dgm:spPr/>
      <dgm:t>
        <a:bodyPr/>
        <a:lstStyle/>
        <a:p>
          <a:endParaRPr lang="ru-RU"/>
        </a:p>
      </dgm:t>
    </dgm:pt>
    <dgm:pt modelId="{FC09CEE9-85D4-491E-8DAE-7AF097436FE4}" type="sibTrans" cxnId="{3EB11A4F-849F-41F7-BF91-48CF4062AC1C}">
      <dgm:prSet/>
      <dgm:spPr/>
      <dgm:t>
        <a:bodyPr/>
        <a:lstStyle/>
        <a:p>
          <a:endParaRPr lang="ru-RU"/>
        </a:p>
      </dgm:t>
    </dgm:pt>
    <dgm:pt modelId="{2B6C1B9F-9382-4EFC-B24F-635A88CD5656}">
      <dgm:prSet phldrT="[Текст]" custT="1"/>
      <dgm:spPr/>
      <dgm:t>
        <a:bodyPr/>
        <a:lstStyle/>
        <a:p>
          <a:r>
            <a:rPr lang="uk-UA" sz="1400" dirty="0">
              <a:latin typeface="Times New Roman" panose="02020603050405020304" pitchFamily="18" charset="0"/>
              <a:cs typeface="Times New Roman" panose="02020603050405020304" pitchFamily="18" charset="0"/>
            </a:rPr>
            <a:t>1. Засновниками громадської організації можуть бути громадяни України, іноземці та особи без громадянства, які перебувають в Україні на законних підставах, які досягли 18 років, а молодіжної та дитячої громадської організації – 14 років. </a:t>
          </a:r>
          <a:endParaRPr lang="ru-RU" sz="1400" dirty="0">
            <a:latin typeface="Times New Roman" panose="02020603050405020304" pitchFamily="18" charset="0"/>
            <a:cs typeface="Times New Roman" panose="02020603050405020304" pitchFamily="18" charset="0"/>
          </a:endParaRPr>
        </a:p>
      </dgm:t>
    </dgm:pt>
    <dgm:pt modelId="{A025C758-7EA5-4D20-A10C-9C1E2867E3BC}" type="parTrans" cxnId="{59C02462-8E1A-4959-A7F7-5E6253AE9EE9}">
      <dgm:prSet/>
      <dgm:spPr/>
      <dgm:t>
        <a:bodyPr/>
        <a:lstStyle/>
        <a:p>
          <a:endParaRPr lang="ru-RU"/>
        </a:p>
      </dgm:t>
    </dgm:pt>
    <dgm:pt modelId="{D6EB2D4C-D5C7-4251-ABAE-13A86F9F2E70}" type="sibTrans" cxnId="{59C02462-8E1A-4959-A7F7-5E6253AE9EE9}">
      <dgm:prSet/>
      <dgm:spPr/>
      <dgm:t>
        <a:bodyPr/>
        <a:lstStyle/>
        <a:p>
          <a:endParaRPr lang="ru-RU"/>
        </a:p>
      </dgm:t>
    </dgm:pt>
    <dgm:pt modelId="{306BB3DF-03E4-4D11-887B-3FA4C77392D0}">
      <dgm:prSet phldrT="[Текст]" custT="1"/>
      <dgm:spPr/>
      <dgm:t>
        <a:bodyPr/>
        <a:lstStyle/>
        <a:p>
          <a:r>
            <a:rPr lang="uk-UA" sz="1400">
              <a:latin typeface="Times New Roman" panose="02020603050405020304" pitchFamily="18" charset="0"/>
              <a:cs typeface="Times New Roman" panose="02020603050405020304" pitchFamily="18" charset="0"/>
            </a:rPr>
            <a:t>6. Засновником громадської організації не може бути особа, яку визнано судом недієздатною. </a:t>
          </a:r>
          <a:endParaRPr lang="ru-RU" sz="1400">
            <a:latin typeface="Times New Roman" panose="02020603050405020304" pitchFamily="18" charset="0"/>
            <a:cs typeface="Times New Roman" panose="02020603050405020304" pitchFamily="18" charset="0"/>
          </a:endParaRPr>
        </a:p>
      </dgm:t>
    </dgm:pt>
    <dgm:pt modelId="{D3449C4E-780B-4A6C-B7E2-CE70ADCE34D8}" type="parTrans" cxnId="{BD4D816E-724D-4DA0-8B16-80FBFAE56F52}">
      <dgm:prSet/>
      <dgm:spPr/>
      <dgm:t>
        <a:bodyPr/>
        <a:lstStyle/>
        <a:p>
          <a:endParaRPr lang="ru-RU"/>
        </a:p>
      </dgm:t>
    </dgm:pt>
    <dgm:pt modelId="{B2FA8E8B-4F21-4FDC-84E7-92384EAFD6DF}" type="sibTrans" cxnId="{BD4D816E-724D-4DA0-8B16-80FBFAE56F52}">
      <dgm:prSet/>
      <dgm:spPr/>
      <dgm:t>
        <a:bodyPr/>
        <a:lstStyle/>
        <a:p>
          <a:endParaRPr lang="ru-RU"/>
        </a:p>
      </dgm:t>
    </dgm:pt>
    <dgm:pt modelId="{90DB744C-7155-4375-880F-D3127EE5B051}">
      <dgm:prSet custT="1"/>
      <dgm:spPr/>
      <dgm:t>
        <a:bodyPr/>
        <a:lstStyle/>
        <a:p>
          <a:r>
            <a:rPr lang="uk-UA" sz="1400">
              <a:latin typeface="Times New Roman" panose="02020603050405020304" pitchFamily="18" charset="0"/>
              <a:cs typeface="Times New Roman" panose="02020603050405020304" pitchFamily="18" charset="0"/>
            </a:rPr>
            <a:t>2. Засновниками громадської спілки можуть бути юридичні особи приватного права, у тому числі громадські об’єднання зі статусом юридичної особи. Засновниками громадської спілки не можуть бути політичні партії, а також юридичні особи, щодо яких прийнято рішення щодо їх припинення або які перебувають у процесі припинення. </a:t>
          </a:r>
          <a:endParaRPr lang="ru-RU" sz="1400">
            <a:latin typeface="Times New Roman" panose="02020603050405020304" pitchFamily="18" charset="0"/>
            <a:cs typeface="Times New Roman" panose="02020603050405020304" pitchFamily="18" charset="0"/>
          </a:endParaRPr>
        </a:p>
      </dgm:t>
    </dgm:pt>
    <dgm:pt modelId="{C945568D-4741-4BA3-A162-93ABF21539BF}" type="parTrans" cxnId="{32247DC3-3B29-4A1A-8F65-0290CBFBCE17}">
      <dgm:prSet/>
      <dgm:spPr/>
      <dgm:t>
        <a:bodyPr/>
        <a:lstStyle/>
        <a:p>
          <a:endParaRPr lang="ru-RU"/>
        </a:p>
      </dgm:t>
    </dgm:pt>
    <dgm:pt modelId="{90321DE4-F319-4D8C-8695-61E92A39DE7D}" type="sibTrans" cxnId="{32247DC3-3B29-4A1A-8F65-0290CBFBCE17}">
      <dgm:prSet/>
      <dgm:spPr/>
      <dgm:t>
        <a:bodyPr/>
        <a:lstStyle/>
        <a:p>
          <a:endParaRPr lang="ru-RU"/>
        </a:p>
      </dgm:t>
    </dgm:pt>
    <dgm:pt modelId="{797B4EF5-662C-4054-B657-377620D22FFC}">
      <dgm:prSet custT="1"/>
      <dgm:spPr/>
      <dgm:t>
        <a:bodyPr/>
        <a:lstStyle/>
        <a:p>
          <a:r>
            <a:rPr lang="uk-UA" sz="1400">
              <a:latin typeface="Times New Roman" panose="02020603050405020304" pitchFamily="18" charset="0"/>
              <a:cs typeface="Times New Roman" panose="02020603050405020304" pitchFamily="18" charset="0"/>
            </a:rPr>
            <a:t>3. Кількість засновників громадського об’єднання не може бути меншою ніж 2 особи. </a:t>
          </a:r>
          <a:endParaRPr lang="ru-RU" sz="1400">
            <a:latin typeface="Times New Roman" panose="02020603050405020304" pitchFamily="18" charset="0"/>
            <a:cs typeface="Times New Roman" panose="02020603050405020304" pitchFamily="18" charset="0"/>
          </a:endParaRPr>
        </a:p>
      </dgm:t>
    </dgm:pt>
    <dgm:pt modelId="{B20F9678-4FCB-4857-BB8F-067B36E69D47}" type="parTrans" cxnId="{9A8AA121-1825-4BE6-9C3B-5054B6D7ECF9}">
      <dgm:prSet/>
      <dgm:spPr/>
      <dgm:t>
        <a:bodyPr/>
        <a:lstStyle/>
        <a:p>
          <a:endParaRPr lang="ru-RU"/>
        </a:p>
      </dgm:t>
    </dgm:pt>
    <dgm:pt modelId="{9F97FC99-97E5-4BD4-A379-1C32C5AB01A7}" type="sibTrans" cxnId="{9A8AA121-1825-4BE6-9C3B-5054B6D7ECF9}">
      <dgm:prSet/>
      <dgm:spPr/>
      <dgm:t>
        <a:bodyPr/>
        <a:lstStyle/>
        <a:p>
          <a:endParaRPr lang="ru-RU"/>
        </a:p>
      </dgm:t>
    </dgm:pt>
    <dgm:pt modelId="{332493BD-5A60-4C79-BF07-3AF3FC97C20E}">
      <dgm:prSet custT="1"/>
      <dgm:spPr/>
      <dgm:t>
        <a:bodyPr/>
        <a:lstStyle/>
        <a:p>
          <a:r>
            <a:rPr lang="uk-UA" sz="1400">
              <a:latin typeface="Times New Roman" panose="02020603050405020304" pitchFamily="18" charset="0"/>
              <a:cs typeface="Times New Roman" panose="02020603050405020304" pitchFamily="18" charset="0"/>
            </a:rPr>
            <a:t>4. Засновниками громадської спілки не можуть бути юридичні особи приватного права, єдиним засновником яких є одна і та сама особа. </a:t>
          </a:r>
          <a:endParaRPr lang="ru-RU" sz="1400">
            <a:latin typeface="Times New Roman" panose="02020603050405020304" pitchFamily="18" charset="0"/>
            <a:cs typeface="Times New Roman" panose="02020603050405020304" pitchFamily="18" charset="0"/>
          </a:endParaRPr>
        </a:p>
      </dgm:t>
    </dgm:pt>
    <dgm:pt modelId="{2528BF9A-BDFD-49B9-A3D3-4984B4A38EE8}" type="parTrans" cxnId="{90079AC5-BAE1-4B47-91D5-3A1F60621CBB}">
      <dgm:prSet/>
      <dgm:spPr/>
      <dgm:t>
        <a:bodyPr/>
        <a:lstStyle/>
        <a:p>
          <a:endParaRPr lang="ru-RU"/>
        </a:p>
      </dgm:t>
    </dgm:pt>
    <dgm:pt modelId="{B87DA82D-8CB4-4040-8F3F-0D18FB604498}" type="sibTrans" cxnId="{90079AC5-BAE1-4B47-91D5-3A1F60621CBB}">
      <dgm:prSet/>
      <dgm:spPr/>
      <dgm:t>
        <a:bodyPr/>
        <a:lstStyle/>
        <a:p>
          <a:endParaRPr lang="ru-RU"/>
        </a:p>
      </dgm:t>
    </dgm:pt>
    <dgm:pt modelId="{CEA7E924-0E65-43BA-ACB0-623791DA970C}">
      <dgm:prSet custT="1"/>
      <dgm:spPr/>
      <dgm:t>
        <a:bodyPr/>
        <a:lstStyle/>
        <a:p>
          <a:r>
            <a:rPr lang="uk-UA" sz="1400">
              <a:latin typeface="Times New Roman" panose="02020603050405020304" pitchFamily="18" charset="0"/>
              <a:cs typeface="Times New Roman" panose="02020603050405020304" pitchFamily="18" charset="0"/>
            </a:rPr>
            <a:t>5. Засновником громадської спілки не може бути юридична особа приватного права, якщо засновник (власник істотної участі) цієї юридичної особи внесений до переліку осіб, пов’язаних зі здійсненням терористичної діяльності, або щодо яких застосовано міжнародні санкції.</a:t>
          </a:r>
          <a:endParaRPr lang="ru-RU" sz="1400">
            <a:latin typeface="Times New Roman" panose="02020603050405020304" pitchFamily="18" charset="0"/>
            <a:cs typeface="Times New Roman" panose="02020603050405020304" pitchFamily="18" charset="0"/>
          </a:endParaRPr>
        </a:p>
      </dgm:t>
    </dgm:pt>
    <dgm:pt modelId="{C21C07A6-B6AC-48AE-B4FC-081646D941B0}" type="parTrans" cxnId="{FF72689F-167C-42A6-813D-CDCA36056BB8}">
      <dgm:prSet/>
      <dgm:spPr/>
      <dgm:t>
        <a:bodyPr/>
        <a:lstStyle/>
        <a:p>
          <a:endParaRPr lang="ru-RU"/>
        </a:p>
      </dgm:t>
    </dgm:pt>
    <dgm:pt modelId="{1DFD1D29-6831-4936-ADA6-F54BCA1CAEA2}" type="sibTrans" cxnId="{FF72689F-167C-42A6-813D-CDCA36056BB8}">
      <dgm:prSet/>
      <dgm:spPr/>
      <dgm:t>
        <a:bodyPr/>
        <a:lstStyle/>
        <a:p>
          <a:endParaRPr lang="ru-RU"/>
        </a:p>
      </dgm:t>
    </dgm:pt>
    <dgm:pt modelId="{DEF14C0E-6E15-469D-BC91-4A57C4480156}">
      <dgm:prSet custT="1"/>
      <dgm:spPr/>
      <dgm:t>
        <a:bodyPr/>
        <a:lstStyle/>
        <a:p>
          <a:r>
            <a:rPr lang="uk-UA" sz="1400">
              <a:latin typeface="Times New Roman" panose="02020603050405020304" pitchFamily="18" charset="0"/>
              <a:cs typeface="Times New Roman" panose="02020603050405020304" pitchFamily="18" charset="0"/>
            </a:rPr>
            <a:t>7. Повноваження засновника громадського об’єднання закінчуються після державної реєстрації громадського об’єднання в установленому законом порядку.</a:t>
          </a:r>
          <a:endParaRPr lang="ru-RU" sz="1400">
            <a:latin typeface="Times New Roman" panose="02020603050405020304" pitchFamily="18" charset="0"/>
            <a:cs typeface="Times New Roman" panose="02020603050405020304" pitchFamily="18" charset="0"/>
          </a:endParaRPr>
        </a:p>
      </dgm:t>
    </dgm:pt>
    <dgm:pt modelId="{CB53EB61-A669-44E4-B96D-E2C8B0937742}" type="parTrans" cxnId="{94E90BE8-D52D-4E3A-86D1-A852756F9F86}">
      <dgm:prSet/>
      <dgm:spPr/>
      <dgm:t>
        <a:bodyPr/>
        <a:lstStyle/>
        <a:p>
          <a:endParaRPr lang="ru-RU"/>
        </a:p>
      </dgm:t>
    </dgm:pt>
    <dgm:pt modelId="{4E4A9071-B811-4839-84E2-396703B739B5}" type="sibTrans" cxnId="{94E90BE8-D52D-4E3A-86D1-A852756F9F86}">
      <dgm:prSet/>
      <dgm:spPr/>
      <dgm:t>
        <a:bodyPr/>
        <a:lstStyle/>
        <a:p>
          <a:endParaRPr lang="ru-RU"/>
        </a:p>
      </dgm:t>
    </dgm:pt>
    <dgm:pt modelId="{DAA64233-7F8C-4923-9923-2C7A95BD76A9}" type="pres">
      <dgm:prSet presAssocID="{C9E7F72C-87FA-405A-BFAD-D4A4A51D4A50}" presName="linearFlow" presStyleCnt="0">
        <dgm:presLayoutVars>
          <dgm:dir/>
          <dgm:animLvl val="lvl"/>
          <dgm:resizeHandles val="exact"/>
        </dgm:presLayoutVars>
      </dgm:prSet>
      <dgm:spPr/>
      <dgm:t>
        <a:bodyPr/>
        <a:lstStyle/>
        <a:p>
          <a:endParaRPr lang="ru-RU"/>
        </a:p>
      </dgm:t>
    </dgm:pt>
    <dgm:pt modelId="{FBA13D28-2A5E-4EEE-B36E-F15BC5F7B72C}" type="pres">
      <dgm:prSet presAssocID="{06673FE8-6370-4655-BECD-C67E66C7BD90}" presName="composite" presStyleCnt="0"/>
      <dgm:spPr/>
    </dgm:pt>
    <dgm:pt modelId="{FC0C9AEA-E9D1-40E4-920B-F25AE2CD77C7}" type="pres">
      <dgm:prSet presAssocID="{06673FE8-6370-4655-BECD-C67E66C7BD90}" presName="parentText" presStyleLbl="alignNode1" presStyleIdx="0" presStyleCnt="1">
        <dgm:presLayoutVars>
          <dgm:chMax val="1"/>
          <dgm:bulletEnabled val="1"/>
        </dgm:presLayoutVars>
      </dgm:prSet>
      <dgm:spPr/>
      <dgm:t>
        <a:bodyPr/>
        <a:lstStyle/>
        <a:p>
          <a:endParaRPr lang="ru-RU"/>
        </a:p>
      </dgm:t>
    </dgm:pt>
    <dgm:pt modelId="{52B0910A-BB99-4542-9CF0-A6734F0BD58F}" type="pres">
      <dgm:prSet presAssocID="{06673FE8-6370-4655-BECD-C67E66C7BD90}" presName="descendantText" presStyleLbl="alignAcc1" presStyleIdx="0" presStyleCnt="1" custScaleY="132788" custLinFactNeighborX="-233" custLinFactNeighborY="19985">
        <dgm:presLayoutVars>
          <dgm:bulletEnabled val="1"/>
        </dgm:presLayoutVars>
      </dgm:prSet>
      <dgm:spPr/>
      <dgm:t>
        <a:bodyPr/>
        <a:lstStyle/>
        <a:p>
          <a:endParaRPr lang="ru-RU"/>
        </a:p>
      </dgm:t>
    </dgm:pt>
  </dgm:ptLst>
  <dgm:cxnLst>
    <dgm:cxn modelId="{94E90BE8-D52D-4E3A-86D1-A852756F9F86}" srcId="{06673FE8-6370-4655-BECD-C67E66C7BD90}" destId="{DEF14C0E-6E15-469D-BC91-4A57C4480156}" srcOrd="6" destOrd="0" parTransId="{CB53EB61-A669-44E4-B96D-E2C8B0937742}" sibTransId="{4E4A9071-B811-4839-84E2-396703B739B5}"/>
    <dgm:cxn modelId="{FF72689F-167C-42A6-813D-CDCA36056BB8}" srcId="{06673FE8-6370-4655-BECD-C67E66C7BD90}" destId="{CEA7E924-0E65-43BA-ACB0-623791DA970C}" srcOrd="4" destOrd="0" parTransId="{C21C07A6-B6AC-48AE-B4FC-081646D941B0}" sibTransId="{1DFD1D29-6831-4936-ADA6-F54BCA1CAEA2}"/>
    <dgm:cxn modelId="{4DDE7C6E-0114-4273-8DD7-1CB68402F059}" type="presOf" srcId="{306BB3DF-03E4-4D11-887B-3FA4C77392D0}" destId="{52B0910A-BB99-4542-9CF0-A6734F0BD58F}" srcOrd="0" destOrd="5" presId="urn:microsoft.com/office/officeart/2005/8/layout/chevron2"/>
    <dgm:cxn modelId="{09417BF2-0707-46C1-93DF-2162BD229E06}" type="presOf" srcId="{797B4EF5-662C-4054-B657-377620D22FFC}" destId="{52B0910A-BB99-4542-9CF0-A6734F0BD58F}" srcOrd="0" destOrd="2" presId="urn:microsoft.com/office/officeart/2005/8/layout/chevron2"/>
    <dgm:cxn modelId="{90079AC5-BAE1-4B47-91D5-3A1F60621CBB}" srcId="{06673FE8-6370-4655-BECD-C67E66C7BD90}" destId="{332493BD-5A60-4C79-BF07-3AF3FC97C20E}" srcOrd="3" destOrd="0" parTransId="{2528BF9A-BDFD-49B9-A3D3-4984B4A38EE8}" sibTransId="{B87DA82D-8CB4-4040-8F3F-0D18FB604498}"/>
    <dgm:cxn modelId="{9A8AA121-1825-4BE6-9C3B-5054B6D7ECF9}" srcId="{06673FE8-6370-4655-BECD-C67E66C7BD90}" destId="{797B4EF5-662C-4054-B657-377620D22FFC}" srcOrd="2" destOrd="0" parTransId="{B20F9678-4FCB-4857-BB8F-067B36E69D47}" sibTransId="{9F97FC99-97E5-4BD4-A379-1C32C5AB01A7}"/>
    <dgm:cxn modelId="{7A54F31C-33E8-4611-9DBC-87F76F8B9F05}" type="presOf" srcId="{90DB744C-7155-4375-880F-D3127EE5B051}" destId="{52B0910A-BB99-4542-9CF0-A6734F0BD58F}" srcOrd="0" destOrd="1" presId="urn:microsoft.com/office/officeart/2005/8/layout/chevron2"/>
    <dgm:cxn modelId="{36136DD2-02DB-4240-9568-E8DDB220F03F}" type="presOf" srcId="{C9E7F72C-87FA-405A-BFAD-D4A4A51D4A50}" destId="{DAA64233-7F8C-4923-9923-2C7A95BD76A9}" srcOrd="0" destOrd="0" presId="urn:microsoft.com/office/officeart/2005/8/layout/chevron2"/>
    <dgm:cxn modelId="{BD4D816E-724D-4DA0-8B16-80FBFAE56F52}" srcId="{06673FE8-6370-4655-BECD-C67E66C7BD90}" destId="{306BB3DF-03E4-4D11-887B-3FA4C77392D0}" srcOrd="5" destOrd="0" parTransId="{D3449C4E-780B-4A6C-B7E2-CE70ADCE34D8}" sibTransId="{B2FA8E8B-4F21-4FDC-84E7-92384EAFD6DF}"/>
    <dgm:cxn modelId="{3EB11A4F-849F-41F7-BF91-48CF4062AC1C}" srcId="{C9E7F72C-87FA-405A-BFAD-D4A4A51D4A50}" destId="{06673FE8-6370-4655-BECD-C67E66C7BD90}" srcOrd="0" destOrd="0" parTransId="{8938D53C-B469-40DD-967A-1E0FD3D20703}" sibTransId="{FC09CEE9-85D4-491E-8DAE-7AF097436FE4}"/>
    <dgm:cxn modelId="{32247DC3-3B29-4A1A-8F65-0290CBFBCE17}" srcId="{06673FE8-6370-4655-BECD-C67E66C7BD90}" destId="{90DB744C-7155-4375-880F-D3127EE5B051}" srcOrd="1" destOrd="0" parTransId="{C945568D-4741-4BA3-A162-93ABF21539BF}" sibTransId="{90321DE4-F319-4D8C-8695-61E92A39DE7D}"/>
    <dgm:cxn modelId="{EF213069-DEE6-44FA-8B5B-F42C58330668}" type="presOf" srcId="{332493BD-5A60-4C79-BF07-3AF3FC97C20E}" destId="{52B0910A-BB99-4542-9CF0-A6734F0BD58F}" srcOrd="0" destOrd="3" presId="urn:microsoft.com/office/officeart/2005/8/layout/chevron2"/>
    <dgm:cxn modelId="{7AD03822-299E-48A0-A64B-F260564455A1}" type="presOf" srcId="{CEA7E924-0E65-43BA-ACB0-623791DA970C}" destId="{52B0910A-BB99-4542-9CF0-A6734F0BD58F}" srcOrd="0" destOrd="4" presId="urn:microsoft.com/office/officeart/2005/8/layout/chevron2"/>
    <dgm:cxn modelId="{75A459C1-CBED-4D16-8340-AC9F5671B90A}" type="presOf" srcId="{DEF14C0E-6E15-469D-BC91-4A57C4480156}" destId="{52B0910A-BB99-4542-9CF0-A6734F0BD58F}" srcOrd="0" destOrd="6" presId="urn:microsoft.com/office/officeart/2005/8/layout/chevron2"/>
    <dgm:cxn modelId="{59C02462-8E1A-4959-A7F7-5E6253AE9EE9}" srcId="{06673FE8-6370-4655-BECD-C67E66C7BD90}" destId="{2B6C1B9F-9382-4EFC-B24F-635A88CD5656}" srcOrd="0" destOrd="0" parTransId="{A025C758-7EA5-4D20-A10C-9C1E2867E3BC}" sibTransId="{D6EB2D4C-D5C7-4251-ABAE-13A86F9F2E70}"/>
    <dgm:cxn modelId="{189C94CE-33D2-4BE3-9A2F-7155FA0F55E9}" type="presOf" srcId="{2B6C1B9F-9382-4EFC-B24F-635A88CD5656}" destId="{52B0910A-BB99-4542-9CF0-A6734F0BD58F}" srcOrd="0" destOrd="0" presId="urn:microsoft.com/office/officeart/2005/8/layout/chevron2"/>
    <dgm:cxn modelId="{8F866E8B-733E-46AC-A718-ADB8F0600C72}" type="presOf" srcId="{06673FE8-6370-4655-BECD-C67E66C7BD90}" destId="{FC0C9AEA-E9D1-40E4-920B-F25AE2CD77C7}" srcOrd="0" destOrd="0" presId="urn:microsoft.com/office/officeart/2005/8/layout/chevron2"/>
    <dgm:cxn modelId="{23A9448B-CEE9-4B88-94FC-A6EA407557CC}" type="presParOf" srcId="{DAA64233-7F8C-4923-9923-2C7A95BD76A9}" destId="{FBA13D28-2A5E-4EEE-B36E-F15BC5F7B72C}" srcOrd="0" destOrd="0" presId="urn:microsoft.com/office/officeart/2005/8/layout/chevron2"/>
    <dgm:cxn modelId="{EB04F958-1091-42D2-BDCF-8320B40F7D67}" type="presParOf" srcId="{FBA13D28-2A5E-4EEE-B36E-F15BC5F7B72C}" destId="{FC0C9AEA-E9D1-40E4-920B-F25AE2CD77C7}" srcOrd="0" destOrd="0" presId="urn:microsoft.com/office/officeart/2005/8/layout/chevron2"/>
    <dgm:cxn modelId="{9E2EFDB3-3B12-4F12-9610-4FDC7A30DDEC}" type="presParOf" srcId="{FBA13D28-2A5E-4EEE-B36E-F15BC5F7B72C}" destId="{52B0910A-BB99-4542-9CF0-A6734F0BD58F}"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7AEEFEEE-6055-440F-986F-78ADBDDE3237}" type="doc">
      <dgm:prSet loTypeId="urn:microsoft.com/office/officeart/2005/8/layout/cycle3" loCatId="cycle" qsTypeId="urn:microsoft.com/office/officeart/2005/8/quickstyle/simple4" qsCatId="simple" csTypeId="urn:microsoft.com/office/officeart/2005/8/colors/colorful1" csCatId="colorful" phldr="1"/>
      <dgm:spPr/>
      <dgm:t>
        <a:bodyPr/>
        <a:lstStyle/>
        <a:p>
          <a:endParaRPr lang="ru-RU"/>
        </a:p>
      </dgm:t>
    </dgm:pt>
    <dgm:pt modelId="{9935E776-6C49-4464-ABB8-17434D9ABC5C}">
      <dgm:prSet phldrT="[Текст]"/>
      <dgm:spPr/>
      <dgm:t>
        <a:bodyPr/>
        <a:lstStyle/>
        <a:p>
          <a:r>
            <a:rPr lang="uk-UA" b="1" u="sng">
              <a:latin typeface="Times New Roman" panose="02020603050405020304" pitchFamily="18" charset="0"/>
              <a:cs typeface="Times New Roman" panose="02020603050405020304" pitchFamily="18" charset="0"/>
            </a:rPr>
            <a:t>Отже, громадські об'єднання  утворюються і діють на наступних принципах:</a:t>
          </a:r>
          <a:endParaRPr lang="ru-RU" b="1">
            <a:latin typeface="Times New Roman" panose="02020603050405020304" pitchFamily="18" charset="0"/>
            <a:cs typeface="Times New Roman" panose="02020603050405020304" pitchFamily="18" charset="0"/>
          </a:endParaRPr>
        </a:p>
      </dgm:t>
    </dgm:pt>
    <dgm:pt modelId="{63A1E30E-9805-4E4B-A33C-CC61051909E9}" type="parTrans" cxnId="{9005B09D-974F-48B5-BEC4-74251C76AA9D}">
      <dgm:prSet/>
      <dgm:spPr/>
      <dgm:t>
        <a:bodyPr/>
        <a:lstStyle/>
        <a:p>
          <a:endParaRPr lang="ru-RU"/>
        </a:p>
      </dgm:t>
    </dgm:pt>
    <dgm:pt modelId="{FC5536C0-7100-45CA-B4E3-3DF0A037FA33}" type="sibTrans" cxnId="{9005B09D-974F-48B5-BEC4-74251C76AA9D}">
      <dgm:prSet/>
      <dgm:spPr/>
      <dgm:t>
        <a:bodyPr/>
        <a:lstStyle/>
        <a:p>
          <a:endParaRPr lang="ru-RU"/>
        </a:p>
      </dgm:t>
    </dgm:pt>
    <dgm:pt modelId="{1D9E7043-9FE8-4AB5-B11E-DBEE71100F41}">
      <dgm:prSet phldrT="[Текст]"/>
      <dgm:spPr/>
      <dgm:t>
        <a:bodyPr/>
        <a:lstStyle/>
        <a:p>
          <a:r>
            <a:rPr lang="uk-UA" i="1"/>
            <a:t>добровільності;</a:t>
          </a:r>
          <a:endParaRPr lang="ru-RU"/>
        </a:p>
      </dgm:t>
    </dgm:pt>
    <dgm:pt modelId="{75DD8A0C-E4D1-4D8B-B3FC-33C80C362DC2}" type="parTrans" cxnId="{56F8D16E-BDF6-49D6-9B6E-124CCA6605A7}">
      <dgm:prSet/>
      <dgm:spPr/>
      <dgm:t>
        <a:bodyPr/>
        <a:lstStyle/>
        <a:p>
          <a:endParaRPr lang="ru-RU"/>
        </a:p>
      </dgm:t>
    </dgm:pt>
    <dgm:pt modelId="{DD2C0E16-FBA9-41AE-A135-BAE3C34CA4CF}" type="sibTrans" cxnId="{56F8D16E-BDF6-49D6-9B6E-124CCA6605A7}">
      <dgm:prSet/>
      <dgm:spPr/>
      <dgm:t>
        <a:bodyPr/>
        <a:lstStyle/>
        <a:p>
          <a:endParaRPr lang="ru-RU"/>
        </a:p>
      </dgm:t>
    </dgm:pt>
    <dgm:pt modelId="{7ED0F933-0DE3-4F00-92A3-D23E58D3D000}">
      <dgm:prSet phldrT="[Текст]"/>
      <dgm:spPr/>
      <dgm:t>
        <a:bodyPr/>
        <a:lstStyle/>
        <a:p>
          <a:r>
            <a:rPr lang="uk-UA" i="1"/>
            <a:t>вільного вибору території діяльності;</a:t>
          </a:r>
          <a:endParaRPr lang="ru-RU"/>
        </a:p>
      </dgm:t>
    </dgm:pt>
    <dgm:pt modelId="{74BDAA4F-077D-4942-BBF1-F95898DBC14F}" type="parTrans" cxnId="{B5AEECBD-C469-4CF6-AD7A-9D3EB0D7E832}">
      <dgm:prSet/>
      <dgm:spPr/>
      <dgm:t>
        <a:bodyPr/>
        <a:lstStyle/>
        <a:p>
          <a:endParaRPr lang="ru-RU"/>
        </a:p>
      </dgm:t>
    </dgm:pt>
    <dgm:pt modelId="{ABD176EC-B0AD-4E9A-8F0C-2F1C40D0FEBB}" type="sibTrans" cxnId="{B5AEECBD-C469-4CF6-AD7A-9D3EB0D7E832}">
      <dgm:prSet/>
      <dgm:spPr/>
      <dgm:t>
        <a:bodyPr/>
        <a:lstStyle/>
        <a:p>
          <a:endParaRPr lang="ru-RU"/>
        </a:p>
      </dgm:t>
    </dgm:pt>
    <dgm:pt modelId="{A97AB2F6-BBC5-4B49-865D-382F05EF6E21}">
      <dgm:prSet phldrT="[Текст]"/>
      <dgm:spPr/>
      <dgm:t>
        <a:bodyPr/>
        <a:lstStyle/>
        <a:p>
          <a:r>
            <a:rPr lang="uk-UA" i="1"/>
            <a:t>рівності перед законом;</a:t>
          </a:r>
          <a:endParaRPr lang="ru-RU"/>
        </a:p>
      </dgm:t>
    </dgm:pt>
    <dgm:pt modelId="{2B5D713C-237E-41A6-AC5A-031D551CA4D9}" type="parTrans" cxnId="{5292C736-0107-44CC-BA90-A106163BDE90}">
      <dgm:prSet/>
      <dgm:spPr/>
      <dgm:t>
        <a:bodyPr/>
        <a:lstStyle/>
        <a:p>
          <a:endParaRPr lang="ru-RU"/>
        </a:p>
      </dgm:t>
    </dgm:pt>
    <dgm:pt modelId="{A38FEF84-5859-458B-828D-FD7547C0C8BF}" type="sibTrans" cxnId="{5292C736-0107-44CC-BA90-A106163BDE90}">
      <dgm:prSet/>
      <dgm:spPr/>
      <dgm:t>
        <a:bodyPr/>
        <a:lstStyle/>
        <a:p>
          <a:endParaRPr lang="ru-RU"/>
        </a:p>
      </dgm:t>
    </dgm:pt>
    <dgm:pt modelId="{747613FA-F322-4FA0-8D6D-64D4E686AF29}">
      <dgm:prSet phldrT="[Текст]"/>
      <dgm:spPr/>
      <dgm:t>
        <a:bodyPr/>
        <a:lstStyle/>
        <a:p>
          <a:r>
            <a:rPr lang="uk-UA" i="1"/>
            <a:t>відсутність майнового інтересу їх членів/учасників.</a:t>
          </a:r>
          <a:endParaRPr lang="ru-RU"/>
        </a:p>
      </dgm:t>
    </dgm:pt>
    <dgm:pt modelId="{338D08AF-7995-495E-8269-45C9FAF6C556}" type="parTrans" cxnId="{78A40B2A-906E-4551-AA34-D9DC01EE9CE5}">
      <dgm:prSet/>
      <dgm:spPr/>
      <dgm:t>
        <a:bodyPr/>
        <a:lstStyle/>
        <a:p>
          <a:endParaRPr lang="ru-RU"/>
        </a:p>
      </dgm:t>
    </dgm:pt>
    <dgm:pt modelId="{AFED1052-F3AB-416A-9AC8-9220DD692D82}" type="sibTrans" cxnId="{78A40B2A-906E-4551-AA34-D9DC01EE9CE5}">
      <dgm:prSet/>
      <dgm:spPr/>
      <dgm:t>
        <a:bodyPr/>
        <a:lstStyle/>
        <a:p>
          <a:endParaRPr lang="ru-RU"/>
        </a:p>
      </dgm:t>
    </dgm:pt>
    <dgm:pt modelId="{ACA8E361-1AD1-45FF-A4C3-86E7516BB263}">
      <dgm:prSet phldrT="[Текст]"/>
      <dgm:spPr/>
      <dgm:t>
        <a:bodyPr/>
        <a:lstStyle/>
        <a:p>
          <a:r>
            <a:rPr lang="uk-UA" i="1"/>
            <a:t>самоврядування (невтручання органів державної влади або органів місцевого самоврядування в діяльність ГО);</a:t>
          </a:r>
          <a:endParaRPr lang="ru-RU"/>
        </a:p>
      </dgm:t>
    </dgm:pt>
    <dgm:pt modelId="{6C75AB8B-F12A-4C62-ADEF-EA188FC3E7F1}" type="parTrans" cxnId="{1887A862-62C9-4259-B9B7-37F154A1DB0E}">
      <dgm:prSet/>
      <dgm:spPr/>
      <dgm:t>
        <a:bodyPr/>
        <a:lstStyle/>
        <a:p>
          <a:endParaRPr lang="ru-RU"/>
        </a:p>
      </dgm:t>
    </dgm:pt>
    <dgm:pt modelId="{5D7A6692-89DF-405F-A283-7BE770442844}" type="sibTrans" cxnId="{1887A862-62C9-4259-B9B7-37F154A1DB0E}">
      <dgm:prSet/>
      <dgm:spPr/>
      <dgm:t>
        <a:bodyPr/>
        <a:lstStyle/>
        <a:p>
          <a:endParaRPr lang="ru-RU"/>
        </a:p>
      </dgm:t>
    </dgm:pt>
    <dgm:pt modelId="{C5EAC328-EFAF-41FE-939B-1387AF9E8C15}">
      <dgm:prSet phldrT="[Текст]"/>
      <dgm:spPr/>
      <dgm:t>
        <a:bodyPr/>
        <a:lstStyle/>
        <a:p>
          <a:r>
            <a:rPr lang="uk-UA" i="1"/>
            <a:t>прозорості, відкритості та публічності (вільний доступ до інформації про діяльність);</a:t>
          </a:r>
          <a:endParaRPr lang="ru-RU"/>
        </a:p>
      </dgm:t>
    </dgm:pt>
    <dgm:pt modelId="{594727BD-43E6-4AE4-BBE7-40BF85C5AF8E}" type="parTrans" cxnId="{8A1AF5AE-8FF7-4303-8FCF-EDD809F1EA4A}">
      <dgm:prSet/>
      <dgm:spPr/>
      <dgm:t>
        <a:bodyPr/>
        <a:lstStyle/>
        <a:p>
          <a:endParaRPr lang="ru-RU"/>
        </a:p>
      </dgm:t>
    </dgm:pt>
    <dgm:pt modelId="{B784B6E3-1FB7-4A7A-86CD-E0B05FBC02E2}" type="sibTrans" cxnId="{8A1AF5AE-8FF7-4303-8FCF-EDD809F1EA4A}">
      <dgm:prSet/>
      <dgm:spPr/>
      <dgm:t>
        <a:bodyPr/>
        <a:lstStyle/>
        <a:p>
          <a:endParaRPr lang="ru-RU"/>
        </a:p>
      </dgm:t>
    </dgm:pt>
    <dgm:pt modelId="{AF2BD1FE-3724-4DBA-A88C-EC10902288F9}" type="pres">
      <dgm:prSet presAssocID="{7AEEFEEE-6055-440F-986F-78ADBDDE3237}" presName="Name0" presStyleCnt="0">
        <dgm:presLayoutVars>
          <dgm:dir/>
          <dgm:resizeHandles val="exact"/>
        </dgm:presLayoutVars>
      </dgm:prSet>
      <dgm:spPr/>
      <dgm:t>
        <a:bodyPr/>
        <a:lstStyle/>
        <a:p>
          <a:endParaRPr lang="ru-RU"/>
        </a:p>
      </dgm:t>
    </dgm:pt>
    <dgm:pt modelId="{C8FF7AB2-4C4A-4D72-8E3A-E6D1F4EEC109}" type="pres">
      <dgm:prSet presAssocID="{7AEEFEEE-6055-440F-986F-78ADBDDE3237}" presName="cycle" presStyleCnt="0"/>
      <dgm:spPr/>
    </dgm:pt>
    <dgm:pt modelId="{2B33EA3F-90C1-4674-BEE0-1ADB75C39C7C}" type="pres">
      <dgm:prSet presAssocID="{9935E776-6C49-4464-ABB8-17434D9ABC5C}" presName="nodeFirstNode" presStyleLbl="node1" presStyleIdx="0" presStyleCnt="7">
        <dgm:presLayoutVars>
          <dgm:bulletEnabled val="1"/>
        </dgm:presLayoutVars>
      </dgm:prSet>
      <dgm:spPr/>
      <dgm:t>
        <a:bodyPr/>
        <a:lstStyle/>
        <a:p>
          <a:endParaRPr lang="ru-RU"/>
        </a:p>
      </dgm:t>
    </dgm:pt>
    <dgm:pt modelId="{73BC4A82-2DF7-457A-A32F-9486FC4AB9AC}" type="pres">
      <dgm:prSet presAssocID="{FC5536C0-7100-45CA-B4E3-3DF0A037FA33}" presName="sibTransFirstNode" presStyleLbl="bgShp" presStyleIdx="0" presStyleCnt="1"/>
      <dgm:spPr/>
      <dgm:t>
        <a:bodyPr/>
        <a:lstStyle/>
        <a:p>
          <a:endParaRPr lang="ru-RU"/>
        </a:p>
      </dgm:t>
    </dgm:pt>
    <dgm:pt modelId="{1D78D4A9-5B9F-475A-8705-8D9E0D3FD7E9}" type="pres">
      <dgm:prSet presAssocID="{1D9E7043-9FE8-4AB5-B11E-DBEE71100F41}" presName="nodeFollowingNodes" presStyleLbl="node1" presStyleIdx="1" presStyleCnt="7">
        <dgm:presLayoutVars>
          <dgm:bulletEnabled val="1"/>
        </dgm:presLayoutVars>
      </dgm:prSet>
      <dgm:spPr/>
      <dgm:t>
        <a:bodyPr/>
        <a:lstStyle/>
        <a:p>
          <a:endParaRPr lang="ru-RU"/>
        </a:p>
      </dgm:t>
    </dgm:pt>
    <dgm:pt modelId="{C207083C-184A-4BA1-86D7-8BF5B483439B}" type="pres">
      <dgm:prSet presAssocID="{ACA8E361-1AD1-45FF-A4C3-86E7516BB263}" presName="nodeFollowingNodes" presStyleLbl="node1" presStyleIdx="2" presStyleCnt="7">
        <dgm:presLayoutVars>
          <dgm:bulletEnabled val="1"/>
        </dgm:presLayoutVars>
      </dgm:prSet>
      <dgm:spPr/>
      <dgm:t>
        <a:bodyPr/>
        <a:lstStyle/>
        <a:p>
          <a:endParaRPr lang="ru-RU"/>
        </a:p>
      </dgm:t>
    </dgm:pt>
    <dgm:pt modelId="{9E885E37-839D-4AAC-BCDF-636C9839DD9C}" type="pres">
      <dgm:prSet presAssocID="{7ED0F933-0DE3-4F00-92A3-D23E58D3D000}" presName="nodeFollowingNodes" presStyleLbl="node1" presStyleIdx="3" presStyleCnt="7" custRadScaleRad="123140" custRadScaleInc="11296">
        <dgm:presLayoutVars>
          <dgm:bulletEnabled val="1"/>
        </dgm:presLayoutVars>
      </dgm:prSet>
      <dgm:spPr/>
      <dgm:t>
        <a:bodyPr/>
        <a:lstStyle/>
        <a:p>
          <a:endParaRPr lang="ru-RU"/>
        </a:p>
      </dgm:t>
    </dgm:pt>
    <dgm:pt modelId="{AFBCD4B7-406B-4D82-ACE7-6CF298ED006C}" type="pres">
      <dgm:prSet presAssocID="{A97AB2F6-BBC5-4B49-865D-382F05EF6E21}" presName="nodeFollowingNodes" presStyleLbl="node1" presStyleIdx="4" presStyleCnt="7">
        <dgm:presLayoutVars>
          <dgm:bulletEnabled val="1"/>
        </dgm:presLayoutVars>
      </dgm:prSet>
      <dgm:spPr/>
      <dgm:t>
        <a:bodyPr/>
        <a:lstStyle/>
        <a:p>
          <a:endParaRPr lang="ru-RU"/>
        </a:p>
      </dgm:t>
    </dgm:pt>
    <dgm:pt modelId="{D8D82C37-94FE-4F3E-AB23-1D923B5B11FB}" type="pres">
      <dgm:prSet presAssocID="{C5EAC328-EFAF-41FE-939B-1387AF9E8C15}" presName="nodeFollowingNodes" presStyleLbl="node1" presStyleIdx="5" presStyleCnt="7">
        <dgm:presLayoutVars>
          <dgm:bulletEnabled val="1"/>
        </dgm:presLayoutVars>
      </dgm:prSet>
      <dgm:spPr/>
      <dgm:t>
        <a:bodyPr/>
        <a:lstStyle/>
        <a:p>
          <a:endParaRPr lang="ru-RU"/>
        </a:p>
      </dgm:t>
    </dgm:pt>
    <dgm:pt modelId="{17D240C9-A256-4D30-910A-ABF7C2365B63}" type="pres">
      <dgm:prSet presAssocID="{747613FA-F322-4FA0-8D6D-64D4E686AF29}" presName="nodeFollowingNodes" presStyleLbl="node1" presStyleIdx="6" presStyleCnt="7">
        <dgm:presLayoutVars>
          <dgm:bulletEnabled val="1"/>
        </dgm:presLayoutVars>
      </dgm:prSet>
      <dgm:spPr/>
      <dgm:t>
        <a:bodyPr/>
        <a:lstStyle/>
        <a:p>
          <a:endParaRPr lang="ru-RU"/>
        </a:p>
      </dgm:t>
    </dgm:pt>
  </dgm:ptLst>
  <dgm:cxnLst>
    <dgm:cxn modelId="{2C9F617F-38E2-4810-8CF3-63E226CE8E1A}" type="presOf" srcId="{A97AB2F6-BBC5-4B49-865D-382F05EF6E21}" destId="{AFBCD4B7-406B-4D82-ACE7-6CF298ED006C}" srcOrd="0" destOrd="0" presId="urn:microsoft.com/office/officeart/2005/8/layout/cycle3"/>
    <dgm:cxn modelId="{9005B09D-974F-48B5-BEC4-74251C76AA9D}" srcId="{7AEEFEEE-6055-440F-986F-78ADBDDE3237}" destId="{9935E776-6C49-4464-ABB8-17434D9ABC5C}" srcOrd="0" destOrd="0" parTransId="{63A1E30E-9805-4E4B-A33C-CC61051909E9}" sibTransId="{FC5536C0-7100-45CA-B4E3-3DF0A037FA33}"/>
    <dgm:cxn modelId="{73C6E6D0-BB46-4390-869E-49348DA4583C}" type="presOf" srcId="{C5EAC328-EFAF-41FE-939B-1387AF9E8C15}" destId="{D8D82C37-94FE-4F3E-AB23-1D923B5B11FB}" srcOrd="0" destOrd="0" presId="urn:microsoft.com/office/officeart/2005/8/layout/cycle3"/>
    <dgm:cxn modelId="{222C4BFF-4AC4-4625-8A33-28D589E97EB5}" type="presOf" srcId="{ACA8E361-1AD1-45FF-A4C3-86E7516BB263}" destId="{C207083C-184A-4BA1-86D7-8BF5B483439B}" srcOrd="0" destOrd="0" presId="urn:microsoft.com/office/officeart/2005/8/layout/cycle3"/>
    <dgm:cxn modelId="{7D209237-F9A4-45C3-9EE3-FF1085A25480}" type="presOf" srcId="{7ED0F933-0DE3-4F00-92A3-D23E58D3D000}" destId="{9E885E37-839D-4AAC-BCDF-636C9839DD9C}" srcOrd="0" destOrd="0" presId="urn:microsoft.com/office/officeart/2005/8/layout/cycle3"/>
    <dgm:cxn modelId="{418D2B09-85ED-4824-9EE8-9861BC4DE67C}" type="presOf" srcId="{1D9E7043-9FE8-4AB5-B11E-DBEE71100F41}" destId="{1D78D4A9-5B9F-475A-8705-8D9E0D3FD7E9}" srcOrd="0" destOrd="0" presId="urn:microsoft.com/office/officeart/2005/8/layout/cycle3"/>
    <dgm:cxn modelId="{252AF5F4-675A-4FF0-A941-7537E569EA4B}" type="presOf" srcId="{FC5536C0-7100-45CA-B4E3-3DF0A037FA33}" destId="{73BC4A82-2DF7-457A-A32F-9486FC4AB9AC}" srcOrd="0" destOrd="0" presId="urn:microsoft.com/office/officeart/2005/8/layout/cycle3"/>
    <dgm:cxn modelId="{5292C736-0107-44CC-BA90-A106163BDE90}" srcId="{7AEEFEEE-6055-440F-986F-78ADBDDE3237}" destId="{A97AB2F6-BBC5-4B49-865D-382F05EF6E21}" srcOrd="4" destOrd="0" parTransId="{2B5D713C-237E-41A6-AC5A-031D551CA4D9}" sibTransId="{A38FEF84-5859-458B-828D-FD7547C0C8BF}"/>
    <dgm:cxn modelId="{8A1AF5AE-8FF7-4303-8FCF-EDD809F1EA4A}" srcId="{7AEEFEEE-6055-440F-986F-78ADBDDE3237}" destId="{C5EAC328-EFAF-41FE-939B-1387AF9E8C15}" srcOrd="5" destOrd="0" parTransId="{594727BD-43E6-4AE4-BBE7-40BF85C5AF8E}" sibTransId="{B784B6E3-1FB7-4A7A-86CD-E0B05FBC02E2}"/>
    <dgm:cxn modelId="{78A40B2A-906E-4551-AA34-D9DC01EE9CE5}" srcId="{7AEEFEEE-6055-440F-986F-78ADBDDE3237}" destId="{747613FA-F322-4FA0-8D6D-64D4E686AF29}" srcOrd="6" destOrd="0" parTransId="{338D08AF-7995-495E-8269-45C9FAF6C556}" sibTransId="{AFED1052-F3AB-416A-9AC8-9220DD692D82}"/>
    <dgm:cxn modelId="{72348E3E-90F8-4E12-A59A-4B6F75463887}" type="presOf" srcId="{7AEEFEEE-6055-440F-986F-78ADBDDE3237}" destId="{AF2BD1FE-3724-4DBA-A88C-EC10902288F9}" srcOrd="0" destOrd="0" presId="urn:microsoft.com/office/officeart/2005/8/layout/cycle3"/>
    <dgm:cxn modelId="{1887A862-62C9-4259-B9B7-37F154A1DB0E}" srcId="{7AEEFEEE-6055-440F-986F-78ADBDDE3237}" destId="{ACA8E361-1AD1-45FF-A4C3-86E7516BB263}" srcOrd="2" destOrd="0" parTransId="{6C75AB8B-F12A-4C62-ADEF-EA188FC3E7F1}" sibTransId="{5D7A6692-89DF-405F-A283-7BE770442844}"/>
    <dgm:cxn modelId="{28BD08D3-5856-403F-8CA8-8C82F3688F99}" type="presOf" srcId="{747613FA-F322-4FA0-8D6D-64D4E686AF29}" destId="{17D240C9-A256-4D30-910A-ABF7C2365B63}" srcOrd="0" destOrd="0" presId="urn:microsoft.com/office/officeart/2005/8/layout/cycle3"/>
    <dgm:cxn modelId="{62F3A0D3-BBE0-4BAE-8472-5839C13A22DF}" type="presOf" srcId="{9935E776-6C49-4464-ABB8-17434D9ABC5C}" destId="{2B33EA3F-90C1-4674-BEE0-1ADB75C39C7C}" srcOrd="0" destOrd="0" presId="urn:microsoft.com/office/officeart/2005/8/layout/cycle3"/>
    <dgm:cxn modelId="{56F8D16E-BDF6-49D6-9B6E-124CCA6605A7}" srcId="{7AEEFEEE-6055-440F-986F-78ADBDDE3237}" destId="{1D9E7043-9FE8-4AB5-B11E-DBEE71100F41}" srcOrd="1" destOrd="0" parTransId="{75DD8A0C-E4D1-4D8B-B3FC-33C80C362DC2}" sibTransId="{DD2C0E16-FBA9-41AE-A135-BAE3C34CA4CF}"/>
    <dgm:cxn modelId="{B5AEECBD-C469-4CF6-AD7A-9D3EB0D7E832}" srcId="{7AEEFEEE-6055-440F-986F-78ADBDDE3237}" destId="{7ED0F933-0DE3-4F00-92A3-D23E58D3D000}" srcOrd="3" destOrd="0" parTransId="{74BDAA4F-077D-4942-BBF1-F95898DBC14F}" sibTransId="{ABD176EC-B0AD-4E9A-8F0C-2F1C40D0FEBB}"/>
    <dgm:cxn modelId="{C63A7305-0343-474F-9875-3A0090C621D1}" type="presParOf" srcId="{AF2BD1FE-3724-4DBA-A88C-EC10902288F9}" destId="{C8FF7AB2-4C4A-4D72-8E3A-E6D1F4EEC109}" srcOrd="0" destOrd="0" presId="urn:microsoft.com/office/officeart/2005/8/layout/cycle3"/>
    <dgm:cxn modelId="{09BEF499-F42D-44C3-8F22-FB3376152092}" type="presParOf" srcId="{C8FF7AB2-4C4A-4D72-8E3A-E6D1F4EEC109}" destId="{2B33EA3F-90C1-4674-BEE0-1ADB75C39C7C}" srcOrd="0" destOrd="0" presId="urn:microsoft.com/office/officeart/2005/8/layout/cycle3"/>
    <dgm:cxn modelId="{66B2479D-913E-4B25-9354-A84FA5430B7D}" type="presParOf" srcId="{C8FF7AB2-4C4A-4D72-8E3A-E6D1F4EEC109}" destId="{73BC4A82-2DF7-457A-A32F-9486FC4AB9AC}" srcOrd="1" destOrd="0" presId="urn:microsoft.com/office/officeart/2005/8/layout/cycle3"/>
    <dgm:cxn modelId="{D1CAB81B-210B-458B-BDFE-006D22FC60B2}" type="presParOf" srcId="{C8FF7AB2-4C4A-4D72-8E3A-E6D1F4EEC109}" destId="{1D78D4A9-5B9F-475A-8705-8D9E0D3FD7E9}" srcOrd="2" destOrd="0" presId="urn:microsoft.com/office/officeart/2005/8/layout/cycle3"/>
    <dgm:cxn modelId="{43899920-8E05-4D59-B839-392AF1500721}" type="presParOf" srcId="{C8FF7AB2-4C4A-4D72-8E3A-E6D1F4EEC109}" destId="{C207083C-184A-4BA1-86D7-8BF5B483439B}" srcOrd="3" destOrd="0" presId="urn:microsoft.com/office/officeart/2005/8/layout/cycle3"/>
    <dgm:cxn modelId="{993E5E13-F41A-435E-9E5E-1CA0C42FD9D9}" type="presParOf" srcId="{C8FF7AB2-4C4A-4D72-8E3A-E6D1F4EEC109}" destId="{9E885E37-839D-4AAC-BCDF-636C9839DD9C}" srcOrd="4" destOrd="0" presId="urn:microsoft.com/office/officeart/2005/8/layout/cycle3"/>
    <dgm:cxn modelId="{0B0CDCEC-75F5-498A-B706-1DA6AA00F345}" type="presParOf" srcId="{C8FF7AB2-4C4A-4D72-8E3A-E6D1F4EEC109}" destId="{AFBCD4B7-406B-4D82-ACE7-6CF298ED006C}" srcOrd="5" destOrd="0" presId="urn:microsoft.com/office/officeart/2005/8/layout/cycle3"/>
    <dgm:cxn modelId="{7CD6F17F-3242-4BBE-88DB-16444C1FC3C6}" type="presParOf" srcId="{C8FF7AB2-4C4A-4D72-8E3A-E6D1F4EEC109}" destId="{D8D82C37-94FE-4F3E-AB23-1D923B5B11FB}" srcOrd="6" destOrd="0" presId="urn:microsoft.com/office/officeart/2005/8/layout/cycle3"/>
    <dgm:cxn modelId="{FD129202-562F-4B69-87BC-75753D23E32A}" type="presParOf" srcId="{C8FF7AB2-4C4A-4D72-8E3A-E6D1F4EEC109}" destId="{17D240C9-A256-4D30-910A-ABF7C2365B63}" srcOrd="7"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7918FBE6-CDC6-4CA0-BE43-F70717B8C430}" type="doc">
      <dgm:prSet loTypeId="urn:microsoft.com/office/officeart/2005/8/layout/hList6" loCatId="list" qsTypeId="urn:microsoft.com/office/officeart/2005/8/quickstyle/simple1" qsCatId="simple" csTypeId="urn:microsoft.com/office/officeart/2005/8/colors/colorful3" csCatId="colorful" phldr="1"/>
      <dgm:spPr/>
      <dgm:t>
        <a:bodyPr/>
        <a:lstStyle/>
        <a:p>
          <a:endParaRPr lang="ru-RU"/>
        </a:p>
      </dgm:t>
    </dgm:pt>
    <dgm:pt modelId="{49C3A067-4088-49A0-8335-A7B5C143C440}">
      <dgm:prSet phldrT="[Текст]" custT="1"/>
      <dgm:spPr/>
      <dgm:t>
        <a:bodyPr/>
        <a:lstStyle/>
        <a:p>
          <a:r>
            <a:rPr lang="uk-UA" sz="2000" b="1" dirty="0" smtClean="0">
              <a:latin typeface="Times New Roman" panose="02020603050405020304" pitchFamily="18" charset="0"/>
              <a:cs typeface="Times New Roman" panose="02020603050405020304" pitchFamily="18" charset="0"/>
            </a:rPr>
            <a:t>Фінансування громадських об’єднань у Франції</a:t>
          </a:r>
          <a:endParaRPr lang="ru-RU" sz="2000" b="1" dirty="0">
            <a:latin typeface="Times New Roman" panose="02020603050405020304" pitchFamily="18" charset="0"/>
            <a:cs typeface="Times New Roman" panose="02020603050405020304" pitchFamily="18" charset="0"/>
          </a:endParaRPr>
        </a:p>
      </dgm:t>
    </dgm:pt>
    <dgm:pt modelId="{9DF69C2C-F37A-488B-83FC-514EF20C7DAC}" type="parTrans" cxnId="{19E17370-A8C1-431D-8F6A-EDC175832127}">
      <dgm:prSet/>
      <dgm:spPr/>
      <dgm:t>
        <a:bodyPr/>
        <a:lstStyle/>
        <a:p>
          <a:endParaRPr lang="ru-RU"/>
        </a:p>
      </dgm:t>
    </dgm:pt>
    <dgm:pt modelId="{8C6C9C2E-704F-4F0A-A1C6-ABADF84CF6A9}" type="sibTrans" cxnId="{19E17370-A8C1-431D-8F6A-EDC175832127}">
      <dgm:prSet/>
      <dgm:spPr/>
      <dgm:t>
        <a:bodyPr/>
        <a:lstStyle/>
        <a:p>
          <a:endParaRPr lang="ru-RU"/>
        </a:p>
      </dgm:t>
    </dgm:pt>
    <dgm:pt modelId="{9BD3C748-23D1-41F6-8379-98F57EFC8A4D}">
      <dgm:prSet phldrT="[Текст]"/>
      <dgm:spPr/>
      <dgm:t>
        <a:bodyPr/>
        <a:lstStyle/>
        <a:p>
          <a:r>
            <a:rPr lang="uk-UA" sz="1800" b="1" u="sng" dirty="0" smtClean="0">
              <a:latin typeface="Times New Roman" panose="02020603050405020304" pitchFamily="18" charset="0"/>
              <a:cs typeface="Times New Roman" panose="02020603050405020304" pitchFamily="18" charset="0"/>
            </a:rPr>
            <a:t>Фінансування асоціацій у Франції забезпечується</a:t>
          </a:r>
          <a:r>
            <a:rPr lang="uk-UA" sz="1800" dirty="0" smtClean="0">
              <a:latin typeface="Times New Roman" panose="02020603050405020304" pitchFamily="18" charset="0"/>
              <a:cs typeface="Times New Roman" panose="02020603050405020304" pitchFamily="18" charset="0"/>
            </a:rPr>
            <a:t> за рахунок членських внесків, прибутків від некомерційної діяльності (участь у благодійних ярмарках, виставки-продажі власних робіт), спонсорської та благодійної допомоги і різних форм державної підтримки. Крім державної підтримки існує і класична підтримка неурядовими організаціями</a:t>
          </a:r>
          <a:r>
            <a:rPr lang="ru-RU" sz="1800" dirty="0" smtClean="0">
              <a:latin typeface="Times New Roman" panose="02020603050405020304" pitchFamily="18" charset="0"/>
              <a:cs typeface="Times New Roman" panose="02020603050405020304" pitchFamily="18" charset="0"/>
            </a:rPr>
            <a:t> </a:t>
          </a:r>
          <a:r>
            <a:rPr lang="uk-UA" sz="1800" dirty="0" smtClean="0">
              <a:latin typeface="Times New Roman" panose="02020603050405020304" pitchFamily="18" charset="0"/>
              <a:cs typeface="Times New Roman" panose="02020603050405020304" pitchFamily="18" charset="0"/>
            </a:rPr>
            <a:t>– церквами, благодійними організаціями та традиційна підтримка громадськими об’єднаннями певної комуни, департаменту або регіону.</a:t>
          </a:r>
          <a:endParaRPr lang="ru-RU" sz="1800" dirty="0">
            <a:latin typeface="Times New Roman" panose="02020603050405020304" pitchFamily="18" charset="0"/>
            <a:cs typeface="Times New Roman" panose="02020603050405020304" pitchFamily="18" charset="0"/>
          </a:endParaRPr>
        </a:p>
      </dgm:t>
    </dgm:pt>
    <dgm:pt modelId="{637AFDBB-9819-4C5D-AB88-726FC023D091}" type="parTrans" cxnId="{5FA480D9-E677-4900-88E4-0390B6207609}">
      <dgm:prSet/>
      <dgm:spPr/>
      <dgm:t>
        <a:bodyPr/>
        <a:lstStyle/>
        <a:p>
          <a:endParaRPr lang="ru-RU"/>
        </a:p>
      </dgm:t>
    </dgm:pt>
    <dgm:pt modelId="{14CD797F-8208-410D-9ACF-519D19619150}" type="sibTrans" cxnId="{5FA480D9-E677-4900-88E4-0390B6207609}">
      <dgm:prSet/>
      <dgm:spPr/>
      <dgm:t>
        <a:bodyPr/>
        <a:lstStyle/>
        <a:p>
          <a:endParaRPr lang="ru-RU"/>
        </a:p>
      </dgm:t>
    </dgm:pt>
    <dgm:pt modelId="{56D67554-F0E4-418E-A901-D0F153CBED50}">
      <dgm:prSet phldrT="[Текст]" custT="1"/>
      <dgm:spPr/>
      <dgm:t>
        <a:bodyPr/>
        <a:lstStyle/>
        <a:p>
          <a:r>
            <a:rPr lang="uk-UA" sz="2000" b="1" dirty="0" smtClean="0">
              <a:latin typeface="Times New Roman" panose="02020603050405020304" pitchFamily="18" charset="0"/>
              <a:cs typeface="Times New Roman" panose="02020603050405020304" pitchFamily="18" charset="0"/>
            </a:rPr>
            <a:t>Фінансування громадських об’єднань в Україні</a:t>
          </a:r>
          <a:endParaRPr lang="ru-RU" sz="2000" b="1" dirty="0">
            <a:latin typeface="Times New Roman" panose="02020603050405020304" pitchFamily="18" charset="0"/>
            <a:cs typeface="Times New Roman" panose="02020603050405020304" pitchFamily="18" charset="0"/>
          </a:endParaRPr>
        </a:p>
      </dgm:t>
    </dgm:pt>
    <dgm:pt modelId="{9D1C42D6-BE67-4C74-8571-FC4F202D04C1}" type="parTrans" cxnId="{656FD22A-4B2F-4339-A85A-DB58AF923065}">
      <dgm:prSet/>
      <dgm:spPr/>
      <dgm:t>
        <a:bodyPr/>
        <a:lstStyle/>
        <a:p>
          <a:endParaRPr lang="ru-RU"/>
        </a:p>
      </dgm:t>
    </dgm:pt>
    <dgm:pt modelId="{CAFA0F9E-9939-4772-B1F0-B40A7EE6FB4C}" type="sibTrans" cxnId="{656FD22A-4B2F-4339-A85A-DB58AF923065}">
      <dgm:prSet/>
      <dgm:spPr/>
      <dgm:t>
        <a:bodyPr/>
        <a:lstStyle/>
        <a:p>
          <a:endParaRPr lang="ru-RU"/>
        </a:p>
      </dgm:t>
    </dgm:pt>
    <dgm:pt modelId="{75C2AA0E-AE0A-4324-9124-27C7DC50355E}">
      <dgm:prSet phldrT="[Текст]" custT="1"/>
      <dgm:spPr/>
      <dgm:t>
        <a:bodyPr/>
        <a:lstStyle/>
        <a:p>
          <a:r>
            <a:rPr lang="uk-UA" sz="1400" b="1" u="sng" dirty="0" smtClean="0">
              <a:latin typeface="Times New Roman" panose="02020603050405020304" pitchFamily="18" charset="0"/>
              <a:cs typeface="Times New Roman" panose="02020603050405020304" pitchFamily="18" charset="0"/>
            </a:rPr>
            <a:t>Фінансування громадських об’єднань зі статусом юридичної особи здійснюється</a:t>
          </a:r>
          <a:r>
            <a:rPr lang="uk-UA" sz="1400" dirty="0" smtClean="0">
              <a:latin typeface="Times New Roman" panose="02020603050405020304" pitchFamily="18" charset="0"/>
              <a:cs typeface="Times New Roman" panose="02020603050405020304" pitchFamily="18" charset="0"/>
            </a:rPr>
            <a:t> за рахунок коштів Державного бюджету України, місцевих бюджетів. Громадські об'єднання, які отримують фінансову підтримку за рахунок коштів Державного бюджету України, місцевих бюджетів, зобов'язані подавати та оприлюднювати звіти про цільове використання цих коштів відповідно до закону. Громадське об'єднання зі статусом юридичної особи, створені ним юридичні особи (товариства, підприємства) зобов'язані вести бухгалтерський облік, фінансову та статистичну звітність, бути зареєстрованими в податкових органах та сплачувати до бюджету обов'язкові платежі відповідно до закону. Надання громадським об'єднанням, створеним ними юридичним особам (товариствам, підприємствам) пільг, у тому числі з оподаткування, здійснюється на підставах та в порядку, визначених законодавством України.</a:t>
          </a:r>
          <a:endParaRPr lang="ru-RU" sz="1400" dirty="0">
            <a:latin typeface="Times New Roman" panose="02020603050405020304" pitchFamily="18" charset="0"/>
            <a:cs typeface="Times New Roman" panose="02020603050405020304" pitchFamily="18" charset="0"/>
          </a:endParaRPr>
        </a:p>
      </dgm:t>
    </dgm:pt>
    <dgm:pt modelId="{61D984F0-AE70-46FC-BB1D-9AA0BDA9A357}" type="parTrans" cxnId="{B961511A-007D-499A-88F7-CD05BAA242FC}">
      <dgm:prSet/>
      <dgm:spPr/>
      <dgm:t>
        <a:bodyPr/>
        <a:lstStyle/>
        <a:p>
          <a:endParaRPr lang="ru-RU"/>
        </a:p>
      </dgm:t>
    </dgm:pt>
    <dgm:pt modelId="{C52706E2-EBF0-4BFD-8E19-BCCC0671B1F3}" type="sibTrans" cxnId="{B961511A-007D-499A-88F7-CD05BAA242FC}">
      <dgm:prSet/>
      <dgm:spPr/>
      <dgm:t>
        <a:bodyPr/>
        <a:lstStyle/>
        <a:p>
          <a:endParaRPr lang="ru-RU"/>
        </a:p>
      </dgm:t>
    </dgm:pt>
    <dgm:pt modelId="{E02A04FD-ACF3-42F1-A99D-ACA13DDA3792}" type="pres">
      <dgm:prSet presAssocID="{7918FBE6-CDC6-4CA0-BE43-F70717B8C430}" presName="Name0" presStyleCnt="0">
        <dgm:presLayoutVars>
          <dgm:dir/>
          <dgm:resizeHandles val="exact"/>
        </dgm:presLayoutVars>
      </dgm:prSet>
      <dgm:spPr/>
      <dgm:t>
        <a:bodyPr/>
        <a:lstStyle/>
        <a:p>
          <a:endParaRPr lang="ru-RU"/>
        </a:p>
      </dgm:t>
    </dgm:pt>
    <dgm:pt modelId="{D9E32823-CDF1-4A51-9762-04D40868AC2C}" type="pres">
      <dgm:prSet presAssocID="{49C3A067-4088-49A0-8335-A7B5C143C440}" presName="node" presStyleLbl="node1" presStyleIdx="0" presStyleCnt="2">
        <dgm:presLayoutVars>
          <dgm:bulletEnabled val="1"/>
        </dgm:presLayoutVars>
      </dgm:prSet>
      <dgm:spPr/>
      <dgm:t>
        <a:bodyPr/>
        <a:lstStyle/>
        <a:p>
          <a:endParaRPr lang="ru-RU"/>
        </a:p>
      </dgm:t>
    </dgm:pt>
    <dgm:pt modelId="{C958D485-C2CA-46F3-AE8B-D48B5E2435F4}" type="pres">
      <dgm:prSet presAssocID="{8C6C9C2E-704F-4F0A-A1C6-ABADF84CF6A9}" presName="sibTrans" presStyleCnt="0"/>
      <dgm:spPr/>
    </dgm:pt>
    <dgm:pt modelId="{452CB79F-24B5-4076-91F7-9F5033F1A233}" type="pres">
      <dgm:prSet presAssocID="{56D67554-F0E4-418E-A901-D0F153CBED50}" presName="node" presStyleLbl="node1" presStyleIdx="1" presStyleCnt="2">
        <dgm:presLayoutVars>
          <dgm:bulletEnabled val="1"/>
        </dgm:presLayoutVars>
      </dgm:prSet>
      <dgm:spPr/>
      <dgm:t>
        <a:bodyPr/>
        <a:lstStyle/>
        <a:p>
          <a:endParaRPr lang="ru-RU"/>
        </a:p>
      </dgm:t>
    </dgm:pt>
  </dgm:ptLst>
  <dgm:cxnLst>
    <dgm:cxn modelId="{D0A4AC37-A76F-4088-AD6F-A519A2B6B621}" type="presOf" srcId="{7918FBE6-CDC6-4CA0-BE43-F70717B8C430}" destId="{E02A04FD-ACF3-42F1-A99D-ACA13DDA3792}" srcOrd="0" destOrd="0" presId="urn:microsoft.com/office/officeart/2005/8/layout/hList6"/>
    <dgm:cxn modelId="{B961511A-007D-499A-88F7-CD05BAA242FC}" srcId="{56D67554-F0E4-418E-A901-D0F153CBED50}" destId="{75C2AA0E-AE0A-4324-9124-27C7DC50355E}" srcOrd="0" destOrd="0" parTransId="{61D984F0-AE70-46FC-BB1D-9AA0BDA9A357}" sibTransId="{C52706E2-EBF0-4BFD-8E19-BCCC0671B1F3}"/>
    <dgm:cxn modelId="{44FC1530-F89B-4A2E-B41A-0C3ECF2AC847}" type="presOf" srcId="{75C2AA0E-AE0A-4324-9124-27C7DC50355E}" destId="{452CB79F-24B5-4076-91F7-9F5033F1A233}" srcOrd="0" destOrd="1" presId="urn:microsoft.com/office/officeart/2005/8/layout/hList6"/>
    <dgm:cxn modelId="{19E17370-A8C1-431D-8F6A-EDC175832127}" srcId="{7918FBE6-CDC6-4CA0-BE43-F70717B8C430}" destId="{49C3A067-4088-49A0-8335-A7B5C143C440}" srcOrd="0" destOrd="0" parTransId="{9DF69C2C-F37A-488B-83FC-514EF20C7DAC}" sibTransId="{8C6C9C2E-704F-4F0A-A1C6-ABADF84CF6A9}"/>
    <dgm:cxn modelId="{5FA480D9-E677-4900-88E4-0390B6207609}" srcId="{49C3A067-4088-49A0-8335-A7B5C143C440}" destId="{9BD3C748-23D1-41F6-8379-98F57EFC8A4D}" srcOrd="0" destOrd="0" parTransId="{637AFDBB-9819-4C5D-AB88-726FC023D091}" sibTransId="{14CD797F-8208-410D-9ACF-519D19619150}"/>
    <dgm:cxn modelId="{AE4419EF-F652-493E-826E-D847EEA45698}" type="presOf" srcId="{9BD3C748-23D1-41F6-8379-98F57EFC8A4D}" destId="{D9E32823-CDF1-4A51-9762-04D40868AC2C}" srcOrd="0" destOrd="1" presId="urn:microsoft.com/office/officeart/2005/8/layout/hList6"/>
    <dgm:cxn modelId="{656FD22A-4B2F-4339-A85A-DB58AF923065}" srcId="{7918FBE6-CDC6-4CA0-BE43-F70717B8C430}" destId="{56D67554-F0E4-418E-A901-D0F153CBED50}" srcOrd="1" destOrd="0" parTransId="{9D1C42D6-BE67-4C74-8571-FC4F202D04C1}" sibTransId="{CAFA0F9E-9939-4772-B1F0-B40A7EE6FB4C}"/>
    <dgm:cxn modelId="{02DBEC96-43E5-4348-9C24-7BA217E1AA1A}" type="presOf" srcId="{49C3A067-4088-49A0-8335-A7B5C143C440}" destId="{D9E32823-CDF1-4A51-9762-04D40868AC2C}" srcOrd="0" destOrd="0" presId="urn:microsoft.com/office/officeart/2005/8/layout/hList6"/>
    <dgm:cxn modelId="{424644E2-99B6-4F93-B28F-F2E6BF26D01C}" type="presOf" srcId="{56D67554-F0E4-418E-A901-D0F153CBED50}" destId="{452CB79F-24B5-4076-91F7-9F5033F1A233}" srcOrd="0" destOrd="0" presId="urn:microsoft.com/office/officeart/2005/8/layout/hList6"/>
    <dgm:cxn modelId="{3334B8E6-F330-4835-B326-7C8118BEAC35}" type="presParOf" srcId="{E02A04FD-ACF3-42F1-A99D-ACA13DDA3792}" destId="{D9E32823-CDF1-4A51-9762-04D40868AC2C}" srcOrd="0" destOrd="0" presId="urn:microsoft.com/office/officeart/2005/8/layout/hList6"/>
    <dgm:cxn modelId="{BB40B9F7-E02B-4245-A5AD-C68CD7E7187C}" type="presParOf" srcId="{E02A04FD-ACF3-42F1-A99D-ACA13DDA3792}" destId="{C958D485-C2CA-46F3-AE8B-D48B5E2435F4}" srcOrd="1" destOrd="0" presId="urn:microsoft.com/office/officeart/2005/8/layout/hList6"/>
    <dgm:cxn modelId="{EFA4680B-58CA-44CA-A951-0E7B2FBA849A}" type="presParOf" srcId="{E02A04FD-ACF3-42F1-A99D-ACA13DDA3792}" destId="{452CB79F-24B5-4076-91F7-9F5033F1A233}"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F861885E-53A4-4323-8338-EF982460E723}" type="doc">
      <dgm:prSet loTypeId="urn:microsoft.com/office/officeart/2005/8/layout/hList1" loCatId="list" qsTypeId="urn:microsoft.com/office/officeart/2005/8/quickstyle/simple1" qsCatId="simple" csTypeId="urn:microsoft.com/office/officeart/2005/8/colors/colorful2" csCatId="colorful" phldr="1"/>
      <dgm:spPr/>
      <dgm:t>
        <a:bodyPr/>
        <a:lstStyle/>
        <a:p>
          <a:endParaRPr lang="ru-RU"/>
        </a:p>
      </dgm:t>
    </dgm:pt>
    <dgm:pt modelId="{5A3D8B47-D96E-4A38-A483-A7392C6F74B1}">
      <dgm:prSet phldrT="[Текст]"/>
      <dgm:spPr/>
      <dgm:t>
        <a:bodyPr/>
        <a:lstStyle/>
        <a:p>
          <a:r>
            <a:rPr lang="uk-UA" dirty="0" smtClean="0">
              <a:latin typeface="Times New Roman" panose="02020603050405020304" pitchFamily="18" charset="0"/>
              <a:cs typeface="Times New Roman" panose="02020603050405020304" pitchFamily="18" charset="0"/>
            </a:rPr>
            <a:t>Відповідальність ГО у Франції</a:t>
          </a:r>
          <a:endParaRPr lang="ru-RU" dirty="0">
            <a:latin typeface="Times New Roman" panose="02020603050405020304" pitchFamily="18" charset="0"/>
            <a:cs typeface="Times New Roman" panose="02020603050405020304" pitchFamily="18" charset="0"/>
          </a:endParaRPr>
        </a:p>
      </dgm:t>
    </dgm:pt>
    <dgm:pt modelId="{3E00E79D-36CC-45E5-B9E9-18D85CC104A9}" type="parTrans" cxnId="{533C6BEB-EC83-44D8-AEC3-802408783CF1}">
      <dgm:prSet/>
      <dgm:spPr/>
      <dgm:t>
        <a:bodyPr/>
        <a:lstStyle/>
        <a:p>
          <a:endParaRPr lang="ru-RU"/>
        </a:p>
      </dgm:t>
    </dgm:pt>
    <dgm:pt modelId="{3F169A24-5AE0-48A8-AC13-10D87F4F4030}" type="sibTrans" cxnId="{533C6BEB-EC83-44D8-AEC3-802408783CF1}">
      <dgm:prSet/>
      <dgm:spPr/>
      <dgm:t>
        <a:bodyPr/>
        <a:lstStyle/>
        <a:p>
          <a:endParaRPr lang="ru-RU"/>
        </a:p>
      </dgm:t>
    </dgm:pt>
    <dgm:pt modelId="{8DA7A5CD-861C-494A-88B4-4FEFE191543E}">
      <dgm:prSet phldrT="[Текст]"/>
      <dgm:spPr/>
      <dgm:t>
        <a:bodyPr/>
        <a:lstStyle/>
        <a:p>
          <a:r>
            <a:rPr lang="uk-UA" dirty="0" smtClean="0">
              <a:latin typeface="Times New Roman" panose="02020603050405020304" pitchFamily="18" charset="0"/>
              <a:cs typeface="Times New Roman" panose="02020603050405020304" pitchFamily="18" charset="0"/>
            </a:rPr>
            <a:t>Французьке законодавство встановлює юридичну відповідальність таких асоціацій. Громадянська відповідальність полягає в обов'язку відшкодувати заподіяну нею моральну шкоду, кримінальна - полягає в сплаті штрафу або навіть в розпуск асоціації в разі порушення закону. У цих випадках відповідальність покладається саме на асоціацію, а не на окремих керівних осіб. У Франції відповідно до чинного кримінальним кодексом кожен відповідає тільки за свої вчинки, але не за дії асоціації, якщо він, звичайно, не є керівником, юридичні права і обов'язки якого точно визначені статутом.</a:t>
          </a:r>
          <a:endParaRPr lang="ru-RU" dirty="0">
            <a:latin typeface="Times New Roman" panose="02020603050405020304" pitchFamily="18" charset="0"/>
            <a:cs typeface="Times New Roman" panose="02020603050405020304" pitchFamily="18" charset="0"/>
          </a:endParaRPr>
        </a:p>
      </dgm:t>
    </dgm:pt>
    <dgm:pt modelId="{93811DE8-CFDE-4846-8E34-7F5768CD517D}" type="parTrans" cxnId="{E541A30A-BDA3-415B-A3B2-69AF43D15005}">
      <dgm:prSet/>
      <dgm:spPr/>
      <dgm:t>
        <a:bodyPr/>
        <a:lstStyle/>
        <a:p>
          <a:endParaRPr lang="ru-RU"/>
        </a:p>
      </dgm:t>
    </dgm:pt>
    <dgm:pt modelId="{B48A27C0-CEC7-44EB-87D9-F1C0B459AD85}" type="sibTrans" cxnId="{E541A30A-BDA3-415B-A3B2-69AF43D15005}">
      <dgm:prSet/>
      <dgm:spPr/>
      <dgm:t>
        <a:bodyPr/>
        <a:lstStyle/>
        <a:p>
          <a:endParaRPr lang="ru-RU"/>
        </a:p>
      </dgm:t>
    </dgm:pt>
    <dgm:pt modelId="{34A00631-36C6-424E-A34E-14B55CE5E860}">
      <dgm:prSet phldrT="[Текст]"/>
      <dgm:spPr/>
      <dgm:t>
        <a:bodyPr/>
        <a:lstStyle/>
        <a:p>
          <a:r>
            <a:rPr lang="uk-UA" dirty="0" smtClean="0">
              <a:latin typeface="Times New Roman" panose="02020603050405020304" pitchFamily="18" charset="0"/>
              <a:cs typeface="Times New Roman" panose="02020603050405020304" pitchFamily="18" charset="0"/>
            </a:rPr>
            <a:t>Відповідальність ГО в Україні</a:t>
          </a:r>
          <a:endParaRPr lang="ru-RU" dirty="0">
            <a:latin typeface="Times New Roman" panose="02020603050405020304" pitchFamily="18" charset="0"/>
            <a:cs typeface="Times New Roman" panose="02020603050405020304" pitchFamily="18" charset="0"/>
          </a:endParaRPr>
        </a:p>
      </dgm:t>
    </dgm:pt>
    <dgm:pt modelId="{156EF391-C1A9-4E6C-9866-571A8B72CBB9}" type="parTrans" cxnId="{72554582-6739-4061-AD55-ED8B4A2FEC05}">
      <dgm:prSet/>
      <dgm:spPr/>
      <dgm:t>
        <a:bodyPr/>
        <a:lstStyle/>
        <a:p>
          <a:endParaRPr lang="ru-RU"/>
        </a:p>
      </dgm:t>
    </dgm:pt>
    <dgm:pt modelId="{53D2FCF8-DAB4-44B5-BAB2-32FC48261410}" type="sibTrans" cxnId="{72554582-6739-4061-AD55-ED8B4A2FEC05}">
      <dgm:prSet/>
      <dgm:spPr/>
      <dgm:t>
        <a:bodyPr/>
        <a:lstStyle/>
        <a:p>
          <a:endParaRPr lang="ru-RU"/>
        </a:p>
      </dgm:t>
    </dgm:pt>
    <dgm:pt modelId="{256E629E-329F-4D89-B454-1166EFF34C9C}">
      <dgm:prSet phldrT="[Текст]"/>
      <dgm:spPr/>
      <dgm:t>
        <a:bodyPr/>
        <a:lstStyle/>
        <a:p>
          <a:r>
            <a:rPr lang="uk-UA" dirty="0" smtClean="0">
              <a:latin typeface="Times New Roman" panose="02020603050405020304" pitchFamily="18" charset="0"/>
              <a:cs typeface="Times New Roman" panose="02020603050405020304" pitchFamily="18" charset="0"/>
            </a:rPr>
            <a:t>Громадські об'єднання, відокремлені підрозділи іноземних неурядових організацій за порушення законодавства несуть відповідальність відповідно до Закону України «Про громадські об’єднання».</a:t>
          </a:r>
          <a:endParaRPr lang="ru-RU" dirty="0">
            <a:latin typeface="Times New Roman" panose="02020603050405020304" pitchFamily="18" charset="0"/>
            <a:cs typeface="Times New Roman" panose="02020603050405020304" pitchFamily="18" charset="0"/>
          </a:endParaRPr>
        </a:p>
      </dgm:t>
    </dgm:pt>
    <dgm:pt modelId="{B7EE7146-3455-4976-ADE3-4BDC2439385A}" type="parTrans" cxnId="{F7AF89F6-DF37-4E36-A1FD-3DB4A5EF8CDB}">
      <dgm:prSet/>
      <dgm:spPr/>
      <dgm:t>
        <a:bodyPr/>
        <a:lstStyle/>
        <a:p>
          <a:endParaRPr lang="ru-RU"/>
        </a:p>
      </dgm:t>
    </dgm:pt>
    <dgm:pt modelId="{28E3D0E2-0111-4816-B9B8-9EC26C0485D1}" type="sibTrans" cxnId="{F7AF89F6-DF37-4E36-A1FD-3DB4A5EF8CDB}">
      <dgm:prSet/>
      <dgm:spPr/>
      <dgm:t>
        <a:bodyPr/>
        <a:lstStyle/>
        <a:p>
          <a:endParaRPr lang="ru-RU"/>
        </a:p>
      </dgm:t>
    </dgm:pt>
    <dgm:pt modelId="{92FC695E-9133-4021-A5F1-45B1C0193854}" type="pres">
      <dgm:prSet presAssocID="{F861885E-53A4-4323-8338-EF982460E723}" presName="Name0" presStyleCnt="0">
        <dgm:presLayoutVars>
          <dgm:dir/>
          <dgm:animLvl val="lvl"/>
          <dgm:resizeHandles val="exact"/>
        </dgm:presLayoutVars>
      </dgm:prSet>
      <dgm:spPr/>
      <dgm:t>
        <a:bodyPr/>
        <a:lstStyle/>
        <a:p>
          <a:endParaRPr lang="ru-RU"/>
        </a:p>
      </dgm:t>
    </dgm:pt>
    <dgm:pt modelId="{5C2FFCBE-A6EF-4C2C-82BF-720E9DD75ADD}" type="pres">
      <dgm:prSet presAssocID="{5A3D8B47-D96E-4A38-A483-A7392C6F74B1}" presName="composite" presStyleCnt="0"/>
      <dgm:spPr/>
    </dgm:pt>
    <dgm:pt modelId="{B85FBDFB-0984-4FD9-8FFD-AC024A6F5426}" type="pres">
      <dgm:prSet presAssocID="{5A3D8B47-D96E-4A38-A483-A7392C6F74B1}" presName="parTx" presStyleLbl="alignNode1" presStyleIdx="0" presStyleCnt="2">
        <dgm:presLayoutVars>
          <dgm:chMax val="0"/>
          <dgm:chPref val="0"/>
          <dgm:bulletEnabled val="1"/>
        </dgm:presLayoutVars>
      </dgm:prSet>
      <dgm:spPr/>
      <dgm:t>
        <a:bodyPr/>
        <a:lstStyle/>
        <a:p>
          <a:endParaRPr lang="ru-RU"/>
        </a:p>
      </dgm:t>
    </dgm:pt>
    <dgm:pt modelId="{7902F66A-8283-401B-B13A-BE8F81457223}" type="pres">
      <dgm:prSet presAssocID="{5A3D8B47-D96E-4A38-A483-A7392C6F74B1}" presName="desTx" presStyleLbl="alignAccFollowNode1" presStyleIdx="0" presStyleCnt="2">
        <dgm:presLayoutVars>
          <dgm:bulletEnabled val="1"/>
        </dgm:presLayoutVars>
      </dgm:prSet>
      <dgm:spPr/>
      <dgm:t>
        <a:bodyPr/>
        <a:lstStyle/>
        <a:p>
          <a:endParaRPr lang="ru-RU"/>
        </a:p>
      </dgm:t>
    </dgm:pt>
    <dgm:pt modelId="{F9B84254-B180-44ED-B216-7DE4F9302329}" type="pres">
      <dgm:prSet presAssocID="{3F169A24-5AE0-48A8-AC13-10D87F4F4030}" presName="space" presStyleCnt="0"/>
      <dgm:spPr/>
    </dgm:pt>
    <dgm:pt modelId="{B268A6EE-A29A-419C-8CEC-393C8B34A623}" type="pres">
      <dgm:prSet presAssocID="{34A00631-36C6-424E-A34E-14B55CE5E860}" presName="composite" presStyleCnt="0"/>
      <dgm:spPr/>
    </dgm:pt>
    <dgm:pt modelId="{98A5EB45-55BD-4F50-B71B-22E66C6CF04C}" type="pres">
      <dgm:prSet presAssocID="{34A00631-36C6-424E-A34E-14B55CE5E860}" presName="parTx" presStyleLbl="alignNode1" presStyleIdx="1" presStyleCnt="2">
        <dgm:presLayoutVars>
          <dgm:chMax val="0"/>
          <dgm:chPref val="0"/>
          <dgm:bulletEnabled val="1"/>
        </dgm:presLayoutVars>
      </dgm:prSet>
      <dgm:spPr/>
      <dgm:t>
        <a:bodyPr/>
        <a:lstStyle/>
        <a:p>
          <a:endParaRPr lang="ru-RU"/>
        </a:p>
      </dgm:t>
    </dgm:pt>
    <dgm:pt modelId="{8569554E-E69D-4937-9C0A-89CF9CF9F879}" type="pres">
      <dgm:prSet presAssocID="{34A00631-36C6-424E-A34E-14B55CE5E860}" presName="desTx" presStyleLbl="alignAccFollowNode1" presStyleIdx="1" presStyleCnt="2">
        <dgm:presLayoutVars>
          <dgm:bulletEnabled val="1"/>
        </dgm:presLayoutVars>
      </dgm:prSet>
      <dgm:spPr/>
      <dgm:t>
        <a:bodyPr/>
        <a:lstStyle/>
        <a:p>
          <a:endParaRPr lang="ru-RU"/>
        </a:p>
      </dgm:t>
    </dgm:pt>
  </dgm:ptLst>
  <dgm:cxnLst>
    <dgm:cxn modelId="{F7AF89F6-DF37-4E36-A1FD-3DB4A5EF8CDB}" srcId="{34A00631-36C6-424E-A34E-14B55CE5E860}" destId="{256E629E-329F-4D89-B454-1166EFF34C9C}" srcOrd="0" destOrd="0" parTransId="{B7EE7146-3455-4976-ADE3-4BDC2439385A}" sibTransId="{28E3D0E2-0111-4816-B9B8-9EC26C0485D1}"/>
    <dgm:cxn modelId="{6FC5F126-D9EB-4761-A084-F8C8255CCFFA}" type="presOf" srcId="{34A00631-36C6-424E-A34E-14B55CE5E860}" destId="{98A5EB45-55BD-4F50-B71B-22E66C6CF04C}" srcOrd="0" destOrd="0" presId="urn:microsoft.com/office/officeart/2005/8/layout/hList1"/>
    <dgm:cxn modelId="{E541A30A-BDA3-415B-A3B2-69AF43D15005}" srcId="{5A3D8B47-D96E-4A38-A483-A7392C6F74B1}" destId="{8DA7A5CD-861C-494A-88B4-4FEFE191543E}" srcOrd="0" destOrd="0" parTransId="{93811DE8-CFDE-4846-8E34-7F5768CD517D}" sibTransId="{B48A27C0-CEC7-44EB-87D9-F1C0B459AD85}"/>
    <dgm:cxn modelId="{72554582-6739-4061-AD55-ED8B4A2FEC05}" srcId="{F861885E-53A4-4323-8338-EF982460E723}" destId="{34A00631-36C6-424E-A34E-14B55CE5E860}" srcOrd="1" destOrd="0" parTransId="{156EF391-C1A9-4E6C-9866-571A8B72CBB9}" sibTransId="{53D2FCF8-DAB4-44B5-BAB2-32FC48261410}"/>
    <dgm:cxn modelId="{7C63E025-79B3-4807-A3A6-07543D057F92}" type="presOf" srcId="{F861885E-53A4-4323-8338-EF982460E723}" destId="{92FC695E-9133-4021-A5F1-45B1C0193854}" srcOrd="0" destOrd="0" presId="urn:microsoft.com/office/officeart/2005/8/layout/hList1"/>
    <dgm:cxn modelId="{F39BF64F-E583-4004-84F2-36E288214130}" type="presOf" srcId="{8DA7A5CD-861C-494A-88B4-4FEFE191543E}" destId="{7902F66A-8283-401B-B13A-BE8F81457223}" srcOrd="0" destOrd="0" presId="urn:microsoft.com/office/officeart/2005/8/layout/hList1"/>
    <dgm:cxn modelId="{3DBA0B03-FD0D-4225-8F29-04EBEF1225B4}" type="presOf" srcId="{256E629E-329F-4D89-B454-1166EFF34C9C}" destId="{8569554E-E69D-4937-9C0A-89CF9CF9F879}" srcOrd="0" destOrd="0" presId="urn:microsoft.com/office/officeart/2005/8/layout/hList1"/>
    <dgm:cxn modelId="{533C6BEB-EC83-44D8-AEC3-802408783CF1}" srcId="{F861885E-53A4-4323-8338-EF982460E723}" destId="{5A3D8B47-D96E-4A38-A483-A7392C6F74B1}" srcOrd="0" destOrd="0" parTransId="{3E00E79D-36CC-45E5-B9E9-18D85CC104A9}" sibTransId="{3F169A24-5AE0-48A8-AC13-10D87F4F4030}"/>
    <dgm:cxn modelId="{2D579064-C45B-47A1-9AA2-3D35ABDCACB9}" type="presOf" srcId="{5A3D8B47-D96E-4A38-A483-A7392C6F74B1}" destId="{B85FBDFB-0984-4FD9-8FFD-AC024A6F5426}" srcOrd="0" destOrd="0" presId="urn:microsoft.com/office/officeart/2005/8/layout/hList1"/>
    <dgm:cxn modelId="{B29FC5E7-B614-401E-ADB6-F12F60001E11}" type="presParOf" srcId="{92FC695E-9133-4021-A5F1-45B1C0193854}" destId="{5C2FFCBE-A6EF-4C2C-82BF-720E9DD75ADD}" srcOrd="0" destOrd="0" presId="urn:microsoft.com/office/officeart/2005/8/layout/hList1"/>
    <dgm:cxn modelId="{73DD2D9B-C47F-494D-8AE6-9F170625F3D9}" type="presParOf" srcId="{5C2FFCBE-A6EF-4C2C-82BF-720E9DD75ADD}" destId="{B85FBDFB-0984-4FD9-8FFD-AC024A6F5426}" srcOrd="0" destOrd="0" presId="urn:microsoft.com/office/officeart/2005/8/layout/hList1"/>
    <dgm:cxn modelId="{E093364B-C558-465C-8CE5-69DFBA76FDCB}" type="presParOf" srcId="{5C2FFCBE-A6EF-4C2C-82BF-720E9DD75ADD}" destId="{7902F66A-8283-401B-B13A-BE8F81457223}" srcOrd="1" destOrd="0" presId="urn:microsoft.com/office/officeart/2005/8/layout/hList1"/>
    <dgm:cxn modelId="{F58DEFAF-28E2-4851-8BF5-4CA84059D507}" type="presParOf" srcId="{92FC695E-9133-4021-A5F1-45B1C0193854}" destId="{F9B84254-B180-44ED-B216-7DE4F9302329}" srcOrd="1" destOrd="0" presId="urn:microsoft.com/office/officeart/2005/8/layout/hList1"/>
    <dgm:cxn modelId="{39E2854D-E0F6-4E17-8461-6FF0D729E57A}" type="presParOf" srcId="{92FC695E-9133-4021-A5F1-45B1C0193854}" destId="{B268A6EE-A29A-419C-8CEC-393C8B34A623}" srcOrd="2" destOrd="0" presId="urn:microsoft.com/office/officeart/2005/8/layout/hList1"/>
    <dgm:cxn modelId="{84D6BFC2-CF88-4F1C-AE43-53700EA26898}" type="presParOf" srcId="{B268A6EE-A29A-419C-8CEC-393C8B34A623}" destId="{98A5EB45-55BD-4F50-B71B-22E66C6CF04C}" srcOrd="0" destOrd="0" presId="urn:microsoft.com/office/officeart/2005/8/layout/hList1"/>
    <dgm:cxn modelId="{B8689EFA-E096-4528-8CC3-7BAD05B2F4DF}" type="presParOf" srcId="{B268A6EE-A29A-419C-8CEC-393C8B34A623}" destId="{8569554E-E69D-4937-9C0A-89CF9CF9F879}"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67F1762-5920-451C-AE42-DCDA55823DDE}" type="doc">
      <dgm:prSet loTypeId="urn:microsoft.com/office/officeart/2005/8/layout/pyramid2" loCatId="list" qsTypeId="urn:microsoft.com/office/officeart/2005/8/quickstyle/simple1" qsCatId="simple" csTypeId="urn:microsoft.com/office/officeart/2005/8/colors/colorful2" csCatId="colorful" phldr="1"/>
      <dgm:spPr/>
    </dgm:pt>
    <dgm:pt modelId="{97C4814E-304E-4F76-8FF4-C7844FE28F14}">
      <dgm:prSet phldrT="[Текст]"/>
      <dgm:spPr/>
      <dgm:t>
        <a:bodyPr/>
        <a:lstStyle/>
        <a:p>
          <a:r>
            <a:rPr lang="uk-UA" dirty="0">
              <a:latin typeface="Times New Roman" panose="02020603050405020304" pitchFamily="18" charset="0"/>
              <a:cs typeface="Times New Roman" panose="02020603050405020304" pitchFamily="18" charset="0"/>
            </a:rPr>
            <a:t>У римських законах, які були викладені у </a:t>
          </a:r>
          <a:r>
            <a:rPr lang="uk-UA" b="1" u="sng" dirty="0">
              <a:latin typeface="Times New Roman" panose="02020603050405020304" pitchFamily="18" charset="0"/>
              <a:cs typeface="Times New Roman" panose="02020603050405020304" pitchFamily="18" charset="0"/>
            </a:rPr>
            <a:t>XII таблицях (V ст. до н.е.)</a:t>
          </a:r>
          <a:r>
            <a:rPr lang="uk-UA" dirty="0">
              <a:latin typeface="Times New Roman" panose="02020603050405020304" pitchFamily="18" charset="0"/>
              <a:cs typeface="Times New Roman" panose="02020603050405020304" pitchFamily="18" charset="0"/>
            </a:rPr>
            <a:t>, є згадування про </a:t>
          </a:r>
          <a:r>
            <a:rPr lang="uk-UA" b="1" dirty="0">
              <a:latin typeface="Times New Roman" panose="02020603050405020304" pitchFamily="18" charset="0"/>
              <a:cs typeface="Times New Roman" panose="02020603050405020304" pitchFamily="18" charset="0"/>
            </a:rPr>
            <a:t>колегії</a:t>
          </a:r>
          <a:r>
            <a:rPr lang="uk-UA" dirty="0">
              <a:latin typeface="Times New Roman" panose="02020603050405020304" pitchFamily="18" charset="0"/>
              <a:cs typeface="Times New Roman" panose="02020603050405020304" pitchFamily="18" charset="0"/>
            </a:rPr>
            <a:t>, що підрозділялися на </a:t>
          </a:r>
          <a:r>
            <a:rPr lang="uk-UA" b="1" dirty="0">
              <a:latin typeface="Times New Roman" panose="02020603050405020304" pitchFamily="18" charset="0"/>
              <a:cs typeface="Times New Roman" panose="02020603050405020304" pitchFamily="18" charset="0"/>
            </a:rPr>
            <a:t>релігійні (жрецькі)</a:t>
          </a:r>
          <a:r>
            <a:rPr lang="uk-UA" dirty="0">
              <a:latin typeface="Times New Roman" panose="02020603050405020304" pitchFamily="18" charset="0"/>
              <a:cs typeface="Times New Roman" panose="02020603050405020304" pitchFamily="18" charset="0"/>
            </a:rPr>
            <a:t> та </a:t>
          </a:r>
          <a:r>
            <a:rPr lang="uk-UA" b="1" dirty="0" err="1">
              <a:latin typeface="Times New Roman" panose="02020603050405020304" pitchFamily="18" charset="0"/>
              <a:cs typeface="Times New Roman" panose="02020603050405020304" pitchFamily="18" charset="0"/>
            </a:rPr>
            <a:t>майново</a:t>
          </a:r>
          <a:r>
            <a:rPr lang="uk-UA" b="1" dirty="0">
              <a:latin typeface="Times New Roman" panose="02020603050405020304" pitchFamily="18" charset="0"/>
              <a:cs typeface="Times New Roman" panose="02020603050405020304" pitchFamily="18" charset="0"/>
            </a:rPr>
            <a:t>-професійні</a:t>
          </a:r>
          <a:r>
            <a:rPr lang="uk-UA" dirty="0">
              <a:latin typeface="Times New Roman" panose="02020603050405020304" pitchFamily="18" charset="0"/>
              <a:cs typeface="Times New Roman" panose="02020603050405020304" pitchFamily="18" charset="0"/>
            </a:rPr>
            <a:t>, що мали частково публічно-правовий характер: </a:t>
          </a:r>
          <a:r>
            <a:rPr lang="uk-UA" i="1" dirty="0">
              <a:latin typeface="Times New Roman" panose="02020603050405020304" pitchFamily="18" charset="0"/>
              <a:cs typeface="Times New Roman" panose="02020603050405020304" pitchFamily="18" charset="0"/>
            </a:rPr>
            <a:t>ремісні цехи, комерційні корпорації, об’єднання за спільністю інтересів, благодійні організацій </a:t>
          </a:r>
          <a:r>
            <a:rPr lang="uk-UA" dirty="0">
              <a:latin typeface="Times New Roman" panose="02020603050405020304" pitchFamily="18" charset="0"/>
              <a:cs typeface="Times New Roman" panose="02020603050405020304" pitchFamily="18" charset="0"/>
            </a:rPr>
            <a:t>тощо.</a:t>
          </a:r>
          <a:endParaRPr lang="ru-RU" dirty="0">
            <a:latin typeface="Times New Roman" panose="02020603050405020304" pitchFamily="18" charset="0"/>
            <a:cs typeface="Times New Roman" panose="02020603050405020304" pitchFamily="18" charset="0"/>
          </a:endParaRPr>
        </a:p>
      </dgm:t>
    </dgm:pt>
    <dgm:pt modelId="{0C92CAA6-CF2F-472E-A944-FF5711B3424B}" type="parTrans" cxnId="{CA93BA91-0548-49EB-BD32-2925870CEF24}">
      <dgm:prSet/>
      <dgm:spPr/>
      <dgm:t>
        <a:bodyPr/>
        <a:lstStyle/>
        <a:p>
          <a:endParaRPr lang="ru-RU"/>
        </a:p>
      </dgm:t>
    </dgm:pt>
    <dgm:pt modelId="{466679A0-7424-4CB5-88F7-8D8793F49215}" type="sibTrans" cxnId="{CA93BA91-0548-49EB-BD32-2925870CEF24}">
      <dgm:prSet/>
      <dgm:spPr/>
      <dgm:t>
        <a:bodyPr/>
        <a:lstStyle/>
        <a:p>
          <a:endParaRPr lang="ru-RU"/>
        </a:p>
      </dgm:t>
    </dgm:pt>
    <dgm:pt modelId="{E248E8CC-5762-4D89-9123-449F6EA15C01}">
      <dgm:prSet phldrT="[Текст]"/>
      <dgm:spPr/>
      <dgm:t>
        <a:bodyPr/>
        <a:lstStyle/>
        <a:p>
          <a:r>
            <a:rPr lang="uk-UA">
              <a:latin typeface="Times New Roman" panose="02020603050405020304" pitchFamily="18" charset="0"/>
              <a:cs typeface="Times New Roman" panose="02020603050405020304" pitchFamily="18" charset="0"/>
            </a:rPr>
            <a:t>В Стародавньому Римі часів Республіки були </a:t>
          </a:r>
          <a:r>
            <a:rPr lang="uk-UA" b="1">
              <a:latin typeface="Times New Roman" panose="02020603050405020304" pitchFamily="18" charset="0"/>
              <a:cs typeface="Times New Roman" panose="02020603050405020304" pitchFamily="18" charset="0"/>
            </a:rPr>
            <a:t>«оптимати» </a:t>
          </a:r>
          <a:r>
            <a:rPr lang="uk-UA">
              <a:latin typeface="Times New Roman" panose="02020603050405020304" pitchFamily="18" charset="0"/>
              <a:cs typeface="Times New Roman" panose="02020603050405020304" pitchFamily="18" charset="0"/>
            </a:rPr>
            <a:t>‑ прихильники аристократії і </a:t>
          </a:r>
          <a:r>
            <a:rPr lang="uk-UA" b="1">
              <a:latin typeface="Times New Roman" panose="02020603050405020304" pitchFamily="18" charset="0"/>
              <a:cs typeface="Times New Roman" panose="02020603050405020304" pitchFamily="18" charset="0"/>
            </a:rPr>
            <a:t>«популяри», </a:t>
          </a:r>
          <a:r>
            <a:rPr lang="uk-UA">
              <a:latin typeface="Times New Roman" panose="02020603050405020304" pitchFamily="18" charset="0"/>
              <a:cs typeface="Times New Roman" panose="02020603050405020304" pitchFamily="18" charset="0"/>
            </a:rPr>
            <a:t>що виражали інтереси всадничеського стану, провінціалів і плебсу.</a:t>
          </a:r>
          <a:endParaRPr lang="ru-RU">
            <a:latin typeface="Times New Roman" panose="02020603050405020304" pitchFamily="18" charset="0"/>
            <a:cs typeface="Times New Roman" panose="02020603050405020304" pitchFamily="18" charset="0"/>
          </a:endParaRPr>
        </a:p>
      </dgm:t>
    </dgm:pt>
    <dgm:pt modelId="{6D382C50-A69C-4EC2-91A1-5E84A78F291A}" type="parTrans" cxnId="{27C4C342-5101-437C-8EFA-90CC9FD05A5D}">
      <dgm:prSet/>
      <dgm:spPr/>
      <dgm:t>
        <a:bodyPr/>
        <a:lstStyle/>
        <a:p>
          <a:endParaRPr lang="ru-RU"/>
        </a:p>
      </dgm:t>
    </dgm:pt>
    <dgm:pt modelId="{A37AF5BE-79B2-4BAF-B6D5-60753A71469D}" type="sibTrans" cxnId="{27C4C342-5101-437C-8EFA-90CC9FD05A5D}">
      <dgm:prSet/>
      <dgm:spPr/>
      <dgm:t>
        <a:bodyPr/>
        <a:lstStyle/>
        <a:p>
          <a:endParaRPr lang="ru-RU"/>
        </a:p>
      </dgm:t>
    </dgm:pt>
    <dgm:pt modelId="{C5F257FE-D04E-4882-82F2-841A0DD3CFD2}">
      <dgm:prSet phldrT="[Текст]"/>
      <dgm:spPr/>
      <dgm:t>
        <a:bodyPr/>
        <a:lstStyle/>
        <a:p>
          <a:r>
            <a:rPr lang="uk-UA" b="1">
              <a:latin typeface="Times New Roman" panose="02020603050405020304" pitchFamily="18" charset="0"/>
              <a:cs typeface="Times New Roman" panose="02020603050405020304" pitchFamily="18" charset="0"/>
            </a:rPr>
            <a:t>V ст. до н.е</a:t>
          </a:r>
          <a:r>
            <a:rPr lang="uk-UA">
              <a:latin typeface="Times New Roman" panose="02020603050405020304" pitchFamily="18" charset="0"/>
              <a:cs typeface="Times New Roman" panose="02020603050405020304" pitchFamily="18" charset="0"/>
            </a:rPr>
            <a:t>. в Афінах організовувалися </a:t>
          </a:r>
          <a:r>
            <a:rPr lang="uk-UA" b="1" u="sng">
              <a:latin typeface="Times New Roman" panose="02020603050405020304" pitchFamily="18" charset="0"/>
              <a:cs typeface="Times New Roman" panose="02020603050405020304" pitchFamily="18" charset="0"/>
            </a:rPr>
            <a:t>гетерії</a:t>
          </a:r>
          <a:r>
            <a:rPr lang="uk-UA">
              <a:latin typeface="Times New Roman" panose="02020603050405020304" pitchFamily="18" charset="0"/>
              <a:cs typeface="Times New Roman" panose="02020603050405020304" pitchFamily="18" charset="0"/>
            </a:rPr>
            <a:t> – таємні товариства однодумців-олігархів, дії яких були спрямовані проти демократичного ладу.</a:t>
          </a:r>
          <a:endParaRPr lang="ru-RU">
            <a:latin typeface="Times New Roman" panose="02020603050405020304" pitchFamily="18" charset="0"/>
            <a:cs typeface="Times New Roman" panose="02020603050405020304" pitchFamily="18" charset="0"/>
          </a:endParaRPr>
        </a:p>
      </dgm:t>
    </dgm:pt>
    <dgm:pt modelId="{831C61D9-70E2-4074-8BAF-03B421F87CBC}" type="parTrans" cxnId="{DDED05E4-6B77-4CF0-923E-BAD59CF0F052}">
      <dgm:prSet/>
      <dgm:spPr/>
      <dgm:t>
        <a:bodyPr/>
        <a:lstStyle/>
        <a:p>
          <a:endParaRPr lang="ru-RU"/>
        </a:p>
      </dgm:t>
    </dgm:pt>
    <dgm:pt modelId="{6A195195-5D0C-4879-B375-A82CB3EDEBC9}" type="sibTrans" cxnId="{DDED05E4-6B77-4CF0-923E-BAD59CF0F052}">
      <dgm:prSet/>
      <dgm:spPr/>
      <dgm:t>
        <a:bodyPr/>
        <a:lstStyle/>
        <a:p>
          <a:endParaRPr lang="ru-RU"/>
        </a:p>
      </dgm:t>
    </dgm:pt>
    <dgm:pt modelId="{C9B9E7D4-660E-4EAE-AFF1-E48ADB311C20}" type="pres">
      <dgm:prSet presAssocID="{D67F1762-5920-451C-AE42-DCDA55823DDE}" presName="compositeShape" presStyleCnt="0">
        <dgm:presLayoutVars>
          <dgm:dir/>
          <dgm:resizeHandles/>
        </dgm:presLayoutVars>
      </dgm:prSet>
      <dgm:spPr/>
    </dgm:pt>
    <dgm:pt modelId="{01E995B9-3C82-4D25-9F60-E752AB3CA665}" type="pres">
      <dgm:prSet presAssocID="{D67F1762-5920-451C-AE42-DCDA55823DDE}" presName="pyramid" presStyleLbl="node1" presStyleIdx="0" presStyleCnt="1"/>
      <dgm:spPr/>
    </dgm:pt>
    <dgm:pt modelId="{7477DA35-9713-4051-8B56-8F33C9A2E3B1}" type="pres">
      <dgm:prSet presAssocID="{D67F1762-5920-451C-AE42-DCDA55823DDE}" presName="theList" presStyleCnt="0"/>
      <dgm:spPr/>
    </dgm:pt>
    <dgm:pt modelId="{21DE2F9D-AF58-4C8E-A52A-CAA5DFAE56DA}" type="pres">
      <dgm:prSet presAssocID="{97C4814E-304E-4F76-8FF4-C7844FE28F14}" presName="aNode" presStyleLbl="fgAcc1" presStyleIdx="0" presStyleCnt="3">
        <dgm:presLayoutVars>
          <dgm:bulletEnabled val="1"/>
        </dgm:presLayoutVars>
      </dgm:prSet>
      <dgm:spPr/>
      <dgm:t>
        <a:bodyPr/>
        <a:lstStyle/>
        <a:p>
          <a:endParaRPr lang="ru-RU"/>
        </a:p>
      </dgm:t>
    </dgm:pt>
    <dgm:pt modelId="{F95819DB-ABDE-4B29-8B10-3799755240C7}" type="pres">
      <dgm:prSet presAssocID="{97C4814E-304E-4F76-8FF4-C7844FE28F14}" presName="aSpace" presStyleCnt="0"/>
      <dgm:spPr/>
    </dgm:pt>
    <dgm:pt modelId="{76404C88-A49A-436F-A51D-97200A679632}" type="pres">
      <dgm:prSet presAssocID="{E248E8CC-5762-4D89-9123-449F6EA15C01}" presName="aNode" presStyleLbl="fgAcc1" presStyleIdx="1" presStyleCnt="3">
        <dgm:presLayoutVars>
          <dgm:bulletEnabled val="1"/>
        </dgm:presLayoutVars>
      </dgm:prSet>
      <dgm:spPr/>
      <dgm:t>
        <a:bodyPr/>
        <a:lstStyle/>
        <a:p>
          <a:endParaRPr lang="ru-RU"/>
        </a:p>
      </dgm:t>
    </dgm:pt>
    <dgm:pt modelId="{72C8FC98-2364-4C63-B055-C5B85A41BF4E}" type="pres">
      <dgm:prSet presAssocID="{E248E8CC-5762-4D89-9123-449F6EA15C01}" presName="aSpace" presStyleCnt="0"/>
      <dgm:spPr/>
    </dgm:pt>
    <dgm:pt modelId="{434490BE-4E7D-4F50-BC96-8597A1CC349A}" type="pres">
      <dgm:prSet presAssocID="{C5F257FE-D04E-4882-82F2-841A0DD3CFD2}" presName="aNode" presStyleLbl="fgAcc1" presStyleIdx="2" presStyleCnt="3">
        <dgm:presLayoutVars>
          <dgm:bulletEnabled val="1"/>
        </dgm:presLayoutVars>
      </dgm:prSet>
      <dgm:spPr/>
      <dgm:t>
        <a:bodyPr/>
        <a:lstStyle/>
        <a:p>
          <a:endParaRPr lang="ru-RU"/>
        </a:p>
      </dgm:t>
    </dgm:pt>
    <dgm:pt modelId="{F4701B87-DB1A-4878-AF98-1128C4AFB171}" type="pres">
      <dgm:prSet presAssocID="{C5F257FE-D04E-4882-82F2-841A0DD3CFD2}" presName="aSpace" presStyleCnt="0"/>
      <dgm:spPr/>
    </dgm:pt>
  </dgm:ptLst>
  <dgm:cxnLst>
    <dgm:cxn modelId="{EC4C10DB-A174-4643-9A1A-AF92241BED14}" type="presOf" srcId="{97C4814E-304E-4F76-8FF4-C7844FE28F14}" destId="{21DE2F9D-AF58-4C8E-A52A-CAA5DFAE56DA}" srcOrd="0" destOrd="0" presId="urn:microsoft.com/office/officeart/2005/8/layout/pyramid2"/>
    <dgm:cxn modelId="{C0B5109F-1C19-4B01-96E7-2EE8A4CAB965}" type="presOf" srcId="{D67F1762-5920-451C-AE42-DCDA55823DDE}" destId="{C9B9E7D4-660E-4EAE-AFF1-E48ADB311C20}" srcOrd="0" destOrd="0" presId="urn:microsoft.com/office/officeart/2005/8/layout/pyramid2"/>
    <dgm:cxn modelId="{22EDB3A0-E7E9-4CFF-A0FD-E8BEE36D3DA6}" type="presOf" srcId="{E248E8CC-5762-4D89-9123-449F6EA15C01}" destId="{76404C88-A49A-436F-A51D-97200A679632}" srcOrd="0" destOrd="0" presId="urn:microsoft.com/office/officeart/2005/8/layout/pyramid2"/>
    <dgm:cxn modelId="{27C4C342-5101-437C-8EFA-90CC9FD05A5D}" srcId="{D67F1762-5920-451C-AE42-DCDA55823DDE}" destId="{E248E8CC-5762-4D89-9123-449F6EA15C01}" srcOrd="1" destOrd="0" parTransId="{6D382C50-A69C-4EC2-91A1-5E84A78F291A}" sibTransId="{A37AF5BE-79B2-4BAF-B6D5-60753A71469D}"/>
    <dgm:cxn modelId="{DDED05E4-6B77-4CF0-923E-BAD59CF0F052}" srcId="{D67F1762-5920-451C-AE42-DCDA55823DDE}" destId="{C5F257FE-D04E-4882-82F2-841A0DD3CFD2}" srcOrd="2" destOrd="0" parTransId="{831C61D9-70E2-4074-8BAF-03B421F87CBC}" sibTransId="{6A195195-5D0C-4879-B375-A82CB3EDEBC9}"/>
    <dgm:cxn modelId="{0608A2E2-7156-4084-8E40-AF85FE25756C}" type="presOf" srcId="{C5F257FE-D04E-4882-82F2-841A0DD3CFD2}" destId="{434490BE-4E7D-4F50-BC96-8597A1CC349A}" srcOrd="0" destOrd="0" presId="urn:microsoft.com/office/officeart/2005/8/layout/pyramid2"/>
    <dgm:cxn modelId="{CA93BA91-0548-49EB-BD32-2925870CEF24}" srcId="{D67F1762-5920-451C-AE42-DCDA55823DDE}" destId="{97C4814E-304E-4F76-8FF4-C7844FE28F14}" srcOrd="0" destOrd="0" parTransId="{0C92CAA6-CF2F-472E-A944-FF5711B3424B}" sibTransId="{466679A0-7424-4CB5-88F7-8D8793F49215}"/>
    <dgm:cxn modelId="{7D87B225-830D-4F44-ACCE-D68AB1653BAB}" type="presParOf" srcId="{C9B9E7D4-660E-4EAE-AFF1-E48ADB311C20}" destId="{01E995B9-3C82-4D25-9F60-E752AB3CA665}" srcOrd="0" destOrd="0" presId="urn:microsoft.com/office/officeart/2005/8/layout/pyramid2"/>
    <dgm:cxn modelId="{6CADE4D8-462E-4E14-BE4D-DE6155C75B2A}" type="presParOf" srcId="{C9B9E7D4-660E-4EAE-AFF1-E48ADB311C20}" destId="{7477DA35-9713-4051-8B56-8F33C9A2E3B1}" srcOrd="1" destOrd="0" presId="urn:microsoft.com/office/officeart/2005/8/layout/pyramid2"/>
    <dgm:cxn modelId="{D5CB3FFB-7ED4-4386-AD7D-CAC0BEB5AEA7}" type="presParOf" srcId="{7477DA35-9713-4051-8B56-8F33C9A2E3B1}" destId="{21DE2F9D-AF58-4C8E-A52A-CAA5DFAE56DA}" srcOrd="0" destOrd="0" presId="urn:microsoft.com/office/officeart/2005/8/layout/pyramid2"/>
    <dgm:cxn modelId="{70427E47-C43D-4C40-BA26-920C1FCAE346}" type="presParOf" srcId="{7477DA35-9713-4051-8B56-8F33C9A2E3B1}" destId="{F95819DB-ABDE-4B29-8B10-3799755240C7}" srcOrd="1" destOrd="0" presId="urn:microsoft.com/office/officeart/2005/8/layout/pyramid2"/>
    <dgm:cxn modelId="{B69DF790-2D6E-4B8E-80F2-85A5EB93F2B1}" type="presParOf" srcId="{7477DA35-9713-4051-8B56-8F33C9A2E3B1}" destId="{76404C88-A49A-436F-A51D-97200A679632}" srcOrd="2" destOrd="0" presId="urn:microsoft.com/office/officeart/2005/8/layout/pyramid2"/>
    <dgm:cxn modelId="{34438B9B-A737-47FB-ADCA-B20B8AC0A9B0}" type="presParOf" srcId="{7477DA35-9713-4051-8B56-8F33C9A2E3B1}" destId="{72C8FC98-2364-4C63-B055-C5B85A41BF4E}" srcOrd="3" destOrd="0" presId="urn:microsoft.com/office/officeart/2005/8/layout/pyramid2"/>
    <dgm:cxn modelId="{4A407A28-70EC-491C-B517-9031F521FDC0}" type="presParOf" srcId="{7477DA35-9713-4051-8B56-8F33C9A2E3B1}" destId="{434490BE-4E7D-4F50-BC96-8597A1CC349A}" srcOrd="4" destOrd="0" presId="urn:microsoft.com/office/officeart/2005/8/layout/pyramid2"/>
    <dgm:cxn modelId="{B217F5B4-3495-4F12-930F-CEF40BD57F4E}" type="presParOf" srcId="{7477DA35-9713-4051-8B56-8F33C9A2E3B1}" destId="{F4701B87-DB1A-4878-AF98-1128C4AFB171}"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E43B8970-3E72-4308-A064-C0202AC49ECC}" type="doc">
      <dgm:prSet loTypeId="urn:microsoft.com/office/officeart/2005/8/layout/vList6" loCatId="list" qsTypeId="urn:microsoft.com/office/officeart/2005/8/quickstyle/simple1" qsCatId="simple" csTypeId="urn:microsoft.com/office/officeart/2005/8/colors/colorful1" csCatId="colorful" phldr="1"/>
      <dgm:spPr/>
      <dgm:t>
        <a:bodyPr/>
        <a:lstStyle/>
        <a:p>
          <a:endParaRPr lang="ru-RU"/>
        </a:p>
      </dgm:t>
    </dgm:pt>
    <dgm:pt modelId="{E75C0F46-60D4-46F4-BA95-A45942844A14}">
      <dgm:prSet phldrT="[Текст]"/>
      <dgm:spPr/>
      <dgm:t>
        <a:bodyPr/>
        <a:lstStyle/>
        <a:p>
          <a:r>
            <a:rPr lang="uk-UA" dirty="0" smtClean="0">
              <a:latin typeface="Times New Roman" panose="02020603050405020304" pitchFamily="18" charset="0"/>
              <a:cs typeface="Times New Roman" panose="02020603050405020304" pitchFamily="18" charset="0"/>
            </a:rPr>
            <a:t>Припинення діяльності ГО в Україні</a:t>
          </a:r>
          <a:endParaRPr lang="ru-RU" dirty="0">
            <a:latin typeface="Times New Roman" panose="02020603050405020304" pitchFamily="18" charset="0"/>
            <a:cs typeface="Times New Roman" panose="02020603050405020304" pitchFamily="18" charset="0"/>
          </a:endParaRPr>
        </a:p>
      </dgm:t>
    </dgm:pt>
    <dgm:pt modelId="{35E73CD1-37F0-4089-B8DC-23E4C40CFF69}" type="parTrans" cxnId="{DCB55302-073E-424A-9A34-E8110A321596}">
      <dgm:prSet/>
      <dgm:spPr/>
      <dgm:t>
        <a:bodyPr/>
        <a:lstStyle/>
        <a:p>
          <a:endParaRPr lang="ru-RU"/>
        </a:p>
      </dgm:t>
    </dgm:pt>
    <dgm:pt modelId="{22C05AB1-748F-47E1-A9AD-A43AB1DC14FC}" type="sibTrans" cxnId="{DCB55302-073E-424A-9A34-E8110A321596}">
      <dgm:prSet/>
      <dgm:spPr/>
      <dgm:t>
        <a:bodyPr/>
        <a:lstStyle/>
        <a:p>
          <a:endParaRPr lang="ru-RU"/>
        </a:p>
      </dgm:t>
    </dgm:pt>
    <dgm:pt modelId="{EC19E462-B170-47B1-8C66-1EA50C152560}">
      <dgm:prSet phldrT="[Текст]"/>
      <dgm:spPr/>
      <dgm:t>
        <a:bodyPr/>
        <a:lstStyle/>
        <a:p>
          <a:r>
            <a:rPr lang="uk-UA" dirty="0" smtClean="0">
              <a:latin typeface="Times New Roman" panose="02020603050405020304" pitchFamily="18" charset="0"/>
              <a:cs typeface="Times New Roman" panose="02020603050405020304" pitchFamily="18" charset="0"/>
            </a:rPr>
            <a:t>Припинення діяльності громадського об'єднання в Україні здійснюється:</a:t>
          </a:r>
          <a:endParaRPr lang="ru-RU" dirty="0">
            <a:latin typeface="Times New Roman" panose="02020603050405020304" pitchFamily="18" charset="0"/>
            <a:cs typeface="Times New Roman" panose="02020603050405020304" pitchFamily="18" charset="0"/>
          </a:endParaRPr>
        </a:p>
      </dgm:t>
    </dgm:pt>
    <dgm:pt modelId="{64080D5E-6528-4FD6-A0BE-F1E0998A91B7}" type="parTrans" cxnId="{B0D74025-6A15-42A3-A51D-7B9273C4E981}">
      <dgm:prSet/>
      <dgm:spPr/>
      <dgm:t>
        <a:bodyPr/>
        <a:lstStyle/>
        <a:p>
          <a:endParaRPr lang="ru-RU"/>
        </a:p>
      </dgm:t>
    </dgm:pt>
    <dgm:pt modelId="{768C33E1-CEBD-4D37-A072-2BC8B4CB0919}" type="sibTrans" cxnId="{B0D74025-6A15-42A3-A51D-7B9273C4E981}">
      <dgm:prSet/>
      <dgm:spPr/>
      <dgm:t>
        <a:bodyPr/>
        <a:lstStyle/>
        <a:p>
          <a:endParaRPr lang="ru-RU"/>
        </a:p>
      </dgm:t>
    </dgm:pt>
    <dgm:pt modelId="{5CE846EA-F43F-49BC-B72A-F40C87C824E6}">
      <dgm:prSet phldrT="[Текст]"/>
      <dgm:spPr/>
      <dgm:t>
        <a:bodyPr/>
        <a:lstStyle/>
        <a:p>
          <a:r>
            <a:rPr lang="uk-UA" dirty="0" smtClean="0">
              <a:latin typeface="Times New Roman" panose="02020603050405020304" pitchFamily="18" charset="0"/>
              <a:cs typeface="Times New Roman" panose="02020603050405020304" pitchFamily="18" charset="0"/>
            </a:rPr>
            <a:t>Припинення діяльності ГО у Франції</a:t>
          </a:r>
          <a:endParaRPr lang="ru-RU" dirty="0">
            <a:latin typeface="Times New Roman" panose="02020603050405020304" pitchFamily="18" charset="0"/>
            <a:cs typeface="Times New Roman" panose="02020603050405020304" pitchFamily="18" charset="0"/>
          </a:endParaRPr>
        </a:p>
      </dgm:t>
    </dgm:pt>
    <dgm:pt modelId="{51A10740-B2AE-439D-9399-05370EC9CD55}" type="parTrans" cxnId="{88D6400E-B09F-414F-8AB4-8893C331B125}">
      <dgm:prSet/>
      <dgm:spPr/>
      <dgm:t>
        <a:bodyPr/>
        <a:lstStyle/>
        <a:p>
          <a:endParaRPr lang="ru-RU"/>
        </a:p>
      </dgm:t>
    </dgm:pt>
    <dgm:pt modelId="{D57956F6-105F-4785-9223-B82A0FFF08DA}" type="sibTrans" cxnId="{88D6400E-B09F-414F-8AB4-8893C331B125}">
      <dgm:prSet/>
      <dgm:spPr/>
      <dgm:t>
        <a:bodyPr/>
        <a:lstStyle/>
        <a:p>
          <a:endParaRPr lang="ru-RU"/>
        </a:p>
      </dgm:t>
    </dgm:pt>
    <dgm:pt modelId="{1A61F389-778A-4803-90C5-2CA8C968129A}">
      <dgm:prSet/>
      <dgm:spPr/>
      <dgm:t>
        <a:bodyPr/>
        <a:lstStyle/>
        <a:p>
          <a:r>
            <a:rPr lang="uk-UA" dirty="0" smtClean="0">
              <a:latin typeface="Times New Roman" panose="02020603050405020304" pitchFamily="18" charset="0"/>
              <a:cs typeface="Times New Roman" panose="02020603050405020304" pitchFamily="18" charset="0"/>
            </a:rPr>
            <a:t>1) за рішенням громадського об'єднання, прийнятим вищим органом управління громадського об'єднання, у визначеному статутом порядку, шляхом саморозпуску або реорганізації;</a:t>
          </a:r>
          <a:endParaRPr lang="ru-RU" dirty="0">
            <a:latin typeface="Times New Roman" panose="02020603050405020304" pitchFamily="18" charset="0"/>
            <a:cs typeface="Times New Roman" panose="02020603050405020304" pitchFamily="18" charset="0"/>
          </a:endParaRPr>
        </a:p>
      </dgm:t>
    </dgm:pt>
    <dgm:pt modelId="{F71FA1F5-168F-42A9-BDB2-A2270631F5F2}" type="parTrans" cxnId="{A5043F99-A7F0-4E73-B9B4-E71A81D849BC}">
      <dgm:prSet/>
      <dgm:spPr/>
      <dgm:t>
        <a:bodyPr/>
        <a:lstStyle/>
        <a:p>
          <a:endParaRPr lang="ru-RU"/>
        </a:p>
      </dgm:t>
    </dgm:pt>
    <dgm:pt modelId="{47BCE7D0-CEC6-4820-BBE2-3A88B5A0FB56}" type="sibTrans" cxnId="{A5043F99-A7F0-4E73-B9B4-E71A81D849BC}">
      <dgm:prSet/>
      <dgm:spPr/>
      <dgm:t>
        <a:bodyPr/>
        <a:lstStyle/>
        <a:p>
          <a:endParaRPr lang="ru-RU"/>
        </a:p>
      </dgm:t>
    </dgm:pt>
    <dgm:pt modelId="{FBF3465B-CF2E-4FC2-9EE1-421428237EBB}">
      <dgm:prSet/>
      <dgm:spPr/>
      <dgm:t>
        <a:bodyPr/>
        <a:lstStyle/>
        <a:p>
          <a:r>
            <a:rPr lang="uk-UA" dirty="0" smtClean="0">
              <a:latin typeface="Times New Roman" panose="02020603050405020304" pitchFamily="18" charset="0"/>
              <a:cs typeface="Times New Roman" panose="02020603050405020304" pitchFamily="18" charset="0"/>
            </a:rPr>
            <a:t>2) за рішенням суду про заборону (примусовий розпуск) громадського об'єднання.</a:t>
          </a:r>
          <a:endParaRPr lang="ru-RU" dirty="0">
            <a:latin typeface="Times New Roman" panose="02020603050405020304" pitchFamily="18" charset="0"/>
            <a:cs typeface="Times New Roman" panose="02020603050405020304" pitchFamily="18" charset="0"/>
          </a:endParaRPr>
        </a:p>
      </dgm:t>
    </dgm:pt>
    <dgm:pt modelId="{774E6D8D-65BB-44C2-9BAF-2B65B656459C}" type="parTrans" cxnId="{EADE0F78-7838-4E19-9F11-ECA5D211BFE8}">
      <dgm:prSet/>
      <dgm:spPr/>
      <dgm:t>
        <a:bodyPr/>
        <a:lstStyle/>
        <a:p>
          <a:endParaRPr lang="ru-RU"/>
        </a:p>
      </dgm:t>
    </dgm:pt>
    <dgm:pt modelId="{20766766-F17E-494D-A14D-B8D8EE9B51A9}" type="sibTrans" cxnId="{EADE0F78-7838-4E19-9F11-ECA5D211BFE8}">
      <dgm:prSet/>
      <dgm:spPr/>
      <dgm:t>
        <a:bodyPr/>
        <a:lstStyle/>
        <a:p>
          <a:endParaRPr lang="ru-RU"/>
        </a:p>
      </dgm:t>
    </dgm:pt>
    <dgm:pt modelId="{DEFDFC86-9D28-4291-A62B-21B012057B6A}">
      <dgm:prSet phldrT="[Текст]"/>
      <dgm:spPr/>
      <dgm:t>
        <a:bodyPr/>
        <a:lstStyle/>
        <a:p>
          <a:endParaRPr lang="ru-RU" dirty="0">
            <a:latin typeface="Times New Roman" panose="02020603050405020304" pitchFamily="18" charset="0"/>
            <a:cs typeface="Times New Roman" panose="02020603050405020304" pitchFamily="18" charset="0"/>
          </a:endParaRPr>
        </a:p>
      </dgm:t>
    </dgm:pt>
    <dgm:pt modelId="{99F260E9-52A4-49D1-AE26-1202EB6FC19F}" type="parTrans" cxnId="{D730B3BF-E88E-417D-8995-CB5C6F9028AC}">
      <dgm:prSet/>
      <dgm:spPr/>
    </dgm:pt>
    <dgm:pt modelId="{5AA93430-BD74-4DC0-AAE7-9230F098F757}" type="sibTrans" cxnId="{D730B3BF-E88E-417D-8995-CB5C6F9028AC}">
      <dgm:prSet/>
      <dgm:spPr/>
    </dgm:pt>
    <dgm:pt modelId="{D2B10E73-7D25-481D-BC22-E1AD6D0691F6}">
      <dgm:prSet phldrT="[Текст]"/>
      <dgm:spPr/>
      <dgm:t>
        <a:bodyPr/>
        <a:lstStyle/>
        <a:p>
          <a:endParaRPr lang="ru-RU" dirty="0">
            <a:latin typeface="Times New Roman" panose="02020603050405020304" pitchFamily="18" charset="0"/>
            <a:cs typeface="Times New Roman" panose="02020603050405020304" pitchFamily="18" charset="0"/>
          </a:endParaRPr>
        </a:p>
      </dgm:t>
    </dgm:pt>
    <dgm:pt modelId="{E69A07FB-117B-4BF4-A3B5-DBAACD3E8788}" type="parTrans" cxnId="{6095F048-DC44-444B-942B-80222FD03185}">
      <dgm:prSet/>
      <dgm:spPr/>
    </dgm:pt>
    <dgm:pt modelId="{4E75C846-290F-4A35-9130-44BAD96EECB2}" type="sibTrans" cxnId="{6095F048-DC44-444B-942B-80222FD03185}">
      <dgm:prSet/>
      <dgm:spPr/>
    </dgm:pt>
    <dgm:pt modelId="{C4417F78-A03F-445A-B7CA-19A85566DDE7}">
      <dgm:prSet phldrT="[Текст]"/>
      <dgm:spPr/>
      <dgm:t>
        <a:bodyPr/>
        <a:lstStyle/>
        <a:p>
          <a:r>
            <a:rPr lang="uk-UA" dirty="0" smtClean="0">
              <a:latin typeface="Times New Roman" panose="02020603050405020304" pitchFamily="18" charset="0"/>
              <a:cs typeface="Times New Roman" panose="02020603050405020304" pitchFamily="18" charset="0"/>
            </a:rPr>
            <a:t>Так само і асоціації Франції мають змогу припинити свою діяльність за власним рішенням, або ж за рішенням суду.</a:t>
          </a:r>
          <a:endParaRPr lang="ru-RU" dirty="0">
            <a:latin typeface="Times New Roman" panose="02020603050405020304" pitchFamily="18" charset="0"/>
            <a:cs typeface="Times New Roman" panose="02020603050405020304" pitchFamily="18" charset="0"/>
          </a:endParaRPr>
        </a:p>
      </dgm:t>
    </dgm:pt>
    <dgm:pt modelId="{A5E1C205-2A9D-44AC-8E97-E26B1750061F}" type="parTrans" cxnId="{3633ADC4-BB41-46E1-BCD7-DA4F321E664F}">
      <dgm:prSet/>
      <dgm:spPr/>
    </dgm:pt>
    <dgm:pt modelId="{D7AA9BF2-54AB-4997-8342-6BD8C6583091}" type="sibTrans" cxnId="{3633ADC4-BB41-46E1-BCD7-DA4F321E664F}">
      <dgm:prSet/>
      <dgm:spPr/>
    </dgm:pt>
    <dgm:pt modelId="{9A922D24-E13E-4886-956B-241CE1A504FC}" type="pres">
      <dgm:prSet presAssocID="{E43B8970-3E72-4308-A064-C0202AC49ECC}" presName="Name0" presStyleCnt="0">
        <dgm:presLayoutVars>
          <dgm:dir/>
          <dgm:animLvl val="lvl"/>
          <dgm:resizeHandles/>
        </dgm:presLayoutVars>
      </dgm:prSet>
      <dgm:spPr/>
      <dgm:t>
        <a:bodyPr/>
        <a:lstStyle/>
        <a:p>
          <a:endParaRPr lang="ru-RU"/>
        </a:p>
      </dgm:t>
    </dgm:pt>
    <dgm:pt modelId="{1324BB0A-57C5-4ECB-80A8-9E344F721AD3}" type="pres">
      <dgm:prSet presAssocID="{E75C0F46-60D4-46F4-BA95-A45942844A14}" presName="linNode" presStyleCnt="0"/>
      <dgm:spPr/>
    </dgm:pt>
    <dgm:pt modelId="{52ECFCF4-F914-491A-A8BD-9B12F4D5BFAF}" type="pres">
      <dgm:prSet presAssocID="{E75C0F46-60D4-46F4-BA95-A45942844A14}" presName="parentShp" presStyleLbl="node1" presStyleIdx="0" presStyleCnt="2">
        <dgm:presLayoutVars>
          <dgm:bulletEnabled val="1"/>
        </dgm:presLayoutVars>
      </dgm:prSet>
      <dgm:spPr/>
      <dgm:t>
        <a:bodyPr/>
        <a:lstStyle/>
        <a:p>
          <a:endParaRPr lang="ru-RU"/>
        </a:p>
      </dgm:t>
    </dgm:pt>
    <dgm:pt modelId="{1C60F2BA-B73B-4ADB-8220-609656E71BF7}" type="pres">
      <dgm:prSet presAssocID="{E75C0F46-60D4-46F4-BA95-A45942844A14}" presName="childShp" presStyleLbl="bgAccFollowNode1" presStyleIdx="0" presStyleCnt="2">
        <dgm:presLayoutVars>
          <dgm:bulletEnabled val="1"/>
        </dgm:presLayoutVars>
      </dgm:prSet>
      <dgm:spPr/>
      <dgm:t>
        <a:bodyPr/>
        <a:lstStyle/>
        <a:p>
          <a:endParaRPr lang="ru-RU"/>
        </a:p>
      </dgm:t>
    </dgm:pt>
    <dgm:pt modelId="{6AAABEFB-C720-4147-8F2F-1BD7CCFB4E7A}" type="pres">
      <dgm:prSet presAssocID="{22C05AB1-748F-47E1-A9AD-A43AB1DC14FC}" presName="spacing" presStyleCnt="0"/>
      <dgm:spPr/>
    </dgm:pt>
    <dgm:pt modelId="{9BE61F9B-0DFA-498A-824A-DF800AACAAC5}" type="pres">
      <dgm:prSet presAssocID="{5CE846EA-F43F-49BC-B72A-F40C87C824E6}" presName="linNode" presStyleCnt="0"/>
      <dgm:spPr/>
    </dgm:pt>
    <dgm:pt modelId="{AC2D04E9-3B9F-4A94-9E43-E44A5F990C4C}" type="pres">
      <dgm:prSet presAssocID="{5CE846EA-F43F-49BC-B72A-F40C87C824E6}" presName="parentShp" presStyleLbl="node1" presStyleIdx="1" presStyleCnt="2">
        <dgm:presLayoutVars>
          <dgm:bulletEnabled val="1"/>
        </dgm:presLayoutVars>
      </dgm:prSet>
      <dgm:spPr/>
      <dgm:t>
        <a:bodyPr/>
        <a:lstStyle/>
        <a:p>
          <a:endParaRPr lang="ru-RU"/>
        </a:p>
      </dgm:t>
    </dgm:pt>
    <dgm:pt modelId="{E653CAB4-7688-424E-8811-EF04407240C4}" type="pres">
      <dgm:prSet presAssocID="{5CE846EA-F43F-49BC-B72A-F40C87C824E6}" presName="childShp" presStyleLbl="bgAccFollowNode1" presStyleIdx="1" presStyleCnt="2">
        <dgm:presLayoutVars>
          <dgm:bulletEnabled val="1"/>
        </dgm:presLayoutVars>
      </dgm:prSet>
      <dgm:spPr/>
      <dgm:t>
        <a:bodyPr/>
        <a:lstStyle/>
        <a:p>
          <a:endParaRPr lang="ru-RU"/>
        </a:p>
      </dgm:t>
    </dgm:pt>
  </dgm:ptLst>
  <dgm:cxnLst>
    <dgm:cxn modelId="{3633ADC4-BB41-46E1-BCD7-DA4F321E664F}" srcId="{5CE846EA-F43F-49BC-B72A-F40C87C824E6}" destId="{C4417F78-A03F-445A-B7CA-19A85566DDE7}" srcOrd="2" destOrd="0" parTransId="{A5E1C205-2A9D-44AC-8E97-E26B1750061F}" sibTransId="{D7AA9BF2-54AB-4997-8342-6BD8C6583091}"/>
    <dgm:cxn modelId="{B4DD63C0-1B53-4879-9D30-E7BDBEED100B}" type="presOf" srcId="{C4417F78-A03F-445A-B7CA-19A85566DDE7}" destId="{E653CAB4-7688-424E-8811-EF04407240C4}" srcOrd="0" destOrd="2" presId="urn:microsoft.com/office/officeart/2005/8/layout/vList6"/>
    <dgm:cxn modelId="{AEA265EA-AE06-4747-A1D6-21D2A812135D}" type="presOf" srcId="{D2B10E73-7D25-481D-BC22-E1AD6D0691F6}" destId="{E653CAB4-7688-424E-8811-EF04407240C4}" srcOrd="0" destOrd="1" presId="urn:microsoft.com/office/officeart/2005/8/layout/vList6"/>
    <dgm:cxn modelId="{A2EE7C8B-04D5-4732-86CE-B4894E3D64EC}" type="presOf" srcId="{DEFDFC86-9D28-4291-A62B-21B012057B6A}" destId="{E653CAB4-7688-424E-8811-EF04407240C4}" srcOrd="0" destOrd="0" presId="urn:microsoft.com/office/officeart/2005/8/layout/vList6"/>
    <dgm:cxn modelId="{2250BDF6-92BA-4FFC-899E-CB725517CA94}" type="presOf" srcId="{E43B8970-3E72-4308-A064-C0202AC49ECC}" destId="{9A922D24-E13E-4886-956B-241CE1A504FC}" srcOrd="0" destOrd="0" presId="urn:microsoft.com/office/officeart/2005/8/layout/vList6"/>
    <dgm:cxn modelId="{EADE0F78-7838-4E19-9F11-ECA5D211BFE8}" srcId="{E75C0F46-60D4-46F4-BA95-A45942844A14}" destId="{FBF3465B-CF2E-4FC2-9EE1-421428237EBB}" srcOrd="2" destOrd="0" parTransId="{774E6D8D-65BB-44C2-9BAF-2B65B656459C}" sibTransId="{20766766-F17E-494D-A14D-B8D8EE9B51A9}"/>
    <dgm:cxn modelId="{D730B3BF-E88E-417D-8995-CB5C6F9028AC}" srcId="{5CE846EA-F43F-49BC-B72A-F40C87C824E6}" destId="{DEFDFC86-9D28-4291-A62B-21B012057B6A}" srcOrd="0" destOrd="0" parTransId="{99F260E9-52A4-49D1-AE26-1202EB6FC19F}" sibTransId="{5AA93430-BD74-4DC0-AAE7-9230F098F757}"/>
    <dgm:cxn modelId="{DCB55302-073E-424A-9A34-E8110A321596}" srcId="{E43B8970-3E72-4308-A064-C0202AC49ECC}" destId="{E75C0F46-60D4-46F4-BA95-A45942844A14}" srcOrd="0" destOrd="0" parTransId="{35E73CD1-37F0-4089-B8DC-23E4C40CFF69}" sibTransId="{22C05AB1-748F-47E1-A9AD-A43AB1DC14FC}"/>
    <dgm:cxn modelId="{727A2766-103D-4006-96E4-DB5241DB7709}" type="presOf" srcId="{FBF3465B-CF2E-4FC2-9EE1-421428237EBB}" destId="{1C60F2BA-B73B-4ADB-8220-609656E71BF7}" srcOrd="0" destOrd="2" presId="urn:microsoft.com/office/officeart/2005/8/layout/vList6"/>
    <dgm:cxn modelId="{A5043F99-A7F0-4E73-B9B4-E71A81D849BC}" srcId="{E75C0F46-60D4-46F4-BA95-A45942844A14}" destId="{1A61F389-778A-4803-90C5-2CA8C968129A}" srcOrd="1" destOrd="0" parTransId="{F71FA1F5-168F-42A9-BDB2-A2270631F5F2}" sibTransId="{47BCE7D0-CEC6-4820-BBE2-3A88B5A0FB56}"/>
    <dgm:cxn modelId="{4ECBA7DE-5632-4238-858E-60F048B9685C}" type="presOf" srcId="{5CE846EA-F43F-49BC-B72A-F40C87C824E6}" destId="{AC2D04E9-3B9F-4A94-9E43-E44A5F990C4C}" srcOrd="0" destOrd="0" presId="urn:microsoft.com/office/officeart/2005/8/layout/vList6"/>
    <dgm:cxn modelId="{3FE06F99-4157-4F84-B0E0-9B99A9C49F56}" type="presOf" srcId="{E75C0F46-60D4-46F4-BA95-A45942844A14}" destId="{52ECFCF4-F914-491A-A8BD-9B12F4D5BFAF}" srcOrd="0" destOrd="0" presId="urn:microsoft.com/office/officeart/2005/8/layout/vList6"/>
    <dgm:cxn modelId="{88D6400E-B09F-414F-8AB4-8893C331B125}" srcId="{E43B8970-3E72-4308-A064-C0202AC49ECC}" destId="{5CE846EA-F43F-49BC-B72A-F40C87C824E6}" srcOrd="1" destOrd="0" parTransId="{51A10740-B2AE-439D-9399-05370EC9CD55}" sibTransId="{D57956F6-105F-4785-9223-B82A0FFF08DA}"/>
    <dgm:cxn modelId="{6095F048-DC44-444B-942B-80222FD03185}" srcId="{5CE846EA-F43F-49BC-B72A-F40C87C824E6}" destId="{D2B10E73-7D25-481D-BC22-E1AD6D0691F6}" srcOrd="1" destOrd="0" parTransId="{E69A07FB-117B-4BF4-A3B5-DBAACD3E8788}" sibTransId="{4E75C846-290F-4A35-9130-44BAD96EECB2}"/>
    <dgm:cxn modelId="{9935A7D9-A9EF-44F1-ABE4-407AB31AF169}" type="presOf" srcId="{1A61F389-778A-4803-90C5-2CA8C968129A}" destId="{1C60F2BA-B73B-4ADB-8220-609656E71BF7}" srcOrd="0" destOrd="1" presId="urn:microsoft.com/office/officeart/2005/8/layout/vList6"/>
    <dgm:cxn modelId="{10761FDA-540A-46D5-ACCF-2C4408262B69}" type="presOf" srcId="{EC19E462-B170-47B1-8C66-1EA50C152560}" destId="{1C60F2BA-B73B-4ADB-8220-609656E71BF7}" srcOrd="0" destOrd="0" presId="urn:microsoft.com/office/officeart/2005/8/layout/vList6"/>
    <dgm:cxn modelId="{B0D74025-6A15-42A3-A51D-7B9273C4E981}" srcId="{E75C0F46-60D4-46F4-BA95-A45942844A14}" destId="{EC19E462-B170-47B1-8C66-1EA50C152560}" srcOrd="0" destOrd="0" parTransId="{64080D5E-6528-4FD6-A0BE-F1E0998A91B7}" sibTransId="{768C33E1-CEBD-4D37-A072-2BC8B4CB0919}"/>
    <dgm:cxn modelId="{567342C6-D57D-43EA-93E1-22526EE6B8C2}" type="presParOf" srcId="{9A922D24-E13E-4886-956B-241CE1A504FC}" destId="{1324BB0A-57C5-4ECB-80A8-9E344F721AD3}" srcOrd="0" destOrd="0" presId="urn:microsoft.com/office/officeart/2005/8/layout/vList6"/>
    <dgm:cxn modelId="{E409241D-13C2-4961-B8CA-8E70217009FD}" type="presParOf" srcId="{1324BB0A-57C5-4ECB-80A8-9E344F721AD3}" destId="{52ECFCF4-F914-491A-A8BD-9B12F4D5BFAF}" srcOrd="0" destOrd="0" presId="urn:microsoft.com/office/officeart/2005/8/layout/vList6"/>
    <dgm:cxn modelId="{95719481-50AC-4436-948C-F10B1E5FE811}" type="presParOf" srcId="{1324BB0A-57C5-4ECB-80A8-9E344F721AD3}" destId="{1C60F2BA-B73B-4ADB-8220-609656E71BF7}" srcOrd="1" destOrd="0" presId="urn:microsoft.com/office/officeart/2005/8/layout/vList6"/>
    <dgm:cxn modelId="{396172F3-FA63-4762-ACDB-93A79291E146}" type="presParOf" srcId="{9A922D24-E13E-4886-956B-241CE1A504FC}" destId="{6AAABEFB-C720-4147-8F2F-1BD7CCFB4E7A}" srcOrd="1" destOrd="0" presId="urn:microsoft.com/office/officeart/2005/8/layout/vList6"/>
    <dgm:cxn modelId="{47DFD1C6-06DD-4A50-B6FA-A36BBA9AC4BB}" type="presParOf" srcId="{9A922D24-E13E-4886-956B-241CE1A504FC}" destId="{9BE61F9B-0DFA-498A-824A-DF800AACAAC5}" srcOrd="2" destOrd="0" presId="urn:microsoft.com/office/officeart/2005/8/layout/vList6"/>
    <dgm:cxn modelId="{A2961745-FEFC-45DF-9FD5-BE67FBDD5F00}" type="presParOf" srcId="{9BE61F9B-0DFA-498A-824A-DF800AACAAC5}" destId="{AC2D04E9-3B9F-4A94-9E43-E44A5F990C4C}" srcOrd="0" destOrd="0" presId="urn:microsoft.com/office/officeart/2005/8/layout/vList6"/>
    <dgm:cxn modelId="{573FE8EA-96D2-4B08-833B-25A0BA91EC97}" type="presParOf" srcId="{9BE61F9B-0DFA-498A-824A-DF800AACAAC5}" destId="{E653CAB4-7688-424E-8811-EF04407240C4}"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40A500DF-105D-4CA7-8C49-A127905DC92B}" type="doc">
      <dgm:prSet loTypeId="urn:microsoft.com/office/officeart/2005/8/layout/vList6" loCatId="list" qsTypeId="urn:microsoft.com/office/officeart/2005/8/quickstyle/simple4" qsCatId="simple" csTypeId="urn:microsoft.com/office/officeart/2005/8/colors/accent1_2" csCatId="accent1" phldr="1"/>
      <dgm:spPr/>
      <dgm:t>
        <a:bodyPr/>
        <a:lstStyle/>
        <a:p>
          <a:endParaRPr lang="ru-RU"/>
        </a:p>
      </dgm:t>
    </dgm:pt>
    <dgm:pt modelId="{BF84C880-AE3A-4A2F-A620-8F6E99C8DDCC}">
      <dgm:prSet phldrT="[Текст]"/>
      <dgm:spPr/>
      <dgm:t>
        <a:bodyPr/>
        <a:lstStyle/>
        <a:p>
          <a:r>
            <a:rPr lang="uk-UA" b="1" dirty="0" smtClean="0">
              <a:latin typeface="Times New Roman" panose="02020603050405020304" pitchFamily="18" charset="0"/>
              <a:cs typeface="Times New Roman" panose="02020603050405020304" pitchFamily="18" charset="0"/>
            </a:rPr>
            <a:t>ВИСНОВКИ</a:t>
          </a:r>
          <a:endParaRPr lang="ru-RU" b="1" dirty="0">
            <a:latin typeface="Times New Roman" panose="02020603050405020304" pitchFamily="18" charset="0"/>
            <a:cs typeface="Times New Roman" panose="02020603050405020304" pitchFamily="18" charset="0"/>
          </a:endParaRPr>
        </a:p>
      </dgm:t>
    </dgm:pt>
    <dgm:pt modelId="{3EC603F3-C8BB-4AC0-8460-4723C36D7527}" type="parTrans" cxnId="{BE958A8C-7768-430C-A41A-82DEFA9A2B2F}">
      <dgm:prSet/>
      <dgm:spPr/>
      <dgm:t>
        <a:bodyPr/>
        <a:lstStyle/>
        <a:p>
          <a:endParaRPr lang="ru-RU"/>
        </a:p>
      </dgm:t>
    </dgm:pt>
    <dgm:pt modelId="{B43A4F91-4F5F-4980-A928-1814E7A256BD}" type="sibTrans" cxnId="{BE958A8C-7768-430C-A41A-82DEFA9A2B2F}">
      <dgm:prSet/>
      <dgm:spPr/>
      <dgm:t>
        <a:bodyPr/>
        <a:lstStyle/>
        <a:p>
          <a:endParaRPr lang="ru-RU"/>
        </a:p>
      </dgm:t>
    </dgm:pt>
    <dgm:pt modelId="{F766F856-FBEA-4ADE-A67D-FC7A2DFE536A}">
      <dgm:prSet phldrT="[Текст]" custT="1"/>
      <dgm:spPr/>
      <dgm:t>
        <a:bodyPr/>
        <a:lstStyle/>
        <a:p>
          <a:r>
            <a:rPr lang="uk-UA" sz="1800" b="1" u="sng" dirty="0" smtClean="0">
              <a:latin typeface="Times New Roman" panose="02020603050405020304" pitchFamily="18" charset="0"/>
              <a:cs typeface="Times New Roman" panose="02020603050405020304" pitchFamily="18" charset="0"/>
            </a:rPr>
            <a:t>Підсумовуючи можна зазначити, що форма діяльності громадських об’єднань є об’єктивно необхідним, законодавчо регламентованим, цілеспрямованим способом діяльності, що здійснюється в </a:t>
          </a:r>
          <a:r>
            <a:rPr lang="uk-UA" sz="1800" b="1" u="sng" dirty="0" err="1" smtClean="0">
              <a:latin typeface="Times New Roman" panose="02020603050405020304" pitchFamily="18" charset="0"/>
              <a:cs typeface="Times New Roman" panose="02020603050405020304" pitchFamily="18" charset="0"/>
            </a:rPr>
            <a:t>життєво</a:t>
          </a:r>
          <a:r>
            <a:rPr lang="uk-UA" sz="1800" b="1" u="sng" dirty="0" smtClean="0">
              <a:latin typeface="Times New Roman" panose="02020603050405020304" pitchFamily="18" charset="0"/>
              <a:cs typeface="Times New Roman" panose="02020603050405020304" pitchFamily="18" charset="0"/>
            </a:rPr>
            <a:t> важливій сфері суспільних відносин, який спрямований на втілення в життя цілей громадського об’єднання та поставлених перед ним завдань, виражаючи його сутність і соціальне призначення в суспільстві; зумовлений адміністративно-правовим статусом, як комплексом повноважень, що реалізуються у сфері адміністративно-правового регулювання у взаємовідносинах з державними органами.</a:t>
          </a:r>
          <a:endParaRPr lang="ru-RU" sz="1800" dirty="0">
            <a:latin typeface="Times New Roman" panose="02020603050405020304" pitchFamily="18" charset="0"/>
            <a:cs typeface="Times New Roman" panose="02020603050405020304" pitchFamily="18" charset="0"/>
          </a:endParaRPr>
        </a:p>
      </dgm:t>
    </dgm:pt>
    <dgm:pt modelId="{7C52F2A2-2BD4-4936-B207-9816D62C0814}" type="parTrans" cxnId="{E454B4C3-8643-4FB8-B6F3-1F8BF7CC9EDF}">
      <dgm:prSet/>
      <dgm:spPr/>
      <dgm:t>
        <a:bodyPr/>
        <a:lstStyle/>
        <a:p>
          <a:endParaRPr lang="ru-RU"/>
        </a:p>
      </dgm:t>
    </dgm:pt>
    <dgm:pt modelId="{DB402A40-E4CB-4B62-B63D-A1A726064073}" type="sibTrans" cxnId="{E454B4C3-8643-4FB8-B6F3-1F8BF7CC9EDF}">
      <dgm:prSet/>
      <dgm:spPr/>
      <dgm:t>
        <a:bodyPr/>
        <a:lstStyle/>
        <a:p>
          <a:endParaRPr lang="ru-RU"/>
        </a:p>
      </dgm:t>
    </dgm:pt>
    <dgm:pt modelId="{2B46C780-E15A-4100-86CB-B62174287C5C}" type="pres">
      <dgm:prSet presAssocID="{40A500DF-105D-4CA7-8C49-A127905DC92B}" presName="Name0" presStyleCnt="0">
        <dgm:presLayoutVars>
          <dgm:dir/>
          <dgm:animLvl val="lvl"/>
          <dgm:resizeHandles/>
        </dgm:presLayoutVars>
      </dgm:prSet>
      <dgm:spPr/>
      <dgm:t>
        <a:bodyPr/>
        <a:lstStyle/>
        <a:p>
          <a:endParaRPr lang="ru-RU"/>
        </a:p>
      </dgm:t>
    </dgm:pt>
    <dgm:pt modelId="{356F3391-9E98-4F93-BC18-7B9F36C7021D}" type="pres">
      <dgm:prSet presAssocID="{BF84C880-AE3A-4A2F-A620-8F6E99C8DDCC}" presName="linNode" presStyleCnt="0"/>
      <dgm:spPr/>
    </dgm:pt>
    <dgm:pt modelId="{B3FEB70F-FDDB-423E-9DEA-5F0A1E9A5FE3}" type="pres">
      <dgm:prSet presAssocID="{BF84C880-AE3A-4A2F-A620-8F6E99C8DDCC}" presName="parentShp" presStyleLbl="node1" presStyleIdx="0" presStyleCnt="1">
        <dgm:presLayoutVars>
          <dgm:bulletEnabled val="1"/>
        </dgm:presLayoutVars>
      </dgm:prSet>
      <dgm:spPr/>
      <dgm:t>
        <a:bodyPr/>
        <a:lstStyle/>
        <a:p>
          <a:endParaRPr lang="ru-RU"/>
        </a:p>
      </dgm:t>
    </dgm:pt>
    <dgm:pt modelId="{AAF695FB-A41C-4A8D-9A2F-12945318023A}" type="pres">
      <dgm:prSet presAssocID="{BF84C880-AE3A-4A2F-A620-8F6E99C8DDCC}" presName="childShp" presStyleLbl="bgAccFollowNode1" presStyleIdx="0" presStyleCnt="1">
        <dgm:presLayoutVars>
          <dgm:bulletEnabled val="1"/>
        </dgm:presLayoutVars>
      </dgm:prSet>
      <dgm:spPr/>
      <dgm:t>
        <a:bodyPr/>
        <a:lstStyle/>
        <a:p>
          <a:endParaRPr lang="ru-RU"/>
        </a:p>
      </dgm:t>
    </dgm:pt>
  </dgm:ptLst>
  <dgm:cxnLst>
    <dgm:cxn modelId="{E454B4C3-8643-4FB8-B6F3-1F8BF7CC9EDF}" srcId="{BF84C880-AE3A-4A2F-A620-8F6E99C8DDCC}" destId="{F766F856-FBEA-4ADE-A67D-FC7A2DFE536A}" srcOrd="0" destOrd="0" parTransId="{7C52F2A2-2BD4-4936-B207-9816D62C0814}" sibTransId="{DB402A40-E4CB-4B62-B63D-A1A726064073}"/>
    <dgm:cxn modelId="{F20635DE-4BCC-4172-BE52-9CC106221B22}" type="presOf" srcId="{F766F856-FBEA-4ADE-A67D-FC7A2DFE536A}" destId="{AAF695FB-A41C-4A8D-9A2F-12945318023A}" srcOrd="0" destOrd="0" presId="urn:microsoft.com/office/officeart/2005/8/layout/vList6"/>
    <dgm:cxn modelId="{01B2A8AB-FA9F-4BF2-83C1-0957E89944E2}" type="presOf" srcId="{40A500DF-105D-4CA7-8C49-A127905DC92B}" destId="{2B46C780-E15A-4100-86CB-B62174287C5C}" srcOrd="0" destOrd="0" presId="urn:microsoft.com/office/officeart/2005/8/layout/vList6"/>
    <dgm:cxn modelId="{BE958A8C-7768-430C-A41A-82DEFA9A2B2F}" srcId="{40A500DF-105D-4CA7-8C49-A127905DC92B}" destId="{BF84C880-AE3A-4A2F-A620-8F6E99C8DDCC}" srcOrd="0" destOrd="0" parTransId="{3EC603F3-C8BB-4AC0-8460-4723C36D7527}" sibTransId="{B43A4F91-4F5F-4980-A928-1814E7A256BD}"/>
    <dgm:cxn modelId="{E1995CBF-AD5D-495C-8533-9542C80E8E79}" type="presOf" srcId="{BF84C880-AE3A-4A2F-A620-8F6E99C8DDCC}" destId="{B3FEB70F-FDDB-423E-9DEA-5F0A1E9A5FE3}" srcOrd="0" destOrd="0" presId="urn:microsoft.com/office/officeart/2005/8/layout/vList6"/>
    <dgm:cxn modelId="{21DDE4C7-0DC0-4F77-B1E4-E38144F662AE}" type="presParOf" srcId="{2B46C780-E15A-4100-86CB-B62174287C5C}" destId="{356F3391-9E98-4F93-BC18-7B9F36C7021D}" srcOrd="0" destOrd="0" presId="urn:microsoft.com/office/officeart/2005/8/layout/vList6"/>
    <dgm:cxn modelId="{869F61B2-D4BE-4540-8A06-F5725B590A96}" type="presParOf" srcId="{356F3391-9E98-4F93-BC18-7B9F36C7021D}" destId="{B3FEB70F-FDDB-423E-9DEA-5F0A1E9A5FE3}" srcOrd="0" destOrd="0" presId="urn:microsoft.com/office/officeart/2005/8/layout/vList6"/>
    <dgm:cxn modelId="{E9445E84-669B-490E-8675-F6E346F58681}" type="presParOf" srcId="{356F3391-9E98-4F93-BC18-7B9F36C7021D}" destId="{AAF695FB-A41C-4A8D-9A2F-12945318023A}"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E73ADF2-4E16-4AAE-BA78-E6F84B7792BF}" type="doc">
      <dgm:prSet loTypeId="urn:microsoft.com/office/officeart/2005/8/layout/chevron2" loCatId="process" qsTypeId="urn:microsoft.com/office/officeart/2005/8/quickstyle/simple4" qsCatId="simple" csTypeId="urn:microsoft.com/office/officeart/2005/8/colors/colorful2" csCatId="colorful" phldr="1"/>
      <dgm:spPr/>
      <dgm:t>
        <a:bodyPr/>
        <a:lstStyle/>
        <a:p>
          <a:endParaRPr lang="ru-RU"/>
        </a:p>
      </dgm:t>
    </dgm:pt>
    <dgm:pt modelId="{C57B9E66-3894-49E8-B6C6-B0186692344F}">
      <dgm:prSet phldrT="[Текст]"/>
      <dgm:spPr/>
      <dgm:t>
        <a:bodyPr/>
        <a:lstStyle/>
        <a:p>
          <a:r>
            <a:rPr lang="uk-UA">
              <a:latin typeface="Times New Roman" panose="02020603050405020304" pitchFamily="18" charset="0"/>
              <a:cs typeface="Times New Roman" panose="02020603050405020304" pitchFamily="18" charset="0"/>
            </a:rPr>
            <a:t>XI-XII ст. </a:t>
          </a:r>
          <a:endParaRPr lang="ru-RU">
            <a:latin typeface="Times New Roman" panose="02020603050405020304" pitchFamily="18" charset="0"/>
            <a:cs typeface="Times New Roman" panose="02020603050405020304" pitchFamily="18" charset="0"/>
          </a:endParaRPr>
        </a:p>
      </dgm:t>
    </dgm:pt>
    <dgm:pt modelId="{C171731F-743E-4B37-AD22-60B7A48E0B48}" type="parTrans" cxnId="{3CA08E1D-F71E-4BD6-9B3A-823735022271}">
      <dgm:prSet/>
      <dgm:spPr/>
      <dgm:t>
        <a:bodyPr/>
        <a:lstStyle/>
        <a:p>
          <a:endParaRPr lang="ru-RU"/>
        </a:p>
      </dgm:t>
    </dgm:pt>
    <dgm:pt modelId="{290E0D7A-C447-454C-993A-A36F56D8FEBD}" type="sibTrans" cxnId="{3CA08E1D-F71E-4BD6-9B3A-823735022271}">
      <dgm:prSet/>
      <dgm:spPr/>
      <dgm:t>
        <a:bodyPr/>
        <a:lstStyle/>
        <a:p>
          <a:endParaRPr lang="ru-RU"/>
        </a:p>
      </dgm:t>
    </dgm:pt>
    <dgm:pt modelId="{B761C3C4-BCEE-4B93-AFD9-B269E45BF65D}">
      <dgm:prSet phldrT="[Текст]"/>
      <dgm:spPr/>
      <dgm:t>
        <a:bodyPr/>
        <a:lstStyle/>
        <a:p>
          <a:r>
            <a:rPr lang="uk-UA">
              <a:latin typeface="Times New Roman" panose="02020603050405020304" pitchFamily="18" charset="0"/>
              <a:cs typeface="Times New Roman" panose="02020603050405020304" pitchFamily="18" charset="0"/>
            </a:rPr>
            <a:t>Система гільдій і цехів у містах походила від ранньої німецької гільдії, що була військовим і релігійним братерством. </a:t>
          </a:r>
          <a:endParaRPr lang="ru-RU">
            <a:latin typeface="Times New Roman" panose="02020603050405020304" pitchFamily="18" charset="0"/>
            <a:cs typeface="Times New Roman" panose="02020603050405020304" pitchFamily="18" charset="0"/>
          </a:endParaRPr>
        </a:p>
      </dgm:t>
    </dgm:pt>
    <dgm:pt modelId="{970D3447-17D9-4AED-81F5-95CDB6E5FF7A}" type="parTrans" cxnId="{0A59BB9A-8F35-4B6F-BD8A-8200E14E66A3}">
      <dgm:prSet/>
      <dgm:spPr/>
      <dgm:t>
        <a:bodyPr/>
        <a:lstStyle/>
        <a:p>
          <a:endParaRPr lang="ru-RU"/>
        </a:p>
      </dgm:t>
    </dgm:pt>
    <dgm:pt modelId="{51CA46F4-0D87-4377-B661-E8454F37D81B}" type="sibTrans" cxnId="{0A59BB9A-8F35-4B6F-BD8A-8200E14E66A3}">
      <dgm:prSet/>
      <dgm:spPr/>
      <dgm:t>
        <a:bodyPr/>
        <a:lstStyle/>
        <a:p>
          <a:endParaRPr lang="ru-RU"/>
        </a:p>
      </dgm:t>
    </dgm:pt>
    <dgm:pt modelId="{D4A9CE07-9506-42D1-A774-3FF2AA78891C}">
      <dgm:prSet phldrT="[Текст]"/>
      <dgm:spPr/>
      <dgm:t>
        <a:bodyPr/>
        <a:lstStyle/>
        <a:p>
          <a:r>
            <a:rPr lang="uk-UA">
              <a:latin typeface="Times New Roman" panose="02020603050405020304" pitchFamily="18" charset="0"/>
              <a:cs typeface="Times New Roman" panose="02020603050405020304" pitchFamily="18" charset="0"/>
            </a:rPr>
            <a:t>Гільдії більш пізньої епохи багато чим зобов’язані руху Світу Господнього </a:t>
          </a:r>
          <a:r>
            <a:rPr lang="uk-UA" b="1">
              <a:latin typeface="Times New Roman" panose="02020603050405020304" pitchFamily="18" charset="0"/>
              <a:cs typeface="Times New Roman" panose="02020603050405020304" pitchFamily="18" charset="0"/>
            </a:rPr>
            <a:t>X-XI ст., </a:t>
          </a:r>
          <a:r>
            <a:rPr lang="uk-UA">
              <a:latin typeface="Times New Roman" panose="02020603050405020304" pitchFamily="18" charset="0"/>
              <a:cs typeface="Times New Roman" panose="02020603050405020304" pitchFamily="18" charset="0"/>
            </a:rPr>
            <a:t>який частково діяв через братерства, що називалися </a:t>
          </a:r>
          <a:r>
            <a:rPr lang="uk-UA" b="1">
              <a:latin typeface="Times New Roman" panose="02020603050405020304" pitchFamily="18" charset="0"/>
              <a:cs typeface="Times New Roman" panose="02020603050405020304" pitchFamily="18" charset="0"/>
            </a:rPr>
            <a:t>«гільдіями світу».</a:t>
          </a:r>
          <a:endParaRPr lang="ru-RU" b="1">
            <a:latin typeface="Times New Roman" panose="02020603050405020304" pitchFamily="18" charset="0"/>
            <a:cs typeface="Times New Roman" panose="02020603050405020304" pitchFamily="18" charset="0"/>
          </a:endParaRPr>
        </a:p>
      </dgm:t>
    </dgm:pt>
    <dgm:pt modelId="{22008020-E59F-4C4F-94B5-87BDD5FFB1A7}" type="parTrans" cxnId="{DE6E8878-C1CC-4854-8B1B-A87E886FC905}">
      <dgm:prSet/>
      <dgm:spPr/>
      <dgm:t>
        <a:bodyPr/>
        <a:lstStyle/>
        <a:p>
          <a:endParaRPr lang="ru-RU"/>
        </a:p>
      </dgm:t>
    </dgm:pt>
    <dgm:pt modelId="{DA8A5170-E2F2-47EE-8B13-ABA99359B442}" type="sibTrans" cxnId="{DE6E8878-C1CC-4854-8B1B-A87E886FC905}">
      <dgm:prSet/>
      <dgm:spPr/>
      <dgm:t>
        <a:bodyPr/>
        <a:lstStyle/>
        <a:p>
          <a:endParaRPr lang="ru-RU"/>
        </a:p>
      </dgm:t>
    </dgm:pt>
    <dgm:pt modelId="{C00FA0D4-AFB9-455E-ADED-34E5A7A8A72C}">
      <dgm:prSet phldrT="[Текст]"/>
      <dgm:spPr/>
      <dgm:t>
        <a:bodyPr/>
        <a:lstStyle/>
        <a:p>
          <a:r>
            <a:rPr lang="uk-UA">
              <a:latin typeface="Times New Roman" panose="02020603050405020304" pitchFamily="18" charset="0"/>
              <a:cs typeface="Times New Roman" panose="02020603050405020304" pitchFamily="18" charset="0"/>
            </a:rPr>
            <a:t>XI ст. </a:t>
          </a:r>
          <a:endParaRPr lang="ru-RU">
            <a:latin typeface="Times New Roman" panose="02020603050405020304" pitchFamily="18" charset="0"/>
            <a:cs typeface="Times New Roman" panose="02020603050405020304" pitchFamily="18" charset="0"/>
          </a:endParaRPr>
        </a:p>
      </dgm:t>
    </dgm:pt>
    <dgm:pt modelId="{498F54ED-0AEE-4989-BC76-11A9D78EC4D2}" type="parTrans" cxnId="{1410FFA4-C513-45C7-B165-513F7C041E3F}">
      <dgm:prSet/>
      <dgm:spPr/>
      <dgm:t>
        <a:bodyPr/>
        <a:lstStyle/>
        <a:p>
          <a:endParaRPr lang="ru-RU"/>
        </a:p>
      </dgm:t>
    </dgm:pt>
    <dgm:pt modelId="{BB0D9C1D-B7B5-496D-9777-D5F5DC243EC4}" type="sibTrans" cxnId="{1410FFA4-C513-45C7-B165-513F7C041E3F}">
      <dgm:prSet/>
      <dgm:spPr/>
      <dgm:t>
        <a:bodyPr/>
        <a:lstStyle/>
        <a:p>
          <a:endParaRPr lang="ru-RU"/>
        </a:p>
      </dgm:t>
    </dgm:pt>
    <dgm:pt modelId="{9D61A7A4-C6C4-400D-8B3F-DA06376EAB0F}">
      <dgm:prSet phldrT="[Текст]"/>
      <dgm:spPr/>
      <dgm:t>
        <a:bodyPr/>
        <a:lstStyle/>
        <a:p>
          <a:r>
            <a:rPr lang="uk-UA">
              <a:latin typeface="Times New Roman" panose="02020603050405020304" pitchFamily="18" charset="0"/>
              <a:cs typeface="Times New Roman" panose="02020603050405020304" pitchFamily="18" charset="0"/>
            </a:rPr>
            <a:t>З виникненням міст в останні десятиріччя XI ст. поширилися </a:t>
          </a:r>
          <a:r>
            <a:rPr lang="uk-UA" b="1">
              <a:latin typeface="Times New Roman" panose="02020603050405020304" pitchFamily="18" charset="0"/>
              <a:cs typeface="Times New Roman" panose="02020603050405020304" pitchFamily="18" charset="0"/>
            </a:rPr>
            <a:t>купецькі, благодійні, ремісничі і інші гільдії світського характеру. </a:t>
          </a:r>
          <a:endParaRPr lang="ru-RU" b="1">
            <a:latin typeface="Times New Roman" panose="02020603050405020304" pitchFamily="18" charset="0"/>
            <a:cs typeface="Times New Roman" panose="02020603050405020304" pitchFamily="18" charset="0"/>
          </a:endParaRPr>
        </a:p>
      </dgm:t>
    </dgm:pt>
    <dgm:pt modelId="{7410FBE2-583B-490A-9C87-F22DEB202C0B}" type="parTrans" cxnId="{90D03F39-C387-4D6E-B8B9-250DD09A8AD6}">
      <dgm:prSet/>
      <dgm:spPr/>
      <dgm:t>
        <a:bodyPr/>
        <a:lstStyle/>
        <a:p>
          <a:endParaRPr lang="ru-RU"/>
        </a:p>
      </dgm:t>
    </dgm:pt>
    <dgm:pt modelId="{EF701A94-95FD-4E21-AD4F-7157F8E967D8}" type="sibTrans" cxnId="{90D03F39-C387-4D6E-B8B9-250DD09A8AD6}">
      <dgm:prSet/>
      <dgm:spPr/>
      <dgm:t>
        <a:bodyPr/>
        <a:lstStyle/>
        <a:p>
          <a:endParaRPr lang="ru-RU"/>
        </a:p>
      </dgm:t>
    </dgm:pt>
    <dgm:pt modelId="{D736FC1A-48CA-4AD4-B92E-10FFB7902992}">
      <dgm:prSet phldrT="[Текст]"/>
      <dgm:spPr/>
      <dgm:t>
        <a:bodyPr/>
        <a:lstStyle/>
        <a:p>
          <a:r>
            <a:rPr lang="uk-UA">
              <a:latin typeface="Times New Roman" panose="02020603050405020304" pitchFamily="18" charset="0"/>
              <a:cs typeface="Times New Roman" panose="02020603050405020304" pitchFamily="18" charset="0"/>
            </a:rPr>
            <a:t>XX ст. </a:t>
          </a:r>
          <a:endParaRPr lang="ru-RU">
            <a:latin typeface="Times New Roman" panose="02020603050405020304" pitchFamily="18" charset="0"/>
            <a:cs typeface="Times New Roman" panose="02020603050405020304" pitchFamily="18" charset="0"/>
          </a:endParaRPr>
        </a:p>
      </dgm:t>
    </dgm:pt>
    <dgm:pt modelId="{3182DB48-579D-4321-808C-A0E196FB9C32}" type="parTrans" cxnId="{8C7DF984-9632-45C5-BC08-9D99DF051E6B}">
      <dgm:prSet/>
      <dgm:spPr/>
      <dgm:t>
        <a:bodyPr/>
        <a:lstStyle/>
        <a:p>
          <a:endParaRPr lang="ru-RU"/>
        </a:p>
      </dgm:t>
    </dgm:pt>
    <dgm:pt modelId="{B5793081-551A-494F-B671-CBCA4B8F2759}" type="sibTrans" cxnId="{8C7DF984-9632-45C5-BC08-9D99DF051E6B}">
      <dgm:prSet/>
      <dgm:spPr/>
      <dgm:t>
        <a:bodyPr/>
        <a:lstStyle/>
        <a:p>
          <a:endParaRPr lang="ru-RU"/>
        </a:p>
      </dgm:t>
    </dgm:pt>
    <dgm:pt modelId="{87F885BF-4A9D-4942-9A5A-5ACFE6384F88}">
      <dgm:prSet phldrT="[Текст]"/>
      <dgm:spPr/>
      <dgm:t>
        <a:bodyPr/>
        <a:lstStyle/>
        <a:p>
          <a:r>
            <a:rPr lang="uk-UA">
              <a:latin typeface="Times New Roman" panose="02020603050405020304" pitchFamily="18" charset="0"/>
              <a:cs typeface="Times New Roman" panose="02020603050405020304" pitchFamily="18" charset="0"/>
            </a:rPr>
            <a:t>Виникли численні </a:t>
          </a:r>
          <a:r>
            <a:rPr lang="uk-UA" b="1">
              <a:latin typeface="Times New Roman" panose="02020603050405020304" pitchFamily="18" charset="0"/>
              <a:cs typeface="Times New Roman" panose="02020603050405020304" pitchFamily="18" charset="0"/>
            </a:rPr>
            <a:t>правозахисні організації, </a:t>
          </a:r>
          <a:r>
            <a:rPr lang="uk-UA">
              <a:latin typeface="Times New Roman" panose="02020603050405020304" pitchFamily="18" charset="0"/>
              <a:cs typeface="Times New Roman" panose="02020603050405020304" pitchFamily="18" charset="0"/>
            </a:rPr>
            <a:t>їх діяльність зосереджувалась у трьох основних сферах: </a:t>
          </a:r>
          <a:r>
            <a:rPr lang="uk-UA" i="1">
              <a:latin typeface="Times New Roman" panose="02020603050405020304" pitchFamily="18" charset="0"/>
              <a:cs typeface="Times New Roman" panose="02020603050405020304" pitchFamily="18" charset="0"/>
            </a:rPr>
            <a:t>проблемах навколишнього середовища, боротьба за мир, права жінок.</a:t>
          </a:r>
          <a:endParaRPr lang="ru-RU" i="1">
            <a:latin typeface="Times New Roman" panose="02020603050405020304" pitchFamily="18" charset="0"/>
            <a:cs typeface="Times New Roman" panose="02020603050405020304" pitchFamily="18" charset="0"/>
          </a:endParaRPr>
        </a:p>
      </dgm:t>
    </dgm:pt>
    <dgm:pt modelId="{D672EFB0-26C2-4320-9873-FD2296E02C09}" type="parTrans" cxnId="{C5FE9359-3D49-420C-9BCB-5F4A10DC7413}">
      <dgm:prSet/>
      <dgm:spPr/>
      <dgm:t>
        <a:bodyPr/>
        <a:lstStyle/>
        <a:p>
          <a:endParaRPr lang="ru-RU"/>
        </a:p>
      </dgm:t>
    </dgm:pt>
    <dgm:pt modelId="{5BFDDEDF-E6E1-4230-A2BB-60F25FAC6131}" type="sibTrans" cxnId="{C5FE9359-3D49-420C-9BCB-5F4A10DC7413}">
      <dgm:prSet/>
      <dgm:spPr/>
      <dgm:t>
        <a:bodyPr/>
        <a:lstStyle/>
        <a:p>
          <a:endParaRPr lang="ru-RU"/>
        </a:p>
      </dgm:t>
    </dgm:pt>
    <dgm:pt modelId="{AB224D81-815F-4B0F-823B-90E91AF2B022}" type="pres">
      <dgm:prSet presAssocID="{8E73ADF2-4E16-4AAE-BA78-E6F84B7792BF}" presName="linearFlow" presStyleCnt="0">
        <dgm:presLayoutVars>
          <dgm:dir/>
          <dgm:animLvl val="lvl"/>
          <dgm:resizeHandles val="exact"/>
        </dgm:presLayoutVars>
      </dgm:prSet>
      <dgm:spPr/>
      <dgm:t>
        <a:bodyPr/>
        <a:lstStyle/>
        <a:p>
          <a:endParaRPr lang="ru-RU"/>
        </a:p>
      </dgm:t>
    </dgm:pt>
    <dgm:pt modelId="{12903EF4-A5C9-429E-847F-36B3F7F52BEB}" type="pres">
      <dgm:prSet presAssocID="{C57B9E66-3894-49E8-B6C6-B0186692344F}" presName="composite" presStyleCnt="0"/>
      <dgm:spPr/>
    </dgm:pt>
    <dgm:pt modelId="{5230E496-DCA5-4DA1-BEE8-410101A618CD}" type="pres">
      <dgm:prSet presAssocID="{C57B9E66-3894-49E8-B6C6-B0186692344F}" presName="parentText" presStyleLbl="alignNode1" presStyleIdx="0" presStyleCnt="3">
        <dgm:presLayoutVars>
          <dgm:chMax val="1"/>
          <dgm:bulletEnabled val="1"/>
        </dgm:presLayoutVars>
      </dgm:prSet>
      <dgm:spPr/>
      <dgm:t>
        <a:bodyPr/>
        <a:lstStyle/>
        <a:p>
          <a:endParaRPr lang="ru-RU"/>
        </a:p>
      </dgm:t>
    </dgm:pt>
    <dgm:pt modelId="{DDA1171C-ACE1-4897-ABE5-D057DC435F42}" type="pres">
      <dgm:prSet presAssocID="{C57B9E66-3894-49E8-B6C6-B0186692344F}" presName="descendantText" presStyleLbl="alignAcc1" presStyleIdx="0" presStyleCnt="3">
        <dgm:presLayoutVars>
          <dgm:bulletEnabled val="1"/>
        </dgm:presLayoutVars>
      </dgm:prSet>
      <dgm:spPr/>
      <dgm:t>
        <a:bodyPr/>
        <a:lstStyle/>
        <a:p>
          <a:endParaRPr lang="ru-RU"/>
        </a:p>
      </dgm:t>
    </dgm:pt>
    <dgm:pt modelId="{823F9A32-83B6-44F3-ACA0-2226F7C1A245}" type="pres">
      <dgm:prSet presAssocID="{290E0D7A-C447-454C-993A-A36F56D8FEBD}" presName="sp" presStyleCnt="0"/>
      <dgm:spPr/>
    </dgm:pt>
    <dgm:pt modelId="{9F45A916-2A6F-4FF6-A9C9-D8969C8D6854}" type="pres">
      <dgm:prSet presAssocID="{C00FA0D4-AFB9-455E-ADED-34E5A7A8A72C}" presName="composite" presStyleCnt="0"/>
      <dgm:spPr/>
    </dgm:pt>
    <dgm:pt modelId="{86DA4CE0-AF9F-4DFE-ADF4-97AEED735D41}" type="pres">
      <dgm:prSet presAssocID="{C00FA0D4-AFB9-455E-ADED-34E5A7A8A72C}" presName="parentText" presStyleLbl="alignNode1" presStyleIdx="1" presStyleCnt="3">
        <dgm:presLayoutVars>
          <dgm:chMax val="1"/>
          <dgm:bulletEnabled val="1"/>
        </dgm:presLayoutVars>
      </dgm:prSet>
      <dgm:spPr/>
      <dgm:t>
        <a:bodyPr/>
        <a:lstStyle/>
        <a:p>
          <a:endParaRPr lang="ru-RU"/>
        </a:p>
      </dgm:t>
    </dgm:pt>
    <dgm:pt modelId="{DA850896-80F1-430B-8B50-B8647B223F79}" type="pres">
      <dgm:prSet presAssocID="{C00FA0D4-AFB9-455E-ADED-34E5A7A8A72C}" presName="descendantText" presStyleLbl="alignAcc1" presStyleIdx="1" presStyleCnt="3">
        <dgm:presLayoutVars>
          <dgm:bulletEnabled val="1"/>
        </dgm:presLayoutVars>
      </dgm:prSet>
      <dgm:spPr/>
      <dgm:t>
        <a:bodyPr/>
        <a:lstStyle/>
        <a:p>
          <a:endParaRPr lang="ru-RU"/>
        </a:p>
      </dgm:t>
    </dgm:pt>
    <dgm:pt modelId="{278E2DB8-6E91-403C-869E-8AA62861FAD1}" type="pres">
      <dgm:prSet presAssocID="{BB0D9C1D-B7B5-496D-9777-D5F5DC243EC4}" presName="sp" presStyleCnt="0"/>
      <dgm:spPr/>
    </dgm:pt>
    <dgm:pt modelId="{A0D9A459-C1E7-4265-AE84-16A3C65A4FDD}" type="pres">
      <dgm:prSet presAssocID="{D736FC1A-48CA-4AD4-B92E-10FFB7902992}" presName="composite" presStyleCnt="0"/>
      <dgm:spPr/>
    </dgm:pt>
    <dgm:pt modelId="{7D82AE7E-3FF0-432A-896A-3DF4425957B1}" type="pres">
      <dgm:prSet presAssocID="{D736FC1A-48CA-4AD4-B92E-10FFB7902992}" presName="parentText" presStyleLbl="alignNode1" presStyleIdx="2" presStyleCnt="3">
        <dgm:presLayoutVars>
          <dgm:chMax val="1"/>
          <dgm:bulletEnabled val="1"/>
        </dgm:presLayoutVars>
      </dgm:prSet>
      <dgm:spPr/>
      <dgm:t>
        <a:bodyPr/>
        <a:lstStyle/>
        <a:p>
          <a:endParaRPr lang="ru-RU"/>
        </a:p>
      </dgm:t>
    </dgm:pt>
    <dgm:pt modelId="{12CDE9CA-F0BA-4584-B5A1-177C32B57659}" type="pres">
      <dgm:prSet presAssocID="{D736FC1A-48CA-4AD4-B92E-10FFB7902992}" presName="descendantText" presStyleLbl="alignAcc1" presStyleIdx="2" presStyleCnt="3">
        <dgm:presLayoutVars>
          <dgm:bulletEnabled val="1"/>
        </dgm:presLayoutVars>
      </dgm:prSet>
      <dgm:spPr/>
      <dgm:t>
        <a:bodyPr/>
        <a:lstStyle/>
        <a:p>
          <a:endParaRPr lang="ru-RU"/>
        </a:p>
      </dgm:t>
    </dgm:pt>
  </dgm:ptLst>
  <dgm:cxnLst>
    <dgm:cxn modelId="{8C7DF984-9632-45C5-BC08-9D99DF051E6B}" srcId="{8E73ADF2-4E16-4AAE-BA78-E6F84B7792BF}" destId="{D736FC1A-48CA-4AD4-B92E-10FFB7902992}" srcOrd="2" destOrd="0" parTransId="{3182DB48-579D-4321-808C-A0E196FB9C32}" sibTransId="{B5793081-551A-494F-B671-CBCA4B8F2759}"/>
    <dgm:cxn modelId="{8AC61BF4-C6F7-4BA0-9489-BF87245D3A69}" type="presOf" srcId="{B761C3C4-BCEE-4B93-AFD9-B269E45BF65D}" destId="{DDA1171C-ACE1-4897-ABE5-D057DC435F42}" srcOrd="0" destOrd="0" presId="urn:microsoft.com/office/officeart/2005/8/layout/chevron2"/>
    <dgm:cxn modelId="{C5FE9359-3D49-420C-9BCB-5F4A10DC7413}" srcId="{D736FC1A-48CA-4AD4-B92E-10FFB7902992}" destId="{87F885BF-4A9D-4942-9A5A-5ACFE6384F88}" srcOrd="0" destOrd="0" parTransId="{D672EFB0-26C2-4320-9873-FD2296E02C09}" sibTransId="{5BFDDEDF-E6E1-4230-A2BB-60F25FAC6131}"/>
    <dgm:cxn modelId="{0A59BB9A-8F35-4B6F-BD8A-8200E14E66A3}" srcId="{C57B9E66-3894-49E8-B6C6-B0186692344F}" destId="{B761C3C4-BCEE-4B93-AFD9-B269E45BF65D}" srcOrd="0" destOrd="0" parTransId="{970D3447-17D9-4AED-81F5-95CDB6E5FF7A}" sibTransId="{51CA46F4-0D87-4377-B661-E8454F37D81B}"/>
    <dgm:cxn modelId="{BCED4CFB-22E9-435A-A0DA-2F6E14E25A22}" type="presOf" srcId="{D736FC1A-48CA-4AD4-B92E-10FFB7902992}" destId="{7D82AE7E-3FF0-432A-896A-3DF4425957B1}" srcOrd="0" destOrd="0" presId="urn:microsoft.com/office/officeart/2005/8/layout/chevron2"/>
    <dgm:cxn modelId="{145AB8B9-3906-437C-AE3D-F76C563663F0}" type="presOf" srcId="{87F885BF-4A9D-4942-9A5A-5ACFE6384F88}" destId="{12CDE9CA-F0BA-4584-B5A1-177C32B57659}" srcOrd="0" destOrd="0" presId="urn:microsoft.com/office/officeart/2005/8/layout/chevron2"/>
    <dgm:cxn modelId="{DE6E8878-C1CC-4854-8B1B-A87E886FC905}" srcId="{C57B9E66-3894-49E8-B6C6-B0186692344F}" destId="{D4A9CE07-9506-42D1-A774-3FF2AA78891C}" srcOrd="1" destOrd="0" parTransId="{22008020-E59F-4C4F-94B5-87BDD5FFB1A7}" sibTransId="{DA8A5170-E2F2-47EE-8B13-ABA99359B442}"/>
    <dgm:cxn modelId="{D4B5585F-B0F6-4244-81DE-700629DF6DEF}" type="presOf" srcId="{D4A9CE07-9506-42D1-A774-3FF2AA78891C}" destId="{DDA1171C-ACE1-4897-ABE5-D057DC435F42}" srcOrd="0" destOrd="1" presId="urn:microsoft.com/office/officeart/2005/8/layout/chevron2"/>
    <dgm:cxn modelId="{ADD638EB-F02C-4DFD-A121-ABAAFC7545C6}" type="presOf" srcId="{9D61A7A4-C6C4-400D-8B3F-DA06376EAB0F}" destId="{DA850896-80F1-430B-8B50-B8647B223F79}" srcOrd="0" destOrd="0" presId="urn:microsoft.com/office/officeart/2005/8/layout/chevron2"/>
    <dgm:cxn modelId="{DBDBE41D-D8E9-4636-B312-AFA8052CE680}" type="presOf" srcId="{C00FA0D4-AFB9-455E-ADED-34E5A7A8A72C}" destId="{86DA4CE0-AF9F-4DFE-ADF4-97AEED735D41}" srcOrd="0" destOrd="0" presId="urn:microsoft.com/office/officeart/2005/8/layout/chevron2"/>
    <dgm:cxn modelId="{1410FFA4-C513-45C7-B165-513F7C041E3F}" srcId="{8E73ADF2-4E16-4AAE-BA78-E6F84B7792BF}" destId="{C00FA0D4-AFB9-455E-ADED-34E5A7A8A72C}" srcOrd="1" destOrd="0" parTransId="{498F54ED-0AEE-4989-BC76-11A9D78EC4D2}" sibTransId="{BB0D9C1D-B7B5-496D-9777-D5F5DC243EC4}"/>
    <dgm:cxn modelId="{3CA08E1D-F71E-4BD6-9B3A-823735022271}" srcId="{8E73ADF2-4E16-4AAE-BA78-E6F84B7792BF}" destId="{C57B9E66-3894-49E8-B6C6-B0186692344F}" srcOrd="0" destOrd="0" parTransId="{C171731F-743E-4B37-AD22-60B7A48E0B48}" sibTransId="{290E0D7A-C447-454C-993A-A36F56D8FEBD}"/>
    <dgm:cxn modelId="{A270E636-FB2F-4167-B8AE-3BEC03460CA2}" type="presOf" srcId="{C57B9E66-3894-49E8-B6C6-B0186692344F}" destId="{5230E496-DCA5-4DA1-BEE8-410101A618CD}" srcOrd="0" destOrd="0" presId="urn:microsoft.com/office/officeart/2005/8/layout/chevron2"/>
    <dgm:cxn modelId="{9D01277B-AE78-4D76-9518-458F1CFDCF36}" type="presOf" srcId="{8E73ADF2-4E16-4AAE-BA78-E6F84B7792BF}" destId="{AB224D81-815F-4B0F-823B-90E91AF2B022}" srcOrd="0" destOrd="0" presId="urn:microsoft.com/office/officeart/2005/8/layout/chevron2"/>
    <dgm:cxn modelId="{90D03F39-C387-4D6E-B8B9-250DD09A8AD6}" srcId="{C00FA0D4-AFB9-455E-ADED-34E5A7A8A72C}" destId="{9D61A7A4-C6C4-400D-8B3F-DA06376EAB0F}" srcOrd="0" destOrd="0" parTransId="{7410FBE2-583B-490A-9C87-F22DEB202C0B}" sibTransId="{EF701A94-95FD-4E21-AD4F-7157F8E967D8}"/>
    <dgm:cxn modelId="{3A7774EC-78CB-441F-8624-771ED8E1483F}" type="presParOf" srcId="{AB224D81-815F-4B0F-823B-90E91AF2B022}" destId="{12903EF4-A5C9-429E-847F-36B3F7F52BEB}" srcOrd="0" destOrd="0" presId="urn:microsoft.com/office/officeart/2005/8/layout/chevron2"/>
    <dgm:cxn modelId="{80A42EB6-AFB9-47DF-9CC9-3EE98E26F8BD}" type="presParOf" srcId="{12903EF4-A5C9-429E-847F-36B3F7F52BEB}" destId="{5230E496-DCA5-4DA1-BEE8-410101A618CD}" srcOrd="0" destOrd="0" presId="urn:microsoft.com/office/officeart/2005/8/layout/chevron2"/>
    <dgm:cxn modelId="{B46EE2B5-11ED-47A5-B6AF-28C845362605}" type="presParOf" srcId="{12903EF4-A5C9-429E-847F-36B3F7F52BEB}" destId="{DDA1171C-ACE1-4897-ABE5-D057DC435F42}" srcOrd="1" destOrd="0" presId="urn:microsoft.com/office/officeart/2005/8/layout/chevron2"/>
    <dgm:cxn modelId="{53AEE13A-823A-491D-B938-5AB938A77D40}" type="presParOf" srcId="{AB224D81-815F-4B0F-823B-90E91AF2B022}" destId="{823F9A32-83B6-44F3-ACA0-2226F7C1A245}" srcOrd="1" destOrd="0" presId="urn:microsoft.com/office/officeart/2005/8/layout/chevron2"/>
    <dgm:cxn modelId="{B72A0394-7139-453D-BC27-D107761CF42A}" type="presParOf" srcId="{AB224D81-815F-4B0F-823B-90E91AF2B022}" destId="{9F45A916-2A6F-4FF6-A9C9-D8969C8D6854}" srcOrd="2" destOrd="0" presId="urn:microsoft.com/office/officeart/2005/8/layout/chevron2"/>
    <dgm:cxn modelId="{CA32B490-295E-48B7-BFE2-06A10F946749}" type="presParOf" srcId="{9F45A916-2A6F-4FF6-A9C9-D8969C8D6854}" destId="{86DA4CE0-AF9F-4DFE-ADF4-97AEED735D41}" srcOrd="0" destOrd="0" presId="urn:microsoft.com/office/officeart/2005/8/layout/chevron2"/>
    <dgm:cxn modelId="{4B0D747F-5BAA-4F8D-9ABC-1A93D965C75D}" type="presParOf" srcId="{9F45A916-2A6F-4FF6-A9C9-D8969C8D6854}" destId="{DA850896-80F1-430B-8B50-B8647B223F79}" srcOrd="1" destOrd="0" presId="urn:microsoft.com/office/officeart/2005/8/layout/chevron2"/>
    <dgm:cxn modelId="{51AC7DED-B67F-46A8-83D3-F0A87CB618EA}" type="presParOf" srcId="{AB224D81-815F-4B0F-823B-90E91AF2B022}" destId="{278E2DB8-6E91-403C-869E-8AA62861FAD1}" srcOrd="3" destOrd="0" presId="urn:microsoft.com/office/officeart/2005/8/layout/chevron2"/>
    <dgm:cxn modelId="{16DC7DC9-7DBA-4D66-9831-66FC93AB37CF}" type="presParOf" srcId="{AB224D81-815F-4B0F-823B-90E91AF2B022}" destId="{A0D9A459-C1E7-4265-AE84-16A3C65A4FDD}" srcOrd="4" destOrd="0" presId="urn:microsoft.com/office/officeart/2005/8/layout/chevron2"/>
    <dgm:cxn modelId="{8682A736-0185-4E54-8834-8492FA07465A}" type="presParOf" srcId="{A0D9A459-C1E7-4265-AE84-16A3C65A4FDD}" destId="{7D82AE7E-3FF0-432A-896A-3DF4425957B1}" srcOrd="0" destOrd="0" presId="urn:microsoft.com/office/officeart/2005/8/layout/chevron2"/>
    <dgm:cxn modelId="{ED7E3FA9-ED4D-41A7-A5A2-ADD20FC8F65A}" type="presParOf" srcId="{A0D9A459-C1E7-4265-AE84-16A3C65A4FDD}" destId="{12CDE9CA-F0BA-4584-B5A1-177C32B57659}"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481FA37-D611-43DE-A7EF-F6398CC911AE}"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ru-RU"/>
        </a:p>
      </dgm:t>
    </dgm:pt>
    <dgm:pt modelId="{7CC731EA-64CA-4D3F-9BE3-7AC269402A33}">
      <dgm:prSet phldrT="[Текст]"/>
      <dgm:spPr/>
      <dgm:t>
        <a:bodyPr/>
        <a:lstStyle/>
        <a:p>
          <a:r>
            <a:rPr lang="uk-UA">
              <a:latin typeface="Times New Roman" panose="02020603050405020304" pitchFamily="18" charset="0"/>
              <a:cs typeface="Times New Roman" panose="02020603050405020304" pitchFamily="18" charset="0"/>
            </a:rPr>
            <a:t>У Франції була прийнята </a:t>
          </a:r>
          <a:r>
            <a:rPr lang="uk-UA" b="1">
              <a:latin typeface="Times New Roman" panose="02020603050405020304" pitchFamily="18" charset="0"/>
              <a:cs typeface="Times New Roman" panose="02020603050405020304" pitchFamily="18" charset="0"/>
            </a:rPr>
            <a:t>«Декларація прав людини і громадянина»</a:t>
          </a:r>
          <a:r>
            <a:rPr lang="uk-UA">
              <a:latin typeface="Times New Roman" panose="02020603050405020304" pitchFamily="18" charset="0"/>
              <a:cs typeface="Times New Roman" panose="02020603050405020304" pitchFamily="18" charset="0"/>
            </a:rPr>
            <a:t>, яка проголосила: </a:t>
          </a:r>
          <a:r>
            <a:rPr lang="uk-UA" i="1">
              <a:latin typeface="Times New Roman" panose="02020603050405020304" pitchFamily="18" charset="0"/>
              <a:cs typeface="Times New Roman" panose="02020603050405020304" pitchFamily="18" charset="0"/>
            </a:rPr>
            <a:t>мета кожного державного союзу складає забезпечення природних і невід’ємних прав людини, таких як воля, власність, безпека та опір гнобленню.</a:t>
          </a:r>
          <a:endParaRPr lang="ru-RU" i="1">
            <a:latin typeface="Times New Roman" panose="02020603050405020304" pitchFamily="18" charset="0"/>
            <a:cs typeface="Times New Roman" panose="02020603050405020304" pitchFamily="18" charset="0"/>
          </a:endParaRPr>
        </a:p>
      </dgm:t>
    </dgm:pt>
    <dgm:pt modelId="{46E8242E-6ABF-45CD-A185-B08E5C25EEE2}" type="parTrans" cxnId="{CA415660-16DC-4E56-B44D-8E9AE87E443E}">
      <dgm:prSet/>
      <dgm:spPr/>
      <dgm:t>
        <a:bodyPr/>
        <a:lstStyle/>
        <a:p>
          <a:endParaRPr lang="ru-RU"/>
        </a:p>
      </dgm:t>
    </dgm:pt>
    <dgm:pt modelId="{B3FCC2FB-1FDB-4EDA-AA09-297C6E787CB4}" type="sibTrans" cxnId="{CA415660-16DC-4E56-B44D-8E9AE87E443E}">
      <dgm:prSet/>
      <dgm:spPr/>
      <dgm:t>
        <a:bodyPr/>
        <a:lstStyle/>
        <a:p>
          <a:endParaRPr lang="ru-RU"/>
        </a:p>
      </dgm:t>
    </dgm:pt>
    <dgm:pt modelId="{63AD5967-B53D-4174-B5B7-547242240221}">
      <dgm:prSet phldrT="[Текст]"/>
      <dgm:spPr/>
      <dgm:t>
        <a:bodyPr/>
        <a:lstStyle/>
        <a:p>
          <a:r>
            <a:rPr lang="uk-UA">
              <a:latin typeface="Times New Roman" panose="02020603050405020304" pitchFamily="18" charset="0"/>
              <a:cs typeface="Times New Roman" panose="02020603050405020304" pitchFamily="18" charset="0"/>
            </a:rPr>
            <a:t>У період з </a:t>
          </a:r>
          <a:r>
            <a:rPr lang="uk-UA" b="1">
              <a:latin typeface="Times New Roman" panose="02020603050405020304" pitchFamily="18" charset="0"/>
              <a:cs typeface="Times New Roman" panose="02020603050405020304" pitchFamily="18" charset="0"/>
            </a:rPr>
            <a:t>кінця XIX до середини XX ст</a:t>
          </a:r>
          <a:r>
            <a:rPr lang="uk-UA">
              <a:latin typeface="Times New Roman" panose="02020603050405020304" pitchFamily="18" charset="0"/>
              <a:cs typeface="Times New Roman" panose="02020603050405020304" pitchFamily="18" charset="0"/>
            </a:rPr>
            <a:t>. у Західній Європі законодавче регулювання права та діяльності об’єднань громадян було закріплено на </a:t>
          </a:r>
          <a:r>
            <a:rPr lang="uk-UA" b="1" u="sng">
              <a:latin typeface="Times New Roman" panose="02020603050405020304" pitchFamily="18" charset="0"/>
              <a:cs typeface="Times New Roman" panose="02020603050405020304" pitchFamily="18" charset="0"/>
            </a:rPr>
            <a:t>конституційному рівні.</a:t>
          </a:r>
          <a:endParaRPr lang="ru-RU" b="1" u="sng">
            <a:latin typeface="Times New Roman" panose="02020603050405020304" pitchFamily="18" charset="0"/>
            <a:cs typeface="Times New Roman" panose="02020603050405020304" pitchFamily="18" charset="0"/>
          </a:endParaRPr>
        </a:p>
      </dgm:t>
    </dgm:pt>
    <dgm:pt modelId="{9C2FE398-8146-4F64-94EC-2239A837349E}" type="parTrans" cxnId="{83189A1F-7949-4464-8FF8-099B6CC83C25}">
      <dgm:prSet/>
      <dgm:spPr/>
      <dgm:t>
        <a:bodyPr/>
        <a:lstStyle/>
        <a:p>
          <a:endParaRPr lang="ru-RU"/>
        </a:p>
      </dgm:t>
    </dgm:pt>
    <dgm:pt modelId="{3CF94153-A934-41D7-9B24-6CC1243BDC17}" type="sibTrans" cxnId="{83189A1F-7949-4464-8FF8-099B6CC83C25}">
      <dgm:prSet/>
      <dgm:spPr/>
      <dgm:t>
        <a:bodyPr/>
        <a:lstStyle/>
        <a:p>
          <a:endParaRPr lang="ru-RU"/>
        </a:p>
      </dgm:t>
    </dgm:pt>
    <dgm:pt modelId="{D909C71A-2BF5-41AD-92FD-4E579FD6F4A6}">
      <dgm:prSet phldrT="[Текст]"/>
      <dgm:spPr/>
      <dgm:t>
        <a:bodyPr/>
        <a:lstStyle/>
        <a:p>
          <a:r>
            <a:rPr lang="uk-UA">
              <a:latin typeface="Times New Roman" panose="02020603050405020304" pitchFamily="18" charset="0"/>
              <a:cs typeface="Times New Roman" panose="02020603050405020304" pitchFamily="18" charset="0"/>
            </a:rPr>
            <a:t>Останнім часом виявляється тенденція поряд із загальним проголошенням права на об’єднання визначати в конституціях та окремих законах основи статусу окремих видів об’єднань – </a:t>
          </a:r>
          <a:r>
            <a:rPr lang="uk-UA" b="1">
              <a:latin typeface="Times New Roman" panose="02020603050405020304" pitchFamily="18" charset="0"/>
              <a:cs typeface="Times New Roman" panose="02020603050405020304" pitchFamily="18" charset="0"/>
            </a:rPr>
            <a:t>політичних партій, профспілок, підприємницьких союзів.</a:t>
          </a:r>
          <a:endParaRPr lang="ru-RU" b="1">
            <a:latin typeface="Times New Roman" panose="02020603050405020304" pitchFamily="18" charset="0"/>
            <a:cs typeface="Times New Roman" panose="02020603050405020304" pitchFamily="18" charset="0"/>
          </a:endParaRPr>
        </a:p>
      </dgm:t>
    </dgm:pt>
    <dgm:pt modelId="{A1099A8B-745D-4C7B-B991-C837F65E4B17}" type="parTrans" cxnId="{2721A3D6-FD69-408B-B9B1-19761DD4546F}">
      <dgm:prSet/>
      <dgm:spPr/>
      <dgm:t>
        <a:bodyPr/>
        <a:lstStyle/>
        <a:p>
          <a:endParaRPr lang="ru-RU"/>
        </a:p>
      </dgm:t>
    </dgm:pt>
    <dgm:pt modelId="{8D2B063B-5D5B-4ECA-8B8A-7CFC8DA2998E}" type="sibTrans" cxnId="{2721A3D6-FD69-408B-B9B1-19761DD4546F}">
      <dgm:prSet/>
      <dgm:spPr/>
      <dgm:t>
        <a:bodyPr/>
        <a:lstStyle/>
        <a:p>
          <a:endParaRPr lang="ru-RU"/>
        </a:p>
      </dgm:t>
    </dgm:pt>
    <dgm:pt modelId="{A09A52B4-7660-41BA-A7B0-2CB1545CC2E1}" type="pres">
      <dgm:prSet presAssocID="{0481FA37-D611-43DE-A7EF-F6398CC911AE}" presName="outerComposite" presStyleCnt="0">
        <dgm:presLayoutVars>
          <dgm:chMax val="5"/>
          <dgm:dir/>
          <dgm:resizeHandles val="exact"/>
        </dgm:presLayoutVars>
      </dgm:prSet>
      <dgm:spPr/>
      <dgm:t>
        <a:bodyPr/>
        <a:lstStyle/>
        <a:p>
          <a:endParaRPr lang="ru-RU"/>
        </a:p>
      </dgm:t>
    </dgm:pt>
    <dgm:pt modelId="{A9372400-25D2-4D2B-A748-B2A14A9C9F35}" type="pres">
      <dgm:prSet presAssocID="{0481FA37-D611-43DE-A7EF-F6398CC911AE}" presName="dummyMaxCanvas" presStyleCnt="0">
        <dgm:presLayoutVars/>
      </dgm:prSet>
      <dgm:spPr/>
    </dgm:pt>
    <dgm:pt modelId="{52FECE22-994B-43CE-97B2-2B243215D9C5}" type="pres">
      <dgm:prSet presAssocID="{0481FA37-D611-43DE-A7EF-F6398CC911AE}" presName="ThreeNodes_1" presStyleLbl="node1" presStyleIdx="0" presStyleCnt="3">
        <dgm:presLayoutVars>
          <dgm:bulletEnabled val="1"/>
        </dgm:presLayoutVars>
      </dgm:prSet>
      <dgm:spPr/>
      <dgm:t>
        <a:bodyPr/>
        <a:lstStyle/>
        <a:p>
          <a:endParaRPr lang="ru-RU"/>
        </a:p>
      </dgm:t>
    </dgm:pt>
    <dgm:pt modelId="{CB9D5BA7-721D-44FA-89D4-09F3AE4B276D}" type="pres">
      <dgm:prSet presAssocID="{0481FA37-D611-43DE-A7EF-F6398CC911AE}" presName="ThreeNodes_2" presStyleLbl="node1" presStyleIdx="1" presStyleCnt="3">
        <dgm:presLayoutVars>
          <dgm:bulletEnabled val="1"/>
        </dgm:presLayoutVars>
      </dgm:prSet>
      <dgm:spPr/>
      <dgm:t>
        <a:bodyPr/>
        <a:lstStyle/>
        <a:p>
          <a:endParaRPr lang="ru-RU"/>
        </a:p>
      </dgm:t>
    </dgm:pt>
    <dgm:pt modelId="{561569A4-241F-4C9B-B75E-CAE30E20C25F}" type="pres">
      <dgm:prSet presAssocID="{0481FA37-D611-43DE-A7EF-F6398CC911AE}" presName="ThreeNodes_3" presStyleLbl="node1" presStyleIdx="2" presStyleCnt="3">
        <dgm:presLayoutVars>
          <dgm:bulletEnabled val="1"/>
        </dgm:presLayoutVars>
      </dgm:prSet>
      <dgm:spPr/>
      <dgm:t>
        <a:bodyPr/>
        <a:lstStyle/>
        <a:p>
          <a:endParaRPr lang="ru-RU"/>
        </a:p>
      </dgm:t>
    </dgm:pt>
    <dgm:pt modelId="{2E159C8E-4065-4D82-A23B-51044AC54D9C}" type="pres">
      <dgm:prSet presAssocID="{0481FA37-D611-43DE-A7EF-F6398CC911AE}" presName="ThreeConn_1-2" presStyleLbl="fgAccFollowNode1" presStyleIdx="0" presStyleCnt="2">
        <dgm:presLayoutVars>
          <dgm:bulletEnabled val="1"/>
        </dgm:presLayoutVars>
      </dgm:prSet>
      <dgm:spPr/>
      <dgm:t>
        <a:bodyPr/>
        <a:lstStyle/>
        <a:p>
          <a:endParaRPr lang="ru-RU"/>
        </a:p>
      </dgm:t>
    </dgm:pt>
    <dgm:pt modelId="{2412F202-65B1-4CF5-82E1-B88B0CFBC411}" type="pres">
      <dgm:prSet presAssocID="{0481FA37-D611-43DE-A7EF-F6398CC911AE}" presName="ThreeConn_2-3" presStyleLbl="fgAccFollowNode1" presStyleIdx="1" presStyleCnt="2">
        <dgm:presLayoutVars>
          <dgm:bulletEnabled val="1"/>
        </dgm:presLayoutVars>
      </dgm:prSet>
      <dgm:spPr/>
      <dgm:t>
        <a:bodyPr/>
        <a:lstStyle/>
        <a:p>
          <a:endParaRPr lang="ru-RU"/>
        </a:p>
      </dgm:t>
    </dgm:pt>
    <dgm:pt modelId="{F19878B6-8F07-41FD-9230-FBDD3998C8CF}" type="pres">
      <dgm:prSet presAssocID="{0481FA37-D611-43DE-A7EF-F6398CC911AE}" presName="ThreeNodes_1_text" presStyleLbl="node1" presStyleIdx="2" presStyleCnt="3">
        <dgm:presLayoutVars>
          <dgm:bulletEnabled val="1"/>
        </dgm:presLayoutVars>
      </dgm:prSet>
      <dgm:spPr/>
      <dgm:t>
        <a:bodyPr/>
        <a:lstStyle/>
        <a:p>
          <a:endParaRPr lang="ru-RU"/>
        </a:p>
      </dgm:t>
    </dgm:pt>
    <dgm:pt modelId="{BDC24292-143A-4B3C-A716-E7F66015C245}" type="pres">
      <dgm:prSet presAssocID="{0481FA37-D611-43DE-A7EF-F6398CC911AE}" presName="ThreeNodes_2_text" presStyleLbl="node1" presStyleIdx="2" presStyleCnt="3">
        <dgm:presLayoutVars>
          <dgm:bulletEnabled val="1"/>
        </dgm:presLayoutVars>
      </dgm:prSet>
      <dgm:spPr/>
      <dgm:t>
        <a:bodyPr/>
        <a:lstStyle/>
        <a:p>
          <a:endParaRPr lang="ru-RU"/>
        </a:p>
      </dgm:t>
    </dgm:pt>
    <dgm:pt modelId="{44E55484-3076-4878-9022-17CC4FD2D027}" type="pres">
      <dgm:prSet presAssocID="{0481FA37-D611-43DE-A7EF-F6398CC911AE}" presName="ThreeNodes_3_text" presStyleLbl="node1" presStyleIdx="2" presStyleCnt="3">
        <dgm:presLayoutVars>
          <dgm:bulletEnabled val="1"/>
        </dgm:presLayoutVars>
      </dgm:prSet>
      <dgm:spPr/>
      <dgm:t>
        <a:bodyPr/>
        <a:lstStyle/>
        <a:p>
          <a:endParaRPr lang="ru-RU"/>
        </a:p>
      </dgm:t>
    </dgm:pt>
  </dgm:ptLst>
  <dgm:cxnLst>
    <dgm:cxn modelId="{3B20AA40-419F-4CC4-B4BB-D0741741F50F}" type="presOf" srcId="{D909C71A-2BF5-41AD-92FD-4E579FD6F4A6}" destId="{561569A4-241F-4C9B-B75E-CAE30E20C25F}" srcOrd="0" destOrd="0" presId="urn:microsoft.com/office/officeart/2005/8/layout/vProcess5"/>
    <dgm:cxn modelId="{8800D1BE-BAFF-458F-B7E0-E2D371770582}" type="presOf" srcId="{63AD5967-B53D-4174-B5B7-547242240221}" destId="{BDC24292-143A-4B3C-A716-E7F66015C245}" srcOrd="1" destOrd="0" presId="urn:microsoft.com/office/officeart/2005/8/layout/vProcess5"/>
    <dgm:cxn modelId="{DD192E7D-9924-46A1-98F3-921305B7F336}" type="presOf" srcId="{7CC731EA-64CA-4D3F-9BE3-7AC269402A33}" destId="{52FECE22-994B-43CE-97B2-2B243215D9C5}" srcOrd="0" destOrd="0" presId="urn:microsoft.com/office/officeart/2005/8/layout/vProcess5"/>
    <dgm:cxn modelId="{83189A1F-7949-4464-8FF8-099B6CC83C25}" srcId="{0481FA37-D611-43DE-A7EF-F6398CC911AE}" destId="{63AD5967-B53D-4174-B5B7-547242240221}" srcOrd="1" destOrd="0" parTransId="{9C2FE398-8146-4F64-94EC-2239A837349E}" sibTransId="{3CF94153-A934-41D7-9B24-6CC1243BDC17}"/>
    <dgm:cxn modelId="{18E36101-867E-4EE0-B13E-56D39369D58B}" type="presOf" srcId="{B3FCC2FB-1FDB-4EDA-AA09-297C6E787CB4}" destId="{2E159C8E-4065-4D82-A23B-51044AC54D9C}" srcOrd="0" destOrd="0" presId="urn:microsoft.com/office/officeart/2005/8/layout/vProcess5"/>
    <dgm:cxn modelId="{81DC88B9-21FA-414E-B048-2BC0F632FDCD}" type="presOf" srcId="{3CF94153-A934-41D7-9B24-6CC1243BDC17}" destId="{2412F202-65B1-4CF5-82E1-B88B0CFBC411}" srcOrd="0" destOrd="0" presId="urn:microsoft.com/office/officeart/2005/8/layout/vProcess5"/>
    <dgm:cxn modelId="{2721A3D6-FD69-408B-B9B1-19761DD4546F}" srcId="{0481FA37-D611-43DE-A7EF-F6398CC911AE}" destId="{D909C71A-2BF5-41AD-92FD-4E579FD6F4A6}" srcOrd="2" destOrd="0" parTransId="{A1099A8B-745D-4C7B-B991-C837F65E4B17}" sibTransId="{8D2B063B-5D5B-4ECA-8B8A-7CFC8DA2998E}"/>
    <dgm:cxn modelId="{555C5DE2-0F2F-422D-962D-8AA292A3548C}" type="presOf" srcId="{D909C71A-2BF5-41AD-92FD-4E579FD6F4A6}" destId="{44E55484-3076-4878-9022-17CC4FD2D027}" srcOrd="1" destOrd="0" presId="urn:microsoft.com/office/officeart/2005/8/layout/vProcess5"/>
    <dgm:cxn modelId="{D38D3779-787D-4E80-BF67-CAAD89BCCE24}" type="presOf" srcId="{7CC731EA-64CA-4D3F-9BE3-7AC269402A33}" destId="{F19878B6-8F07-41FD-9230-FBDD3998C8CF}" srcOrd="1" destOrd="0" presId="urn:microsoft.com/office/officeart/2005/8/layout/vProcess5"/>
    <dgm:cxn modelId="{CA415660-16DC-4E56-B44D-8E9AE87E443E}" srcId="{0481FA37-D611-43DE-A7EF-F6398CC911AE}" destId="{7CC731EA-64CA-4D3F-9BE3-7AC269402A33}" srcOrd="0" destOrd="0" parTransId="{46E8242E-6ABF-45CD-A185-B08E5C25EEE2}" sibTransId="{B3FCC2FB-1FDB-4EDA-AA09-297C6E787CB4}"/>
    <dgm:cxn modelId="{0416FFEE-8689-4710-9240-2EB5C4D3E346}" type="presOf" srcId="{0481FA37-D611-43DE-A7EF-F6398CC911AE}" destId="{A09A52B4-7660-41BA-A7B0-2CB1545CC2E1}" srcOrd="0" destOrd="0" presId="urn:microsoft.com/office/officeart/2005/8/layout/vProcess5"/>
    <dgm:cxn modelId="{ECE74C05-4AF6-40AF-8520-67107314D273}" type="presOf" srcId="{63AD5967-B53D-4174-B5B7-547242240221}" destId="{CB9D5BA7-721D-44FA-89D4-09F3AE4B276D}" srcOrd="0" destOrd="0" presId="urn:microsoft.com/office/officeart/2005/8/layout/vProcess5"/>
    <dgm:cxn modelId="{13830CFA-3059-416D-8DC8-705912DCF2C7}" type="presParOf" srcId="{A09A52B4-7660-41BA-A7B0-2CB1545CC2E1}" destId="{A9372400-25D2-4D2B-A748-B2A14A9C9F35}" srcOrd="0" destOrd="0" presId="urn:microsoft.com/office/officeart/2005/8/layout/vProcess5"/>
    <dgm:cxn modelId="{AC0631E0-350D-4877-8181-14B0505EE25D}" type="presParOf" srcId="{A09A52B4-7660-41BA-A7B0-2CB1545CC2E1}" destId="{52FECE22-994B-43CE-97B2-2B243215D9C5}" srcOrd="1" destOrd="0" presId="urn:microsoft.com/office/officeart/2005/8/layout/vProcess5"/>
    <dgm:cxn modelId="{C512CA8A-8040-4534-B66A-FEBE6A4C0AFB}" type="presParOf" srcId="{A09A52B4-7660-41BA-A7B0-2CB1545CC2E1}" destId="{CB9D5BA7-721D-44FA-89D4-09F3AE4B276D}" srcOrd="2" destOrd="0" presId="urn:microsoft.com/office/officeart/2005/8/layout/vProcess5"/>
    <dgm:cxn modelId="{9E99EB3D-807F-491C-A725-F1EEB47D7319}" type="presParOf" srcId="{A09A52B4-7660-41BA-A7B0-2CB1545CC2E1}" destId="{561569A4-241F-4C9B-B75E-CAE30E20C25F}" srcOrd="3" destOrd="0" presId="urn:microsoft.com/office/officeart/2005/8/layout/vProcess5"/>
    <dgm:cxn modelId="{8EE6762E-F581-40C8-8874-DF5358821E45}" type="presParOf" srcId="{A09A52B4-7660-41BA-A7B0-2CB1545CC2E1}" destId="{2E159C8E-4065-4D82-A23B-51044AC54D9C}" srcOrd="4" destOrd="0" presId="urn:microsoft.com/office/officeart/2005/8/layout/vProcess5"/>
    <dgm:cxn modelId="{8A37923C-2BB7-4165-90E5-07FF9AD4A7C6}" type="presParOf" srcId="{A09A52B4-7660-41BA-A7B0-2CB1545CC2E1}" destId="{2412F202-65B1-4CF5-82E1-B88B0CFBC411}" srcOrd="5" destOrd="0" presId="urn:microsoft.com/office/officeart/2005/8/layout/vProcess5"/>
    <dgm:cxn modelId="{3916D695-5C0D-4D0E-BF6E-7237535B1AE8}" type="presParOf" srcId="{A09A52B4-7660-41BA-A7B0-2CB1545CC2E1}" destId="{F19878B6-8F07-41FD-9230-FBDD3998C8CF}" srcOrd="6" destOrd="0" presId="urn:microsoft.com/office/officeart/2005/8/layout/vProcess5"/>
    <dgm:cxn modelId="{81CC369C-769F-4F4B-869F-07C0CA5DC797}" type="presParOf" srcId="{A09A52B4-7660-41BA-A7B0-2CB1545CC2E1}" destId="{BDC24292-143A-4B3C-A716-E7F66015C245}" srcOrd="7" destOrd="0" presId="urn:microsoft.com/office/officeart/2005/8/layout/vProcess5"/>
    <dgm:cxn modelId="{2A87081A-0E3C-4A3F-B602-858B70344890}" type="presParOf" srcId="{A09A52B4-7660-41BA-A7B0-2CB1545CC2E1}" destId="{44E55484-3076-4878-9022-17CC4FD2D027}"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AF3AB09-9115-467D-8D03-C24481B1C946}" type="doc">
      <dgm:prSet loTypeId="urn:microsoft.com/office/officeart/2005/8/layout/vList6" loCatId="list" qsTypeId="urn:microsoft.com/office/officeart/2005/8/quickstyle/simple4" qsCatId="simple" csTypeId="urn:microsoft.com/office/officeart/2005/8/colors/colorful2" csCatId="colorful" phldr="1"/>
      <dgm:spPr/>
      <dgm:t>
        <a:bodyPr/>
        <a:lstStyle/>
        <a:p>
          <a:endParaRPr lang="ru-RU"/>
        </a:p>
      </dgm:t>
    </dgm:pt>
    <dgm:pt modelId="{FB4A60E8-7652-443C-951A-C0AAEC589BA4}">
      <dgm:prSet phldrT="[Текст]"/>
      <dgm:spPr/>
      <dgm:t>
        <a:bodyPr/>
        <a:lstStyle/>
        <a:p>
          <a:r>
            <a:rPr lang="uk-UA" dirty="0">
              <a:latin typeface="Times New Roman" panose="02020603050405020304" pitchFamily="18" charset="0"/>
              <a:cs typeface="Times New Roman" panose="02020603050405020304" pitchFamily="18" charset="0"/>
            </a:rPr>
            <a:t>XVIII – початок XX ст.</a:t>
          </a:r>
          <a:endParaRPr lang="ru-RU" dirty="0">
            <a:latin typeface="Times New Roman" panose="02020603050405020304" pitchFamily="18" charset="0"/>
            <a:cs typeface="Times New Roman" panose="02020603050405020304" pitchFamily="18" charset="0"/>
          </a:endParaRPr>
        </a:p>
      </dgm:t>
    </dgm:pt>
    <dgm:pt modelId="{F745B47F-B070-4884-9B29-70ED5D817C0B}" type="parTrans" cxnId="{C47C4BD1-795D-45BC-96C0-7EF8288400EC}">
      <dgm:prSet/>
      <dgm:spPr/>
      <dgm:t>
        <a:bodyPr/>
        <a:lstStyle/>
        <a:p>
          <a:endParaRPr lang="ru-RU"/>
        </a:p>
      </dgm:t>
    </dgm:pt>
    <dgm:pt modelId="{43C0976D-F0E4-4014-9A2A-C9CD2E6A35FF}" type="sibTrans" cxnId="{C47C4BD1-795D-45BC-96C0-7EF8288400EC}">
      <dgm:prSet/>
      <dgm:spPr/>
      <dgm:t>
        <a:bodyPr/>
        <a:lstStyle/>
        <a:p>
          <a:endParaRPr lang="ru-RU"/>
        </a:p>
      </dgm:t>
    </dgm:pt>
    <dgm:pt modelId="{0B385451-A4B1-46D8-8D07-41E89DDC89CF}">
      <dgm:prSet phldrT="[Текст]"/>
      <dgm:spPr/>
      <dgm:t>
        <a:bodyPr/>
        <a:lstStyle/>
        <a:p>
          <a:r>
            <a:rPr lang="uk-UA">
              <a:latin typeface="Times New Roman" panose="02020603050405020304" pitchFamily="18" charset="0"/>
              <a:cs typeface="Times New Roman" panose="02020603050405020304" pitchFamily="18" charset="0"/>
            </a:rPr>
            <a:t>етап становлення законодавства про громадські організації, який полягає не в регламентації створення та порядку їх діяльності, а в засобах і способах контролю за ними;</a:t>
          </a:r>
          <a:endParaRPr lang="ru-RU">
            <a:latin typeface="Times New Roman" panose="02020603050405020304" pitchFamily="18" charset="0"/>
            <a:cs typeface="Times New Roman" panose="02020603050405020304" pitchFamily="18" charset="0"/>
          </a:endParaRPr>
        </a:p>
      </dgm:t>
    </dgm:pt>
    <dgm:pt modelId="{70437A19-E8DD-4CAD-A84E-292165B15F9D}" type="parTrans" cxnId="{D7AC7BD4-1814-49DE-8E97-BE3C07085930}">
      <dgm:prSet/>
      <dgm:spPr/>
      <dgm:t>
        <a:bodyPr/>
        <a:lstStyle/>
        <a:p>
          <a:endParaRPr lang="ru-RU"/>
        </a:p>
      </dgm:t>
    </dgm:pt>
    <dgm:pt modelId="{C4891000-D1DC-4F89-B007-64F274789F44}" type="sibTrans" cxnId="{D7AC7BD4-1814-49DE-8E97-BE3C07085930}">
      <dgm:prSet/>
      <dgm:spPr/>
      <dgm:t>
        <a:bodyPr/>
        <a:lstStyle/>
        <a:p>
          <a:endParaRPr lang="ru-RU"/>
        </a:p>
      </dgm:t>
    </dgm:pt>
    <dgm:pt modelId="{64B0C19E-1C8F-4210-A22D-4B3C991E2284}">
      <dgm:prSet phldrT="[Текст]"/>
      <dgm:spPr/>
      <dgm:t>
        <a:bodyPr/>
        <a:lstStyle/>
        <a:p>
          <a:r>
            <a:rPr lang="uk-UA">
              <a:latin typeface="Times New Roman" panose="02020603050405020304" pitchFamily="18" charset="0"/>
              <a:cs typeface="Times New Roman" panose="02020603050405020304" pitchFamily="18" charset="0"/>
            </a:rPr>
            <a:t>Поч. XX ст. – кін. 80-тих років XX </a:t>
          </a:r>
          <a:endParaRPr lang="ru-RU">
            <a:latin typeface="Times New Roman" panose="02020603050405020304" pitchFamily="18" charset="0"/>
            <a:cs typeface="Times New Roman" panose="02020603050405020304" pitchFamily="18" charset="0"/>
          </a:endParaRPr>
        </a:p>
      </dgm:t>
    </dgm:pt>
    <dgm:pt modelId="{074A3135-8BDC-4505-AEBD-0FADC8BB156B}" type="parTrans" cxnId="{A4905474-2186-447D-BE4B-A161351ED836}">
      <dgm:prSet/>
      <dgm:spPr/>
      <dgm:t>
        <a:bodyPr/>
        <a:lstStyle/>
        <a:p>
          <a:endParaRPr lang="ru-RU"/>
        </a:p>
      </dgm:t>
    </dgm:pt>
    <dgm:pt modelId="{8D6076FF-5A8D-45B5-93A9-9FD0C5B5071D}" type="sibTrans" cxnId="{A4905474-2186-447D-BE4B-A161351ED836}">
      <dgm:prSet/>
      <dgm:spPr/>
      <dgm:t>
        <a:bodyPr/>
        <a:lstStyle/>
        <a:p>
          <a:endParaRPr lang="ru-RU"/>
        </a:p>
      </dgm:t>
    </dgm:pt>
    <dgm:pt modelId="{914CE43B-44FB-4901-9325-E8C23B93E588}">
      <dgm:prSet phldrT="[Текст]"/>
      <dgm:spPr/>
      <dgm:t>
        <a:bodyPr/>
        <a:lstStyle/>
        <a:p>
          <a:r>
            <a:rPr lang="uk-UA">
              <a:latin typeface="Times New Roman" panose="02020603050405020304" pitchFamily="18" charset="0"/>
              <a:cs typeface="Times New Roman" panose="02020603050405020304" pitchFamily="18" charset="0"/>
            </a:rPr>
            <a:t>Кін. 80-тих років ─ 1991 рік </a:t>
          </a:r>
          <a:endParaRPr lang="ru-RU">
            <a:latin typeface="Times New Roman" panose="02020603050405020304" pitchFamily="18" charset="0"/>
            <a:cs typeface="Times New Roman" panose="02020603050405020304" pitchFamily="18" charset="0"/>
          </a:endParaRPr>
        </a:p>
      </dgm:t>
    </dgm:pt>
    <dgm:pt modelId="{1B26D6A0-7977-4F51-8168-35BB7382F61A}" type="parTrans" cxnId="{FAF439ED-8EC5-457B-997D-C0FC03FC9102}">
      <dgm:prSet/>
      <dgm:spPr/>
      <dgm:t>
        <a:bodyPr/>
        <a:lstStyle/>
        <a:p>
          <a:endParaRPr lang="ru-RU"/>
        </a:p>
      </dgm:t>
    </dgm:pt>
    <dgm:pt modelId="{91712A92-02B0-4F00-82E9-019702640E12}" type="sibTrans" cxnId="{FAF439ED-8EC5-457B-997D-C0FC03FC9102}">
      <dgm:prSet/>
      <dgm:spPr/>
      <dgm:t>
        <a:bodyPr/>
        <a:lstStyle/>
        <a:p>
          <a:endParaRPr lang="ru-RU"/>
        </a:p>
      </dgm:t>
    </dgm:pt>
    <dgm:pt modelId="{24670903-D14A-4DA1-8AF5-1891AB613317}">
      <dgm:prSet phldrT="[Текст]"/>
      <dgm:spPr/>
      <dgm:t>
        <a:bodyPr/>
        <a:lstStyle/>
        <a:p>
          <a:r>
            <a:rPr lang="uk-UA">
              <a:latin typeface="Times New Roman" panose="02020603050405020304" pitchFamily="18" charset="0"/>
              <a:cs typeface="Times New Roman" panose="02020603050405020304" pitchFamily="18" charset="0"/>
            </a:rPr>
            <a:t>1991-1995 рр.</a:t>
          </a:r>
          <a:endParaRPr lang="ru-RU">
            <a:latin typeface="Times New Roman" panose="02020603050405020304" pitchFamily="18" charset="0"/>
            <a:cs typeface="Times New Roman" panose="02020603050405020304" pitchFamily="18" charset="0"/>
          </a:endParaRPr>
        </a:p>
      </dgm:t>
    </dgm:pt>
    <dgm:pt modelId="{A4D16AD3-9393-497C-BDDD-A3BCBA06167A}" type="parTrans" cxnId="{2C1E5AF0-E48B-4D88-9C63-D2FC723D657E}">
      <dgm:prSet/>
      <dgm:spPr/>
      <dgm:t>
        <a:bodyPr/>
        <a:lstStyle/>
        <a:p>
          <a:endParaRPr lang="ru-RU"/>
        </a:p>
      </dgm:t>
    </dgm:pt>
    <dgm:pt modelId="{ACEACBC2-2451-4E50-ADA0-9E1AC7664C15}" type="sibTrans" cxnId="{2C1E5AF0-E48B-4D88-9C63-D2FC723D657E}">
      <dgm:prSet/>
      <dgm:spPr/>
      <dgm:t>
        <a:bodyPr/>
        <a:lstStyle/>
        <a:p>
          <a:endParaRPr lang="ru-RU"/>
        </a:p>
      </dgm:t>
    </dgm:pt>
    <dgm:pt modelId="{17A00419-848C-4DEA-88A0-7E84E2BAED48}">
      <dgm:prSet phldrT="[Текст]"/>
      <dgm:spPr/>
      <dgm:t>
        <a:bodyPr/>
        <a:lstStyle/>
        <a:p>
          <a:r>
            <a:rPr lang="uk-UA">
              <a:latin typeface="Times New Roman" panose="02020603050405020304" pitchFamily="18" charset="0"/>
              <a:cs typeface="Times New Roman" panose="02020603050405020304" pitchFamily="18" charset="0"/>
            </a:rPr>
            <a:t>1996-1997 рр. </a:t>
          </a:r>
          <a:endParaRPr lang="ru-RU">
            <a:latin typeface="Times New Roman" panose="02020603050405020304" pitchFamily="18" charset="0"/>
            <a:cs typeface="Times New Roman" panose="02020603050405020304" pitchFamily="18" charset="0"/>
          </a:endParaRPr>
        </a:p>
      </dgm:t>
    </dgm:pt>
    <dgm:pt modelId="{0ECE893E-5AB5-437B-9C85-3D502168BCA9}" type="parTrans" cxnId="{B3EEA2C1-48F0-4D41-A055-ACB44F4E3C6F}">
      <dgm:prSet/>
      <dgm:spPr/>
      <dgm:t>
        <a:bodyPr/>
        <a:lstStyle/>
        <a:p>
          <a:endParaRPr lang="ru-RU"/>
        </a:p>
      </dgm:t>
    </dgm:pt>
    <dgm:pt modelId="{9F028E32-0700-4948-AE3E-947CDCABD7CE}" type="sibTrans" cxnId="{B3EEA2C1-48F0-4D41-A055-ACB44F4E3C6F}">
      <dgm:prSet/>
      <dgm:spPr/>
      <dgm:t>
        <a:bodyPr/>
        <a:lstStyle/>
        <a:p>
          <a:endParaRPr lang="ru-RU"/>
        </a:p>
      </dgm:t>
    </dgm:pt>
    <dgm:pt modelId="{27401622-B726-4FF8-A4E5-84EA13E17A5D}">
      <dgm:prSet phldrT="[Текст]"/>
      <dgm:spPr/>
      <dgm:t>
        <a:bodyPr/>
        <a:lstStyle/>
        <a:p>
          <a:r>
            <a:rPr lang="uk-UA">
              <a:latin typeface="Times New Roman" panose="02020603050405020304" pitchFamily="18" charset="0"/>
              <a:cs typeface="Times New Roman" panose="02020603050405020304" pitchFamily="18" charset="0"/>
            </a:rPr>
            <a:t>1998-2001 рр. </a:t>
          </a:r>
          <a:endParaRPr lang="ru-RU">
            <a:latin typeface="Times New Roman" panose="02020603050405020304" pitchFamily="18" charset="0"/>
            <a:cs typeface="Times New Roman" panose="02020603050405020304" pitchFamily="18" charset="0"/>
          </a:endParaRPr>
        </a:p>
      </dgm:t>
    </dgm:pt>
    <dgm:pt modelId="{587096B5-3B0F-47A5-89AD-199D0C3DDF45}" type="parTrans" cxnId="{D9BDFDDE-E539-41B8-B18A-76CCDD8D791D}">
      <dgm:prSet/>
      <dgm:spPr/>
      <dgm:t>
        <a:bodyPr/>
        <a:lstStyle/>
        <a:p>
          <a:endParaRPr lang="ru-RU"/>
        </a:p>
      </dgm:t>
    </dgm:pt>
    <dgm:pt modelId="{ACDF0264-8B6C-4B03-BB31-E2572801F302}" type="sibTrans" cxnId="{D9BDFDDE-E539-41B8-B18A-76CCDD8D791D}">
      <dgm:prSet/>
      <dgm:spPr/>
      <dgm:t>
        <a:bodyPr/>
        <a:lstStyle/>
        <a:p>
          <a:endParaRPr lang="ru-RU"/>
        </a:p>
      </dgm:t>
    </dgm:pt>
    <dgm:pt modelId="{D2D65E65-673A-45E1-B2F5-22E1A1464126}">
      <dgm:prSet phldrT="[Текст]"/>
      <dgm:spPr/>
      <dgm:t>
        <a:bodyPr/>
        <a:lstStyle/>
        <a:p>
          <a:r>
            <a:rPr lang="uk-UA">
              <a:latin typeface="Times New Roman" panose="02020603050405020304" pitchFamily="18" charset="0"/>
              <a:cs typeface="Times New Roman" panose="02020603050405020304" pitchFamily="18" charset="0"/>
            </a:rPr>
            <a:t>2002 р. – 2013 р. </a:t>
          </a:r>
          <a:endParaRPr lang="ru-RU">
            <a:latin typeface="Times New Roman" panose="02020603050405020304" pitchFamily="18" charset="0"/>
            <a:cs typeface="Times New Roman" panose="02020603050405020304" pitchFamily="18" charset="0"/>
          </a:endParaRPr>
        </a:p>
      </dgm:t>
    </dgm:pt>
    <dgm:pt modelId="{453CCBD4-19CE-4618-94B2-A3DA8C67E83E}" type="parTrans" cxnId="{A1175ED3-F541-4C36-8D0E-404A01AFF858}">
      <dgm:prSet/>
      <dgm:spPr/>
      <dgm:t>
        <a:bodyPr/>
        <a:lstStyle/>
        <a:p>
          <a:endParaRPr lang="ru-RU"/>
        </a:p>
      </dgm:t>
    </dgm:pt>
    <dgm:pt modelId="{EB2749D3-7405-4738-898E-7405C9467E85}" type="sibTrans" cxnId="{A1175ED3-F541-4C36-8D0E-404A01AFF858}">
      <dgm:prSet/>
      <dgm:spPr/>
      <dgm:t>
        <a:bodyPr/>
        <a:lstStyle/>
        <a:p>
          <a:endParaRPr lang="ru-RU"/>
        </a:p>
      </dgm:t>
    </dgm:pt>
    <dgm:pt modelId="{80C65B0B-3EF1-43CD-A49C-9067C40B99B8}">
      <dgm:prSet/>
      <dgm:spPr/>
      <dgm:t>
        <a:bodyPr/>
        <a:lstStyle/>
        <a:p>
          <a:r>
            <a:rPr lang="uk-UA">
              <a:latin typeface="Times New Roman" panose="02020603050405020304" pitchFamily="18" charset="0"/>
              <a:cs typeface="Times New Roman" panose="02020603050405020304" pitchFamily="18" charset="0"/>
            </a:rPr>
            <a:t>більш чітка регламентація нормативних актів про громадські організації, але обмеження їх діяльності економічними, культурними та екологічними напрями через тотальний контроль за ними;</a:t>
          </a:r>
          <a:endParaRPr lang="ru-RU">
            <a:latin typeface="Times New Roman" panose="02020603050405020304" pitchFamily="18" charset="0"/>
            <a:cs typeface="Times New Roman" panose="02020603050405020304" pitchFamily="18" charset="0"/>
          </a:endParaRPr>
        </a:p>
      </dgm:t>
    </dgm:pt>
    <dgm:pt modelId="{B5884303-8E3F-4F9E-9E0B-1BDA9C0784B1}" type="parTrans" cxnId="{DB6664DB-EC68-4B00-99EA-722B9983A4EC}">
      <dgm:prSet/>
      <dgm:spPr/>
      <dgm:t>
        <a:bodyPr/>
        <a:lstStyle/>
        <a:p>
          <a:endParaRPr lang="ru-RU"/>
        </a:p>
      </dgm:t>
    </dgm:pt>
    <dgm:pt modelId="{22E1620C-43BD-43F4-825E-BD74E443EF85}" type="sibTrans" cxnId="{DB6664DB-EC68-4B00-99EA-722B9983A4EC}">
      <dgm:prSet/>
      <dgm:spPr/>
      <dgm:t>
        <a:bodyPr/>
        <a:lstStyle/>
        <a:p>
          <a:endParaRPr lang="ru-RU"/>
        </a:p>
      </dgm:t>
    </dgm:pt>
    <dgm:pt modelId="{A22EA610-7D89-459D-B1B7-9D6771A058AD}">
      <dgm:prSet/>
      <dgm:spPr/>
      <dgm:t>
        <a:bodyPr/>
        <a:lstStyle/>
        <a:p>
          <a:r>
            <a:rPr lang="uk-UA">
              <a:latin typeface="Times New Roman" panose="02020603050405020304" pitchFamily="18" charset="0"/>
              <a:cs typeface="Times New Roman" panose="02020603050405020304" pitchFamily="18" charset="0"/>
            </a:rPr>
            <a:t>політика плюралізму дала поштовх до лібералізації законодавства про громадські організації;</a:t>
          </a:r>
          <a:endParaRPr lang="ru-RU">
            <a:latin typeface="Times New Roman" panose="02020603050405020304" pitchFamily="18" charset="0"/>
            <a:cs typeface="Times New Roman" panose="02020603050405020304" pitchFamily="18" charset="0"/>
          </a:endParaRPr>
        </a:p>
      </dgm:t>
    </dgm:pt>
    <dgm:pt modelId="{443106C1-1D36-4618-B42B-13D7962E24C5}" type="parTrans" cxnId="{785B91AA-EF48-4A20-9C0F-C441C791D61A}">
      <dgm:prSet/>
      <dgm:spPr/>
      <dgm:t>
        <a:bodyPr/>
        <a:lstStyle/>
        <a:p>
          <a:endParaRPr lang="ru-RU"/>
        </a:p>
      </dgm:t>
    </dgm:pt>
    <dgm:pt modelId="{A37F12BE-DF1A-45F4-ABB7-BB54EDEFDB7C}" type="sibTrans" cxnId="{785B91AA-EF48-4A20-9C0F-C441C791D61A}">
      <dgm:prSet/>
      <dgm:spPr/>
      <dgm:t>
        <a:bodyPr/>
        <a:lstStyle/>
        <a:p>
          <a:endParaRPr lang="ru-RU"/>
        </a:p>
      </dgm:t>
    </dgm:pt>
    <dgm:pt modelId="{7CD7F800-C9A0-4EE5-B8DD-1D80F0BD064C}">
      <dgm:prSet/>
      <dgm:spPr/>
      <dgm:t>
        <a:bodyPr/>
        <a:lstStyle/>
        <a:p>
          <a:r>
            <a:rPr lang="uk-UA">
              <a:latin typeface="Times New Roman" panose="02020603050405020304" pitchFamily="18" charset="0"/>
              <a:cs typeface="Times New Roman" panose="02020603050405020304" pitchFamily="18" charset="0"/>
            </a:rPr>
            <a:t>етап конституціоналізації громадських організацій, тобто закріплення на конституційному рівні основних принципів правового статусу громадських організацій;</a:t>
          </a:r>
          <a:endParaRPr lang="ru-RU">
            <a:latin typeface="Times New Roman" panose="02020603050405020304" pitchFamily="18" charset="0"/>
            <a:cs typeface="Times New Roman" panose="02020603050405020304" pitchFamily="18" charset="0"/>
          </a:endParaRPr>
        </a:p>
      </dgm:t>
    </dgm:pt>
    <dgm:pt modelId="{2F16D8FB-0CD9-44C4-BFBA-D99982BC3951}" type="parTrans" cxnId="{4BC7A32C-7061-4749-8EEE-B180E3903601}">
      <dgm:prSet/>
      <dgm:spPr/>
      <dgm:t>
        <a:bodyPr/>
        <a:lstStyle/>
        <a:p>
          <a:endParaRPr lang="ru-RU"/>
        </a:p>
      </dgm:t>
    </dgm:pt>
    <dgm:pt modelId="{6CB098D2-C10A-4B6A-9C5A-1CCBE7DC842E}" type="sibTrans" cxnId="{4BC7A32C-7061-4749-8EEE-B180E3903601}">
      <dgm:prSet/>
      <dgm:spPr/>
      <dgm:t>
        <a:bodyPr/>
        <a:lstStyle/>
        <a:p>
          <a:endParaRPr lang="ru-RU"/>
        </a:p>
      </dgm:t>
    </dgm:pt>
    <dgm:pt modelId="{0C38EB5F-A60A-4E70-BC31-6C9830CE1D9D}">
      <dgm:prSet/>
      <dgm:spPr/>
      <dgm:t>
        <a:bodyPr/>
        <a:lstStyle/>
        <a:p>
          <a:endParaRPr lang="ru-RU">
            <a:latin typeface="Times New Roman" panose="02020603050405020304" pitchFamily="18" charset="0"/>
            <a:cs typeface="Times New Roman" panose="02020603050405020304" pitchFamily="18" charset="0"/>
          </a:endParaRPr>
        </a:p>
      </dgm:t>
    </dgm:pt>
    <dgm:pt modelId="{444F132A-2160-494D-B43D-F9D2167CC95B}" type="parTrans" cxnId="{31089E5D-5B46-4C16-B1DE-82F617C7F6DB}">
      <dgm:prSet/>
      <dgm:spPr/>
      <dgm:t>
        <a:bodyPr/>
        <a:lstStyle/>
        <a:p>
          <a:endParaRPr lang="ru-RU"/>
        </a:p>
      </dgm:t>
    </dgm:pt>
    <dgm:pt modelId="{937A7402-558B-47EB-AAD3-726F541F1B3C}" type="sibTrans" cxnId="{31089E5D-5B46-4C16-B1DE-82F617C7F6DB}">
      <dgm:prSet/>
      <dgm:spPr/>
      <dgm:t>
        <a:bodyPr/>
        <a:lstStyle/>
        <a:p>
          <a:endParaRPr lang="ru-RU"/>
        </a:p>
      </dgm:t>
    </dgm:pt>
    <dgm:pt modelId="{8A6387DA-CC5E-45F9-BC26-EFD74D1A6539}">
      <dgm:prSet/>
      <dgm:spPr/>
      <dgm:t>
        <a:bodyPr/>
        <a:lstStyle/>
        <a:p>
          <a:r>
            <a:rPr lang="uk-UA">
              <a:latin typeface="Times New Roman" panose="02020603050405020304" pitchFamily="18" charset="0"/>
              <a:cs typeface="Times New Roman" panose="02020603050405020304" pitchFamily="18" charset="0"/>
            </a:rPr>
            <a:t>етап корегування національного законодавства шляхом прийняття цілого ряду законів, які регулюють правове положення окремих видів громадських організацій </a:t>
          </a:r>
          <a:endParaRPr lang="ru-RU">
            <a:latin typeface="Times New Roman" panose="02020603050405020304" pitchFamily="18" charset="0"/>
            <a:cs typeface="Times New Roman" panose="02020603050405020304" pitchFamily="18" charset="0"/>
          </a:endParaRPr>
        </a:p>
      </dgm:t>
    </dgm:pt>
    <dgm:pt modelId="{8F50FC43-3FF3-4F4D-A8CC-0F15A9274260}" type="parTrans" cxnId="{1B091EC9-DA85-4557-AD0A-48DEE443E57E}">
      <dgm:prSet/>
      <dgm:spPr/>
      <dgm:t>
        <a:bodyPr/>
        <a:lstStyle/>
        <a:p>
          <a:endParaRPr lang="ru-RU"/>
        </a:p>
      </dgm:t>
    </dgm:pt>
    <dgm:pt modelId="{C4057714-82E2-49B5-BD21-E10C92EF0D9C}" type="sibTrans" cxnId="{1B091EC9-DA85-4557-AD0A-48DEE443E57E}">
      <dgm:prSet/>
      <dgm:spPr/>
      <dgm:t>
        <a:bodyPr/>
        <a:lstStyle/>
        <a:p>
          <a:endParaRPr lang="ru-RU"/>
        </a:p>
      </dgm:t>
    </dgm:pt>
    <dgm:pt modelId="{4DB0611C-CF8F-4773-ACCA-2B40D6E91AFB}">
      <dgm:prSet/>
      <dgm:spPr/>
      <dgm:t>
        <a:bodyPr/>
        <a:lstStyle/>
        <a:p>
          <a:endParaRPr lang="ru-RU">
            <a:latin typeface="Times New Roman" panose="02020603050405020304" pitchFamily="18" charset="0"/>
            <a:cs typeface="Times New Roman" panose="02020603050405020304" pitchFamily="18" charset="0"/>
          </a:endParaRPr>
        </a:p>
      </dgm:t>
    </dgm:pt>
    <dgm:pt modelId="{DABF5DB3-8735-44A3-95F0-736909915492}" type="parTrans" cxnId="{C3531E4A-D544-4502-86F4-1831C1F4AD97}">
      <dgm:prSet/>
      <dgm:spPr/>
      <dgm:t>
        <a:bodyPr/>
        <a:lstStyle/>
        <a:p>
          <a:endParaRPr lang="ru-RU"/>
        </a:p>
      </dgm:t>
    </dgm:pt>
    <dgm:pt modelId="{FFB5C359-EC6C-499D-AD6D-AD4A5D9AA8B1}" type="sibTrans" cxnId="{C3531E4A-D544-4502-86F4-1831C1F4AD97}">
      <dgm:prSet/>
      <dgm:spPr/>
      <dgm:t>
        <a:bodyPr/>
        <a:lstStyle/>
        <a:p>
          <a:endParaRPr lang="ru-RU"/>
        </a:p>
      </dgm:t>
    </dgm:pt>
    <dgm:pt modelId="{ED2EA64C-31C9-48E3-B609-3D5A5C54E8F6}">
      <dgm:prSet/>
      <dgm:spPr/>
      <dgm:t>
        <a:bodyPr/>
        <a:lstStyle/>
        <a:p>
          <a:r>
            <a:rPr lang="uk-UA" dirty="0">
              <a:latin typeface="Times New Roman" panose="02020603050405020304" pitchFamily="18" charset="0"/>
              <a:cs typeface="Times New Roman" panose="02020603050405020304" pitchFamily="18" charset="0"/>
            </a:rPr>
            <a:t>становлення національного законодавства про громадські організації відзначений прийняттям рамкового закону «Про об’єднання громадян» від 16 червня 1992 р. та прийняттям цілого ряду законів;</a:t>
          </a:r>
          <a:endParaRPr lang="ru-RU" dirty="0">
            <a:latin typeface="Times New Roman" panose="02020603050405020304" pitchFamily="18" charset="0"/>
            <a:cs typeface="Times New Roman" panose="02020603050405020304" pitchFamily="18" charset="0"/>
          </a:endParaRPr>
        </a:p>
      </dgm:t>
    </dgm:pt>
    <dgm:pt modelId="{098CB98D-3081-423C-A96F-4D0312D08C4E}" type="parTrans" cxnId="{02680E25-64D8-4647-8D28-232D2D1D71FE}">
      <dgm:prSet/>
      <dgm:spPr/>
      <dgm:t>
        <a:bodyPr/>
        <a:lstStyle/>
        <a:p>
          <a:endParaRPr lang="ru-RU"/>
        </a:p>
      </dgm:t>
    </dgm:pt>
    <dgm:pt modelId="{E98AAB14-175C-42B6-8AC5-2A4CD39773B6}" type="sibTrans" cxnId="{02680E25-64D8-4647-8D28-232D2D1D71FE}">
      <dgm:prSet/>
      <dgm:spPr/>
      <dgm:t>
        <a:bodyPr/>
        <a:lstStyle/>
        <a:p>
          <a:endParaRPr lang="ru-RU"/>
        </a:p>
      </dgm:t>
    </dgm:pt>
    <dgm:pt modelId="{2E3D851D-AC39-4024-B42A-E433F13A2F9F}">
      <dgm:prSet/>
      <dgm:spPr/>
      <dgm:t>
        <a:bodyPr/>
        <a:lstStyle/>
        <a:p>
          <a:endParaRPr lang="ru-RU">
            <a:latin typeface="Times New Roman" panose="02020603050405020304" pitchFamily="18" charset="0"/>
            <a:cs typeface="Times New Roman" panose="02020603050405020304" pitchFamily="18" charset="0"/>
          </a:endParaRPr>
        </a:p>
      </dgm:t>
    </dgm:pt>
    <dgm:pt modelId="{B8AEF434-F2F6-4B21-B603-0EA4430C6B10}" type="parTrans" cxnId="{743128B2-8CF2-463A-9F31-B9D3F644A5B0}">
      <dgm:prSet/>
      <dgm:spPr/>
      <dgm:t>
        <a:bodyPr/>
        <a:lstStyle/>
        <a:p>
          <a:endParaRPr lang="ru-RU"/>
        </a:p>
      </dgm:t>
    </dgm:pt>
    <dgm:pt modelId="{9F642D80-B9AA-4246-8E64-9AFA3CCB1EFA}" type="sibTrans" cxnId="{743128B2-8CF2-463A-9F31-B9D3F644A5B0}">
      <dgm:prSet/>
      <dgm:spPr/>
      <dgm:t>
        <a:bodyPr/>
        <a:lstStyle/>
        <a:p>
          <a:endParaRPr lang="ru-RU"/>
        </a:p>
      </dgm:t>
    </dgm:pt>
    <dgm:pt modelId="{11E5926B-3E6A-4188-A2AC-E4FE93367B8F}">
      <dgm:prSet/>
      <dgm:spPr/>
      <dgm:t>
        <a:bodyPr/>
        <a:lstStyle/>
        <a:p>
          <a:r>
            <a:rPr lang="uk-UA">
              <a:latin typeface="Times New Roman" panose="02020603050405020304" pitchFamily="18" charset="0"/>
              <a:cs typeface="Times New Roman" panose="02020603050405020304" pitchFamily="18" charset="0"/>
            </a:rPr>
            <a:t>гармонізація національного законодавства в частині регулювання правового статусу громадських організацій з європейськими та світовими стандартами;</a:t>
          </a:r>
          <a:endParaRPr lang="ru-RU">
            <a:latin typeface="Times New Roman" panose="02020603050405020304" pitchFamily="18" charset="0"/>
            <a:cs typeface="Times New Roman" panose="02020603050405020304" pitchFamily="18" charset="0"/>
          </a:endParaRPr>
        </a:p>
      </dgm:t>
    </dgm:pt>
    <dgm:pt modelId="{766B856D-75BA-4AF8-90E9-DEE6525A1D62}" type="parTrans" cxnId="{D7A1C9AD-142C-4042-B9AA-05FCF470AE24}">
      <dgm:prSet/>
      <dgm:spPr/>
      <dgm:t>
        <a:bodyPr/>
        <a:lstStyle/>
        <a:p>
          <a:endParaRPr lang="ru-RU"/>
        </a:p>
      </dgm:t>
    </dgm:pt>
    <dgm:pt modelId="{12CE00B9-E186-4488-8E37-F96B940CADA5}" type="sibTrans" cxnId="{D7A1C9AD-142C-4042-B9AA-05FCF470AE24}">
      <dgm:prSet/>
      <dgm:spPr/>
      <dgm:t>
        <a:bodyPr/>
        <a:lstStyle/>
        <a:p>
          <a:endParaRPr lang="ru-RU"/>
        </a:p>
      </dgm:t>
    </dgm:pt>
    <dgm:pt modelId="{EAD3B974-9DA1-4E9F-AD39-E846A1E65AE2}">
      <dgm:prSet/>
      <dgm:spPr/>
      <dgm:t>
        <a:bodyPr/>
        <a:lstStyle/>
        <a:p>
          <a:endParaRPr lang="ru-RU">
            <a:latin typeface="Times New Roman" panose="02020603050405020304" pitchFamily="18" charset="0"/>
            <a:cs typeface="Times New Roman" panose="02020603050405020304" pitchFamily="18" charset="0"/>
          </a:endParaRPr>
        </a:p>
      </dgm:t>
    </dgm:pt>
    <dgm:pt modelId="{23B0D864-51EE-48B4-B24C-7765D3BC60C0}" type="parTrans" cxnId="{AE72526D-9CC7-4C77-8E84-3B57850497EA}">
      <dgm:prSet/>
      <dgm:spPr/>
      <dgm:t>
        <a:bodyPr/>
        <a:lstStyle/>
        <a:p>
          <a:endParaRPr lang="ru-RU"/>
        </a:p>
      </dgm:t>
    </dgm:pt>
    <dgm:pt modelId="{DC38A50B-2D36-4D9A-A4FD-753AC9E8E8FC}" type="sibTrans" cxnId="{AE72526D-9CC7-4C77-8E84-3B57850497EA}">
      <dgm:prSet/>
      <dgm:spPr/>
      <dgm:t>
        <a:bodyPr/>
        <a:lstStyle/>
        <a:p>
          <a:endParaRPr lang="ru-RU"/>
        </a:p>
      </dgm:t>
    </dgm:pt>
    <dgm:pt modelId="{DA440EF3-034A-4601-823A-B0958C1F053D}">
      <dgm:prSet phldrT="[Текст]"/>
      <dgm:spPr/>
      <dgm:t>
        <a:bodyPr/>
        <a:lstStyle/>
        <a:p>
          <a:r>
            <a:rPr lang="uk-UA">
              <a:latin typeface="Times New Roman" panose="02020603050405020304" pitchFamily="18" charset="0"/>
              <a:cs typeface="Times New Roman" panose="02020603050405020304" pitchFamily="18" charset="0"/>
            </a:rPr>
            <a:t>2013 р. ─ по цей час </a:t>
          </a:r>
          <a:endParaRPr lang="ru-RU">
            <a:latin typeface="Times New Roman" panose="02020603050405020304" pitchFamily="18" charset="0"/>
            <a:cs typeface="Times New Roman" panose="02020603050405020304" pitchFamily="18" charset="0"/>
          </a:endParaRPr>
        </a:p>
      </dgm:t>
    </dgm:pt>
    <dgm:pt modelId="{8126584A-5724-4308-A03C-3A859FE053CF}" type="sibTrans" cxnId="{53C5F371-5EBC-4F40-89BB-56CF00188E1C}">
      <dgm:prSet/>
      <dgm:spPr/>
      <dgm:t>
        <a:bodyPr/>
        <a:lstStyle/>
        <a:p>
          <a:endParaRPr lang="ru-RU"/>
        </a:p>
      </dgm:t>
    </dgm:pt>
    <dgm:pt modelId="{823CE1A3-CF57-43AB-BCFB-A611D546850B}" type="parTrans" cxnId="{53C5F371-5EBC-4F40-89BB-56CF00188E1C}">
      <dgm:prSet/>
      <dgm:spPr/>
      <dgm:t>
        <a:bodyPr/>
        <a:lstStyle/>
        <a:p>
          <a:endParaRPr lang="ru-RU"/>
        </a:p>
      </dgm:t>
    </dgm:pt>
    <dgm:pt modelId="{0A25CD74-9CC2-4E83-876F-113351384E4C}">
      <dgm:prSet/>
      <dgm:spPr/>
      <dgm:t>
        <a:bodyPr/>
        <a:lstStyle/>
        <a:p>
          <a:r>
            <a:rPr lang="uk-UA">
              <a:latin typeface="Times New Roman" panose="02020603050405020304" pitchFamily="18" charset="0"/>
              <a:cs typeface="Times New Roman" panose="02020603050405020304" pitchFamily="18" charset="0"/>
            </a:rPr>
            <a:t>через критику попереднього Закону «Про об’єднання громадян» прийнято новий Закон України «Про громадські об’єднання», що створює багато нових можливостей для створення, функціонування і розвитку громадських організацій. </a:t>
          </a:r>
          <a:endParaRPr lang="ru-RU">
            <a:latin typeface="Times New Roman" panose="02020603050405020304" pitchFamily="18" charset="0"/>
            <a:cs typeface="Times New Roman" panose="02020603050405020304" pitchFamily="18" charset="0"/>
          </a:endParaRPr>
        </a:p>
      </dgm:t>
    </dgm:pt>
    <dgm:pt modelId="{59B24B3C-CFED-435B-B558-AC68F4E7F3EE}" type="parTrans" cxnId="{2CD8BA52-D067-4290-AC50-408B034C807A}">
      <dgm:prSet/>
      <dgm:spPr/>
      <dgm:t>
        <a:bodyPr/>
        <a:lstStyle/>
        <a:p>
          <a:endParaRPr lang="ru-RU"/>
        </a:p>
      </dgm:t>
    </dgm:pt>
    <dgm:pt modelId="{F08CB4C7-8895-4CF5-8E70-785970292F94}" type="sibTrans" cxnId="{2CD8BA52-D067-4290-AC50-408B034C807A}">
      <dgm:prSet/>
      <dgm:spPr/>
      <dgm:t>
        <a:bodyPr/>
        <a:lstStyle/>
        <a:p>
          <a:endParaRPr lang="ru-RU"/>
        </a:p>
      </dgm:t>
    </dgm:pt>
    <dgm:pt modelId="{C2192DAF-18AF-427B-BF2B-49C3A51809F7}" type="pres">
      <dgm:prSet presAssocID="{BAF3AB09-9115-467D-8D03-C24481B1C946}" presName="Name0" presStyleCnt="0">
        <dgm:presLayoutVars>
          <dgm:dir/>
          <dgm:animLvl val="lvl"/>
          <dgm:resizeHandles/>
        </dgm:presLayoutVars>
      </dgm:prSet>
      <dgm:spPr/>
      <dgm:t>
        <a:bodyPr/>
        <a:lstStyle/>
        <a:p>
          <a:endParaRPr lang="ru-RU"/>
        </a:p>
      </dgm:t>
    </dgm:pt>
    <dgm:pt modelId="{D402B40D-FCFE-4873-8109-BA8CE8D1C90D}" type="pres">
      <dgm:prSet presAssocID="{FB4A60E8-7652-443C-951A-C0AAEC589BA4}" presName="linNode" presStyleCnt="0"/>
      <dgm:spPr/>
    </dgm:pt>
    <dgm:pt modelId="{D808C9D1-7412-4B8C-8A6C-BC4AF602696A}" type="pres">
      <dgm:prSet presAssocID="{FB4A60E8-7652-443C-951A-C0AAEC589BA4}" presName="parentShp" presStyleLbl="node1" presStyleIdx="0" presStyleCnt="8" custScaleX="98723" custScaleY="97316">
        <dgm:presLayoutVars>
          <dgm:bulletEnabled val="1"/>
        </dgm:presLayoutVars>
      </dgm:prSet>
      <dgm:spPr/>
      <dgm:t>
        <a:bodyPr/>
        <a:lstStyle/>
        <a:p>
          <a:endParaRPr lang="ru-RU"/>
        </a:p>
      </dgm:t>
    </dgm:pt>
    <dgm:pt modelId="{B784939F-05D6-448C-BCE2-214279B02599}" type="pres">
      <dgm:prSet presAssocID="{FB4A60E8-7652-443C-951A-C0AAEC589BA4}" presName="childShp" presStyleLbl="bgAccFollowNode1" presStyleIdx="0" presStyleCnt="8">
        <dgm:presLayoutVars>
          <dgm:bulletEnabled val="1"/>
        </dgm:presLayoutVars>
      </dgm:prSet>
      <dgm:spPr/>
      <dgm:t>
        <a:bodyPr/>
        <a:lstStyle/>
        <a:p>
          <a:endParaRPr lang="ru-RU"/>
        </a:p>
      </dgm:t>
    </dgm:pt>
    <dgm:pt modelId="{AA104AEA-80EF-4F14-A7BE-C7AA8CBAE44F}" type="pres">
      <dgm:prSet presAssocID="{43C0976D-F0E4-4014-9A2A-C9CD2E6A35FF}" presName="spacing" presStyleCnt="0"/>
      <dgm:spPr/>
    </dgm:pt>
    <dgm:pt modelId="{98709B36-D56F-4C33-8001-7FE06B2E5295}" type="pres">
      <dgm:prSet presAssocID="{64B0C19E-1C8F-4210-A22D-4B3C991E2284}" presName="linNode" presStyleCnt="0"/>
      <dgm:spPr/>
    </dgm:pt>
    <dgm:pt modelId="{66F6693B-083D-466F-A8FE-F87DB623F3E6}" type="pres">
      <dgm:prSet presAssocID="{64B0C19E-1C8F-4210-A22D-4B3C991E2284}" presName="parentShp" presStyleLbl="node1" presStyleIdx="1" presStyleCnt="8">
        <dgm:presLayoutVars>
          <dgm:bulletEnabled val="1"/>
        </dgm:presLayoutVars>
      </dgm:prSet>
      <dgm:spPr/>
      <dgm:t>
        <a:bodyPr/>
        <a:lstStyle/>
        <a:p>
          <a:endParaRPr lang="ru-RU"/>
        </a:p>
      </dgm:t>
    </dgm:pt>
    <dgm:pt modelId="{2FD1D3A6-50A4-4A71-BB4A-ADFF85DF0C69}" type="pres">
      <dgm:prSet presAssocID="{64B0C19E-1C8F-4210-A22D-4B3C991E2284}" presName="childShp" presStyleLbl="bgAccFollowNode1" presStyleIdx="1" presStyleCnt="8">
        <dgm:presLayoutVars>
          <dgm:bulletEnabled val="1"/>
        </dgm:presLayoutVars>
      </dgm:prSet>
      <dgm:spPr/>
      <dgm:t>
        <a:bodyPr/>
        <a:lstStyle/>
        <a:p>
          <a:endParaRPr lang="ru-RU"/>
        </a:p>
      </dgm:t>
    </dgm:pt>
    <dgm:pt modelId="{D47B8F8A-D28B-4AC2-980E-616B4DD4F1F3}" type="pres">
      <dgm:prSet presAssocID="{8D6076FF-5A8D-45B5-93A9-9FD0C5B5071D}" presName="spacing" presStyleCnt="0"/>
      <dgm:spPr/>
    </dgm:pt>
    <dgm:pt modelId="{104972E9-2CA9-4407-ADCB-4CA5356FD6A2}" type="pres">
      <dgm:prSet presAssocID="{914CE43B-44FB-4901-9325-E8C23B93E588}" presName="linNode" presStyleCnt="0"/>
      <dgm:spPr/>
    </dgm:pt>
    <dgm:pt modelId="{905A0329-740F-41CC-B125-3CC716710197}" type="pres">
      <dgm:prSet presAssocID="{914CE43B-44FB-4901-9325-E8C23B93E588}" presName="parentShp" presStyleLbl="node1" presStyleIdx="2" presStyleCnt="8">
        <dgm:presLayoutVars>
          <dgm:bulletEnabled val="1"/>
        </dgm:presLayoutVars>
      </dgm:prSet>
      <dgm:spPr/>
      <dgm:t>
        <a:bodyPr/>
        <a:lstStyle/>
        <a:p>
          <a:endParaRPr lang="ru-RU"/>
        </a:p>
      </dgm:t>
    </dgm:pt>
    <dgm:pt modelId="{EFC0B1F3-65D6-43E5-AF79-AAC553ADB180}" type="pres">
      <dgm:prSet presAssocID="{914CE43B-44FB-4901-9325-E8C23B93E588}" presName="childShp" presStyleLbl="bgAccFollowNode1" presStyleIdx="2" presStyleCnt="8">
        <dgm:presLayoutVars>
          <dgm:bulletEnabled val="1"/>
        </dgm:presLayoutVars>
      </dgm:prSet>
      <dgm:spPr/>
      <dgm:t>
        <a:bodyPr/>
        <a:lstStyle/>
        <a:p>
          <a:endParaRPr lang="ru-RU"/>
        </a:p>
      </dgm:t>
    </dgm:pt>
    <dgm:pt modelId="{AC09E395-3460-4823-AE16-98CFA45C4511}" type="pres">
      <dgm:prSet presAssocID="{91712A92-02B0-4F00-82E9-019702640E12}" presName="spacing" presStyleCnt="0"/>
      <dgm:spPr/>
    </dgm:pt>
    <dgm:pt modelId="{D3A12DD6-9432-40E4-B79A-97D21CC29EA9}" type="pres">
      <dgm:prSet presAssocID="{24670903-D14A-4DA1-8AF5-1891AB613317}" presName="linNode" presStyleCnt="0"/>
      <dgm:spPr/>
    </dgm:pt>
    <dgm:pt modelId="{0474D6E3-3275-4F98-A6CC-C12193AF21AB}" type="pres">
      <dgm:prSet presAssocID="{24670903-D14A-4DA1-8AF5-1891AB613317}" presName="parentShp" presStyleLbl="node1" presStyleIdx="3" presStyleCnt="8">
        <dgm:presLayoutVars>
          <dgm:bulletEnabled val="1"/>
        </dgm:presLayoutVars>
      </dgm:prSet>
      <dgm:spPr/>
      <dgm:t>
        <a:bodyPr/>
        <a:lstStyle/>
        <a:p>
          <a:endParaRPr lang="ru-RU"/>
        </a:p>
      </dgm:t>
    </dgm:pt>
    <dgm:pt modelId="{C5D7F81B-ABFE-4B16-BF0C-46C7A08D9BC6}" type="pres">
      <dgm:prSet presAssocID="{24670903-D14A-4DA1-8AF5-1891AB613317}" presName="childShp" presStyleLbl="bgAccFollowNode1" presStyleIdx="3" presStyleCnt="8">
        <dgm:presLayoutVars>
          <dgm:bulletEnabled val="1"/>
        </dgm:presLayoutVars>
      </dgm:prSet>
      <dgm:spPr/>
      <dgm:t>
        <a:bodyPr/>
        <a:lstStyle/>
        <a:p>
          <a:endParaRPr lang="ru-RU"/>
        </a:p>
      </dgm:t>
    </dgm:pt>
    <dgm:pt modelId="{A2971C2A-E3D4-46FC-BB7B-4CA8228F3575}" type="pres">
      <dgm:prSet presAssocID="{ACEACBC2-2451-4E50-ADA0-9E1AC7664C15}" presName="spacing" presStyleCnt="0"/>
      <dgm:spPr/>
    </dgm:pt>
    <dgm:pt modelId="{89BC6208-6B16-424D-A679-609203542475}" type="pres">
      <dgm:prSet presAssocID="{17A00419-848C-4DEA-88A0-7E84E2BAED48}" presName="linNode" presStyleCnt="0"/>
      <dgm:spPr/>
    </dgm:pt>
    <dgm:pt modelId="{D78E00EA-9AFB-47A8-9F26-1E426DD1343C}" type="pres">
      <dgm:prSet presAssocID="{17A00419-848C-4DEA-88A0-7E84E2BAED48}" presName="parentShp" presStyleLbl="node1" presStyleIdx="4" presStyleCnt="8">
        <dgm:presLayoutVars>
          <dgm:bulletEnabled val="1"/>
        </dgm:presLayoutVars>
      </dgm:prSet>
      <dgm:spPr/>
      <dgm:t>
        <a:bodyPr/>
        <a:lstStyle/>
        <a:p>
          <a:endParaRPr lang="ru-RU"/>
        </a:p>
      </dgm:t>
    </dgm:pt>
    <dgm:pt modelId="{CFF205E1-8C35-4158-B879-A22396A285AD}" type="pres">
      <dgm:prSet presAssocID="{17A00419-848C-4DEA-88A0-7E84E2BAED48}" presName="childShp" presStyleLbl="bgAccFollowNode1" presStyleIdx="4" presStyleCnt="8">
        <dgm:presLayoutVars>
          <dgm:bulletEnabled val="1"/>
        </dgm:presLayoutVars>
      </dgm:prSet>
      <dgm:spPr/>
      <dgm:t>
        <a:bodyPr/>
        <a:lstStyle/>
        <a:p>
          <a:endParaRPr lang="ru-RU"/>
        </a:p>
      </dgm:t>
    </dgm:pt>
    <dgm:pt modelId="{1C124CB2-CA6F-48AE-9B21-EC006567EFD3}" type="pres">
      <dgm:prSet presAssocID="{9F028E32-0700-4948-AE3E-947CDCABD7CE}" presName="spacing" presStyleCnt="0"/>
      <dgm:spPr/>
    </dgm:pt>
    <dgm:pt modelId="{D69B4877-D45B-428B-A902-2D4900B88900}" type="pres">
      <dgm:prSet presAssocID="{27401622-B726-4FF8-A4E5-84EA13E17A5D}" presName="linNode" presStyleCnt="0"/>
      <dgm:spPr/>
    </dgm:pt>
    <dgm:pt modelId="{44593B7B-A101-408B-B73F-ADD931296DA1}" type="pres">
      <dgm:prSet presAssocID="{27401622-B726-4FF8-A4E5-84EA13E17A5D}" presName="parentShp" presStyleLbl="node1" presStyleIdx="5" presStyleCnt="8">
        <dgm:presLayoutVars>
          <dgm:bulletEnabled val="1"/>
        </dgm:presLayoutVars>
      </dgm:prSet>
      <dgm:spPr/>
      <dgm:t>
        <a:bodyPr/>
        <a:lstStyle/>
        <a:p>
          <a:endParaRPr lang="ru-RU"/>
        </a:p>
      </dgm:t>
    </dgm:pt>
    <dgm:pt modelId="{C9405F3A-5608-45C6-BF0A-511F32C73228}" type="pres">
      <dgm:prSet presAssocID="{27401622-B726-4FF8-A4E5-84EA13E17A5D}" presName="childShp" presStyleLbl="bgAccFollowNode1" presStyleIdx="5" presStyleCnt="8">
        <dgm:presLayoutVars>
          <dgm:bulletEnabled val="1"/>
        </dgm:presLayoutVars>
      </dgm:prSet>
      <dgm:spPr/>
      <dgm:t>
        <a:bodyPr/>
        <a:lstStyle/>
        <a:p>
          <a:endParaRPr lang="ru-RU"/>
        </a:p>
      </dgm:t>
    </dgm:pt>
    <dgm:pt modelId="{F26BD6D1-27F4-456C-AEE2-9A7E62462BD5}" type="pres">
      <dgm:prSet presAssocID="{ACDF0264-8B6C-4B03-BB31-E2572801F302}" presName="spacing" presStyleCnt="0"/>
      <dgm:spPr/>
    </dgm:pt>
    <dgm:pt modelId="{6AEDBCA5-2632-415A-AB17-C793B2DFA785}" type="pres">
      <dgm:prSet presAssocID="{D2D65E65-673A-45E1-B2F5-22E1A1464126}" presName="linNode" presStyleCnt="0"/>
      <dgm:spPr/>
    </dgm:pt>
    <dgm:pt modelId="{C5D80A43-37EC-4EB1-98A8-40C0CF6B83D6}" type="pres">
      <dgm:prSet presAssocID="{D2D65E65-673A-45E1-B2F5-22E1A1464126}" presName="parentShp" presStyleLbl="node1" presStyleIdx="6" presStyleCnt="8">
        <dgm:presLayoutVars>
          <dgm:bulletEnabled val="1"/>
        </dgm:presLayoutVars>
      </dgm:prSet>
      <dgm:spPr/>
      <dgm:t>
        <a:bodyPr/>
        <a:lstStyle/>
        <a:p>
          <a:endParaRPr lang="ru-RU"/>
        </a:p>
      </dgm:t>
    </dgm:pt>
    <dgm:pt modelId="{3853F204-64C1-47DF-82EB-E20DF5982BEB}" type="pres">
      <dgm:prSet presAssocID="{D2D65E65-673A-45E1-B2F5-22E1A1464126}" presName="childShp" presStyleLbl="bgAccFollowNode1" presStyleIdx="6" presStyleCnt="8">
        <dgm:presLayoutVars>
          <dgm:bulletEnabled val="1"/>
        </dgm:presLayoutVars>
      </dgm:prSet>
      <dgm:spPr/>
      <dgm:t>
        <a:bodyPr/>
        <a:lstStyle/>
        <a:p>
          <a:endParaRPr lang="ru-RU"/>
        </a:p>
      </dgm:t>
    </dgm:pt>
    <dgm:pt modelId="{7B257828-AB80-431D-9059-30B8F5703624}" type="pres">
      <dgm:prSet presAssocID="{EB2749D3-7405-4738-898E-7405C9467E85}" presName="spacing" presStyleCnt="0"/>
      <dgm:spPr/>
    </dgm:pt>
    <dgm:pt modelId="{4DC64943-7791-47AE-93AC-4F95DBD927B5}" type="pres">
      <dgm:prSet presAssocID="{DA440EF3-034A-4601-823A-B0958C1F053D}" presName="linNode" presStyleCnt="0"/>
      <dgm:spPr/>
    </dgm:pt>
    <dgm:pt modelId="{CAD15079-E428-4EF2-AF43-949040854230}" type="pres">
      <dgm:prSet presAssocID="{DA440EF3-034A-4601-823A-B0958C1F053D}" presName="parentShp" presStyleLbl="node1" presStyleIdx="7" presStyleCnt="8">
        <dgm:presLayoutVars>
          <dgm:bulletEnabled val="1"/>
        </dgm:presLayoutVars>
      </dgm:prSet>
      <dgm:spPr/>
      <dgm:t>
        <a:bodyPr/>
        <a:lstStyle/>
        <a:p>
          <a:endParaRPr lang="ru-RU"/>
        </a:p>
      </dgm:t>
    </dgm:pt>
    <dgm:pt modelId="{4E57EEAF-69DD-4679-9FBA-EE4E1114AF45}" type="pres">
      <dgm:prSet presAssocID="{DA440EF3-034A-4601-823A-B0958C1F053D}" presName="childShp" presStyleLbl="bgAccFollowNode1" presStyleIdx="7" presStyleCnt="8">
        <dgm:presLayoutVars>
          <dgm:bulletEnabled val="1"/>
        </dgm:presLayoutVars>
      </dgm:prSet>
      <dgm:spPr/>
      <dgm:t>
        <a:bodyPr/>
        <a:lstStyle/>
        <a:p>
          <a:endParaRPr lang="ru-RU"/>
        </a:p>
      </dgm:t>
    </dgm:pt>
  </dgm:ptLst>
  <dgm:cxnLst>
    <dgm:cxn modelId="{D9BDFDDE-E539-41B8-B18A-76CCDD8D791D}" srcId="{BAF3AB09-9115-467D-8D03-C24481B1C946}" destId="{27401622-B726-4FF8-A4E5-84EA13E17A5D}" srcOrd="5" destOrd="0" parTransId="{587096B5-3B0F-47A5-89AD-199D0C3DDF45}" sibTransId="{ACDF0264-8B6C-4B03-BB31-E2572801F302}"/>
    <dgm:cxn modelId="{62E8FB4B-F725-40FA-A564-9FA63E7BF1FA}" type="presOf" srcId="{EAD3B974-9DA1-4E9F-AD39-E846A1E65AE2}" destId="{3853F204-64C1-47DF-82EB-E20DF5982BEB}" srcOrd="0" destOrd="0" presId="urn:microsoft.com/office/officeart/2005/8/layout/vList6"/>
    <dgm:cxn modelId="{8CF49C68-495B-4677-9A03-734969F91758}" type="presOf" srcId="{ED2EA64C-31C9-48E3-B609-3D5A5C54E8F6}" destId="{C5D7F81B-ABFE-4B16-BF0C-46C7A08D9BC6}" srcOrd="0" destOrd="0" presId="urn:microsoft.com/office/officeart/2005/8/layout/vList6"/>
    <dgm:cxn modelId="{A1175ED3-F541-4C36-8D0E-404A01AFF858}" srcId="{BAF3AB09-9115-467D-8D03-C24481B1C946}" destId="{D2D65E65-673A-45E1-B2F5-22E1A1464126}" srcOrd="6" destOrd="0" parTransId="{453CCBD4-19CE-4618-94B2-A3DA8C67E83E}" sibTransId="{EB2749D3-7405-4738-898E-7405C9467E85}"/>
    <dgm:cxn modelId="{A4905474-2186-447D-BE4B-A161351ED836}" srcId="{BAF3AB09-9115-467D-8D03-C24481B1C946}" destId="{64B0C19E-1C8F-4210-A22D-4B3C991E2284}" srcOrd="1" destOrd="0" parTransId="{074A3135-8BDC-4505-AEBD-0FADC8BB156B}" sibTransId="{8D6076FF-5A8D-45B5-93A9-9FD0C5B5071D}"/>
    <dgm:cxn modelId="{FD896B87-5E0D-4A0C-BD56-8ECA17059E2A}" type="presOf" srcId="{BAF3AB09-9115-467D-8D03-C24481B1C946}" destId="{C2192DAF-18AF-427B-BF2B-49C3A51809F7}" srcOrd="0" destOrd="0" presId="urn:microsoft.com/office/officeart/2005/8/layout/vList6"/>
    <dgm:cxn modelId="{FAF439ED-8EC5-457B-997D-C0FC03FC9102}" srcId="{BAF3AB09-9115-467D-8D03-C24481B1C946}" destId="{914CE43B-44FB-4901-9325-E8C23B93E588}" srcOrd="2" destOrd="0" parTransId="{1B26D6A0-7977-4F51-8168-35BB7382F61A}" sibTransId="{91712A92-02B0-4F00-82E9-019702640E12}"/>
    <dgm:cxn modelId="{D7AC7BD4-1814-49DE-8E97-BE3C07085930}" srcId="{FB4A60E8-7652-443C-951A-C0AAEC589BA4}" destId="{0B385451-A4B1-46D8-8D07-41E89DDC89CF}" srcOrd="0" destOrd="0" parTransId="{70437A19-E8DD-4CAD-A84E-292165B15F9D}" sibTransId="{C4891000-D1DC-4F89-B007-64F274789F44}"/>
    <dgm:cxn modelId="{DC212FA5-574E-4EE7-BB1A-895305DA0CB2}" type="presOf" srcId="{11E5926B-3E6A-4188-A2AC-E4FE93367B8F}" destId="{3853F204-64C1-47DF-82EB-E20DF5982BEB}" srcOrd="0" destOrd="1" presId="urn:microsoft.com/office/officeart/2005/8/layout/vList6"/>
    <dgm:cxn modelId="{7E923891-99B4-43E4-9752-A0563E584541}" type="presOf" srcId="{0A25CD74-9CC2-4E83-876F-113351384E4C}" destId="{4E57EEAF-69DD-4679-9FBA-EE4E1114AF45}" srcOrd="0" destOrd="0" presId="urn:microsoft.com/office/officeart/2005/8/layout/vList6"/>
    <dgm:cxn modelId="{B3EEA2C1-48F0-4D41-A055-ACB44F4E3C6F}" srcId="{BAF3AB09-9115-467D-8D03-C24481B1C946}" destId="{17A00419-848C-4DEA-88A0-7E84E2BAED48}" srcOrd="4" destOrd="0" parTransId="{0ECE893E-5AB5-437B-9C85-3D502168BCA9}" sibTransId="{9F028E32-0700-4948-AE3E-947CDCABD7CE}"/>
    <dgm:cxn modelId="{61CACEBE-8C45-424B-B694-024FF2016F6A}" type="presOf" srcId="{24670903-D14A-4DA1-8AF5-1891AB613317}" destId="{0474D6E3-3275-4F98-A6CC-C12193AF21AB}" srcOrd="0" destOrd="0" presId="urn:microsoft.com/office/officeart/2005/8/layout/vList6"/>
    <dgm:cxn modelId="{C145663E-453B-40F0-835B-A0CCD8655A94}" type="presOf" srcId="{2E3D851D-AC39-4024-B42A-E433F13A2F9F}" destId="{EFC0B1F3-65D6-43E5-AF79-AAC553ADB180}" srcOrd="0" destOrd="0" presId="urn:microsoft.com/office/officeart/2005/8/layout/vList6"/>
    <dgm:cxn modelId="{2C1E5AF0-E48B-4D88-9C63-D2FC723D657E}" srcId="{BAF3AB09-9115-467D-8D03-C24481B1C946}" destId="{24670903-D14A-4DA1-8AF5-1891AB613317}" srcOrd="3" destOrd="0" parTransId="{A4D16AD3-9393-497C-BDDD-A3BCBA06167A}" sibTransId="{ACEACBC2-2451-4E50-ADA0-9E1AC7664C15}"/>
    <dgm:cxn modelId="{C47C4BD1-795D-45BC-96C0-7EF8288400EC}" srcId="{BAF3AB09-9115-467D-8D03-C24481B1C946}" destId="{FB4A60E8-7652-443C-951A-C0AAEC589BA4}" srcOrd="0" destOrd="0" parTransId="{F745B47F-B070-4884-9B29-70ED5D817C0B}" sibTransId="{43C0976D-F0E4-4014-9A2A-C9CD2E6A35FF}"/>
    <dgm:cxn modelId="{02680E25-64D8-4647-8D28-232D2D1D71FE}" srcId="{24670903-D14A-4DA1-8AF5-1891AB613317}" destId="{ED2EA64C-31C9-48E3-B609-3D5A5C54E8F6}" srcOrd="0" destOrd="0" parTransId="{098CB98D-3081-423C-A96F-4D0312D08C4E}" sibTransId="{E98AAB14-175C-42B6-8AC5-2A4CD39773B6}"/>
    <dgm:cxn modelId="{743128B2-8CF2-463A-9F31-B9D3F644A5B0}" srcId="{914CE43B-44FB-4901-9325-E8C23B93E588}" destId="{2E3D851D-AC39-4024-B42A-E433F13A2F9F}" srcOrd="0" destOrd="0" parTransId="{B8AEF434-F2F6-4B21-B603-0EA4430C6B10}" sibTransId="{9F642D80-B9AA-4246-8E64-9AFA3CCB1EFA}"/>
    <dgm:cxn modelId="{DB6664DB-EC68-4B00-99EA-722B9983A4EC}" srcId="{64B0C19E-1C8F-4210-A22D-4B3C991E2284}" destId="{80C65B0B-3EF1-43CD-A49C-9067C40B99B8}" srcOrd="0" destOrd="0" parTransId="{B5884303-8E3F-4F9E-9E0B-1BDA9C0784B1}" sibTransId="{22E1620C-43BD-43F4-825E-BD74E443EF85}"/>
    <dgm:cxn modelId="{1264FC7A-E6B2-4FE9-AFD3-2A975D92AEB4}" type="presOf" srcId="{A22EA610-7D89-459D-B1B7-9D6771A058AD}" destId="{EFC0B1F3-65D6-43E5-AF79-AAC553ADB180}" srcOrd="0" destOrd="1" presId="urn:microsoft.com/office/officeart/2005/8/layout/vList6"/>
    <dgm:cxn modelId="{9376A792-E85E-4E3A-8BA5-A58635A90ACD}" type="presOf" srcId="{8A6387DA-CC5E-45F9-BC26-EFD74D1A6539}" destId="{C9405F3A-5608-45C6-BF0A-511F32C73228}" srcOrd="0" destOrd="1" presId="urn:microsoft.com/office/officeart/2005/8/layout/vList6"/>
    <dgm:cxn modelId="{785B91AA-EF48-4A20-9C0F-C441C791D61A}" srcId="{914CE43B-44FB-4901-9325-E8C23B93E588}" destId="{A22EA610-7D89-459D-B1B7-9D6771A058AD}" srcOrd="1" destOrd="0" parTransId="{443106C1-1D36-4618-B42B-13D7962E24C5}" sibTransId="{A37F12BE-DF1A-45F4-ABB7-BB54EDEFDB7C}"/>
    <dgm:cxn modelId="{AC4556BB-1F6A-4DC2-A57B-BB4FED981ADF}" type="presOf" srcId="{64B0C19E-1C8F-4210-A22D-4B3C991E2284}" destId="{66F6693B-083D-466F-A8FE-F87DB623F3E6}" srcOrd="0" destOrd="0" presId="urn:microsoft.com/office/officeart/2005/8/layout/vList6"/>
    <dgm:cxn modelId="{53C5F371-5EBC-4F40-89BB-56CF00188E1C}" srcId="{BAF3AB09-9115-467D-8D03-C24481B1C946}" destId="{DA440EF3-034A-4601-823A-B0958C1F053D}" srcOrd="7" destOrd="0" parTransId="{823CE1A3-CF57-43AB-BCFB-A611D546850B}" sibTransId="{8126584A-5724-4308-A03C-3A859FE053CF}"/>
    <dgm:cxn modelId="{31089E5D-5B46-4C16-B1DE-82F617C7F6DB}" srcId="{27401622-B726-4FF8-A4E5-84EA13E17A5D}" destId="{0C38EB5F-A60A-4E70-BC31-6C9830CE1D9D}" srcOrd="0" destOrd="0" parTransId="{444F132A-2160-494D-B43D-F9D2167CC95B}" sibTransId="{937A7402-558B-47EB-AAD3-726F541F1B3C}"/>
    <dgm:cxn modelId="{F6B75311-2CC8-4819-865B-7D6B34D20CC4}" type="presOf" srcId="{FB4A60E8-7652-443C-951A-C0AAEC589BA4}" destId="{D808C9D1-7412-4B8C-8A6C-BC4AF602696A}" srcOrd="0" destOrd="0" presId="urn:microsoft.com/office/officeart/2005/8/layout/vList6"/>
    <dgm:cxn modelId="{B5B66E69-AD8F-4179-8713-5FB79DE63461}" type="presOf" srcId="{0B385451-A4B1-46D8-8D07-41E89DDC89CF}" destId="{B784939F-05D6-448C-BCE2-214279B02599}" srcOrd="0" destOrd="0" presId="urn:microsoft.com/office/officeart/2005/8/layout/vList6"/>
    <dgm:cxn modelId="{C3531E4A-D544-4502-86F4-1831C1F4AD97}" srcId="{17A00419-848C-4DEA-88A0-7E84E2BAED48}" destId="{4DB0611C-CF8F-4773-ACCA-2B40D6E91AFB}" srcOrd="0" destOrd="0" parTransId="{DABF5DB3-8735-44A3-95F0-736909915492}" sibTransId="{FFB5C359-EC6C-499D-AD6D-AD4A5D9AA8B1}"/>
    <dgm:cxn modelId="{5B73DCD8-5876-42B2-8120-FD712B4224DB}" type="presOf" srcId="{7CD7F800-C9A0-4EE5-B8DD-1D80F0BD064C}" destId="{CFF205E1-8C35-4158-B879-A22396A285AD}" srcOrd="0" destOrd="1" presId="urn:microsoft.com/office/officeart/2005/8/layout/vList6"/>
    <dgm:cxn modelId="{2706FD13-7D16-4D72-9185-08F05868880C}" type="presOf" srcId="{DA440EF3-034A-4601-823A-B0958C1F053D}" destId="{CAD15079-E428-4EF2-AF43-949040854230}" srcOrd="0" destOrd="0" presId="urn:microsoft.com/office/officeart/2005/8/layout/vList6"/>
    <dgm:cxn modelId="{5F73695A-8649-4903-ABD5-DBCA5BCC6EF4}" type="presOf" srcId="{80C65B0B-3EF1-43CD-A49C-9067C40B99B8}" destId="{2FD1D3A6-50A4-4A71-BB4A-ADFF85DF0C69}" srcOrd="0" destOrd="0" presId="urn:microsoft.com/office/officeart/2005/8/layout/vList6"/>
    <dgm:cxn modelId="{2CD8BA52-D067-4290-AC50-408B034C807A}" srcId="{DA440EF3-034A-4601-823A-B0958C1F053D}" destId="{0A25CD74-9CC2-4E83-876F-113351384E4C}" srcOrd="0" destOrd="0" parTransId="{59B24B3C-CFED-435B-B558-AC68F4E7F3EE}" sibTransId="{F08CB4C7-8895-4CF5-8E70-785970292F94}"/>
    <dgm:cxn modelId="{AC1E367E-7BF9-477B-841F-E521362FCBEE}" type="presOf" srcId="{27401622-B726-4FF8-A4E5-84EA13E17A5D}" destId="{44593B7B-A101-408B-B73F-ADD931296DA1}" srcOrd="0" destOrd="0" presId="urn:microsoft.com/office/officeart/2005/8/layout/vList6"/>
    <dgm:cxn modelId="{1B091EC9-DA85-4557-AD0A-48DEE443E57E}" srcId="{27401622-B726-4FF8-A4E5-84EA13E17A5D}" destId="{8A6387DA-CC5E-45F9-BC26-EFD74D1A6539}" srcOrd="1" destOrd="0" parTransId="{8F50FC43-3FF3-4F4D-A8CC-0F15A9274260}" sibTransId="{C4057714-82E2-49B5-BD21-E10C92EF0D9C}"/>
    <dgm:cxn modelId="{E7486724-A362-4D5F-B3C5-CB182E1E35AE}" type="presOf" srcId="{914CE43B-44FB-4901-9325-E8C23B93E588}" destId="{905A0329-740F-41CC-B125-3CC716710197}" srcOrd="0" destOrd="0" presId="urn:microsoft.com/office/officeart/2005/8/layout/vList6"/>
    <dgm:cxn modelId="{D7A1C9AD-142C-4042-B9AA-05FCF470AE24}" srcId="{D2D65E65-673A-45E1-B2F5-22E1A1464126}" destId="{11E5926B-3E6A-4188-A2AC-E4FE93367B8F}" srcOrd="1" destOrd="0" parTransId="{766B856D-75BA-4AF8-90E9-DEE6525A1D62}" sibTransId="{12CE00B9-E186-4488-8E37-F96B940CADA5}"/>
    <dgm:cxn modelId="{3214B2A4-252E-4BDB-8B38-FE0B08365F43}" type="presOf" srcId="{17A00419-848C-4DEA-88A0-7E84E2BAED48}" destId="{D78E00EA-9AFB-47A8-9F26-1E426DD1343C}" srcOrd="0" destOrd="0" presId="urn:microsoft.com/office/officeart/2005/8/layout/vList6"/>
    <dgm:cxn modelId="{F3819338-8F75-42B3-934A-5602867913B5}" type="presOf" srcId="{0C38EB5F-A60A-4E70-BC31-6C9830CE1D9D}" destId="{C9405F3A-5608-45C6-BF0A-511F32C73228}" srcOrd="0" destOrd="0" presId="urn:microsoft.com/office/officeart/2005/8/layout/vList6"/>
    <dgm:cxn modelId="{0A0A273C-0FA8-49D7-8AA3-FFF7D8A5B940}" type="presOf" srcId="{4DB0611C-CF8F-4773-ACCA-2B40D6E91AFB}" destId="{CFF205E1-8C35-4158-B879-A22396A285AD}" srcOrd="0" destOrd="0" presId="urn:microsoft.com/office/officeart/2005/8/layout/vList6"/>
    <dgm:cxn modelId="{AE72526D-9CC7-4C77-8E84-3B57850497EA}" srcId="{D2D65E65-673A-45E1-B2F5-22E1A1464126}" destId="{EAD3B974-9DA1-4E9F-AD39-E846A1E65AE2}" srcOrd="0" destOrd="0" parTransId="{23B0D864-51EE-48B4-B24C-7765D3BC60C0}" sibTransId="{DC38A50B-2D36-4D9A-A4FD-753AC9E8E8FC}"/>
    <dgm:cxn modelId="{4BC7A32C-7061-4749-8EEE-B180E3903601}" srcId="{17A00419-848C-4DEA-88A0-7E84E2BAED48}" destId="{7CD7F800-C9A0-4EE5-B8DD-1D80F0BD064C}" srcOrd="1" destOrd="0" parTransId="{2F16D8FB-0CD9-44C4-BFBA-D99982BC3951}" sibTransId="{6CB098D2-C10A-4B6A-9C5A-1CCBE7DC842E}"/>
    <dgm:cxn modelId="{1DE1C36F-C48E-4868-AD6B-4DE14C280B49}" type="presOf" srcId="{D2D65E65-673A-45E1-B2F5-22E1A1464126}" destId="{C5D80A43-37EC-4EB1-98A8-40C0CF6B83D6}" srcOrd="0" destOrd="0" presId="urn:microsoft.com/office/officeart/2005/8/layout/vList6"/>
    <dgm:cxn modelId="{7A5D4113-E82D-4028-A8E3-4CAFB1F01E8A}" type="presParOf" srcId="{C2192DAF-18AF-427B-BF2B-49C3A51809F7}" destId="{D402B40D-FCFE-4873-8109-BA8CE8D1C90D}" srcOrd="0" destOrd="0" presId="urn:microsoft.com/office/officeart/2005/8/layout/vList6"/>
    <dgm:cxn modelId="{FB301A68-7EC5-4E02-ACAF-2F6E8AB9ECD3}" type="presParOf" srcId="{D402B40D-FCFE-4873-8109-BA8CE8D1C90D}" destId="{D808C9D1-7412-4B8C-8A6C-BC4AF602696A}" srcOrd="0" destOrd="0" presId="urn:microsoft.com/office/officeart/2005/8/layout/vList6"/>
    <dgm:cxn modelId="{3A1069AC-295F-42F0-B603-C71DAD114E53}" type="presParOf" srcId="{D402B40D-FCFE-4873-8109-BA8CE8D1C90D}" destId="{B784939F-05D6-448C-BCE2-214279B02599}" srcOrd="1" destOrd="0" presId="urn:microsoft.com/office/officeart/2005/8/layout/vList6"/>
    <dgm:cxn modelId="{FD8AA3C5-A5BA-4967-AE05-FA0F64A339DD}" type="presParOf" srcId="{C2192DAF-18AF-427B-BF2B-49C3A51809F7}" destId="{AA104AEA-80EF-4F14-A7BE-C7AA8CBAE44F}" srcOrd="1" destOrd="0" presId="urn:microsoft.com/office/officeart/2005/8/layout/vList6"/>
    <dgm:cxn modelId="{1669AFF4-3B25-4B3F-A3F4-24513F8C88A9}" type="presParOf" srcId="{C2192DAF-18AF-427B-BF2B-49C3A51809F7}" destId="{98709B36-D56F-4C33-8001-7FE06B2E5295}" srcOrd="2" destOrd="0" presId="urn:microsoft.com/office/officeart/2005/8/layout/vList6"/>
    <dgm:cxn modelId="{D737268A-02AA-4945-B365-22A4FF0646A0}" type="presParOf" srcId="{98709B36-D56F-4C33-8001-7FE06B2E5295}" destId="{66F6693B-083D-466F-A8FE-F87DB623F3E6}" srcOrd="0" destOrd="0" presId="urn:microsoft.com/office/officeart/2005/8/layout/vList6"/>
    <dgm:cxn modelId="{9269CFFE-E765-4FBE-B25E-B25982F76A9A}" type="presParOf" srcId="{98709B36-D56F-4C33-8001-7FE06B2E5295}" destId="{2FD1D3A6-50A4-4A71-BB4A-ADFF85DF0C69}" srcOrd="1" destOrd="0" presId="urn:microsoft.com/office/officeart/2005/8/layout/vList6"/>
    <dgm:cxn modelId="{D679DDBC-10F3-494A-8562-FE8222585847}" type="presParOf" srcId="{C2192DAF-18AF-427B-BF2B-49C3A51809F7}" destId="{D47B8F8A-D28B-4AC2-980E-616B4DD4F1F3}" srcOrd="3" destOrd="0" presId="urn:microsoft.com/office/officeart/2005/8/layout/vList6"/>
    <dgm:cxn modelId="{A8EB75C0-573F-406D-858B-278EE4375CC8}" type="presParOf" srcId="{C2192DAF-18AF-427B-BF2B-49C3A51809F7}" destId="{104972E9-2CA9-4407-ADCB-4CA5356FD6A2}" srcOrd="4" destOrd="0" presId="urn:microsoft.com/office/officeart/2005/8/layout/vList6"/>
    <dgm:cxn modelId="{FB4827F5-2BBD-4357-91F4-4E70338A0AA1}" type="presParOf" srcId="{104972E9-2CA9-4407-ADCB-4CA5356FD6A2}" destId="{905A0329-740F-41CC-B125-3CC716710197}" srcOrd="0" destOrd="0" presId="urn:microsoft.com/office/officeart/2005/8/layout/vList6"/>
    <dgm:cxn modelId="{07F99EB4-058A-44E0-9C2B-9859AFD0E2BB}" type="presParOf" srcId="{104972E9-2CA9-4407-ADCB-4CA5356FD6A2}" destId="{EFC0B1F3-65D6-43E5-AF79-AAC553ADB180}" srcOrd="1" destOrd="0" presId="urn:microsoft.com/office/officeart/2005/8/layout/vList6"/>
    <dgm:cxn modelId="{6D542046-4E19-4719-810C-58A5A6CD2D48}" type="presParOf" srcId="{C2192DAF-18AF-427B-BF2B-49C3A51809F7}" destId="{AC09E395-3460-4823-AE16-98CFA45C4511}" srcOrd="5" destOrd="0" presId="urn:microsoft.com/office/officeart/2005/8/layout/vList6"/>
    <dgm:cxn modelId="{F4A670CC-98F3-44AD-BE03-60D65580C3AC}" type="presParOf" srcId="{C2192DAF-18AF-427B-BF2B-49C3A51809F7}" destId="{D3A12DD6-9432-40E4-B79A-97D21CC29EA9}" srcOrd="6" destOrd="0" presId="urn:microsoft.com/office/officeart/2005/8/layout/vList6"/>
    <dgm:cxn modelId="{2C228F0E-B472-4B26-A5E1-0D20CC653AA4}" type="presParOf" srcId="{D3A12DD6-9432-40E4-B79A-97D21CC29EA9}" destId="{0474D6E3-3275-4F98-A6CC-C12193AF21AB}" srcOrd="0" destOrd="0" presId="urn:microsoft.com/office/officeart/2005/8/layout/vList6"/>
    <dgm:cxn modelId="{5FD439B6-2893-489A-8947-7A7FD6FC35EA}" type="presParOf" srcId="{D3A12DD6-9432-40E4-B79A-97D21CC29EA9}" destId="{C5D7F81B-ABFE-4B16-BF0C-46C7A08D9BC6}" srcOrd="1" destOrd="0" presId="urn:microsoft.com/office/officeart/2005/8/layout/vList6"/>
    <dgm:cxn modelId="{1C84607B-8DDC-4787-A7B2-BB4FB686EBFD}" type="presParOf" srcId="{C2192DAF-18AF-427B-BF2B-49C3A51809F7}" destId="{A2971C2A-E3D4-46FC-BB7B-4CA8228F3575}" srcOrd="7" destOrd="0" presId="urn:microsoft.com/office/officeart/2005/8/layout/vList6"/>
    <dgm:cxn modelId="{B57983F0-72DE-40C3-8D70-E6D61D437AFF}" type="presParOf" srcId="{C2192DAF-18AF-427B-BF2B-49C3A51809F7}" destId="{89BC6208-6B16-424D-A679-609203542475}" srcOrd="8" destOrd="0" presId="urn:microsoft.com/office/officeart/2005/8/layout/vList6"/>
    <dgm:cxn modelId="{16F7B52D-F561-467A-8F58-7B0A4589B0B3}" type="presParOf" srcId="{89BC6208-6B16-424D-A679-609203542475}" destId="{D78E00EA-9AFB-47A8-9F26-1E426DD1343C}" srcOrd="0" destOrd="0" presId="urn:microsoft.com/office/officeart/2005/8/layout/vList6"/>
    <dgm:cxn modelId="{E9001FB3-A0C3-4145-A0CB-E6C434998BEE}" type="presParOf" srcId="{89BC6208-6B16-424D-A679-609203542475}" destId="{CFF205E1-8C35-4158-B879-A22396A285AD}" srcOrd="1" destOrd="0" presId="urn:microsoft.com/office/officeart/2005/8/layout/vList6"/>
    <dgm:cxn modelId="{EADADAFA-7E38-4F7F-9BB3-9A9BBEB5B595}" type="presParOf" srcId="{C2192DAF-18AF-427B-BF2B-49C3A51809F7}" destId="{1C124CB2-CA6F-48AE-9B21-EC006567EFD3}" srcOrd="9" destOrd="0" presId="urn:microsoft.com/office/officeart/2005/8/layout/vList6"/>
    <dgm:cxn modelId="{28B268AD-8DC3-4AC5-8F62-B952FCA972EB}" type="presParOf" srcId="{C2192DAF-18AF-427B-BF2B-49C3A51809F7}" destId="{D69B4877-D45B-428B-A902-2D4900B88900}" srcOrd="10" destOrd="0" presId="urn:microsoft.com/office/officeart/2005/8/layout/vList6"/>
    <dgm:cxn modelId="{9B82A0E7-00AF-456C-ABB3-130058359D04}" type="presParOf" srcId="{D69B4877-D45B-428B-A902-2D4900B88900}" destId="{44593B7B-A101-408B-B73F-ADD931296DA1}" srcOrd="0" destOrd="0" presId="urn:microsoft.com/office/officeart/2005/8/layout/vList6"/>
    <dgm:cxn modelId="{8E15F819-AB6B-4E2C-9673-53A5EB9DC3B2}" type="presParOf" srcId="{D69B4877-D45B-428B-A902-2D4900B88900}" destId="{C9405F3A-5608-45C6-BF0A-511F32C73228}" srcOrd="1" destOrd="0" presId="urn:microsoft.com/office/officeart/2005/8/layout/vList6"/>
    <dgm:cxn modelId="{74EC5189-A85A-4DF1-A881-55346794FD77}" type="presParOf" srcId="{C2192DAF-18AF-427B-BF2B-49C3A51809F7}" destId="{F26BD6D1-27F4-456C-AEE2-9A7E62462BD5}" srcOrd="11" destOrd="0" presId="urn:microsoft.com/office/officeart/2005/8/layout/vList6"/>
    <dgm:cxn modelId="{8E2D4D76-6304-48B9-A7CE-EC6DA46AA3F0}" type="presParOf" srcId="{C2192DAF-18AF-427B-BF2B-49C3A51809F7}" destId="{6AEDBCA5-2632-415A-AB17-C793B2DFA785}" srcOrd="12" destOrd="0" presId="urn:microsoft.com/office/officeart/2005/8/layout/vList6"/>
    <dgm:cxn modelId="{0FDE0CD9-E9BD-4DA2-8B30-CE040882553B}" type="presParOf" srcId="{6AEDBCA5-2632-415A-AB17-C793B2DFA785}" destId="{C5D80A43-37EC-4EB1-98A8-40C0CF6B83D6}" srcOrd="0" destOrd="0" presId="urn:microsoft.com/office/officeart/2005/8/layout/vList6"/>
    <dgm:cxn modelId="{A3515906-B636-42C6-B178-C18F92FD2806}" type="presParOf" srcId="{6AEDBCA5-2632-415A-AB17-C793B2DFA785}" destId="{3853F204-64C1-47DF-82EB-E20DF5982BEB}" srcOrd="1" destOrd="0" presId="urn:microsoft.com/office/officeart/2005/8/layout/vList6"/>
    <dgm:cxn modelId="{ED04C8D0-673E-40F3-AF69-ECB66E822C55}" type="presParOf" srcId="{C2192DAF-18AF-427B-BF2B-49C3A51809F7}" destId="{7B257828-AB80-431D-9059-30B8F5703624}" srcOrd="13" destOrd="0" presId="urn:microsoft.com/office/officeart/2005/8/layout/vList6"/>
    <dgm:cxn modelId="{0B92A7CD-E27A-46FF-9135-CA78E006CAF8}" type="presParOf" srcId="{C2192DAF-18AF-427B-BF2B-49C3A51809F7}" destId="{4DC64943-7791-47AE-93AC-4F95DBD927B5}" srcOrd="14" destOrd="0" presId="urn:microsoft.com/office/officeart/2005/8/layout/vList6"/>
    <dgm:cxn modelId="{A7979046-0238-4584-9903-F99BFA239649}" type="presParOf" srcId="{4DC64943-7791-47AE-93AC-4F95DBD927B5}" destId="{CAD15079-E428-4EF2-AF43-949040854230}" srcOrd="0" destOrd="0" presId="urn:microsoft.com/office/officeart/2005/8/layout/vList6"/>
    <dgm:cxn modelId="{123F8A40-E94C-42AE-952B-585F4B71A007}" type="presParOf" srcId="{4DC64943-7791-47AE-93AC-4F95DBD927B5}" destId="{4E57EEAF-69DD-4679-9FBA-EE4E1114AF45}"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525C5EC-3CF4-40B8-BA28-998750C2D24B}" type="doc">
      <dgm:prSet loTypeId="urn:microsoft.com/office/officeart/2005/8/layout/hList6" loCatId="list" qsTypeId="urn:microsoft.com/office/officeart/2005/8/quickstyle/simple4" qsCatId="simple" csTypeId="urn:microsoft.com/office/officeart/2005/8/colors/colorful2" csCatId="colorful" phldr="1"/>
      <dgm:spPr/>
      <dgm:t>
        <a:bodyPr/>
        <a:lstStyle/>
        <a:p>
          <a:endParaRPr lang="ru-RU"/>
        </a:p>
      </dgm:t>
    </dgm:pt>
    <dgm:pt modelId="{20CCEE9F-6ECC-4729-A4F2-6EF34079348B}">
      <dgm:prSet phldrT="[Текст]"/>
      <dgm:spPr/>
      <dgm:t>
        <a:bodyPr/>
        <a:lstStyle/>
        <a:p>
          <a:r>
            <a:rPr lang="uk-UA" b="1" u="sng">
              <a:latin typeface="Times New Roman" panose="02020603050405020304" pitchFamily="18" charset="0"/>
              <a:cs typeface="Times New Roman" panose="02020603050405020304" pitchFamily="18" charset="0"/>
            </a:rPr>
            <a:t>Міжнародний пакт про громадянські і політичні права</a:t>
          </a:r>
          <a:endParaRPr lang="ru-RU">
            <a:latin typeface="Times New Roman" panose="02020603050405020304" pitchFamily="18" charset="0"/>
            <a:cs typeface="Times New Roman" panose="02020603050405020304" pitchFamily="18" charset="0"/>
          </a:endParaRPr>
        </a:p>
      </dgm:t>
    </dgm:pt>
    <dgm:pt modelId="{D0347B9C-4D3D-40E2-B547-39FD01C970AE}" type="parTrans" cxnId="{75622257-D08A-4C16-963F-581504D0FF20}">
      <dgm:prSet/>
      <dgm:spPr/>
      <dgm:t>
        <a:bodyPr/>
        <a:lstStyle/>
        <a:p>
          <a:endParaRPr lang="ru-RU"/>
        </a:p>
      </dgm:t>
    </dgm:pt>
    <dgm:pt modelId="{31CF3227-9293-4BDB-9743-38E2665DB702}" type="sibTrans" cxnId="{75622257-D08A-4C16-963F-581504D0FF20}">
      <dgm:prSet/>
      <dgm:spPr/>
      <dgm:t>
        <a:bodyPr/>
        <a:lstStyle/>
        <a:p>
          <a:endParaRPr lang="ru-RU"/>
        </a:p>
      </dgm:t>
    </dgm:pt>
    <dgm:pt modelId="{22472264-EBBA-4E0A-9D0F-59BC842E8270}">
      <dgm:prSet phldrT="[Текст]"/>
      <dgm:spPr/>
      <dgm:t>
        <a:bodyPr/>
        <a:lstStyle/>
        <a:p>
          <a:r>
            <a:rPr lang="uk-UA">
              <a:latin typeface="Times New Roman" panose="02020603050405020304" pitchFamily="18" charset="0"/>
              <a:cs typeface="Times New Roman" panose="02020603050405020304" pitchFamily="18" charset="0"/>
            </a:rPr>
            <a:t>декларує право кожної людини на свободу асоціацій з іншими людьми (ч. 1 ст. 22 даного Пакту).</a:t>
          </a:r>
          <a:endParaRPr lang="ru-RU">
            <a:latin typeface="Times New Roman" panose="02020603050405020304" pitchFamily="18" charset="0"/>
            <a:cs typeface="Times New Roman" panose="02020603050405020304" pitchFamily="18" charset="0"/>
          </a:endParaRPr>
        </a:p>
      </dgm:t>
    </dgm:pt>
    <dgm:pt modelId="{25C659D3-D3E3-4C9E-9DCB-8F4221838E29}" type="parTrans" cxnId="{F19364C7-9FFF-4D85-833E-145362DEF879}">
      <dgm:prSet/>
      <dgm:spPr/>
      <dgm:t>
        <a:bodyPr/>
        <a:lstStyle/>
        <a:p>
          <a:endParaRPr lang="ru-RU"/>
        </a:p>
      </dgm:t>
    </dgm:pt>
    <dgm:pt modelId="{16E0BA73-13E2-4B2E-9713-3EB84B579E35}" type="sibTrans" cxnId="{F19364C7-9FFF-4D85-833E-145362DEF879}">
      <dgm:prSet/>
      <dgm:spPr/>
      <dgm:t>
        <a:bodyPr/>
        <a:lstStyle/>
        <a:p>
          <a:endParaRPr lang="ru-RU"/>
        </a:p>
      </dgm:t>
    </dgm:pt>
    <dgm:pt modelId="{BEAA30EB-1B2E-46F1-ABF4-B21B6B414506}">
      <dgm:prSet phldrT="[Текст]"/>
      <dgm:spPr/>
      <dgm:t>
        <a:bodyPr/>
        <a:lstStyle/>
        <a:p>
          <a:r>
            <a:rPr lang="ru-RU">
              <a:latin typeface="Times New Roman" panose="02020603050405020304" pitchFamily="18" charset="0"/>
              <a:cs typeface="Times New Roman" panose="02020603050405020304" pitchFamily="18" charset="0"/>
            </a:rPr>
            <a:t>Україна, Франція.</a:t>
          </a:r>
        </a:p>
      </dgm:t>
    </dgm:pt>
    <dgm:pt modelId="{505D17A4-DFAA-41B3-A3B5-362F3FEA860C}" type="parTrans" cxnId="{A9EDCF0B-FB64-4447-B540-4573EB5F6004}">
      <dgm:prSet/>
      <dgm:spPr/>
      <dgm:t>
        <a:bodyPr/>
        <a:lstStyle/>
        <a:p>
          <a:endParaRPr lang="ru-RU"/>
        </a:p>
      </dgm:t>
    </dgm:pt>
    <dgm:pt modelId="{1036E494-DCD1-4705-8772-76403781DE0E}" type="sibTrans" cxnId="{A9EDCF0B-FB64-4447-B540-4573EB5F6004}">
      <dgm:prSet/>
      <dgm:spPr/>
      <dgm:t>
        <a:bodyPr/>
        <a:lstStyle/>
        <a:p>
          <a:endParaRPr lang="ru-RU"/>
        </a:p>
      </dgm:t>
    </dgm:pt>
    <dgm:pt modelId="{4C6CEA99-6F9D-44AE-8F0E-70692261FADE}">
      <dgm:prSet phldrT="[Текст]"/>
      <dgm:spPr/>
      <dgm:t>
        <a:bodyPr/>
        <a:lstStyle/>
        <a:p>
          <a:r>
            <a:rPr lang="uk-UA" b="1" u="sng">
              <a:latin typeface="Times New Roman" panose="02020603050405020304" pitchFamily="18" charset="0"/>
              <a:cs typeface="Times New Roman" panose="02020603050405020304" pitchFamily="18" charset="0"/>
            </a:rPr>
            <a:t>Загальна декларація прав людини</a:t>
          </a:r>
          <a:endParaRPr lang="ru-RU">
            <a:latin typeface="Times New Roman" panose="02020603050405020304" pitchFamily="18" charset="0"/>
            <a:cs typeface="Times New Roman" panose="02020603050405020304" pitchFamily="18" charset="0"/>
          </a:endParaRPr>
        </a:p>
      </dgm:t>
    </dgm:pt>
    <dgm:pt modelId="{EBB9B60E-8316-4150-9E2D-E4360F64C23A}" type="parTrans" cxnId="{4D06287D-898D-4970-8B54-059EC1A853B6}">
      <dgm:prSet/>
      <dgm:spPr/>
      <dgm:t>
        <a:bodyPr/>
        <a:lstStyle/>
        <a:p>
          <a:endParaRPr lang="ru-RU"/>
        </a:p>
      </dgm:t>
    </dgm:pt>
    <dgm:pt modelId="{6008FAA9-BF46-4F8A-932B-412C3EFCE4C7}" type="sibTrans" cxnId="{4D06287D-898D-4970-8B54-059EC1A853B6}">
      <dgm:prSet/>
      <dgm:spPr/>
      <dgm:t>
        <a:bodyPr/>
        <a:lstStyle/>
        <a:p>
          <a:endParaRPr lang="ru-RU"/>
        </a:p>
      </dgm:t>
    </dgm:pt>
    <dgm:pt modelId="{90722216-86A7-4D5B-9495-55BFCE7F7AFC}">
      <dgm:prSet phldrT="[Текст]"/>
      <dgm:spPr/>
      <dgm:t>
        <a:bodyPr/>
        <a:lstStyle/>
        <a:p>
          <a:r>
            <a:rPr lang="uk-UA">
              <a:latin typeface="Times New Roman" panose="02020603050405020304" pitchFamily="18" charset="0"/>
              <a:cs typeface="Times New Roman" panose="02020603050405020304" pitchFamily="18" charset="0"/>
            </a:rPr>
            <a:t>Вступ до будь-яких громадських об’єднань (асоціацій) здійснюється тільки на добровільній основі.</a:t>
          </a:r>
          <a:endParaRPr lang="ru-RU">
            <a:latin typeface="Times New Roman" panose="02020603050405020304" pitchFamily="18" charset="0"/>
            <a:cs typeface="Times New Roman" panose="02020603050405020304" pitchFamily="18" charset="0"/>
          </a:endParaRPr>
        </a:p>
      </dgm:t>
    </dgm:pt>
    <dgm:pt modelId="{12386374-06B2-469F-90D2-1D4392858B0A}" type="parTrans" cxnId="{1B42C3AF-3EF9-49BB-B92E-FAAAB557F894}">
      <dgm:prSet/>
      <dgm:spPr/>
      <dgm:t>
        <a:bodyPr/>
        <a:lstStyle/>
        <a:p>
          <a:endParaRPr lang="ru-RU"/>
        </a:p>
      </dgm:t>
    </dgm:pt>
    <dgm:pt modelId="{1B73752D-670F-49A3-965B-701729D12E8E}" type="sibTrans" cxnId="{1B42C3AF-3EF9-49BB-B92E-FAAAB557F894}">
      <dgm:prSet/>
      <dgm:spPr/>
      <dgm:t>
        <a:bodyPr/>
        <a:lstStyle/>
        <a:p>
          <a:endParaRPr lang="ru-RU"/>
        </a:p>
      </dgm:t>
    </dgm:pt>
    <dgm:pt modelId="{0B927D07-49D6-4910-BE44-728FC3244871}">
      <dgm:prSet phldrT="[Текст]"/>
      <dgm:spPr/>
      <dgm:t>
        <a:bodyPr/>
        <a:lstStyle/>
        <a:p>
          <a:r>
            <a:rPr lang="uk-UA">
              <a:latin typeface="Times New Roman" panose="02020603050405020304" pitchFamily="18" charset="0"/>
              <a:cs typeface="Times New Roman" panose="02020603050405020304" pitchFamily="18" charset="0"/>
            </a:rPr>
            <a:t>Гарантування свободи і обмеження діяльності громадських об'єднань також здійснюються згідно з принципами і нормами міжнародного права.</a:t>
          </a:r>
          <a:endParaRPr lang="ru-RU">
            <a:latin typeface="Times New Roman" panose="02020603050405020304" pitchFamily="18" charset="0"/>
            <a:cs typeface="Times New Roman" panose="02020603050405020304" pitchFamily="18" charset="0"/>
          </a:endParaRPr>
        </a:p>
      </dgm:t>
    </dgm:pt>
    <dgm:pt modelId="{67E9DC5F-2F79-4F2D-A3F4-94CAB4B5C331}" type="parTrans" cxnId="{03BA4CC5-8718-4599-B78D-E256B5EB3865}">
      <dgm:prSet/>
      <dgm:spPr/>
      <dgm:t>
        <a:bodyPr/>
        <a:lstStyle/>
        <a:p>
          <a:endParaRPr lang="ru-RU"/>
        </a:p>
      </dgm:t>
    </dgm:pt>
    <dgm:pt modelId="{260BE771-C467-49DC-8954-67CB9DCE3B77}" type="sibTrans" cxnId="{03BA4CC5-8718-4599-B78D-E256B5EB3865}">
      <dgm:prSet/>
      <dgm:spPr/>
      <dgm:t>
        <a:bodyPr/>
        <a:lstStyle/>
        <a:p>
          <a:endParaRPr lang="ru-RU"/>
        </a:p>
      </dgm:t>
    </dgm:pt>
    <dgm:pt modelId="{0AE85D00-9978-4B79-B52D-3DF1F0D1E180}" type="pres">
      <dgm:prSet presAssocID="{B525C5EC-3CF4-40B8-BA28-998750C2D24B}" presName="Name0" presStyleCnt="0">
        <dgm:presLayoutVars>
          <dgm:dir/>
          <dgm:resizeHandles val="exact"/>
        </dgm:presLayoutVars>
      </dgm:prSet>
      <dgm:spPr/>
      <dgm:t>
        <a:bodyPr/>
        <a:lstStyle/>
        <a:p>
          <a:endParaRPr lang="ru-RU"/>
        </a:p>
      </dgm:t>
    </dgm:pt>
    <dgm:pt modelId="{508D803F-B35A-409B-9DBF-758103206913}" type="pres">
      <dgm:prSet presAssocID="{20CCEE9F-6ECC-4729-A4F2-6EF34079348B}" presName="node" presStyleLbl="node1" presStyleIdx="0" presStyleCnt="2">
        <dgm:presLayoutVars>
          <dgm:bulletEnabled val="1"/>
        </dgm:presLayoutVars>
      </dgm:prSet>
      <dgm:spPr/>
      <dgm:t>
        <a:bodyPr/>
        <a:lstStyle/>
        <a:p>
          <a:endParaRPr lang="ru-RU"/>
        </a:p>
      </dgm:t>
    </dgm:pt>
    <dgm:pt modelId="{E6458179-0A92-467F-9AF4-CC55E3D7D9EF}" type="pres">
      <dgm:prSet presAssocID="{31CF3227-9293-4BDB-9743-38E2665DB702}" presName="sibTrans" presStyleCnt="0"/>
      <dgm:spPr/>
    </dgm:pt>
    <dgm:pt modelId="{07097A53-050A-40C1-9525-6F3DFB66730C}" type="pres">
      <dgm:prSet presAssocID="{4C6CEA99-6F9D-44AE-8F0E-70692261FADE}" presName="node" presStyleLbl="node1" presStyleIdx="1" presStyleCnt="2">
        <dgm:presLayoutVars>
          <dgm:bulletEnabled val="1"/>
        </dgm:presLayoutVars>
      </dgm:prSet>
      <dgm:spPr/>
      <dgm:t>
        <a:bodyPr/>
        <a:lstStyle/>
        <a:p>
          <a:endParaRPr lang="ru-RU"/>
        </a:p>
      </dgm:t>
    </dgm:pt>
  </dgm:ptLst>
  <dgm:cxnLst>
    <dgm:cxn modelId="{4AAC037D-D1E6-4CC9-8BE5-D4F50E4BDF7B}" type="presOf" srcId="{4C6CEA99-6F9D-44AE-8F0E-70692261FADE}" destId="{07097A53-050A-40C1-9525-6F3DFB66730C}" srcOrd="0" destOrd="0" presId="urn:microsoft.com/office/officeart/2005/8/layout/hList6"/>
    <dgm:cxn modelId="{1B42C3AF-3EF9-49BB-B92E-FAAAB557F894}" srcId="{4C6CEA99-6F9D-44AE-8F0E-70692261FADE}" destId="{90722216-86A7-4D5B-9495-55BFCE7F7AFC}" srcOrd="0" destOrd="0" parTransId="{12386374-06B2-469F-90D2-1D4392858B0A}" sibTransId="{1B73752D-670F-49A3-965B-701729D12E8E}"/>
    <dgm:cxn modelId="{C5A6344C-F8DE-4588-A0B2-07ABCC856514}" type="presOf" srcId="{90722216-86A7-4D5B-9495-55BFCE7F7AFC}" destId="{07097A53-050A-40C1-9525-6F3DFB66730C}" srcOrd="0" destOrd="1" presId="urn:microsoft.com/office/officeart/2005/8/layout/hList6"/>
    <dgm:cxn modelId="{75160910-4EB7-48C7-8B0A-D1C0E2785F2D}" type="presOf" srcId="{22472264-EBBA-4E0A-9D0F-59BC842E8270}" destId="{508D803F-B35A-409B-9DBF-758103206913}" srcOrd="0" destOrd="1" presId="urn:microsoft.com/office/officeart/2005/8/layout/hList6"/>
    <dgm:cxn modelId="{A9EDCF0B-FB64-4447-B540-4573EB5F6004}" srcId="{20CCEE9F-6ECC-4729-A4F2-6EF34079348B}" destId="{BEAA30EB-1B2E-46F1-ABF4-B21B6B414506}" srcOrd="1" destOrd="0" parTransId="{505D17A4-DFAA-41B3-A3B5-362F3FEA860C}" sibTransId="{1036E494-DCD1-4705-8772-76403781DE0E}"/>
    <dgm:cxn modelId="{4D06287D-898D-4970-8B54-059EC1A853B6}" srcId="{B525C5EC-3CF4-40B8-BA28-998750C2D24B}" destId="{4C6CEA99-6F9D-44AE-8F0E-70692261FADE}" srcOrd="1" destOrd="0" parTransId="{EBB9B60E-8316-4150-9E2D-E4360F64C23A}" sibTransId="{6008FAA9-BF46-4F8A-932B-412C3EFCE4C7}"/>
    <dgm:cxn modelId="{2B73286F-6B4F-404C-B2D7-DF7B18436BF6}" type="presOf" srcId="{B525C5EC-3CF4-40B8-BA28-998750C2D24B}" destId="{0AE85D00-9978-4B79-B52D-3DF1F0D1E180}" srcOrd="0" destOrd="0" presId="urn:microsoft.com/office/officeart/2005/8/layout/hList6"/>
    <dgm:cxn modelId="{9D22263E-BFDC-4798-8810-E72A8DBAF615}" type="presOf" srcId="{BEAA30EB-1B2E-46F1-ABF4-B21B6B414506}" destId="{508D803F-B35A-409B-9DBF-758103206913}" srcOrd="0" destOrd="2" presId="urn:microsoft.com/office/officeart/2005/8/layout/hList6"/>
    <dgm:cxn modelId="{E3BAE02C-C351-4063-AE28-80BD0A0372CF}" type="presOf" srcId="{0B927D07-49D6-4910-BE44-728FC3244871}" destId="{07097A53-050A-40C1-9525-6F3DFB66730C}" srcOrd="0" destOrd="2" presId="urn:microsoft.com/office/officeart/2005/8/layout/hList6"/>
    <dgm:cxn modelId="{03BA4CC5-8718-4599-B78D-E256B5EB3865}" srcId="{4C6CEA99-6F9D-44AE-8F0E-70692261FADE}" destId="{0B927D07-49D6-4910-BE44-728FC3244871}" srcOrd="1" destOrd="0" parTransId="{67E9DC5F-2F79-4F2D-A3F4-94CAB4B5C331}" sibTransId="{260BE771-C467-49DC-8954-67CB9DCE3B77}"/>
    <dgm:cxn modelId="{75622257-D08A-4C16-963F-581504D0FF20}" srcId="{B525C5EC-3CF4-40B8-BA28-998750C2D24B}" destId="{20CCEE9F-6ECC-4729-A4F2-6EF34079348B}" srcOrd="0" destOrd="0" parTransId="{D0347B9C-4D3D-40E2-B547-39FD01C970AE}" sibTransId="{31CF3227-9293-4BDB-9743-38E2665DB702}"/>
    <dgm:cxn modelId="{F19364C7-9FFF-4D85-833E-145362DEF879}" srcId="{20CCEE9F-6ECC-4729-A4F2-6EF34079348B}" destId="{22472264-EBBA-4E0A-9D0F-59BC842E8270}" srcOrd="0" destOrd="0" parTransId="{25C659D3-D3E3-4C9E-9DCB-8F4221838E29}" sibTransId="{16E0BA73-13E2-4B2E-9713-3EB84B579E35}"/>
    <dgm:cxn modelId="{1458BE38-A359-4718-9FF2-1943B75E141A}" type="presOf" srcId="{20CCEE9F-6ECC-4729-A4F2-6EF34079348B}" destId="{508D803F-B35A-409B-9DBF-758103206913}" srcOrd="0" destOrd="0" presId="urn:microsoft.com/office/officeart/2005/8/layout/hList6"/>
    <dgm:cxn modelId="{D2E122B4-42D3-48C4-BEE1-C2981A08E336}" type="presParOf" srcId="{0AE85D00-9978-4B79-B52D-3DF1F0D1E180}" destId="{508D803F-B35A-409B-9DBF-758103206913}" srcOrd="0" destOrd="0" presId="urn:microsoft.com/office/officeart/2005/8/layout/hList6"/>
    <dgm:cxn modelId="{F3125C02-4EC6-4A26-8453-BC7F93B9C0A9}" type="presParOf" srcId="{0AE85D00-9978-4B79-B52D-3DF1F0D1E180}" destId="{E6458179-0A92-467F-9AF4-CC55E3D7D9EF}" srcOrd="1" destOrd="0" presId="urn:microsoft.com/office/officeart/2005/8/layout/hList6"/>
    <dgm:cxn modelId="{B25A9769-F988-41A7-9A70-4F1B1300EF7B}" type="presParOf" srcId="{0AE85D00-9978-4B79-B52D-3DF1F0D1E180}" destId="{07097A53-050A-40C1-9525-6F3DFB66730C}"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8C6365D-3B60-486E-9D8B-23B3E8657B79}" type="doc">
      <dgm:prSet loTypeId="urn:microsoft.com/office/officeart/2005/8/layout/hList1" loCatId="list" qsTypeId="urn:microsoft.com/office/officeart/2005/8/quickstyle/simple4" qsCatId="simple" csTypeId="urn:microsoft.com/office/officeart/2005/8/colors/colorful2" csCatId="colorful" phldr="1"/>
      <dgm:spPr/>
      <dgm:t>
        <a:bodyPr/>
        <a:lstStyle/>
        <a:p>
          <a:endParaRPr lang="ru-RU"/>
        </a:p>
      </dgm:t>
    </dgm:pt>
    <dgm:pt modelId="{A33812A0-491A-468F-BAD2-3937DB8C6640}">
      <dgm:prSet phldrT="[Текст]" custT="1"/>
      <dgm:spPr/>
      <dgm:t>
        <a:bodyPr/>
        <a:lstStyle/>
        <a:p>
          <a:r>
            <a:rPr lang="uk-UA" sz="2500" b="1" dirty="0">
              <a:latin typeface="Times New Roman" panose="02020603050405020304" pitchFamily="18" charset="0"/>
              <a:cs typeface="Times New Roman" panose="02020603050405020304" pitchFamily="18" charset="0"/>
            </a:rPr>
            <a:t>Міжнародні стандарти утвердження та забезпечення права особи на об’єднання містяться у багатьох актах, серед яких: </a:t>
          </a:r>
          <a:endParaRPr lang="ru-RU" sz="2500" b="1" dirty="0">
            <a:latin typeface="Times New Roman" panose="02020603050405020304" pitchFamily="18" charset="0"/>
            <a:cs typeface="Times New Roman" panose="02020603050405020304" pitchFamily="18" charset="0"/>
          </a:endParaRPr>
        </a:p>
      </dgm:t>
    </dgm:pt>
    <dgm:pt modelId="{800A75C5-20CA-4C8D-9E9E-1F6BEDE228A1}" type="parTrans" cxnId="{4222D2DC-4505-496C-B4A9-FB38733631D0}">
      <dgm:prSet/>
      <dgm:spPr/>
      <dgm:t>
        <a:bodyPr/>
        <a:lstStyle/>
        <a:p>
          <a:endParaRPr lang="ru-RU"/>
        </a:p>
      </dgm:t>
    </dgm:pt>
    <dgm:pt modelId="{6AD75DB5-DD91-4515-86AC-060F4A3FC621}" type="sibTrans" cxnId="{4222D2DC-4505-496C-B4A9-FB38733631D0}">
      <dgm:prSet/>
      <dgm:spPr/>
      <dgm:t>
        <a:bodyPr/>
        <a:lstStyle/>
        <a:p>
          <a:endParaRPr lang="ru-RU"/>
        </a:p>
      </dgm:t>
    </dgm:pt>
    <dgm:pt modelId="{C6ADD711-443B-4AB8-8ED4-041A0640C108}">
      <dgm:prSet phldrT="[Текст]"/>
      <dgm:spPr/>
      <dgm:t>
        <a:bodyPr/>
        <a:lstStyle/>
        <a:p>
          <a:r>
            <a:rPr lang="uk-UA">
              <a:latin typeface="Times New Roman" panose="02020603050405020304" pitchFamily="18" charset="0"/>
              <a:cs typeface="Times New Roman" panose="02020603050405020304" pitchFamily="18" charset="0"/>
            </a:rPr>
            <a:t>Устав Організації Об’єднаних Націй;</a:t>
          </a:r>
          <a:endParaRPr lang="ru-RU">
            <a:latin typeface="Times New Roman" panose="02020603050405020304" pitchFamily="18" charset="0"/>
            <a:cs typeface="Times New Roman" panose="02020603050405020304" pitchFamily="18" charset="0"/>
          </a:endParaRPr>
        </a:p>
      </dgm:t>
    </dgm:pt>
    <dgm:pt modelId="{D75D44A0-0BBE-47F0-98B6-2A7FDD11D372}" type="parTrans" cxnId="{2AE63456-5937-4F02-B4F8-379B3543746D}">
      <dgm:prSet/>
      <dgm:spPr/>
      <dgm:t>
        <a:bodyPr/>
        <a:lstStyle/>
        <a:p>
          <a:endParaRPr lang="ru-RU"/>
        </a:p>
      </dgm:t>
    </dgm:pt>
    <dgm:pt modelId="{EB96C71C-91A8-4A8E-8631-ECE14D484F69}" type="sibTrans" cxnId="{2AE63456-5937-4F02-B4F8-379B3543746D}">
      <dgm:prSet/>
      <dgm:spPr/>
      <dgm:t>
        <a:bodyPr/>
        <a:lstStyle/>
        <a:p>
          <a:endParaRPr lang="ru-RU"/>
        </a:p>
      </dgm:t>
    </dgm:pt>
    <dgm:pt modelId="{60C84883-151F-4705-AB28-EDF248DC705F}">
      <dgm:prSet phldrT="[Текст]"/>
      <dgm:spPr/>
      <dgm:t>
        <a:bodyPr/>
        <a:lstStyle/>
        <a:p>
          <a:r>
            <a:rPr lang="uk-UA">
              <a:latin typeface="Times New Roman" panose="02020603050405020304" pitchFamily="18" charset="0"/>
              <a:cs typeface="Times New Roman" panose="02020603050405020304" pitchFamily="18" charset="0"/>
            </a:rPr>
            <a:t>Загальна декларація прав людини від 10 грудня 1948 р.;</a:t>
          </a:r>
          <a:endParaRPr lang="ru-RU">
            <a:latin typeface="Times New Roman" panose="02020603050405020304" pitchFamily="18" charset="0"/>
            <a:cs typeface="Times New Roman" panose="02020603050405020304" pitchFamily="18" charset="0"/>
          </a:endParaRPr>
        </a:p>
      </dgm:t>
    </dgm:pt>
    <dgm:pt modelId="{59485BF8-B0F1-48CB-84F4-9774CAF671CA}" type="parTrans" cxnId="{219AF6C2-5885-494D-8F28-A45DF1A6406E}">
      <dgm:prSet/>
      <dgm:spPr/>
      <dgm:t>
        <a:bodyPr/>
        <a:lstStyle/>
        <a:p>
          <a:endParaRPr lang="ru-RU"/>
        </a:p>
      </dgm:t>
    </dgm:pt>
    <dgm:pt modelId="{A3011D79-8187-448B-A89E-E64C9D5DD27E}" type="sibTrans" cxnId="{219AF6C2-5885-494D-8F28-A45DF1A6406E}">
      <dgm:prSet/>
      <dgm:spPr/>
      <dgm:t>
        <a:bodyPr/>
        <a:lstStyle/>
        <a:p>
          <a:endParaRPr lang="ru-RU"/>
        </a:p>
      </dgm:t>
    </dgm:pt>
    <dgm:pt modelId="{925D357B-E4AA-4694-98EC-0D7EE1371239}">
      <dgm:prSet phldrT="[Текст]"/>
      <dgm:spPr/>
      <dgm:t>
        <a:bodyPr/>
        <a:lstStyle/>
        <a:p>
          <a:r>
            <a:rPr lang="uk-UA">
              <a:latin typeface="Times New Roman" panose="02020603050405020304" pitchFamily="18" charset="0"/>
              <a:cs typeface="Times New Roman" panose="02020603050405020304" pitchFamily="18" charset="0"/>
            </a:rPr>
            <a:t>Конвенція про захист прав людини і основоположних свобод від 04 листопада 1950 р.;</a:t>
          </a:r>
          <a:endParaRPr lang="ru-RU">
            <a:latin typeface="Times New Roman" panose="02020603050405020304" pitchFamily="18" charset="0"/>
            <a:cs typeface="Times New Roman" panose="02020603050405020304" pitchFamily="18" charset="0"/>
          </a:endParaRPr>
        </a:p>
      </dgm:t>
    </dgm:pt>
    <dgm:pt modelId="{D0877D12-F90D-4ED1-BF90-FF538EA51E8B}" type="parTrans" cxnId="{7EC7FAC5-4151-482F-9641-A0582DA1A023}">
      <dgm:prSet/>
      <dgm:spPr/>
      <dgm:t>
        <a:bodyPr/>
        <a:lstStyle/>
        <a:p>
          <a:endParaRPr lang="ru-RU"/>
        </a:p>
      </dgm:t>
    </dgm:pt>
    <dgm:pt modelId="{900D6767-AD70-43C2-AA4E-E15B206971C5}" type="sibTrans" cxnId="{7EC7FAC5-4151-482F-9641-A0582DA1A023}">
      <dgm:prSet/>
      <dgm:spPr/>
      <dgm:t>
        <a:bodyPr/>
        <a:lstStyle/>
        <a:p>
          <a:endParaRPr lang="ru-RU"/>
        </a:p>
      </dgm:t>
    </dgm:pt>
    <dgm:pt modelId="{DBFE7B91-FE1C-42B4-A793-0DF806AA3541}">
      <dgm:prSet phldrT="[Текст]"/>
      <dgm:spPr/>
      <dgm:t>
        <a:bodyPr/>
        <a:lstStyle/>
        <a:p>
          <a:r>
            <a:rPr lang="uk-UA" dirty="0">
              <a:latin typeface="Times New Roman" panose="02020603050405020304" pitchFamily="18" charset="0"/>
              <a:cs typeface="Times New Roman" panose="02020603050405020304" pitchFamily="18" charset="0"/>
            </a:rPr>
            <a:t>Міжнародний пакт про громадянські і політичні права від 16 грудня 1966 р.;</a:t>
          </a:r>
          <a:endParaRPr lang="ru-RU" dirty="0">
            <a:latin typeface="Times New Roman" panose="02020603050405020304" pitchFamily="18" charset="0"/>
            <a:cs typeface="Times New Roman" panose="02020603050405020304" pitchFamily="18" charset="0"/>
          </a:endParaRPr>
        </a:p>
      </dgm:t>
    </dgm:pt>
    <dgm:pt modelId="{9DF733E3-D7BA-4D93-A691-286AF9C43932}" type="parTrans" cxnId="{65F74AE3-5E54-4E68-B12E-D187F2DF7F58}">
      <dgm:prSet/>
      <dgm:spPr/>
      <dgm:t>
        <a:bodyPr/>
        <a:lstStyle/>
        <a:p>
          <a:endParaRPr lang="ru-RU"/>
        </a:p>
      </dgm:t>
    </dgm:pt>
    <dgm:pt modelId="{F09CFE9F-DDEB-4335-B4BE-B63377CE48A1}" type="sibTrans" cxnId="{65F74AE3-5E54-4E68-B12E-D187F2DF7F58}">
      <dgm:prSet/>
      <dgm:spPr/>
      <dgm:t>
        <a:bodyPr/>
        <a:lstStyle/>
        <a:p>
          <a:endParaRPr lang="ru-RU"/>
        </a:p>
      </dgm:t>
    </dgm:pt>
    <dgm:pt modelId="{489B7882-28D0-4704-83DB-7DBDC06E89D2}">
      <dgm:prSet phldrT="[Текст]"/>
      <dgm:spPr/>
      <dgm:t>
        <a:bodyPr/>
        <a:lstStyle/>
        <a:p>
          <a:r>
            <a:rPr lang="uk-UA">
              <a:latin typeface="Times New Roman" panose="02020603050405020304" pitchFamily="18" charset="0"/>
              <a:cs typeface="Times New Roman" panose="02020603050405020304" pitchFamily="18" charset="0"/>
            </a:rPr>
            <a:t>Міжнародний пакт про соціальні, економічні і культурні права від 16 грудня 1966 р.;</a:t>
          </a:r>
          <a:endParaRPr lang="ru-RU">
            <a:latin typeface="Times New Roman" panose="02020603050405020304" pitchFamily="18" charset="0"/>
            <a:cs typeface="Times New Roman" panose="02020603050405020304" pitchFamily="18" charset="0"/>
          </a:endParaRPr>
        </a:p>
      </dgm:t>
    </dgm:pt>
    <dgm:pt modelId="{7D8A8748-B9DB-43A9-81F7-081C5A21E9F4}" type="parTrans" cxnId="{526BA294-1936-47BF-B838-2A72A2487D16}">
      <dgm:prSet/>
      <dgm:spPr/>
      <dgm:t>
        <a:bodyPr/>
        <a:lstStyle/>
        <a:p>
          <a:endParaRPr lang="ru-RU"/>
        </a:p>
      </dgm:t>
    </dgm:pt>
    <dgm:pt modelId="{EF09A0BF-B146-427E-B509-A88FA9E3005D}" type="sibTrans" cxnId="{526BA294-1936-47BF-B838-2A72A2487D16}">
      <dgm:prSet/>
      <dgm:spPr/>
      <dgm:t>
        <a:bodyPr/>
        <a:lstStyle/>
        <a:p>
          <a:endParaRPr lang="ru-RU"/>
        </a:p>
      </dgm:t>
    </dgm:pt>
    <dgm:pt modelId="{935804A7-A488-47ED-8FFD-D55E8B29581E}">
      <dgm:prSet phldrT="[Текст]"/>
      <dgm:spPr/>
      <dgm:t>
        <a:bodyPr/>
        <a:lstStyle/>
        <a:p>
          <a:r>
            <a:rPr lang="uk-UA">
              <a:latin typeface="Times New Roman" panose="02020603050405020304" pitchFamily="18" charset="0"/>
              <a:cs typeface="Times New Roman" panose="02020603050405020304" pitchFamily="18" charset="0"/>
            </a:rPr>
            <a:t>Європейська конвенція про визнання правосуб’єктності міжнародних неурядових організацій (</a:t>
          </a:r>
          <a:r>
            <a:rPr lang="ru-RU">
              <a:latin typeface="Times New Roman" panose="02020603050405020304" pitchFamily="18" charset="0"/>
              <a:cs typeface="Times New Roman" panose="02020603050405020304" pitchFamily="18" charset="0"/>
            </a:rPr>
            <a:t>ETS No</a:t>
          </a:r>
          <a:r>
            <a:rPr lang="uk-UA">
              <a:latin typeface="Times New Roman" panose="02020603050405020304" pitchFamily="18" charset="0"/>
              <a:cs typeface="Times New Roman" panose="02020603050405020304" pitchFamily="18" charset="0"/>
            </a:rPr>
            <a:t>.124);</a:t>
          </a:r>
          <a:endParaRPr lang="ru-RU">
            <a:latin typeface="Times New Roman" panose="02020603050405020304" pitchFamily="18" charset="0"/>
            <a:cs typeface="Times New Roman" panose="02020603050405020304" pitchFamily="18" charset="0"/>
          </a:endParaRPr>
        </a:p>
      </dgm:t>
    </dgm:pt>
    <dgm:pt modelId="{2B4764B1-9690-400E-A16B-8DA5DDEA5071}" type="parTrans" cxnId="{6392E9CB-6593-4D81-A64A-4B62FD30AAD2}">
      <dgm:prSet/>
      <dgm:spPr/>
      <dgm:t>
        <a:bodyPr/>
        <a:lstStyle/>
        <a:p>
          <a:endParaRPr lang="ru-RU"/>
        </a:p>
      </dgm:t>
    </dgm:pt>
    <dgm:pt modelId="{80F2FEFA-0778-40CF-A733-5957D9929E79}" type="sibTrans" cxnId="{6392E9CB-6593-4D81-A64A-4B62FD30AAD2}">
      <dgm:prSet/>
      <dgm:spPr/>
      <dgm:t>
        <a:bodyPr/>
        <a:lstStyle/>
        <a:p>
          <a:endParaRPr lang="ru-RU"/>
        </a:p>
      </dgm:t>
    </dgm:pt>
    <dgm:pt modelId="{D53B3DF4-A394-4CF6-8155-15FB69784D3B}">
      <dgm:prSet phldrT="[Текст]"/>
      <dgm:spPr/>
      <dgm:t>
        <a:bodyPr/>
        <a:lstStyle/>
        <a:p>
          <a:r>
            <a:rPr lang="uk-UA">
              <a:latin typeface="Times New Roman" panose="02020603050405020304" pitchFamily="18" charset="0"/>
              <a:cs typeface="Times New Roman" panose="02020603050405020304" pitchFamily="18" charset="0"/>
            </a:rPr>
            <a:t>Конвенція Міжнародної організації праці про свободу асоціації та захист права на організацію від 09 липня 1948 року № 87 та інші.</a:t>
          </a:r>
          <a:endParaRPr lang="ru-RU">
            <a:latin typeface="Times New Roman" panose="02020603050405020304" pitchFamily="18" charset="0"/>
            <a:cs typeface="Times New Roman" panose="02020603050405020304" pitchFamily="18" charset="0"/>
          </a:endParaRPr>
        </a:p>
      </dgm:t>
    </dgm:pt>
    <dgm:pt modelId="{1F8B1C24-3CB3-48C4-B700-EB185EE379A6}" type="parTrans" cxnId="{1B54012C-666E-41A5-82CD-5F50E1F0BF8F}">
      <dgm:prSet/>
      <dgm:spPr/>
      <dgm:t>
        <a:bodyPr/>
        <a:lstStyle/>
        <a:p>
          <a:endParaRPr lang="ru-RU"/>
        </a:p>
      </dgm:t>
    </dgm:pt>
    <dgm:pt modelId="{DFB0A6FE-2D3D-4F45-BA3E-1AB2A16FCDEC}" type="sibTrans" cxnId="{1B54012C-666E-41A5-82CD-5F50E1F0BF8F}">
      <dgm:prSet/>
      <dgm:spPr/>
      <dgm:t>
        <a:bodyPr/>
        <a:lstStyle/>
        <a:p>
          <a:endParaRPr lang="ru-RU"/>
        </a:p>
      </dgm:t>
    </dgm:pt>
    <dgm:pt modelId="{197BCC11-FB17-4792-A31E-35C1383CCCC7}" type="pres">
      <dgm:prSet presAssocID="{58C6365D-3B60-486E-9D8B-23B3E8657B79}" presName="Name0" presStyleCnt="0">
        <dgm:presLayoutVars>
          <dgm:dir/>
          <dgm:animLvl val="lvl"/>
          <dgm:resizeHandles val="exact"/>
        </dgm:presLayoutVars>
      </dgm:prSet>
      <dgm:spPr/>
      <dgm:t>
        <a:bodyPr/>
        <a:lstStyle/>
        <a:p>
          <a:endParaRPr lang="ru-RU"/>
        </a:p>
      </dgm:t>
    </dgm:pt>
    <dgm:pt modelId="{546F783F-86CF-4B11-B57B-7A9C085C25D2}" type="pres">
      <dgm:prSet presAssocID="{A33812A0-491A-468F-BAD2-3937DB8C6640}" presName="composite" presStyleCnt="0"/>
      <dgm:spPr/>
    </dgm:pt>
    <dgm:pt modelId="{35044ACF-D066-41AE-8C72-343730F2F2CE}" type="pres">
      <dgm:prSet presAssocID="{A33812A0-491A-468F-BAD2-3937DB8C6640}" presName="parTx" presStyleLbl="alignNode1" presStyleIdx="0" presStyleCnt="1">
        <dgm:presLayoutVars>
          <dgm:chMax val="0"/>
          <dgm:chPref val="0"/>
          <dgm:bulletEnabled val="1"/>
        </dgm:presLayoutVars>
      </dgm:prSet>
      <dgm:spPr/>
      <dgm:t>
        <a:bodyPr/>
        <a:lstStyle/>
        <a:p>
          <a:endParaRPr lang="ru-RU"/>
        </a:p>
      </dgm:t>
    </dgm:pt>
    <dgm:pt modelId="{D9F6EFEC-A739-48C5-BA46-625D04A4A41D}" type="pres">
      <dgm:prSet presAssocID="{A33812A0-491A-468F-BAD2-3937DB8C6640}" presName="desTx" presStyleLbl="alignAccFollowNode1" presStyleIdx="0" presStyleCnt="1" custScaleY="102009">
        <dgm:presLayoutVars>
          <dgm:bulletEnabled val="1"/>
        </dgm:presLayoutVars>
      </dgm:prSet>
      <dgm:spPr/>
      <dgm:t>
        <a:bodyPr/>
        <a:lstStyle/>
        <a:p>
          <a:endParaRPr lang="ru-RU"/>
        </a:p>
      </dgm:t>
    </dgm:pt>
  </dgm:ptLst>
  <dgm:cxnLst>
    <dgm:cxn modelId="{7EC7FAC5-4151-482F-9641-A0582DA1A023}" srcId="{A33812A0-491A-468F-BAD2-3937DB8C6640}" destId="{925D357B-E4AA-4694-98EC-0D7EE1371239}" srcOrd="2" destOrd="0" parTransId="{D0877D12-F90D-4ED1-BF90-FF538EA51E8B}" sibTransId="{900D6767-AD70-43C2-AA4E-E15B206971C5}"/>
    <dgm:cxn modelId="{65F74AE3-5E54-4E68-B12E-D187F2DF7F58}" srcId="{A33812A0-491A-468F-BAD2-3937DB8C6640}" destId="{DBFE7B91-FE1C-42B4-A793-0DF806AA3541}" srcOrd="3" destOrd="0" parTransId="{9DF733E3-D7BA-4D93-A691-286AF9C43932}" sibTransId="{F09CFE9F-DDEB-4335-B4BE-B63377CE48A1}"/>
    <dgm:cxn modelId="{6392E9CB-6593-4D81-A64A-4B62FD30AAD2}" srcId="{A33812A0-491A-468F-BAD2-3937DB8C6640}" destId="{935804A7-A488-47ED-8FFD-D55E8B29581E}" srcOrd="5" destOrd="0" parTransId="{2B4764B1-9690-400E-A16B-8DA5DDEA5071}" sibTransId="{80F2FEFA-0778-40CF-A733-5957D9929E79}"/>
    <dgm:cxn modelId="{2AE63456-5937-4F02-B4F8-379B3543746D}" srcId="{A33812A0-491A-468F-BAD2-3937DB8C6640}" destId="{C6ADD711-443B-4AB8-8ED4-041A0640C108}" srcOrd="0" destOrd="0" parTransId="{D75D44A0-0BBE-47F0-98B6-2A7FDD11D372}" sibTransId="{EB96C71C-91A8-4A8E-8631-ECE14D484F69}"/>
    <dgm:cxn modelId="{4222D2DC-4505-496C-B4A9-FB38733631D0}" srcId="{58C6365D-3B60-486E-9D8B-23B3E8657B79}" destId="{A33812A0-491A-468F-BAD2-3937DB8C6640}" srcOrd="0" destOrd="0" parTransId="{800A75C5-20CA-4C8D-9E9E-1F6BEDE228A1}" sibTransId="{6AD75DB5-DD91-4515-86AC-060F4A3FC621}"/>
    <dgm:cxn modelId="{9C26154A-AC8C-462C-81CE-74348E990301}" type="presOf" srcId="{DBFE7B91-FE1C-42B4-A793-0DF806AA3541}" destId="{D9F6EFEC-A739-48C5-BA46-625D04A4A41D}" srcOrd="0" destOrd="3" presId="urn:microsoft.com/office/officeart/2005/8/layout/hList1"/>
    <dgm:cxn modelId="{219AF6C2-5885-494D-8F28-A45DF1A6406E}" srcId="{A33812A0-491A-468F-BAD2-3937DB8C6640}" destId="{60C84883-151F-4705-AB28-EDF248DC705F}" srcOrd="1" destOrd="0" parTransId="{59485BF8-B0F1-48CB-84F4-9774CAF671CA}" sibTransId="{A3011D79-8187-448B-A89E-E64C9D5DD27E}"/>
    <dgm:cxn modelId="{6A3388C4-442F-46FE-A178-FE51916B0951}" type="presOf" srcId="{C6ADD711-443B-4AB8-8ED4-041A0640C108}" destId="{D9F6EFEC-A739-48C5-BA46-625D04A4A41D}" srcOrd="0" destOrd="0" presId="urn:microsoft.com/office/officeart/2005/8/layout/hList1"/>
    <dgm:cxn modelId="{F7C86591-EBA6-498D-B2AC-A853CBB55F89}" type="presOf" srcId="{489B7882-28D0-4704-83DB-7DBDC06E89D2}" destId="{D9F6EFEC-A739-48C5-BA46-625D04A4A41D}" srcOrd="0" destOrd="4" presId="urn:microsoft.com/office/officeart/2005/8/layout/hList1"/>
    <dgm:cxn modelId="{526BA294-1936-47BF-B838-2A72A2487D16}" srcId="{A33812A0-491A-468F-BAD2-3937DB8C6640}" destId="{489B7882-28D0-4704-83DB-7DBDC06E89D2}" srcOrd="4" destOrd="0" parTransId="{7D8A8748-B9DB-43A9-81F7-081C5A21E9F4}" sibTransId="{EF09A0BF-B146-427E-B509-A88FA9E3005D}"/>
    <dgm:cxn modelId="{C87ADEA6-910B-484C-BF93-0A887B3872D0}" type="presOf" srcId="{58C6365D-3B60-486E-9D8B-23B3E8657B79}" destId="{197BCC11-FB17-4792-A31E-35C1383CCCC7}" srcOrd="0" destOrd="0" presId="urn:microsoft.com/office/officeart/2005/8/layout/hList1"/>
    <dgm:cxn modelId="{8B17B21F-CC38-4730-A900-60787A4C9F44}" type="presOf" srcId="{935804A7-A488-47ED-8FFD-D55E8B29581E}" destId="{D9F6EFEC-A739-48C5-BA46-625D04A4A41D}" srcOrd="0" destOrd="5" presId="urn:microsoft.com/office/officeart/2005/8/layout/hList1"/>
    <dgm:cxn modelId="{7D23A945-0DE7-48FC-A9EC-67A10E8006A2}" type="presOf" srcId="{D53B3DF4-A394-4CF6-8155-15FB69784D3B}" destId="{D9F6EFEC-A739-48C5-BA46-625D04A4A41D}" srcOrd="0" destOrd="6" presId="urn:microsoft.com/office/officeart/2005/8/layout/hList1"/>
    <dgm:cxn modelId="{1B54012C-666E-41A5-82CD-5F50E1F0BF8F}" srcId="{A33812A0-491A-468F-BAD2-3937DB8C6640}" destId="{D53B3DF4-A394-4CF6-8155-15FB69784D3B}" srcOrd="6" destOrd="0" parTransId="{1F8B1C24-3CB3-48C4-B700-EB185EE379A6}" sibTransId="{DFB0A6FE-2D3D-4F45-BA3E-1AB2A16FCDEC}"/>
    <dgm:cxn modelId="{A6E15C5A-BD2D-4930-9F65-0D7A6D0B591B}" type="presOf" srcId="{925D357B-E4AA-4694-98EC-0D7EE1371239}" destId="{D9F6EFEC-A739-48C5-BA46-625D04A4A41D}" srcOrd="0" destOrd="2" presId="urn:microsoft.com/office/officeart/2005/8/layout/hList1"/>
    <dgm:cxn modelId="{6A9DCA12-EB08-43AA-99FF-65AD17D26847}" type="presOf" srcId="{A33812A0-491A-468F-BAD2-3937DB8C6640}" destId="{35044ACF-D066-41AE-8C72-343730F2F2CE}" srcOrd="0" destOrd="0" presId="urn:microsoft.com/office/officeart/2005/8/layout/hList1"/>
    <dgm:cxn modelId="{F287EB90-C295-40F6-A0FF-4CB5EA406078}" type="presOf" srcId="{60C84883-151F-4705-AB28-EDF248DC705F}" destId="{D9F6EFEC-A739-48C5-BA46-625D04A4A41D}" srcOrd="0" destOrd="1" presId="urn:microsoft.com/office/officeart/2005/8/layout/hList1"/>
    <dgm:cxn modelId="{32378CDE-62BE-4432-AC8F-CD392E027D36}" type="presParOf" srcId="{197BCC11-FB17-4792-A31E-35C1383CCCC7}" destId="{546F783F-86CF-4B11-B57B-7A9C085C25D2}" srcOrd="0" destOrd="0" presId="urn:microsoft.com/office/officeart/2005/8/layout/hList1"/>
    <dgm:cxn modelId="{35FD6A98-E24D-4DDE-B9A0-00DC90D8D06F}" type="presParOf" srcId="{546F783F-86CF-4B11-B57B-7A9C085C25D2}" destId="{35044ACF-D066-41AE-8C72-343730F2F2CE}" srcOrd="0" destOrd="0" presId="urn:microsoft.com/office/officeart/2005/8/layout/hList1"/>
    <dgm:cxn modelId="{9B367ED9-766F-44BA-B432-8BC887E0F993}" type="presParOf" srcId="{546F783F-86CF-4B11-B57B-7A9C085C25D2}" destId="{D9F6EFEC-A739-48C5-BA46-625D04A4A41D}"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213C6A3-3261-4B4B-B27A-2F418074DA6F}" type="doc">
      <dgm:prSet loTypeId="urn:microsoft.com/office/officeart/2005/8/layout/chevron2" loCatId="list" qsTypeId="urn:microsoft.com/office/officeart/2005/8/quickstyle/simple4" qsCatId="simple" csTypeId="urn:microsoft.com/office/officeart/2005/8/colors/colorful2" csCatId="colorful" phldr="1"/>
      <dgm:spPr/>
      <dgm:t>
        <a:bodyPr/>
        <a:lstStyle/>
        <a:p>
          <a:endParaRPr lang="ru-RU"/>
        </a:p>
      </dgm:t>
    </dgm:pt>
    <dgm:pt modelId="{1615E0D4-7AD5-46D9-9B10-D9FA0131206D}">
      <dgm:prSet phldrT="[Текст]"/>
      <dgm:spPr/>
      <dgm:t>
        <a:bodyPr/>
        <a:lstStyle/>
        <a:p>
          <a:r>
            <a:rPr lang="ru-RU" b="1">
              <a:latin typeface="Times New Roman" panose="02020603050405020304" pitchFamily="18" charset="0"/>
              <a:cs typeface="Times New Roman" panose="02020603050405020304" pitchFamily="18" charset="0"/>
            </a:rPr>
            <a:t>НПА, що регламентують діяльність громадських організацій в Україні:</a:t>
          </a:r>
        </a:p>
      </dgm:t>
    </dgm:pt>
    <dgm:pt modelId="{16D9F286-7CAC-4485-8A78-CA5476561D73}" type="parTrans" cxnId="{161CA37C-4B6A-4CD8-B69D-3F16F4775145}">
      <dgm:prSet/>
      <dgm:spPr/>
      <dgm:t>
        <a:bodyPr/>
        <a:lstStyle/>
        <a:p>
          <a:endParaRPr lang="ru-RU"/>
        </a:p>
      </dgm:t>
    </dgm:pt>
    <dgm:pt modelId="{E44BC8F2-77B3-4F9F-87A7-96D0DA6FE639}" type="sibTrans" cxnId="{161CA37C-4B6A-4CD8-B69D-3F16F4775145}">
      <dgm:prSet/>
      <dgm:spPr/>
      <dgm:t>
        <a:bodyPr/>
        <a:lstStyle/>
        <a:p>
          <a:endParaRPr lang="ru-RU"/>
        </a:p>
      </dgm:t>
    </dgm:pt>
    <dgm:pt modelId="{8B30A3DE-0F98-4344-B442-4A141C8B207C}">
      <dgm:prSet phldrT="[Текст]" custT="1"/>
      <dgm:spPr/>
      <dgm:t>
        <a:bodyPr/>
        <a:lstStyle/>
        <a:p>
          <a:r>
            <a:rPr lang="uk-UA" sz="1500">
              <a:latin typeface="Times New Roman" panose="02020603050405020304" pitchFamily="18" charset="0"/>
              <a:cs typeface="Times New Roman" panose="02020603050405020304" pitchFamily="18" charset="0"/>
            </a:rPr>
            <a:t>ст. 5, 36, 37 Конституції України;</a:t>
          </a:r>
          <a:endParaRPr lang="ru-RU" sz="1500">
            <a:latin typeface="Times New Roman" panose="02020603050405020304" pitchFamily="18" charset="0"/>
            <a:cs typeface="Times New Roman" panose="02020603050405020304" pitchFamily="18" charset="0"/>
          </a:endParaRPr>
        </a:p>
      </dgm:t>
    </dgm:pt>
    <dgm:pt modelId="{6A5E4C6E-A7A0-49BA-874A-ECE28D1B9F4A}" type="parTrans" cxnId="{971F8160-7ADC-4880-8560-769507DCC3EE}">
      <dgm:prSet/>
      <dgm:spPr/>
      <dgm:t>
        <a:bodyPr/>
        <a:lstStyle/>
        <a:p>
          <a:endParaRPr lang="ru-RU"/>
        </a:p>
      </dgm:t>
    </dgm:pt>
    <dgm:pt modelId="{F4099B04-53FB-4093-BA21-DF9A36C971C0}" type="sibTrans" cxnId="{971F8160-7ADC-4880-8560-769507DCC3EE}">
      <dgm:prSet/>
      <dgm:spPr/>
      <dgm:t>
        <a:bodyPr/>
        <a:lstStyle/>
        <a:p>
          <a:endParaRPr lang="ru-RU"/>
        </a:p>
      </dgm:t>
    </dgm:pt>
    <dgm:pt modelId="{50BFDF12-0B5E-47E6-97E0-63E465C7B451}">
      <dgm:prSet phldrT="[Текст]" custT="1"/>
      <dgm:spPr/>
      <dgm:t>
        <a:bodyPr/>
        <a:lstStyle/>
        <a:p>
          <a:r>
            <a:rPr lang="uk-UA" sz="1500">
              <a:latin typeface="Times New Roman" panose="02020603050405020304" pitchFamily="18" charset="0"/>
              <a:cs typeface="Times New Roman" panose="02020603050405020304" pitchFamily="18" charset="0"/>
            </a:rPr>
            <a:t>Господарський кодекс та інші.</a:t>
          </a:r>
          <a:endParaRPr lang="ru-RU" sz="1500">
            <a:latin typeface="Times New Roman" panose="02020603050405020304" pitchFamily="18" charset="0"/>
            <a:cs typeface="Times New Roman" panose="02020603050405020304" pitchFamily="18" charset="0"/>
          </a:endParaRPr>
        </a:p>
      </dgm:t>
    </dgm:pt>
    <dgm:pt modelId="{FFB1739E-3365-4B3D-96C1-6B4F22178E0C}" type="parTrans" cxnId="{CE816B8A-A8AD-4AA8-8BF1-098833CA0CDD}">
      <dgm:prSet/>
      <dgm:spPr/>
      <dgm:t>
        <a:bodyPr/>
        <a:lstStyle/>
        <a:p>
          <a:endParaRPr lang="ru-RU"/>
        </a:p>
      </dgm:t>
    </dgm:pt>
    <dgm:pt modelId="{38A1A7B2-F0A8-4A1E-A66D-C4CD97C373DB}" type="sibTrans" cxnId="{CE816B8A-A8AD-4AA8-8BF1-098833CA0CDD}">
      <dgm:prSet/>
      <dgm:spPr/>
      <dgm:t>
        <a:bodyPr/>
        <a:lstStyle/>
        <a:p>
          <a:endParaRPr lang="ru-RU"/>
        </a:p>
      </dgm:t>
    </dgm:pt>
    <dgm:pt modelId="{D57B9A80-BD8B-4835-81A4-82D556EE801A}">
      <dgm:prSet phldrT="[Текст]" custT="1"/>
      <dgm:spPr/>
      <dgm:t>
        <a:bodyPr/>
        <a:lstStyle/>
        <a:p>
          <a:r>
            <a:rPr lang="ru-RU" sz="1500">
              <a:latin typeface="Times New Roman" panose="02020603050405020304" pitchFamily="18" charset="0"/>
              <a:cs typeface="Times New Roman" panose="02020603050405020304" pitchFamily="18" charset="0"/>
            </a:rPr>
            <a:t>ЗУ </a:t>
          </a:r>
          <a:r>
            <a:rPr lang="uk-UA" sz="1500">
              <a:latin typeface="Times New Roman" panose="02020603050405020304" pitchFamily="18" charset="0"/>
              <a:cs typeface="Times New Roman" panose="02020603050405020304" pitchFamily="18" charset="0"/>
            </a:rPr>
            <a:t>«Про громадські об’єднання»;</a:t>
          </a:r>
          <a:endParaRPr lang="ru-RU" sz="1500">
            <a:latin typeface="Times New Roman" panose="02020603050405020304" pitchFamily="18" charset="0"/>
            <a:cs typeface="Times New Roman" panose="02020603050405020304" pitchFamily="18" charset="0"/>
          </a:endParaRPr>
        </a:p>
      </dgm:t>
    </dgm:pt>
    <dgm:pt modelId="{F5B7296E-E6C4-4E53-BB53-2BDEBE93FE73}" type="parTrans" cxnId="{2463DB49-C237-426B-9CDF-30DDB9468158}">
      <dgm:prSet/>
      <dgm:spPr/>
      <dgm:t>
        <a:bodyPr/>
        <a:lstStyle/>
        <a:p>
          <a:endParaRPr lang="ru-RU"/>
        </a:p>
      </dgm:t>
    </dgm:pt>
    <dgm:pt modelId="{7BEA89A3-77D1-4A5E-ACF8-D457D326796D}" type="sibTrans" cxnId="{2463DB49-C237-426B-9CDF-30DDB9468158}">
      <dgm:prSet/>
      <dgm:spPr/>
      <dgm:t>
        <a:bodyPr/>
        <a:lstStyle/>
        <a:p>
          <a:endParaRPr lang="ru-RU"/>
        </a:p>
      </dgm:t>
    </dgm:pt>
    <dgm:pt modelId="{6938F871-3779-4A1C-A690-99BE8FA75AED}">
      <dgm:prSet phldrT="[Текст]" custT="1"/>
      <dgm:spPr/>
      <dgm:t>
        <a:bodyPr/>
        <a:lstStyle/>
        <a:p>
          <a:r>
            <a:rPr lang="ru-RU" sz="1500">
              <a:latin typeface="Times New Roman" panose="02020603050405020304" pitchFamily="18" charset="0"/>
              <a:cs typeface="Times New Roman" panose="02020603050405020304" pitchFamily="18" charset="0"/>
            </a:rPr>
            <a:t>ЗУ </a:t>
          </a:r>
          <a:r>
            <a:rPr lang="uk-UA" sz="1500">
              <a:latin typeface="Times New Roman" panose="02020603050405020304" pitchFamily="18" charset="0"/>
              <a:cs typeface="Times New Roman" panose="02020603050405020304" pitchFamily="18" charset="0"/>
            </a:rPr>
            <a:t>«Про внесення змін до Закону України «Про державну реєстрацію юридичних осіб та фізичних осіб-падприємців» та деяких інших законодавчих актів України щодо децентралізації повноважень з дрежавної реєстрації юридичних осіб, фізичних осіб-підприємців та громадських формувань»;</a:t>
          </a:r>
          <a:endParaRPr lang="ru-RU" sz="1500">
            <a:latin typeface="Times New Roman" panose="02020603050405020304" pitchFamily="18" charset="0"/>
            <a:cs typeface="Times New Roman" panose="02020603050405020304" pitchFamily="18" charset="0"/>
          </a:endParaRPr>
        </a:p>
      </dgm:t>
    </dgm:pt>
    <dgm:pt modelId="{417105C1-609F-4D7C-8E1B-0F367137A083}" type="parTrans" cxnId="{3E372944-21AB-4BF7-B20D-E4E7802188D2}">
      <dgm:prSet/>
      <dgm:spPr/>
      <dgm:t>
        <a:bodyPr/>
        <a:lstStyle/>
        <a:p>
          <a:endParaRPr lang="ru-RU"/>
        </a:p>
      </dgm:t>
    </dgm:pt>
    <dgm:pt modelId="{0B79F05E-0F0D-4D92-AE0A-A6A6DF5AD0E6}" type="sibTrans" cxnId="{3E372944-21AB-4BF7-B20D-E4E7802188D2}">
      <dgm:prSet/>
      <dgm:spPr/>
      <dgm:t>
        <a:bodyPr/>
        <a:lstStyle/>
        <a:p>
          <a:endParaRPr lang="ru-RU"/>
        </a:p>
      </dgm:t>
    </dgm:pt>
    <dgm:pt modelId="{579578C5-580C-4767-B6FF-7329027BB7E5}">
      <dgm:prSet phldrT="[Текст]" custT="1"/>
      <dgm:spPr/>
      <dgm:t>
        <a:bodyPr/>
        <a:lstStyle/>
        <a:p>
          <a:r>
            <a:rPr lang="ru-RU" sz="1500">
              <a:latin typeface="Times New Roman" panose="02020603050405020304" pitchFamily="18" charset="0"/>
              <a:cs typeface="Times New Roman" panose="02020603050405020304" pitchFamily="18" charset="0"/>
            </a:rPr>
            <a:t>ЗУ </a:t>
          </a:r>
          <a:r>
            <a:rPr lang="uk-UA" sz="1500">
              <a:latin typeface="Times New Roman" panose="02020603050405020304" pitchFamily="18" charset="0"/>
              <a:cs typeface="Times New Roman" panose="02020603050405020304" pitchFamily="18" charset="0"/>
            </a:rPr>
            <a:t>«Про молодіжні та дитячі громадські організації»;</a:t>
          </a:r>
          <a:endParaRPr lang="ru-RU" sz="1500">
            <a:latin typeface="Times New Roman" panose="02020603050405020304" pitchFamily="18" charset="0"/>
            <a:cs typeface="Times New Roman" panose="02020603050405020304" pitchFamily="18" charset="0"/>
          </a:endParaRPr>
        </a:p>
      </dgm:t>
    </dgm:pt>
    <dgm:pt modelId="{91E80031-6B1B-4A3F-AEF2-2F0431E38D3A}" type="parTrans" cxnId="{83347DCB-EBC2-4C4F-AE59-473365A26AF0}">
      <dgm:prSet/>
      <dgm:spPr/>
      <dgm:t>
        <a:bodyPr/>
        <a:lstStyle/>
        <a:p>
          <a:endParaRPr lang="ru-RU"/>
        </a:p>
      </dgm:t>
    </dgm:pt>
    <dgm:pt modelId="{48DFC417-2FF8-4797-9A69-C015DE63C906}" type="sibTrans" cxnId="{83347DCB-EBC2-4C4F-AE59-473365A26AF0}">
      <dgm:prSet/>
      <dgm:spPr/>
      <dgm:t>
        <a:bodyPr/>
        <a:lstStyle/>
        <a:p>
          <a:endParaRPr lang="ru-RU"/>
        </a:p>
      </dgm:t>
    </dgm:pt>
    <dgm:pt modelId="{92E577EA-FFF6-458A-9D55-77EE37C79B4B}">
      <dgm:prSet phldrT="[Текст]" custT="1"/>
      <dgm:spPr/>
      <dgm:t>
        <a:bodyPr/>
        <a:lstStyle/>
        <a:p>
          <a:r>
            <a:rPr lang="ru-RU" sz="1500">
              <a:latin typeface="Times New Roman" panose="02020603050405020304" pitchFamily="18" charset="0"/>
              <a:cs typeface="Times New Roman" panose="02020603050405020304" pitchFamily="18" charset="0"/>
            </a:rPr>
            <a:t>ЗУ </a:t>
          </a:r>
          <a:r>
            <a:rPr lang="uk-UA" sz="1500">
              <a:latin typeface="Times New Roman" panose="02020603050405020304" pitchFamily="18" charset="0"/>
              <a:cs typeface="Times New Roman" panose="02020603050405020304" pitchFamily="18" charset="0"/>
            </a:rPr>
            <a:t>«Про організації роботодавців, їх об’єднання, права і гарантії їх діяльності»;</a:t>
          </a:r>
          <a:endParaRPr lang="ru-RU" sz="1500">
            <a:latin typeface="Times New Roman" panose="02020603050405020304" pitchFamily="18" charset="0"/>
            <a:cs typeface="Times New Roman" panose="02020603050405020304" pitchFamily="18" charset="0"/>
          </a:endParaRPr>
        </a:p>
      </dgm:t>
    </dgm:pt>
    <dgm:pt modelId="{15D92F7A-A686-48CC-AB86-E0C4BC10A203}" type="parTrans" cxnId="{D65812A7-DEC9-4845-8D05-9E253F770718}">
      <dgm:prSet/>
      <dgm:spPr/>
      <dgm:t>
        <a:bodyPr/>
        <a:lstStyle/>
        <a:p>
          <a:endParaRPr lang="ru-RU"/>
        </a:p>
      </dgm:t>
    </dgm:pt>
    <dgm:pt modelId="{E4E590C8-9EE6-4BA4-8881-141ED276157A}" type="sibTrans" cxnId="{D65812A7-DEC9-4845-8D05-9E253F770718}">
      <dgm:prSet/>
      <dgm:spPr/>
      <dgm:t>
        <a:bodyPr/>
        <a:lstStyle/>
        <a:p>
          <a:endParaRPr lang="ru-RU"/>
        </a:p>
      </dgm:t>
    </dgm:pt>
    <dgm:pt modelId="{BB1AEE87-905E-46F6-9169-96F19C723123}">
      <dgm:prSet phldrT="[Текст]" custT="1"/>
      <dgm:spPr/>
      <dgm:t>
        <a:bodyPr/>
        <a:lstStyle/>
        <a:p>
          <a:r>
            <a:rPr lang="ru-RU" sz="1500">
              <a:latin typeface="Times New Roman" panose="02020603050405020304" pitchFamily="18" charset="0"/>
              <a:cs typeface="Times New Roman" panose="02020603050405020304" pitchFamily="18" charset="0"/>
            </a:rPr>
            <a:t>ЗУ </a:t>
          </a:r>
          <a:r>
            <a:rPr lang="uk-UA" sz="1500">
              <a:latin typeface="Times New Roman" panose="02020603050405020304" pitchFamily="18" charset="0"/>
              <a:cs typeface="Times New Roman" panose="02020603050405020304" pitchFamily="18" charset="0"/>
            </a:rPr>
            <a:t>«Про професійних творчих працівників та творчі спілки»;</a:t>
          </a:r>
          <a:endParaRPr lang="ru-RU" sz="1500">
            <a:latin typeface="Times New Roman" panose="02020603050405020304" pitchFamily="18" charset="0"/>
            <a:cs typeface="Times New Roman" panose="02020603050405020304" pitchFamily="18" charset="0"/>
          </a:endParaRPr>
        </a:p>
      </dgm:t>
    </dgm:pt>
    <dgm:pt modelId="{E4CE4E09-F159-4334-8DF8-D41C51A3282C}" type="parTrans" cxnId="{B1B14AC9-8DA0-4DFA-9CE7-33100003A265}">
      <dgm:prSet/>
      <dgm:spPr/>
      <dgm:t>
        <a:bodyPr/>
        <a:lstStyle/>
        <a:p>
          <a:endParaRPr lang="ru-RU"/>
        </a:p>
      </dgm:t>
    </dgm:pt>
    <dgm:pt modelId="{898CE2F6-50FF-497E-96C7-8E53C1D3D625}" type="sibTrans" cxnId="{B1B14AC9-8DA0-4DFA-9CE7-33100003A265}">
      <dgm:prSet/>
      <dgm:spPr/>
      <dgm:t>
        <a:bodyPr/>
        <a:lstStyle/>
        <a:p>
          <a:endParaRPr lang="ru-RU"/>
        </a:p>
      </dgm:t>
    </dgm:pt>
    <dgm:pt modelId="{24672A53-4223-4CEB-A7D4-94BF3789B53C}">
      <dgm:prSet phldrT="[Текст]" custT="1"/>
      <dgm:spPr/>
      <dgm:t>
        <a:bodyPr/>
        <a:lstStyle/>
        <a:p>
          <a:r>
            <a:rPr lang="ru-RU" sz="1500">
              <a:latin typeface="Times New Roman" panose="02020603050405020304" pitchFamily="18" charset="0"/>
              <a:cs typeface="Times New Roman" panose="02020603050405020304" pitchFamily="18" charset="0"/>
            </a:rPr>
            <a:t>ЗУ </a:t>
          </a:r>
          <a:r>
            <a:rPr lang="uk-UA" sz="1500">
              <a:latin typeface="Times New Roman" panose="02020603050405020304" pitchFamily="18" charset="0"/>
              <a:cs typeface="Times New Roman" panose="02020603050405020304" pitchFamily="18" charset="0"/>
            </a:rPr>
            <a:t>«Про професійні спілки, їх права та гарантії діяльності»;</a:t>
          </a:r>
          <a:endParaRPr lang="ru-RU" sz="1500">
            <a:latin typeface="Times New Roman" panose="02020603050405020304" pitchFamily="18" charset="0"/>
            <a:cs typeface="Times New Roman" panose="02020603050405020304" pitchFamily="18" charset="0"/>
          </a:endParaRPr>
        </a:p>
      </dgm:t>
    </dgm:pt>
    <dgm:pt modelId="{2EB9161F-9725-4922-8270-518EDD1805C1}" type="parTrans" cxnId="{29846DE2-B045-4647-99FD-DD857E85C8A6}">
      <dgm:prSet/>
      <dgm:spPr/>
      <dgm:t>
        <a:bodyPr/>
        <a:lstStyle/>
        <a:p>
          <a:endParaRPr lang="ru-RU"/>
        </a:p>
      </dgm:t>
    </dgm:pt>
    <dgm:pt modelId="{C606B662-A2DE-4461-8210-5BD43E3638F9}" type="sibTrans" cxnId="{29846DE2-B045-4647-99FD-DD857E85C8A6}">
      <dgm:prSet/>
      <dgm:spPr/>
      <dgm:t>
        <a:bodyPr/>
        <a:lstStyle/>
        <a:p>
          <a:endParaRPr lang="ru-RU"/>
        </a:p>
      </dgm:t>
    </dgm:pt>
    <dgm:pt modelId="{E87D4EC1-848A-4113-99C0-0F49E2F50083}">
      <dgm:prSet phldrT="[Текст]" custT="1"/>
      <dgm:spPr/>
      <dgm:t>
        <a:bodyPr/>
        <a:lstStyle/>
        <a:p>
          <a:r>
            <a:rPr lang="ru-RU" sz="1500">
              <a:latin typeface="Times New Roman" panose="02020603050405020304" pitchFamily="18" charset="0"/>
              <a:cs typeface="Times New Roman" panose="02020603050405020304" pitchFamily="18" charset="0"/>
            </a:rPr>
            <a:t>ЗУ </a:t>
          </a:r>
          <a:r>
            <a:rPr lang="uk-UA" sz="1500">
              <a:latin typeface="Times New Roman" panose="02020603050405020304" pitchFamily="18" charset="0"/>
              <a:cs typeface="Times New Roman" panose="02020603050405020304" pitchFamily="18" charset="0"/>
            </a:rPr>
            <a:t>«Про звернення громадян»;</a:t>
          </a:r>
          <a:endParaRPr lang="ru-RU" sz="1500">
            <a:latin typeface="Times New Roman" panose="02020603050405020304" pitchFamily="18" charset="0"/>
            <a:cs typeface="Times New Roman" panose="02020603050405020304" pitchFamily="18" charset="0"/>
          </a:endParaRPr>
        </a:p>
      </dgm:t>
    </dgm:pt>
    <dgm:pt modelId="{C53AC189-7F1D-4474-8621-FA2E85ED9DA1}" type="parTrans" cxnId="{F72D8AC4-6629-4116-92BB-2E4E2A86D1C3}">
      <dgm:prSet/>
      <dgm:spPr/>
      <dgm:t>
        <a:bodyPr/>
        <a:lstStyle/>
        <a:p>
          <a:endParaRPr lang="ru-RU"/>
        </a:p>
      </dgm:t>
    </dgm:pt>
    <dgm:pt modelId="{D66D5178-DDE8-47E5-B21E-E4CF6F78B64D}" type="sibTrans" cxnId="{F72D8AC4-6629-4116-92BB-2E4E2A86D1C3}">
      <dgm:prSet/>
      <dgm:spPr/>
      <dgm:t>
        <a:bodyPr/>
        <a:lstStyle/>
        <a:p>
          <a:endParaRPr lang="ru-RU"/>
        </a:p>
      </dgm:t>
    </dgm:pt>
    <dgm:pt modelId="{5E444834-66D5-4EA8-A3EA-72D598EAFDFB}">
      <dgm:prSet phldrT="[Текст]" custT="1"/>
      <dgm:spPr/>
      <dgm:t>
        <a:bodyPr/>
        <a:lstStyle/>
        <a:p>
          <a:r>
            <a:rPr lang="uk-UA" sz="1500">
              <a:latin typeface="Times New Roman" panose="02020603050405020304" pitchFamily="18" charset="0"/>
              <a:cs typeface="Times New Roman" panose="02020603050405020304" pitchFamily="18" charset="0"/>
            </a:rPr>
            <a:t>Цивільний кодекс;</a:t>
          </a:r>
          <a:endParaRPr lang="ru-RU" sz="1500">
            <a:latin typeface="Times New Roman" panose="02020603050405020304" pitchFamily="18" charset="0"/>
            <a:cs typeface="Times New Roman" panose="02020603050405020304" pitchFamily="18" charset="0"/>
          </a:endParaRPr>
        </a:p>
      </dgm:t>
    </dgm:pt>
    <dgm:pt modelId="{014BEEE5-3612-4D52-B59E-9BBC7FD37B68}" type="parTrans" cxnId="{5F60FB77-4BE1-4991-B558-AD216EB2AF2E}">
      <dgm:prSet/>
      <dgm:spPr/>
      <dgm:t>
        <a:bodyPr/>
        <a:lstStyle/>
        <a:p>
          <a:endParaRPr lang="ru-RU"/>
        </a:p>
      </dgm:t>
    </dgm:pt>
    <dgm:pt modelId="{1E04EB12-914E-4155-95B1-FEF7663B2FFC}" type="sibTrans" cxnId="{5F60FB77-4BE1-4991-B558-AD216EB2AF2E}">
      <dgm:prSet/>
      <dgm:spPr/>
      <dgm:t>
        <a:bodyPr/>
        <a:lstStyle/>
        <a:p>
          <a:endParaRPr lang="ru-RU"/>
        </a:p>
      </dgm:t>
    </dgm:pt>
    <dgm:pt modelId="{D947822D-3294-4AAE-AB51-533C500657B2}" type="pres">
      <dgm:prSet presAssocID="{A213C6A3-3261-4B4B-B27A-2F418074DA6F}" presName="linearFlow" presStyleCnt="0">
        <dgm:presLayoutVars>
          <dgm:dir/>
          <dgm:animLvl val="lvl"/>
          <dgm:resizeHandles val="exact"/>
        </dgm:presLayoutVars>
      </dgm:prSet>
      <dgm:spPr/>
      <dgm:t>
        <a:bodyPr/>
        <a:lstStyle/>
        <a:p>
          <a:endParaRPr lang="ru-RU"/>
        </a:p>
      </dgm:t>
    </dgm:pt>
    <dgm:pt modelId="{A715E643-709C-4E38-91C7-E443D26B5A4A}" type="pres">
      <dgm:prSet presAssocID="{1615E0D4-7AD5-46D9-9B10-D9FA0131206D}" presName="composite" presStyleCnt="0"/>
      <dgm:spPr/>
    </dgm:pt>
    <dgm:pt modelId="{07E73B44-6874-4FE6-8057-1BDEBA79E9A7}" type="pres">
      <dgm:prSet presAssocID="{1615E0D4-7AD5-46D9-9B10-D9FA0131206D}" presName="parentText" presStyleLbl="alignNode1" presStyleIdx="0" presStyleCnt="1" custScaleX="92431">
        <dgm:presLayoutVars>
          <dgm:chMax val="1"/>
          <dgm:bulletEnabled val="1"/>
        </dgm:presLayoutVars>
      </dgm:prSet>
      <dgm:spPr/>
      <dgm:t>
        <a:bodyPr/>
        <a:lstStyle/>
        <a:p>
          <a:endParaRPr lang="ru-RU"/>
        </a:p>
      </dgm:t>
    </dgm:pt>
    <dgm:pt modelId="{17BC9544-526A-4926-9D1C-2436BB6FCFB7}" type="pres">
      <dgm:prSet presAssocID="{1615E0D4-7AD5-46D9-9B10-D9FA0131206D}" presName="descendantText" presStyleLbl="alignAcc1" presStyleIdx="0" presStyleCnt="1" custScaleX="104087" custScaleY="113276">
        <dgm:presLayoutVars>
          <dgm:bulletEnabled val="1"/>
        </dgm:presLayoutVars>
      </dgm:prSet>
      <dgm:spPr/>
      <dgm:t>
        <a:bodyPr/>
        <a:lstStyle/>
        <a:p>
          <a:endParaRPr lang="ru-RU"/>
        </a:p>
      </dgm:t>
    </dgm:pt>
  </dgm:ptLst>
  <dgm:cxnLst>
    <dgm:cxn modelId="{E231AD6D-6F5D-444F-B8DF-869A34AECE9E}" type="presOf" srcId="{1615E0D4-7AD5-46D9-9B10-D9FA0131206D}" destId="{07E73B44-6874-4FE6-8057-1BDEBA79E9A7}" srcOrd="0" destOrd="0" presId="urn:microsoft.com/office/officeart/2005/8/layout/chevron2"/>
    <dgm:cxn modelId="{D65812A7-DEC9-4845-8D05-9E253F770718}" srcId="{1615E0D4-7AD5-46D9-9B10-D9FA0131206D}" destId="{92E577EA-FFF6-458A-9D55-77EE37C79B4B}" srcOrd="4" destOrd="0" parTransId="{15D92F7A-A686-48CC-AB86-E0C4BC10A203}" sibTransId="{E4E590C8-9EE6-4BA4-8881-141ED276157A}"/>
    <dgm:cxn modelId="{CE816B8A-A8AD-4AA8-8BF1-098833CA0CDD}" srcId="{1615E0D4-7AD5-46D9-9B10-D9FA0131206D}" destId="{50BFDF12-0B5E-47E6-97E0-63E465C7B451}" srcOrd="9" destOrd="0" parTransId="{FFB1739E-3365-4B3D-96C1-6B4F22178E0C}" sibTransId="{38A1A7B2-F0A8-4A1E-A66D-C4CD97C373DB}"/>
    <dgm:cxn modelId="{B1B14AC9-8DA0-4DFA-9CE7-33100003A265}" srcId="{1615E0D4-7AD5-46D9-9B10-D9FA0131206D}" destId="{BB1AEE87-905E-46F6-9169-96F19C723123}" srcOrd="5" destOrd="0" parTransId="{E4CE4E09-F159-4334-8DF8-D41C51A3282C}" sibTransId="{898CE2F6-50FF-497E-96C7-8E53C1D3D625}"/>
    <dgm:cxn modelId="{23365ED5-4E15-4640-8188-12E359DFC84B}" type="presOf" srcId="{8B30A3DE-0F98-4344-B442-4A141C8B207C}" destId="{17BC9544-526A-4926-9D1C-2436BB6FCFB7}" srcOrd="0" destOrd="0" presId="urn:microsoft.com/office/officeart/2005/8/layout/chevron2"/>
    <dgm:cxn modelId="{83347DCB-EBC2-4C4F-AE59-473365A26AF0}" srcId="{1615E0D4-7AD5-46D9-9B10-D9FA0131206D}" destId="{579578C5-580C-4767-B6FF-7329027BB7E5}" srcOrd="3" destOrd="0" parTransId="{91E80031-6B1B-4A3F-AEF2-2F0431E38D3A}" sibTransId="{48DFC417-2FF8-4797-9A69-C015DE63C906}"/>
    <dgm:cxn modelId="{D4FFABF0-CB5E-46AA-B25C-EF5DF2ED3C65}" type="presOf" srcId="{E87D4EC1-848A-4113-99C0-0F49E2F50083}" destId="{17BC9544-526A-4926-9D1C-2436BB6FCFB7}" srcOrd="0" destOrd="7" presId="urn:microsoft.com/office/officeart/2005/8/layout/chevron2"/>
    <dgm:cxn modelId="{893B368D-72F8-4724-8C21-688F41E6CC7A}" type="presOf" srcId="{579578C5-580C-4767-B6FF-7329027BB7E5}" destId="{17BC9544-526A-4926-9D1C-2436BB6FCFB7}" srcOrd="0" destOrd="3" presId="urn:microsoft.com/office/officeart/2005/8/layout/chevron2"/>
    <dgm:cxn modelId="{15DCAE1A-331C-4237-A9CC-0CB32609F7B3}" type="presOf" srcId="{24672A53-4223-4CEB-A7D4-94BF3789B53C}" destId="{17BC9544-526A-4926-9D1C-2436BB6FCFB7}" srcOrd="0" destOrd="6" presId="urn:microsoft.com/office/officeart/2005/8/layout/chevron2"/>
    <dgm:cxn modelId="{971F8160-7ADC-4880-8560-769507DCC3EE}" srcId="{1615E0D4-7AD5-46D9-9B10-D9FA0131206D}" destId="{8B30A3DE-0F98-4344-B442-4A141C8B207C}" srcOrd="0" destOrd="0" parTransId="{6A5E4C6E-A7A0-49BA-874A-ECE28D1B9F4A}" sibTransId="{F4099B04-53FB-4093-BA21-DF9A36C971C0}"/>
    <dgm:cxn modelId="{2463DB49-C237-426B-9CDF-30DDB9468158}" srcId="{1615E0D4-7AD5-46D9-9B10-D9FA0131206D}" destId="{D57B9A80-BD8B-4835-81A4-82D556EE801A}" srcOrd="1" destOrd="0" parTransId="{F5B7296E-E6C4-4E53-BB53-2BDEBE93FE73}" sibTransId="{7BEA89A3-77D1-4A5E-ACF8-D457D326796D}"/>
    <dgm:cxn modelId="{049A3CE2-10FB-48C3-A387-B9CC77FD0290}" type="presOf" srcId="{6938F871-3779-4A1C-A690-99BE8FA75AED}" destId="{17BC9544-526A-4926-9D1C-2436BB6FCFB7}" srcOrd="0" destOrd="2" presId="urn:microsoft.com/office/officeart/2005/8/layout/chevron2"/>
    <dgm:cxn modelId="{B84C36B0-BCDB-4211-9FB5-2C69DFF10BAD}" type="presOf" srcId="{BB1AEE87-905E-46F6-9169-96F19C723123}" destId="{17BC9544-526A-4926-9D1C-2436BB6FCFB7}" srcOrd="0" destOrd="5" presId="urn:microsoft.com/office/officeart/2005/8/layout/chevron2"/>
    <dgm:cxn modelId="{98942936-9449-4602-B6F9-C016A350F9A2}" type="presOf" srcId="{92E577EA-FFF6-458A-9D55-77EE37C79B4B}" destId="{17BC9544-526A-4926-9D1C-2436BB6FCFB7}" srcOrd="0" destOrd="4" presId="urn:microsoft.com/office/officeart/2005/8/layout/chevron2"/>
    <dgm:cxn modelId="{29846DE2-B045-4647-99FD-DD857E85C8A6}" srcId="{1615E0D4-7AD5-46D9-9B10-D9FA0131206D}" destId="{24672A53-4223-4CEB-A7D4-94BF3789B53C}" srcOrd="6" destOrd="0" parTransId="{2EB9161F-9725-4922-8270-518EDD1805C1}" sibTransId="{C606B662-A2DE-4461-8210-5BD43E3638F9}"/>
    <dgm:cxn modelId="{3E372944-21AB-4BF7-B20D-E4E7802188D2}" srcId="{1615E0D4-7AD5-46D9-9B10-D9FA0131206D}" destId="{6938F871-3779-4A1C-A690-99BE8FA75AED}" srcOrd="2" destOrd="0" parTransId="{417105C1-609F-4D7C-8E1B-0F367137A083}" sibTransId="{0B79F05E-0F0D-4D92-AE0A-A6A6DF5AD0E6}"/>
    <dgm:cxn modelId="{390DF0EF-B705-48C8-A319-BA03B75AF32B}" type="presOf" srcId="{50BFDF12-0B5E-47E6-97E0-63E465C7B451}" destId="{17BC9544-526A-4926-9D1C-2436BB6FCFB7}" srcOrd="0" destOrd="9" presId="urn:microsoft.com/office/officeart/2005/8/layout/chevron2"/>
    <dgm:cxn modelId="{F72D8AC4-6629-4116-92BB-2E4E2A86D1C3}" srcId="{1615E0D4-7AD5-46D9-9B10-D9FA0131206D}" destId="{E87D4EC1-848A-4113-99C0-0F49E2F50083}" srcOrd="7" destOrd="0" parTransId="{C53AC189-7F1D-4474-8621-FA2E85ED9DA1}" sibTransId="{D66D5178-DDE8-47E5-B21E-E4CF6F78B64D}"/>
    <dgm:cxn modelId="{86A47C09-267C-4BCB-85B1-050E4D8B35EA}" type="presOf" srcId="{5E444834-66D5-4EA8-A3EA-72D598EAFDFB}" destId="{17BC9544-526A-4926-9D1C-2436BB6FCFB7}" srcOrd="0" destOrd="8" presId="urn:microsoft.com/office/officeart/2005/8/layout/chevron2"/>
    <dgm:cxn modelId="{5F60FB77-4BE1-4991-B558-AD216EB2AF2E}" srcId="{1615E0D4-7AD5-46D9-9B10-D9FA0131206D}" destId="{5E444834-66D5-4EA8-A3EA-72D598EAFDFB}" srcOrd="8" destOrd="0" parTransId="{014BEEE5-3612-4D52-B59E-9BBC7FD37B68}" sibTransId="{1E04EB12-914E-4155-95B1-FEF7663B2FFC}"/>
    <dgm:cxn modelId="{161CA37C-4B6A-4CD8-B69D-3F16F4775145}" srcId="{A213C6A3-3261-4B4B-B27A-2F418074DA6F}" destId="{1615E0D4-7AD5-46D9-9B10-D9FA0131206D}" srcOrd="0" destOrd="0" parTransId="{16D9F286-7CAC-4485-8A78-CA5476561D73}" sibTransId="{E44BC8F2-77B3-4F9F-87A7-96D0DA6FE639}"/>
    <dgm:cxn modelId="{470F37D0-610B-4774-B615-A79AA558DD39}" type="presOf" srcId="{A213C6A3-3261-4B4B-B27A-2F418074DA6F}" destId="{D947822D-3294-4AAE-AB51-533C500657B2}" srcOrd="0" destOrd="0" presId="urn:microsoft.com/office/officeart/2005/8/layout/chevron2"/>
    <dgm:cxn modelId="{83F7FF21-4102-47FA-87C6-03710137EE4E}" type="presOf" srcId="{D57B9A80-BD8B-4835-81A4-82D556EE801A}" destId="{17BC9544-526A-4926-9D1C-2436BB6FCFB7}" srcOrd="0" destOrd="1" presId="urn:microsoft.com/office/officeart/2005/8/layout/chevron2"/>
    <dgm:cxn modelId="{6777240C-1E03-4471-A133-941B3D5E35AD}" type="presParOf" srcId="{D947822D-3294-4AAE-AB51-533C500657B2}" destId="{A715E643-709C-4E38-91C7-E443D26B5A4A}" srcOrd="0" destOrd="0" presId="urn:microsoft.com/office/officeart/2005/8/layout/chevron2"/>
    <dgm:cxn modelId="{C5B9C3BF-A297-4237-8C36-A404F6087F45}" type="presParOf" srcId="{A715E643-709C-4E38-91C7-E443D26B5A4A}" destId="{07E73B44-6874-4FE6-8057-1BDEBA79E9A7}" srcOrd="0" destOrd="0" presId="urn:microsoft.com/office/officeart/2005/8/layout/chevron2"/>
    <dgm:cxn modelId="{A5ADA656-A29E-44F6-9079-21F546475E7B}" type="presParOf" srcId="{A715E643-709C-4E38-91C7-E443D26B5A4A}" destId="{17BC9544-526A-4926-9D1C-2436BB6FCFB7}"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0C33233-862B-4C91-80C3-DD1A44DC1848}" type="doc">
      <dgm:prSet loTypeId="urn:microsoft.com/office/officeart/2005/8/layout/vList6" loCatId="list" qsTypeId="urn:microsoft.com/office/officeart/2005/8/quickstyle/simple4" qsCatId="simple" csTypeId="urn:microsoft.com/office/officeart/2005/8/colors/colorful1" csCatId="colorful" phldr="1"/>
      <dgm:spPr/>
      <dgm:t>
        <a:bodyPr/>
        <a:lstStyle/>
        <a:p>
          <a:endParaRPr lang="ru-RU"/>
        </a:p>
      </dgm:t>
    </dgm:pt>
    <dgm:pt modelId="{5ED46B65-6F93-49A0-AA09-46F47106C53E}">
      <dgm:prSet phldrT="[Текст]"/>
      <dgm:spPr/>
      <dgm:t>
        <a:bodyPr/>
        <a:lstStyle/>
        <a:p>
          <a:r>
            <a:rPr lang="uk-UA" b="1" u="sng">
              <a:latin typeface="Times New Roman" panose="02020603050405020304" pitchFamily="18" charset="0"/>
              <a:cs typeface="Times New Roman" panose="02020603050405020304" pitchFamily="18" charset="0"/>
            </a:rPr>
            <a:t>Громадське об'єднання</a:t>
          </a:r>
          <a:r>
            <a:rPr lang="uk-UA">
              <a:latin typeface="Times New Roman" panose="02020603050405020304" pitchFamily="18" charset="0"/>
              <a:cs typeface="Times New Roman" panose="02020603050405020304" pitchFamily="18" charset="0"/>
            </a:rPr>
            <a:t> -</a:t>
          </a:r>
          <a:endParaRPr lang="ru-RU">
            <a:latin typeface="Times New Roman" panose="02020603050405020304" pitchFamily="18" charset="0"/>
            <a:cs typeface="Times New Roman" panose="02020603050405020304" pitchFamily="18" charset="0"/>
          </a:endParaRPr>
        </a:p>
      </dgm:t>
    </dgm:pt>
    <dgm:pt modelId="{182F0B6B-F431-41BC-B1EF-F5A7C863E5C8}" type="parTrans" cxnId="{C50EB8C4-93C7-4FDF-A610-DACBC6C105C0}">
      <dgm:prSet/>
      <dgm:spPr/>
      <dgm:t>
        <a:bodyPr/>
        <a:lstStyle/>
        <a:p>
          <a:endParaRPr lang="ru-RU"/>
        </a:p>
      </dgm:t>
    </dgm:pt>
    <dgm:pt modelId="{AB2FC80C-7C7B-46B0-9A4F-9CAD7F9B088A}" type="sibTrans" cxnId="{C50EB8C4-93C7-4FDF-A610-DACBC6C105C0}">
      <dgm:prSet/>
      <dgm:spPr/>
      <dgm:t>
        <a:bodyPr/>
        <a:lstStyle/>
        <a:p>
          <a:endParaRPr lang="ru-RU"/>
        </a:p>
      </dgm:t>
    </dgm:pt>
    <dgm:pt modelId="{8C5B9F9D-6026-469A-88C4-981E3BBAB314}">
      <dgm:prSet phldrT="[Текст]"/>
      <dgm:spPr/>
      <dgm:t>
        <a:bodyPr/>
        <a:lstStyle/>
        <a:p>
          <a:r>
            <a:rPr lang="uk-UA" i="1">
              <a:latin typeface="Times New Roman" panose="02020603050405020304" pitchFamily="18" charset="0"/>
              <a:cs typeface="Times New Roman" panose="02020603050405020304" pitchFamily="18" charset="0"/>
            </a:rPr>
            <a:t>це добровільне об'єднання фізичних осіб та/або юридичних осіб приватного права для здійснення та захисту прав і свобод, задоволення суспільних, зокрема економічних, соціальних, культурних, екологічних, та інших інтересів.</a:t>
          </a:r>
          <a:endParaRPr lang="ru-RU">
            <a:latin typeface="Times New Roman" panose="02020603050405020304" pitchFamily="18" charset="0"/>
            <a:cs typeface="Times New Roman" panose="02020603050405020304" pitchFamily="18" charset="0"/>
          </a:endParaRPr>
        </a:p>
      </dgm:t>
    </dgm:pt>
    <dgm:pt modelId="{A864F5D8-C6E0-476E-A6C5-826D3AC1317B}" type="parTrans" cxnId="{1A754F0F-8AAC-4F3F-B0CE-56D137ACC341}">
      <dgm:prSet/>
      <dgm:spPr/>
      <dgm:t>
        <a:bodyPr/>
        <a:lstStyle/>
        <a:p>
          <a:endParaRPr lang="ru-RU"/>
        </a:p>
      </dgm:t>
    </dgm:pt>
    <dgm:pt modelId="{C2E06B6A-0C63-4F3F-BF36-916F154BE372}" type="sibTrans" cxnId="{1A754F0F-8AAC-4F3F-B0CE-56D137ACC341}">
      <dgm:prSet/>
      <dgm:spPr/>
      <dgm:t>
        <a:bodyPr/>
        <a:lstStyle/>
        <a:p>
          <a:endParaRPr lang="ru-RU"/>
        </a:p>
      </dgm:t>
    </dgm:pt>
    <dgm:pt modelId="{7EF66063-3465-48FF-9BBB-A909E79CE831}">
      <dgm:prSet phldrT="[Текст]"/>
      <dgm:spPr/>
      <dgm:t>
        <a:bodyPr/>
        <a:lstStyle/>
        <a:p>
          <a:r>
            <a:rPr lang="uk-UA" dirty="0">
              <a:latin typeface="Times New Roman" panose="02020603050405020304" pitchFamily="18" charset="0"/>
              <a:cs typeface="Times New Roman" panose="02020603050405020304" pitchFamily="18" charset="0"/>
            </a:rPr>
            <a:t>ч.1 ст. 1 Закону України «Про громадські об’єднання»</a:t>
          </a:r>
          <a:endParaRPr lang="ru-RU" dirty="0">
            <a:latin typeface="Times New Roman" panose="02020603050405020304" pitchFamily="18" charset="0"/>
            <a:cs typeface="Times New Roman" panose="02020603050405020304" pitchFamily="18" charset="0"/>
          </a:endParaRPr>
        </a:p>
      </dgm:t>
    </dgm:pt>
    <dgm:pt modelId="{5D33C699-FFAB-4538-AC77-261C1978FF21}" type="parTrans" cxnId="{CCD0FCC5-D386-46D0-ADD9-4B0C609F4D41}">
      <dgm:prSet/>
      <dgm:spPr/>
      <dgm:t>
        <a:bodyPr/>
        <a:lstStyle/>
        <a:p>
          <a:endParaRPr lang="ru-RU"/>
        </a:p>
      </dgm:t>
    </dgm:pt>
    <dgm:pt modelId="{F0BD3896-76F2-4B57-9222-1EF19EA02FF1}" type="sibTrans" cxnId="{CCD0FCC5-D386-46D0-ADD9-4B0C609F4D41}">
      <dgm:prSet/>
      <dgm:spPr/>
      <dgm:t>
        <a:bodyPr/>
        <a:lstStyle/>
        <a:p>
          <a:endParaRPr lang="ru-RU"/>
        </a:p>
      </dgm:t>
    </dgm:pt>
    <dgm:pt modelId="{99199BF7-B602-4C15-A3A5-AD75156EC5F3}">
      <dgm:prSet phldrT="[Текст]"/>
      <dgm:spPr/>
      <dgm:t>
        <a:bodyPr/>
        <a:lstStyle/>
        <a:p>
          <a:r>
            <a:rPr lang="uk-UA" b="1" u="sng">
              <a:latin typeface="Times New Roman" panose="02020603050405020304" pitchFamily="18" charset="0"/>
              <a:cs typeface="Times New Roman" panose="02020603050405020304" pitchFamily="18" charset="0"/>
            </a:rPr>
            <a:t>Громадська організація - </a:t>
          </a:r>
          <a:endParaRPr lang="ru-RU">
            <a:latin typeface="Times New Roman" panose="02020603050405020304" pitchFamily="18" charset="0"/>
            <a:cs typeface="Times New Roman" panose="02020603050405020304" pitchFamily="18" charset="0"/>
          </a:endParaRPr>
        </a:p>
      </dgm:t>
    </dgm:pt>
    <dgm:pt modelId="{07FB2825-B5C1-4420-B323-C7191A727450}" type="parTrans" cxnId="{BD81136C-B5F3-4204-A198-BFCB08D79A4E}">
      <dgm:prSet/>
      <dgm:spPr/>
      <dgm:t>
        <a:bodyPr/>
        <a:lstStyle/>
        <a:p>
          <a:endParaRPr lang="ru-RU"/>
        </a:p>
      </dgm:t>
    </dgm:pt>
    <dgm:pt modelId="{122D8DB1-4760-4AB9-8D5B-A14B8DA5E95A}" type="sibTrans" cxnId="{BD81136C-B5F3-4204-A198-BFCB08D79A4E}">
      <dgm:prSet/>
      <dgm:spPr/>
      <dgm:t>
        <a:bodyPr/>
        <a:lstStyle/>
        <a:p>
          <a:endParaRPr lang="ru-RU"/>
        </a:p>
      </dgm:t>
    </dgm:pt>
    <dgm:pt modelId="{17AECDE3-EB8A-44EA-A8AD-1DD8B4B652FF}">
      <dgm:prSet phldrT="[Текст]"/>
      <dgm:spPr/>
      <dgm:t>
        <a:bodyPr/>
        <a:lstStyle/>
        <a:p>
          <a:r>
            <a:rPr lang="uk-UA" i="1" dirty="0">
              <a:latin typeface="Times New Roman" panose="02020603050405020304" pitchFamily="18" charset="0"/>
              <a:cs typeface="Times New Roman" panose="02020603050405020304" pitchFamily="18" charset="0"/>
            </a:rPr>
            <a:t>це</a:t>
          </a:r>
          <a:r>
            <a:rPr lang="uk-UA" dirty="0">
              <a:latin typeface="Times New Roman" panose="02020603050405020304" pitchFamily="18" charset="0"/>
              <a:cs typeface="Times New Roman" panose="02020603050405020304" pitchFamily="18" charset="0"/>
            </a:rPr>
            <a:t> </a:t>
          </a:r>
          <a:r>
            <a:rPr lang="uk-UA" i="1" dirty="0">
              <a:latin typeface="Times New Roman" panose="02020603050405020304" pitchFamily="18" charset="0"/>
              <a:cs typeface="Times New Roman" panose="02020603050405020304" pitchFamily="18" charset="0"/>
            </a:rPr>
            <a:t>громадське об'єднання, засновниками та членами (учасниками) якого є фізичні особи.</a:t>
          </a:r>
          <a:endParaRPr lang="ru-RU" dirty="0">
            <a:latin typeface="Times New Roman" panose="02020603050405020304" pitchFamily="18" charset="0"/>
            <a:cs typeface="Times New Roman" panose="02020603050405020304" pitchFamily="18" charset="0"/>
          </a:endParaRPr>
        </a:p>
      </dgm:t>
    </dgm:pt>
    <dgm:pt modelId="{64D03275-B588-4ADF-A07A-B731036C3542}" type="parTrans" cxnId="{AB5CAB0F-BF14-41C6-AD2A-64C038E5270C}">
      <dgm:prSet/>
      <dgm:spPr/>
      <dgm:t>
        <a:bodyPr/>
        <a:lstStyle/>
        <a:p>
          <a:endParaRPr lang="ru-RU"/>
        </a:p>
      </dgm:t>
    </dgm:pt>
    <dgm:pt modelId="{E5310207-2FDF-414C-9469-F99AE2786B78}" type="sibTrans" cxnId="{AB5CAB0F-BF14-41C6-AD2A-64C038E5270C}">
      <dgm:prSet/>
      <dgm:spPr/>
      <dgm:t>
        <a:bodyPr/>
        <a:lstStyle/>
        <a:p>
          <a:endParaRPr lang="ru-RU"/>
        </a:p>
      </dgm:t>
    </dgm:pt>
    <dgm:pt modelId="{CA1EC2BC-A24C-4FDF-A6F2-A2E45435A575}">
      <dgm:prSet phldrT="[Текст]"/>
      <dgm:spPr/>
      <dgm:t>
        <a:bodyPr/>
        <a:lstStyle/>
        <a:p>
          <a:endParaRPr lang="ru-RU">
            <a:latin typeface="Times New Roman" panose="02020603050405020304" pitchFamily="18" charset="0"/>
            <a:cs typeface="Times New Roman" panose="02020603050405020304" pitchFamily="18" charset="0"/>
          </a:endParaRPr>
        </a:p>
      </dgm:t>
    </dgm:pt>
    <dgm:pt modelId="{6E186171-8A93-4723-AFC4-3EBA339EC3FD}" type="parTrans" cxnId="{BEC00CCE-603B-4182-88B9-2592C7F7516F}">
      <dgm:prSet/>
      <dgm:spPr/>
      <dgm:t>
        <a:bodyPr/>
        <a:lstStyle/>
        <a:p>
          <a:endParaRPr lang="ru-RU"/>
        </a:p>
      </dgm:t>
    </dgm:pt>
    <dgm:pt modelId="{B9A419B8-6A32-4D4E-B078-216F34ABC2CC}" type="sibTrans" cxnId="{BEC00CCE-603B-4182-88B9-2592C7F7516F}">
      <dgm:prSet/>
      <dgm:spPr/>
      <dgm:t>
        <a:bodyPr/>
        <a:lstStyle/>
        <a:p>
          <a:endParaRPr lang="ru-RU"/>
        </a:p>
      </dgm:t>
    </dgm:pt>
    <dgm:pt modelId="{8FF9B5AB-E350-4433-8A3C-DCD3F82577FB}">
      <dgm:prSet phldrT="[Текст]"/>
      <dgm:spPr/>
      <dgm:t>
        <a:bodyPr/>
        <a:lstStyle/>
        <a:p>
          <a:endParaRPr lang="ru-RU">
            <a:latin typeface="Times New Roman" panose="02020603050405020304" pitchFamily="18" charset="0"/>
            <a:cs typeface="Times New Roman" panose="02020603050405020304" pitchFamily="18" charset="0"/>
          </a:endParaRPr>
        </a:p>
      </dgm:t>
    </dgm:pt>
    <dgm:pt modelId="{CF5ECC71-3779-40B7-B63D-935701B28A24}" type="parTrans" cxnId="{0EE9EE31-8AEF-4F95-A17A-B457A7541191}">
      <dgm:prSet/>
      <dgm:spPr/>
      <dgm:t>
        <a:bodyPr/>
        <a:lstStyle/>
        <a:p>
          <a:endParaRPr lang="ru-RU"/>
        </a:p>
      </dgm:t>
    </dgm:pt>
    <dgm:pt modelId="{0F166248-4C47-4920-9AB4-954529EB634A}" type="sibTrans" cxnId="{0EE9EE31-8AEF-4F95-A17A-B457A7541191}">
      <dgm:prSet/>
      <dgm:spPr/>
      <dgm:t>
        <a:bodyPr/>
        <a:lstStyle/>
        <a:p>
          <a:endParaRPr lang="ru-RU"/>
        </a:p>
      </dgm:t>
    </dgm:pt>
    <dgm:pt modelId="{6239A549-DB2F-45BD-AB69-F70F1CD6F777}">
      <dgm:prSet phldrT="[Текст]"/>
      <dgm:spPr/>
      <dgm:t>
        <a:bodyPr/>
        <a:lstStyle/>
        <a:p>
          <a:r>
            <a:rPr lang="uk-UA" b="1" u="sng">
              <a:latin typeface="Times New Roman" panose="02020603050405020304" pitchFamily="18" charset="0"/>
              <a:cs typeface="Times New Roman" panose="02020603050405020304" pitchFamily="18" charset="0"/>
            </a:rPr>
            <a:t>Громадська спілка</a:t>
          </a:r>
          <a:r>
            <a:rPr lang="uk-UA">
              <a:latin typeface="Times New Roman" panose="02020603050405020304" pitchFamily="18" charset="0"/>
              <a:cs typeface="Times New Roman" panose="02020603050405020304" pitchFamily="18" charset="0"/>
            </a:rPr>
            <a:t> - </a:t>
          </a:r>
          <a:endParaRPr lang="ru-RU">
            <a:latin typeface="Times New Roman" panose="02020603050405020304" pitchFamily="18" charset="0"/>
            <a:cs typeface="Times New Roman" panose="02020603050405020304" pitchFamily="18" charset="0"/>
          </a:endParaRPr>
        </a:p>
      </dgm:t>
    </dgm:pt>
    <dgm:pt modelId="{093219D9-1902-4AA6-BEBC-7B8471426D6F}" type="parTrans" cxnId="{73DB7CA4-DA97-47B9-A1B1-20A043E7BEEB}">
      <dgm:prSet/>
      <dgm:spPr/>
      <dgm:t>
        <a:bodyPr/>
        <a:lstStyle/>
        <a:p>
          <a:endParaRPr lang="ru-RU"/>
        </a:p>
      </dgm:t>
    </dgm:pt>
    <dgm:pt modelId="{12A2A64D-A5FE-4B59-9213-FE37382A380B}" type="sibTrans" cxnId="{73DB7CA4-DA97-47B9-A1B1-20A043E7BEEB}">
      <dgm:prSet/>
      <dgm:spPr/>
      <dgm:t>
        <a:bodyPr/>
        <a:lstStyle/>
        <a:p>
          <a:endParaRPr lang="ru-RU"/>
        </a:p>
      </dgm:t>
    </dgm:pt>
    <dgm:pt modelId="{F8BAF41C-375C-4804-B59D-71E847B1C125}">
      <dgm:prSet/>
      <dgm:spPr/>
      <dgm:t>
        <a:bodyPr/>
        <a:lstStyle/>
        <a:p>
          <a:r>
            <a:rPr lang="uk-UA" i="1" dirty="0">
              <a:latin typeface="Times New Roman" panose="02020603050405020304" pitchFamily="18" charset="0"/>
              <a:cs typeface="Times New Roman" panose="02020603050405020304" pitchFamily="18" charset="0"/>
            </a:rPr>
            <a:t>це громадське об'єднання, засновниками якого є юридичні особи приватного права, а членами (учасниками) можуть бути юридичні особи приватного права та фізичні особи.</a:t>
          </a:r>
          <a:endParaRPr lang="ru-RU" dirty="0">
            <a:latin typeface="Times New Roman" panose="02020603050405020304" pitchFamily="18" charset="0"/>
            <a:cs typeface="Times New Roman" panose="02020603050405020304" pitchFamily="18" charset="0"/>
          </a:endParaRPr>
        </a:p>
      </dgm:t>
    </dgm:pt>
    <dgm:pt modelId="{2F257CD4-0F7C-40FB-9068-68C3E4104055}" type="parTrans" cxnId="{C08528F9-F678-408D-82F5-64CEA2E66AF7}">
      <dgm:prSet/>
      <dgm:spPr/>
      <dgm:t>
        <a:bodyPr/>
        <a:lstStyle/>
        <a:p>
          <a:endParaRPr lang="ru-RU"/>
        </a:p>
      </dgm:t>
    </dgm:pt>
    <dgm:pt modelId="{73A75B1C-D991-4BE9-B1BD-292B863C29F9}" type="sibTrans" cxnId="{C08528F9-F678-408D-82F5-64CEA2E66AF7}">
      <dgm:prSet/>
      <dgm:spPr/>
      <dgm:t>
        <a:bodyPr/>
        <a:lstStyle/>
        <a:p>
          <a:endParaRPr lang="ru-RU"/>
        </a:p>
      </dgm:t>
    </dgm:pt>
    <dgm:pt modelId="{A694B9A3-240C-4939-BAF4-35AA6C57E7F7}">
      <dgm:prSet/>
      <dgm:spPr/>
      <dgm:t>
        <a:bodyPr/>
        <a:lstStyle/>
        <a:p>
          <a:endParaRPr lang="ru-RU">
            <a:latin typeface="Times New Roman" panose="02020603050405020304" pitchFamily="18" charset="0"/>
            <a:cs typeface="Times New Roman" panose="02020603050405020304" pitchFamily="18" charset="0"/>
          </a:endParaRPr>
        </a:p>
      </dgm:t>
    </dgm:pt>
    <dgm:pt modelId="{A63153E3-502B-4868-889B-FED9288F8996}" type="parTrans" cxnId="{BD708DF2-65FA-4163-9714-8349F91A2C3F}">
      <dgm:prSet/>
      <dgm:spPr/>
      <dgm:t>
        <a:bodyPr/>
        <a:lstStyle/>
        <a:p>
          <a:endParaRPr lang="ru-RU"/>
        </a:p>
      </dgm:t>
    </dgm:pt>
    <dgm:pt modelId="{84DAC4FB-2592-4BB1-9287-1E439CCBE108}" type="sibTrans" cxnId="{BD708DF2-65FA-4163-9714-8349F91A2C3F}">
      <dgm:prSet/>
      <dgm:spPr/>
      <dgm:t>
        <a:bodyPr/>
        <a:lstStyle/>
        <a:p>
          <a:endParaRPr lang="ru-RU"/>
        </a:p>
      </dgm:t>
    </dgm:pt>
    <dgm:pt modelId="{A6090118-CE38-4F59-8718-25C5C92BA9CB}" type="pres">
      <dgm:prSet presAssocID="{C0C33233-862B-4C91-80C3-DD1A44DC1848}" presName="Name0" presStyleCnt="0">
        <dgm:presLayoutVars>
          <dgm:dir/>
          <dgm:animLvl val="lvl"/>
          <dgm:resizeHandles/>
        </dgm:presLayoutVars>
      </dgm:prSet>
      <dgm:spPr/>
      <dgm:t>
        <a:bodyPr/>
        <a:lstStyle/>
        <a:p>
          <a:endParaRPr lang="ru-RU"/>
        </a:p>
      </dgm:t>
    </dgm:pt>
    <dgm:pt modelId="{57D11C36-8206-44B2-B156-7EB8CD893E84}" type="pres">
      <dgm:prSet presAssocID="{5ED46B65-6F93-49A0-AA09-46F47106C53E}" presName="linNode" presStyleCnt="0"/>
      <dgm:spPr/>
    </dgm:pt>
    <dgm:pt modelId="{EB95153D-2676-4783-A2C8-3C3A5B47C6B7}" type="pres">
      <dgm:prSet presAssocID="{5ED46B65-6F93-49A0-AA09-46F47106C53E}" presName="parentShp" presStyleLbl="node1" presStyleIdx="0" presStyleCnt="3">
        <dgm:presLayoutVars>
          <dgm:bulletEnabled val="1"/>
        </dgm:presLayoutVars>
      </dgm:prSet>
      <dgm:spPr/>
      <dgm:t>
        <a:bodyPr/>
        <a:lstStyle/>
        <a:p>
          <a:endParaRPr lang="ru-RU"/>
        </a:p>
      </dgm:t>
    </dgm:pt>
    <dgm:pt modelId="{0E2E9B90-2E84-4AE0-891D-37F2D5CE08B5}" type="pres">
      <dgm:prSet presAssocID="{5ED46B65-6F93-49A0-AA09-46F47106C53E}" presName="childShp" presStyleLbl="bgAccFollowNode1" presStyleIdx="0" presStyleCnt="3">
        <dgm:presLayoutVars>
          <dgm:bulletEnabled val="1"/>
        </dgm:presLayoutVars>
      </dgm:prSet>
      <dgm:spPr/>
      <dgm:t>
        <a:bodyPr/>
        <a:lstStyle/>
        <a:p>
          <a:endParaRPr lang="ru-RU"/>
        </a:p>
      </dgm:t>
    </dgm:pt>
    <dgm:pt modelId="{3A4FA1B5-AC6E-4649-8EB9-A9EA2373BA6C}" type="pres">
      <dgm:prSet presAssocID="{AB2FC80C-7C7B-46B0-9A4F-9CAD7F9B088A}" presName="spacing" presStyleCnt="0"/>
      <dgm:spPr/>
    </dgm:pt>
    <dgm:pt modelId="{CEED9A9E-BB29-4CB9-AE88-2CD049C1D653}" type="pres">
      <dgm:prSet presAssocID="{99199BF7-B602-4C15-A3A5-AD75156EC5F3}" presName="linNode" presStyleCnt="0"/>
      <dgm:spPr/>
    </dgm:pt>
    <dgm:pt modelId="{B5CF8B5D-D15E-485A-9ED4-6154AF813948}" type="pres">
      <dgm:prSet presAssocID="{99199BF7-B602-4C15-A3A5-AD75156EC5F3}" presName="parentShp" presStyleLbl="node1" presStyleIdx="1" presStyleCnt="3">
        <dgm:presLayoutVars>
          <dgm:bulletEnabled val="1"/>
        </dgm:presLayoutVars>
      </dgm:prSet>
      <dgm:spPr/>
      <dgm:t>
        <a:bodyPr/>
        <a:lstStyle/>
        <a:p>
          <a:endParaRPr lang="ru-RU"/>
        </a:p>
      </dgm:t>
    </dgm:pt>
    <dgm:pt modelId="{C1406E10-6A3F-459D-96FC-C63264D9A88E}" type="pres">
      <dgm:prSet presAssocID="{99199BF7-B602-4C15-A3A5-AD75156EC5F3}" presName="childShp" presStyleLbl="bgAccFollowNode1" presStyleIdx="1" presStyleCnt="3">
        <dgm:presLayoutVars>
          <dgm:bulletEnabled val="1"/>
        </dgm:presLayoutVars>
      </dgm:prSet>
      <dgm:spPr/>
      <dgm:t>
        <a:bodyPr/>
        <a:lstStyle/>
        <a:p>
          <a:endParaRPr lang="ru-RU"/>
        </a:p>
      </dgm:t>
    </dgm:pt>
    <dgm:pt modelId="{80095F0E-5F2A-4016-A792-3C523D573FB6}" type="pres">
      <dgm:prSet presAssocID="{122D8DB1-4760-4AB9-8D5B-A14B8DA5E95A}" presName="spacing" presStyleCnt="0"/>
      <dgm:spPr/>
    </dgm:pt>
    <dgm:pt modelId="{F5A1610B-91C7-4004-9BCF-51F19B1F3EC3}" type="pres">
      <dgm:prSet presAssocID="{6239A549-DB2F-45BD-AB69-F70F1CD6F777}" presName="linNode" presStyleCnt="0"/>
      <dgm:spPr/>
    </dgm:pt>
    <dgm:pt modelId="{6FC5A212-5E78-4029-9AF7-6A43AB4CF620}" type="pres">
      <dgm:prSet presAssocID="{6239A549-DB2F-45BD-AB69-F70F1CD6F777}" presName="parentShp" presStyleLbl="node1" presStyleIdx="2" presStyleCnt="3">
        <dgm:presLayoutVars>
          <dgm:bulletEnabled val="1"/>
        </dgm:presLayoutVars>
      </dgm:prSet>
      <dgm:spPr/>
      <dgm:t>
        <a:bodyPr/>
        <a:lstStyle/>
        <a:p>
          <a:endParaRPr lang="ru-RU"/>
        </a:p>
      </dgm:t>
    </dgm:pt>
    <dgm:pt modelId="{889D774A-499D-4A19-AB34-1F2D4D1C476C}" type="pres">
      <dgm:prSet presAssocID="{6239A549-DB2F-45BD-AB69-F70F1CD6F777}" presName="childShp" presStyleLbl="bgAccFollowNode1" presStyleIdx="2" presStyleCnt="3" custLinFactNeighborX="1457" custLinFactNeighborY="-3168">
        <dgm:presLayoutVars>
          <dgm:bulletEnabled val="1"/>
        </dgm:presLayoutVars>
      </dgm:prSet>
      <dgm:spPr/>
      <dgm:t>
        <a:bodyPr/>
        <a:lstStyle/>
        <a:p>
          <a:endParaRPr lang="ru-RU"/>
        </a:p>
      </dgm:t>
    </dgm:pt>
  </dgm:ptLst>
  <dgm:cxnLst>
    <dgm:cxn modelId="{6E4017DA-B530-437F-B674-58BBE8491AAB}" type="presOf" srcId="{8FF9B5AB-E350-4433-8A3C-DCD3F82577FB}" destId="{C1406E10-6A3F-459D-96FC-C63264D9A88E}" srcOrd="0" destOrd="1" presId="urn:microsoft.com/office/officeart/2005/8/layout/vList6"/>
    <dgm:cxn modelId="{0EE9EE31-8AEF-4F95-A17A-B457A7541191}" srcId="{99199BF7-B602-4C15-A3A5-AD75156EC5F3}" destId="{8FF9B5AB-E350-4433-8A3C-DCD3F82577FB}" srcOrd="1" destOrd="0" parTransId="{CF5ECC71-3779-40B7-B63D-935701B28A24}" sibTransId="{0F166248-4C47-4920-9AB4-954529EB634A}"/>
    <dgm:cxn modelId="{4D806450-8E09-4648-BF8E-96A648F557D7}" type="presOf" srcId="{F8BAF41C-375C-4804-B59D-71E847B1C125}" destId="{889D774A-499D-4A19-AB34-1F2D4D1C476C}" srcOrd="0" destOrd="1" presId="urn:microsoft.com/office/officeart/2005/8/layout/vList6"/>
    <dgm:cxn modelId="{1A754F0F-8AAC-4F3F-B0CE-56D137ACC341}" srcId="{5ED46B65-6F93-49A0-AA09-46F47106C53E}" destId="{8C5B9F9D-6026-469A-88C4-981E3BBAB314}" srcOrd="0" destOrd="0" parTransId="{A864F5D8-C6E0-476E-A6C5-826D3AC1317B}" sibTransId="{C2E06B6A-0C63-4F3F-BF36-916F154BE372}"/>
    <dgm:cxn modelId="{3860FCEB-FD71-4512-9402-A35A6DD47C97}" type="presOf" srcId="{8C5B9F9D-6026-469A-88C4-981E3BBAB314}" destId="{0E2E9B90-2E84-4AE0-891D-37F2D5CE08B5}" srcOrd="0" destOrd="0" presId="urn:microsoft.com/office/officeart/2005/8/layout/vList6"/>
    <dgm:cxn modelId="{BD708DF2-65FA-4163-9714-8349F91A2C3F}" srcId="{6239A549-DB2F-45BD-AB69-F70F1CD6F777}" destId="{A694B9A3-240C-4939-BAF4-35AA6C57E7F7}" srcOrd="0" destOrd="0" parTransId="{A63153E3-502B-4868-889B-FED9288F8996}" sibTransId="{84DAC4FB-2592-4BB1-9287-1E439CCBE108}"/>
    <dgm:cxn modelId="{C50EB8C4-93C7-4FDF-A610-DACBC6C105C0}" srcId="{C0C33233-862B-4C91-80C3-DD1A44DC1848}" destId="{5ED46B65-6F93-49A0-AA09-46F47106C53E}" srcOrd="0" destOrd="0" parTransId="{182F0B6B-F431-41BC-B1EF-F5A7C863E5C8}" sibTransId="{AB2FC80C-7C7B-46B0-9A4F-9CAD7F9B088A}"/>
    <dgm:cxn modelId="{C4CDF5B8-51EE-4B83-BFA8-74781E27E4A4}" type="presOf" srcId="{7EF66063-3465-48FF-9BBB-A909E79CE831}" destId="{0E2E9B90-2E84-4AE0-891D-37F2D5CE08B5}" srcOrd="0" destOrd="1" presId="urn:microsoft.com/office/officeart/2005/8/layout/vList6"/>
    <dgm:cxn modelId="{F9545828-CCAB-4BE2-84AC-9CB6F2E1BAE9}" type="presOf" srcId="{99199BF7-B602-4C15-A3A5-AD75156EC5F3}" destId="{B5CF8B5D-D15E-485A-9ED4-6154AF813948}" srcOrd="0" destOrd="0" presId="urn:microsoft.com/office/officeart/2005/8/layout/vList6"/>
    <dgm:cxn modelId="{C08528F9-F678-408D-82F5-64CEA2E66AF7}" srcId="{6239A549-DB2F-45BD-AB69-F70F1CD6F777}" destId="{F8BAF41C-375C-4804-B59D-71E847B1C125}" srcOrd="1" destOrd="0" parTransId="{2F257CD4-0F7C-40FB-9068-68C3E4104055}" sibTransId="{73A75B1C-D991-4BE9-B1BD-292B863C29F9}"/>
    <dgm:cxn modelId="{BD81136C-B5F3-4204-A198-BFCB08D79A4E}" srcId="{C0C33233-862B-4C91-80C3-DD1A44DC1848}" destId="{99199BF7-B602-4C15-A3A5-AD75156EC5F3}" srcOrd="1" destOrd="0" parTransId="{07FB2825-B5C1-4420-B323-C7191A727450}" sibTransId="{122D8DB1-4760-4AB9-8D5B-A14B8DA5E95A}"/>
    <dgm:cxn modelId="{A4C75A7B-2849-4004-AC9D-981CDE3DE04A}" type="presOf" srcId="{A694B9A3-240C-4939-BAF4-35AA6C57E7F7}" destId="{889D774A-499D-4A19-AB34-1F2D4D1C476C}" srcOrd="0" destOrd="0" presId="urn:microsoft.com/office/officeart/2005/8/layout/vList6"/>
    <dgm:cxn modelId="{C2DF57D2-5EA4-4314-8700-1976E5F0622D}" type="presOf" srcId="{5ED46B65-6F93-49A0-AA09-46F47106C53E}" destId="{EB95153D-2676-4783-A2C8-3C3A5B47C6B7}" srcOrd="0" destOrd="0" presId="urn:microsoft.com/office/officeart/2005/8/layout/vList6"/>
    <dgm:cxn modelId="{6099735E-ADA3-4139-9DE7-E82233EA762A}" type="presOf" srcId="{6239A549-DB2F-45BD-AB69-F70F1CD6F777}" destId="{6FC5A212-5E78-4029-9AF7-6A43AB4CF620}" srcOrd="0" destOrd="0" presId="urn:microsoft.com/office/officeart/2005/8/layout/vList6"/>
    <dgm:cxn modelId="{7E66E8B4-10EC-4E2D-AE4B-A713B0748FBD}" type="presOf" srcId="{CA1EC2BC-A24C-4FDF-A6F2-A2E45435A575}" destId="{C1406E10-6A3F-459D-96FC-C63264D9A88E}" srcOrd="0" destOrd="0" presId="urn:microsoft.com/office/officeart/2005/8/layout/vList6"/>
    <dgm:cxn modelId="{AB5CAB0F-BF14-41C6-AD2A-64C038E5270C}" srcId="{99199BF7-B602-4C15-A3A5-AD75156EC5F3}" destId="{17AECDE3-EB8A-44EA-A8AD-1DD8B4B652FF}" srcOrd="2" destOrd="0" parTransId="{64D03275-B588-4ADF-A07A-B731036C3542}" sibTransId="{E5310207-2FDF-414C-9469-F99AE2786B78}"/>
    <dgm:cxn modelId="{CCD0FCC5-D386-46D0-ADD9-4B0C609F4D41}" srcId="{5ED46B65-6F93-49A0-AA09-46F47106C53E}" destId="{7EF66063-3465-48FF-9BBB-A909E79CE831}" srcOrd="1" destOrd="0" parTransId="{5D33C699-FFAB-4538-AC77-261C1978FF21}" sibTransId="{F0BD3896-76F2-4B57-9222-1EF19EA02FF1}"/>
    <dgm:cxn modelId="{A56C4B04-F8EA-411F-B2A4-0EDA6CEEC19E}" type="presOf" srcId="{C0C33233-862B-4C91-80C3-DD1A44DC1848}" destId="{A6090118-CE38-4F59-8718-25C5C92BA9CB}" srcOrd="0" destOrd="0" presId="urn:microsoft.com/office/officeart/2005/8/layout/vList6"/>
    <dgm:cxn modelId="{BEC00CCE-603B-4182-88B9-2592C7F7516F}" srcId="{99199BF7-B602-4C15-A3A5-AD75156EC5F3}" destId="{CA1EC2BC-A24C-4FDF-A6F2-A2E45435A575}" srcOrd="0" destOrd="0" parTransId="{6E186171-8A93-4723-AFC4-3EBA339EC3FD}" sibTransId="{B9A419B8-6A32-4D4E-B078-216F34ABC2CC}"/>
    <dgm:cxn modelId="{CBB83F8A-E97C-42B4-BD28-0369FFF88087}" type="presOf" srcId="{17AECDE3-EB8A-44EA-A8AD-1DD8B4B652FF}" destId="{C1406E10-6A3F-459D-96FC-C63264D9A88E}" srcOrd="0" destOrd="2" presId="urn:microsoft.com/office/officeart/2005/8/layout/vList6"/>
    <dgm:cxn modelId="{73DB7CA4-DA97-47B9-A1B1-20A043E7BEEB}" srcId="{C0C33233-862B-4C91-80C3-DD1A44DC1848}" destId="{6239A549-DB2F-45BD-AB69-F70F1CD6F777}" srcOrd="2" destOrd="0" parTransId="{093219D9-1902-4AA6-BEBC-7B8471426D6F}" sibTransId="{12A2A64D-A5FE-4B59-9213-FE37382A380B}"/>
    <dgm:cxn modelId="{53481E07-B4E1-404B-B9E3-A7204A38835B}" type="presParOf" srcId="{A6090118-CE38-4F59-8718-25C5C92BA9CB}" destId="{57D11C36-8206-44B2-B156-7EB8CD893E84}" srcOrd="0" destOrd="0" presId="urn:microsoft.com/office/officeart/2005/8/layout/vList6"/>
    <dgm:cxn modelId="{25B4F099-05EE-43D3-8FDE-FC95B02246DB}" type="presParOf" srcId="{57D11C36-8206-44B2-B156-7EB8CD893E84}" destId="{EB95153D-2676-4783-A2C8-3C3A5B47C6B7}" srcOrd="0" destOrd="0" presId="urn:microsoft.com/office/officeart/2005/8/layout/vList6"/>
    <dgm:cxn modelId="{1E336628-3919-4082-AC18-2C46DDD0FF56}" type="presParOf" srcId="{57D11C36-8206-44B2-B156-7EB8CD893E84}" destId="{0E2E9B90-2E84-4AE0-891D-37F2D5CE08B5}" srcOrd="1" destOrd="0" presId="urn:microsoft.com/office/officeart/2005/8/layout/vList6"/>
    <dgm:cxn modelId="{660144E3-B53F-47B5-9B08-0CEECC1F1FD9}" type="presParOf" srcId="{A6090118-CE38-4F59-8718-25C5C92BA9CB}" destId="{3A4FA1B5-AC6E-4649-8EB9-A9EA2373BA6C}" srcOrd="1" destOrd="0" presId="urn:microsoft.com/office/officeart/2005/8/layout/vList6"/>
    <dgm:cxn modelId="{91264E69-C8BF-4CF9-AD08-E57971D58230}" type="presParOf" srcId="{A6090118-CE38-4F59-8718-25C5C92BA9CB}" destId="{CEED9A9E-BB29-4CB9-AE88-2CD049C1D653}" srcOrd="2" destOrd="0" presId="urn:microsoft.com/office/officeart/2005/8/layout/vList6"/>
    <dgm:cxn modelId="{A0CBA61A-86BA-4BCD-ABF2-29802505325D}" type="presParOf" srcId="{CEED9A9E-BB29-4CB9-AE88-2CD049C1D653}" destId="{B5CF8B5D-D15E-485A-9ED4-6154AF813948}" srcOrd="0" destOrd="0" presId="urn:microsoft.com/office/officeart/2005/8/layout/vList6"/>
    <dgm:cxn modelId="{FA8DDFE5-5255-4EEA-962F-C9CE7D90B702}" type="presParOf" srcId="{CEED9A9E-BB29-4CB9-AE88-2CD049C1D653}" destId="{C1406E10-6A3F-459D-96FC-C63264D9A88E}" srcOrd="1" destOrd="0" presId="urn:microsoft.com/office/officeart/2005/8/layout/vList6"/>
    <dgm:cxn modelId="{26AC31CC-5991-4D83-A3AA-A0B899688B9E}" type="presParOf" srcId="{A6090118-CE38-4F59-8718-25C5C92BA9CB}" destId="{80095F0E-5F2A-4016-A792-3C523D573FB6}" srcOrd="3" destOrd="0" presId="urn:microsoft.com/office/officeart/2005/8/layout/vList6"/>
    <dgm:cxn modelId="{0F061144-BA95-49F7-8227-3669530B3203}" type="presParOf" srcId="{A6090118-CE38-4F59-8718-25C5C92BA9CB}" destId="{F5A1610B-91C7-4004-9BCF-51F19B1F3EC3}" srcOrd="4" destOrd="0" presId="urn:microsoft.com/office/officeart/2005/8/layout/vList6"/>
    <dgm:cxn modelId="{C10AA579-B671-432F-870A-CA5C30661932}" type="presParOf" srcId="{F5A1610B-91C7-4004-9BCF-51F19B1F3EC3}" destId="{6FC5A212-5E78-4029-9AF7-6A43AB4CF620}" srcOrd="0" destOrd="0" presId="urn:microsoft.com/office/officeart/2005/8/layout/vList6"/>
    <dgm:cxn modelId="{DCEBC656-18F9-4904-9326-2CC673E3ADA3}" type="presParOf" srcId="{F5A1610B-91C7-4004-9BCF-51F19B1F3EC3}" destId="{889D774A-499D-4A19-AB34-1F2D4D1C476C}"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F15C18-BB3A-4AEB-935A-0ACC13C7D356}">
      <dsp:nvSpPr>
        <dsp:cNvPr id="0" name=""/>
        <dsp:cNvSpPr/>
      </dsp:nvSpPr>
      <dsp:spPr>
        <a:xfrm>
          <a:off x="0" y="177170"/>
          <a:ext cx="10429875" cy="912600"/>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uk-UA" sz="3900" kern="1200" dirty="0" smtClean="0">
              <a:latin typeface="Times New Roman" panose="02020603050405020304" pitchFamily="18" charset="0"/>
              <a:cs typeface="Times New Roman" panose="02020603050405020304" pitchFamily="18" charset="0"/>
            </a:rPr>
            <a:t>План</a:t>
          </a:r>
          <a:endParaRPr lang="ru-RU" sz="3900" kern="1200" dirty="0">
            <a:latin typeface="Times New Roman" panose="02020603050405020304" pitchFamily="18" charset="0"/>
            <a:cs typeface="Times New Roman" panose="02020603050405020304" pitchFamily="18" charset="0"/>
          </a:endParaRPr>
        </a:p>
      </dsp:txBody>
      <dsp:txXfrm>
        <a:off x="44549" y="221719"/>
        <a:ext cx="10340777" cy="823502"/>
      </dsp:txXfrm>
    </dsp:sp>
    <dsp:sp modelId="{0F48DB42-07EB-4D62-895A-C31CBF2869C5}">
      <dsp:nvSpPr>
        <dsp:cNvPr id="0" name=""/>
        <dsp:cNvSpPr/>
      </dsp:nvSpPr>
      <dsp:spPr>
        <a:xfrm>
          <a:off x="0" y="1073340"/>
          <a:ext cx="10429875" cy="51667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1149" tIns="49530" rIns="277368" bIns="49530" numCol="1" spcCol="1270" anchor="t" anchorCtr="0">
          <a:noAutofit/>
        </a:bodyPr>
        <a:lstStyle/>
        <a:p>
          <a:pPr marL="285750" lvl="1" indent="-285750" algn="l" defTabSz="1333500">
            <a:lnSpc>
              <a:spcPct val="90000"/>
            </a:lnSpc>
            <a:spcBef>
              <a:spcPct val="0"/>
            </a:spcBef>
            <a:spcAft>
              <a:spcPct val="20000"/>
            </a:spcAft>
            <a:buChar char="••"/>
          </a:pPr>
          <a:r>
            <a:rPr lang="uk-UA" sz="3000" kern="1200" dirty="0" smtClean="0">
              <a:latin typeface="Times New Roman" panose="02020603050405020304" pitchFamily="18" charset="0"/>
              <a:cs typeface="Times New Roman" panose="02020603050405020304" pitchFamily="18" charset="0"/>
            </a:rPr>
            <a:t>Історія формування громадських об'єднань;</a:t>
          </a:r>
          <a:endParaRPr lang="ru-RU" sz="3000" kern="1200" dirty="0">
            <a:latin typeface="Times New Roman" panose="02020603050405020304" pitchFamily="18" charset="0"/>
            <a:cs typeface="Times New Roman" panose="02020603050405020304" pitchFamily="18" charset="0"/>
          </a:endParaRPr>
        </a:p>
        <a:p>
          <a:pPr marL="285750" lvl="1" indent="-285750" algn="l" defTabSz="1333500">
            <a:lnSpc>
              <a:spcPct val="90000"/>
            </a:lnSpc>
            <a:spcBef>
              <a:spcPct val="0"/>
            </a:spcBef>
            <a:spcAft>
              <a:spcPct val="20000"/>
            </a:spcAft>
            <a:buChar char="••"/>
          </a:pPr>
          <a:r>
            <a:rPr lang="uk-UA" sz="3000" kern="1200" dirty="0" smtClean="0">
              <a:latin typeface="Times New Roman" panose="02020603050405020304" pitchFamily="18" charset="0"/>
              <a:cs typeface="Times New Roman" panose="02020603050405020304" pitchFamily="18" charset="0"/>
            </a:rPr>
            <a:t>Міжнародне та національне законодавче врегулювання діяльності громадських об'єднань;</a:t>
          </a:r>
          <a:endParaRPr lang="ru-RU" sz="3000" kern="1200" dirty="0">
            <a:latin typeface="Times New Roman" panose="02020603050405020304" pitchFamily="18" charset="0"/>
            <a:cs typeface="Times New Roman" panose="02020603050405020304" pitchFamily="18" charset="0"/>
          </a:endParaRPr>
        </a:p>
        <a:p>
          <a:pPr marL="285750" lvl="1" indent="-285750" algn="l" defTabSz="1333500">
            <a:lnSpc>
              <a:spcPct val="90000"/>
            </a:lnSpc>
            <a:spcBef>
              <a:spcPct val="0"/>
            </a:spcBef>
            <a:spcAft>
              <a:spcPct val="20000"/>
            </a:spcAft>
            <a:buChar char="••"/>
          </a:pPr>
          <a:r>
            <a:rPr lang="uk-UA" sz="3000" kern="1200" dirty="0" smtClean="0">
              <a:latin typeface="Times New Roman" panose="02020603050405020304" pitchFamily="18" charset="0"/>
              <a:cs typeface="Times New Roman" panose="02020603050405020304" pitchFamily="18" charset="0"/>
            </a:rPr>
            <a:t>Визначення поняття громадського об'єднання відповідно до чинного законодавства Франції та України;</a:t>
          </a:r>
          <a:endParaRPr lang="ru-RU" sz="3000" kern="1200" dirty="0">
            <a:latin typeface="Times New Roman" panose="02020603050405020304" pitchFamily="18" charset="0"/>
            <a:cs typeface="Times New Roman" panose="02020603050405020304" pitchFamily="18" charset="0"/>
          </a:endParaRPr>
        </a:p>
        <a:p>
          <a:pPr marL="285750" lvl="1" indent="-285750" algn="l" defTabSz="1333500">
            <a:lnSpc>
              <a:spcPct val="90000"/>
            </a:lnSpc>
            <a:spcBef>
              <a:spcPct val="0"/>
            </a:spcBef>
            <a:spcAft>
              <a:spcPct val="20000"/>
            </a:spcAft>
            <a:buChar char="••"/>
          </a:pPr>
          <a:r>
            <a:rPr lang="uk-UA" sz="3000" kern="1200" dirty="0" smtClean="0">
              <a:latin typeface="Times New Roman" panose="02020603050405020304" pitchFamily="18" charset="0"/>
              <a:cs typeface="Times New Roman" panose="02020603050405020304" pitchFamily="18" charset="0"/>
            </a:rPr>
            <a:t>Організаційно-правові форми громадських об'єднань;</a:t>
          </a:r>
          <a:endParaRPr lang="ru-RU" sz="3000" kern="1200" dirty="0">
            <a:latin typeface="Times New Roman" panose="02020603050405020304" pitchFamily="18" charset="0"/>
            <a:cs typeface="Times New Roman" panose="02020603050405020304" pitchFamily="18" charset="0"/>
          </a:endParaRPr>
        </a:p>
        <a:p>
          <a:pPr marL="285750" lvl="1" indent="-285750" algn="l" defTabSz="1333500">
            <a:lnSpc>
              <a:spcPct val="90000"/>
            </a:lnSpc>
            <a:spcBef>
              <a:spcPct val="0"/>
            </a:spcBef>
            <a:spcAft>
              <a:spcPct val="20000"/>
            </a:spcAft>
            <a:buChar char="••"/>
          </a:pPr>
          <a:r>
            <a:rPr lang="uk-UA" sz="3000" kern="1200" dirty="0" smtClean="0">
              <a:latin typeface="Times New Roman" panose="02020603050405020304" pitchFamily="18" charset="0"/>
              <a:cs typeface="Times New Roman" panose="02020603050405020304" pitchFamily="18" charset="0"/>
            </a:rPr>
            <a:t> Порядок утворення громадських об'єднань;</a:t>
          </a:r>
          <a:endParaRPr lang="ru-RU" sz="3000" kern="1200" dirty="0">
            <a:latin typeface="Times New Roman" panose="02020603050405020304" pitchFamily="18" charset="0"/>
            <a:cs typeface="Times New Roman" panose="02020603050405020304" pitchFamily="18" charset="0"/>
          </a:endParaRPr>
        </a:p>
        <a:p>
          <a:pPr marL="285750" lvl="1" indent="-285750" algn="l" defTabSz="1333500">
            <a:lnSpc>
              <a:spcPct val="90000"/>
            </a:lnSpc>
            <a:spcBef>
              <a:spcPct val="0"/>
            </a:spcBef>
            <a:spcAft>
              <a:spcPct val="20000"/>
            </a:spcAft>
            <a:buChar char="••"/>
          </a:pPr>
          <a:r>
            <a:rPr lang="uk-UA" sz="3000" kern="1200" dirty="0" smtClean="0">
              <a:latin typeface="Times New Roman" panose="02020603050405020304" pitchFamily="18" charset="0"/>
              <a:cs typeface="Times New Roman" panose="02020603050405020304" pitchFamily="18" charset="0"/>
            </a:rPr>
            <a:t>Принципи діяльності громадських об'єднань;</a:t>
          </a:r>
          <a:endParaRPr lang="ru-RU" sz="3000" kern="1200" dirty="0">
            <a:latin typeface="Times New Roman" panose="02020603050405020304" pitchFamily="18" charset="0"/>
            <a:cs typeface="Times New Roman" panose="02020603050405020304" pitchFamily="18" charset="0"/>
          </a:endParaRPr>
        </a:p>
        <a:p>
          <a:pPr marL="285750" lvl="1" indent="-285750" algn="l" defTabSz="1333500">
            <a:lnSpc>
              <a:spcPct val="90000"/>
            </a:lnSpc>
            <a:spcBef>
              <a:spcPct val="0"/>
            </a:spcBef>
            <a:spcAft>
              <a:spcPct val="20000"/>
            </a:spcAft>
            <a:buChar char="••"/>
          </a:pPr>
          <a:r>
            <a:rPr lang="uk-UA" sz="3000" b="0" kern="1200" dirty="0" smtClean="0">
              <a:latin typeface="Times New Roman" panose="02020603050405020304" pitchFamily="18" charset="0"/>
              <a:cs typeface="Times New Roman" panose="02020603050405020304" pitchFamily="18" charset="0"/>
            </a:rPr>
            <a:t>Висновки.</a:t>
          </a:r>
          <a:endParaRPr lang="ru-RU" sz="3000" b="0" kern="1200" dirty="0">
            <a:latin typeface="Times New Roman" panose="02020603050405020304" pitchFamily="18" charset="0"/>
            <a:cs typeface="Times New Roman" panose="02020603050405020304" pitchFamily="18" charset="0"/>
          </a:endParaRPr>
        </a:p>
        <a:p>
          <a:pPr marL="285750" lvl="1" indent="-285750" algn="l" defTabSz="1333500">
            <a:lnSpc>
              <a:spcPct val="90000"/>
            </a:lnSpc>
            <a:spcBef>
              <a:spcPct val="0"/>
            </a:spcBef>
            <a:spcAft>
              <a:spcPct val="20000"/>
            </a:spcAft>
            <a:buChar char="••"/>
          </a:pPr>
          <a:endParaRPr lang="ru-RU" sz="3000" b="0" kern="1200" dirty="0">
            <a:latin typeface="Times New Roman" panose="02020603050405020304" pitchFamily="18" charset="0"/>
            <a:cs typeface="Times New Roman" panose="02020603050405020304" pitchFamily="18" charset="0"/>
          </a:endParaRPr>
        </a:p>
        <a:p>
          <a:pPr marL="285750" lvl="1" indent="-285750" algn="l" defTabSz="1333500">
            <a:lnSpc>
              <a:spcPct val="90000"/>
            </a:lnSpc>
            <a:spcBef>
              <a:spcPct val="0"/>
            </a:spcBef>
            <a:spcAft>
              <a:spcPct val="20000"/>
            </a:spcAft>
            <a:buChar char="••"/>
          </a:pPr>
          <a:endParaRPr lang="ru-RU" sz="3000" kern="1200" dirty="0">
            <a:latin typeface="Times New Roman" panose="02020603050405020304" pitchFamily="18" charset="0"/>
            <a:cs typeface="Times New Roman" panose="02020603050405020304" pitchFamily="18" charset="0"/>
          </a:endParaRPr>
        </a:p>
      </dsp:txBody>
      <dsp:txXfrm>
        <a:off x="0" y="1073340"/>
        <a:ext cx="10429875" cy="516672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35A60E-9C6A-4585-A9E6-296C52034C92}">
      <dsp:nvSpPr>
        <dsp:cNvPr id="0" name=""/>
        <dsp:cNvSpPr/>
      </dsp:nvSpPr>
      <dsp:spPr>
        <a:xfrm>
          <a:off x="2567383" y="1995593"/>
          <a:ext cx="4322347" cy="3605106"/>
        </a:xfrm>
        <a:prstGeom prst="ellipse">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uk-UA" sz="2300" b="1" u="sng" kern="1200">
              <a:latin typeface="Times New Roman" panose="02020603050405020304" pitchFamily="18" charset="0"/>
              <a:cs typeface="Times New Roman" panose="02020603050405020304" pitchFamily="18" charset="0"/>
            </a:rPr>
            <a:t>І в Україні, і в Франції для заснування громадського об</a:t>
          </a:r>
          <a:r>
            <a:rPr lang="ru-RU" sz="2300" b="1" u="sng" kern="1200">
              <a:latin typeface="Times New Roman" panose="02020603050405020304" pitchFamily="18" charset="0"/>
              <a:cs typeface="Times New Roman" panose="02020603050405020304" pitchFamily="18" charset="0"/>
            </a:rPr>
            <a:t>’</a:t>
          </a:r>
          <a:r>
            <a:rPr lang="uk-UA" sz="2300" b="1" u="sng" kern="1200">
              <a:latin typeface="Times New Roman" panose="02020603050405020304" pitchFamily="18" charset="0"/>
              <a:cs typeface="Times New Roman" panose="02020603050405020304" pitchFamily="18" charset="0"/>
            </a:rPr>
            <a:t>єднання необхідна кількість засновників у кількості не менше двох осіб.</a:t>
          </a:r>
          <a:endParaRPr lang="ru-RU" sz="2300" kern="1200">
            <a:latin typeface="Times New Roman" panose="02020603050405020304" pitchFamily="18" charset="0"/>
            <a:cs typeface="Times New Roman" panose="02020603050405020304" pitchFamily="18" charset="0"/>
          </a:endParaRPr>
        </a:p>
      </dsp:txBody>
      <dsp:txXfrm>
        <a:off x="3200376" y="2523549"/>
        <a:ext cx="3056361" cy="2549194"/>
      </dsp:txXfrm>
    </dsp:sp>
    <dsp:sp modelId="{58FD43AE-126A-4742-81A9-7239ECD299A3}">
      <dsp:nvSpPr>
        <dsp:cNvPr id="0" name=""/>
        <dsp:cNvSpPr/>
      </dsp:nvSpPr>
      <dsp:spPr>
        <a:xfrm rot="13369790">
          <a:off x="1231902" y="1132808"/>
          <a:ext cx="2375593" cy="902329"/>
        </a:xfrm>
        <a:prstGeom prst="leftArrow">
          <a:avLst>
            <a:gd name="adj1" fmla="val 60000"/>
            <a:gd name="adj2" fmla="val 50000"/>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844CBEA0-5D13-4A8D-88B0-143918650E9E}">
      <dsp:nvSpPr>
        <dsp:cNvPr id="0" name=""/>
        <dsp:cNvSpPr/>
      </dsp:nvSpPr>
      <dsp:spPr>
        <a:xfrm>
          <a:off x="-17906" y="0"/>
          <a:ext cx="2914643" cy="1498371"/>
        </a:xfrm>
        <a:prstGeom prst="roundRect">
          <a:avLst>
            <a:gd name="adj" fmla="val 10000"/>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6195" tIns="36195" rIns="36195" bIns="36195" numCol="1" spcCol="1270" anchor="ctr" anchorCtr="0">
          <a:noAutofit/>
        </a:bodyPr>
        <a:lstStyle/>
        <a:p>
          <a:pPr lvl="0" algn="ctr" defTabSz="844550">
            <a:lnSpc>
              <a:spcPct val="90000"/>
            </a:lnSpc>
            <a:spcBef>
              <a:spcPct val="0"/>
            </a:spcBef>
            <a:spcAft>
              <a:spcPct val="35000"/>
            </a:spcAft>
          </a:pPr>
          <a:r>
            <a:rPr lang="uk-UA" sz="1900" b="1" u="sng" kern="1200">
              <a:latin typeface="Times New Roman" panose="02020603050405020304" pitchFamily="18" charset="0"/>
              <a:cs typeface="Times New Roman" panose="02020603050405020304" pitchFamily="18" charset="0"/>
            </a:rPr>
            <a:t>В Україні організаційно-правовими формами громадських об’єднань є громадські організації та громадські спілки</a:t>
          </a:r>
          <a:endParaRPr lang="ru-RU" sz="1900" kern="1200">
            <a:latin typeface="Times New Roman" panose="02020603050405020304" pitchFamily="18" charset="0"/>
            <a:cs typeface="Times New Roman" panose="02020603050405020304" pitchFamily="18" charset="0"/>
          </a:endParaRPr>
        </a:p>
      </dsp:txBody>
      <dsp:txXfrm>
        <a:off x="25980" y="43886"/>
        <a:ext cx="2826871" cy="1410599"/>
      </dsp:txXfrm>
    </dsp:sp>
    <dsp:sp modelId="{05784978-C15C-4F33-A030-93E5E888C3A7}">
      <dsp:nvSpPr>
        <dsp:cNvPr id="0" name=""/>
        <dsp:cNvSpPr/>
      </dsp:nvSpPr>
      <dsp:spPr>
        <a:xfrm rot="18940223">
          <a:off x="5825486" y="1202062"/>
          <a:ext cx="2229374" cy="902329"/>
        </a:xfrm>
        <a:prstGeom prst="leftArrow">
          <a:avLst>
            <a:gd name="adj1" fmla="val 60000"/>
            <a:gd name="adj2" fmla="val 50000"/>
          </a:avLst>
        </a:prstGeom>
        <a:gradFill rotWithShape="0">
          <a:gsLst>
            <a:gs pos="0">
              <a:schemeClr val="accent3">
                <a:hueOff val="0"/>
                <a:satOff val="0"/>
                <a:lumOff val="0"/>
                <a:alphaOff val="0"/>
                <a:tint val="98000"/>
                <a:lumMod val="114000"/>
              </a:schemeClr>
            </a:gs>
            <a:gs pos="100000">
              <a:schemeClr val="accent3">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DE4FA730-BC4D-4043-A92B-61A8A51BB565}">
      <dsp:nvSpPr>
        <dsp:cNvPr id="0" name=""/>
        <dsp:cNvSpPr/>
      </dsp:nvSpPr>
      <dsp:spPr>
        <a:xfrm>
          <a:off x="6212471" y="0"/>
          <a:ext cx="3213916" cy="1557540"/>
        </a:xfrm>
        <a:prstGeom prst="roundRect">
          <a:avLst>
            <a:gd name="adj" fmla="val 10000"/>
          </a:avLst>
        </a:prstGeom>
        <a:gradFill rotWithShape="0">
          <a:gsLst>
            <a:gs pos="0">
              <a:schemeClr val="accent3">
                <a:hueOff val="0"/>
                <a:satOff val="0"/>
                <a:lumOff val="0"/>
                <a:alphaOff val="0"/>
                <a:tint val="98000"/>
                <a:lumMod val="114000"/>
              </a:schemeClr>
            </a:gs>
            <a:gs pos="100000">
              <a:schemeClr val="accent3">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6195" tIns="36195" rIns="36195" bIns="36195" numCol="1" spcCol="1270" anchor="ctr" anchorCtr="0">
          <a:noAutofit/>
        </a:bodyPr>
        <a:lstStyle/>
        <a:p>
          <a:pPr lvl="0" algn="ctr" defTabSz="844550">
            <a:lnSpc>
              <a:spcPct val="90000"/>
            </a:lnSpc>
            <a:spcBef>
              <a:spcPct val="0"/>
            </a:spcBef>
            <a:spcAft>
              <a:spcPct val="35000"/>
            </a:spcAft>
          </a:pPr>
          <a:r>
            <a:rPr lang="uk-UA" sz="1900" b="1" u="sng" kern="1200" dirty="0">
              <a:latin typeface="Times New Roman" panose="02020603050405020304" pitchFamily="18" charset="0"/>
              <a:cs typeface="Times New Roman" panose="02020603050405020304" pitchFamily="18" charset="0"/>
            </a:rPr>
            <a:t>Законодавством Франції </a:t>
          </a:r>
          <a:r>
            <a:rPr lang="uk-UA" sz="1900" b="1" kern="1200" dirty="0">
              <a:latin typeface="Times New Roman" panose="02020603050405020304" pitchFamily="18" charset="0"/>
              <a:cs typeface="Times New Roman" panose="02020603050405020304" pitchFamily="18" charset="0"/>
            </a:rPr>
            <a:t>передбачено існування двох основних типів асоціацій – </a:t>
          </a:r>
          <a:r>
            <a:rPr lang="uk-UA" sz="1900" b="1" i="1" kern="1200" dirty="0">
              <a:latin typeface="Times New Roman" panose="02020603050405020304" pitchFamily="18" charset="0"/>
              <a:cs typeface="Times New Roman" panose="02020603050405020304" pitchFamily="18" charset="0"/>
            </a:rPr>
            <a:t>незаявленої та заявленої</a:t>
          </a:r>
          <a:r>
            <a:rPr lang="uk-UA" sz="1900" b="1" kern="1200" dirty="0">
              <a:latin typeface="Times New Roman" panose="02020603050405020304" pitchFamily="18" charset="0"/>
              <a:cs typeface="Times New Roman" panose="02020603050405020304" pitchFamily="18" charset="0"/>
            </a:rPr>
            <a:t>. </a:t>
          </a:r>
          <a:endParaRPr lang="ru-RU" sz="1900" b="1" kern="1200" dirty="0">
            <a:latin typeface="Times New Roman" panose="02020603050405020304" pitchFamily="18" charset="0"/>
            <a:cs typeface="Times New Roman" panose="02020603050405020304" pitchFamily="18" charset="0"/>
          </a:endParaRPr>
        </a:p>
      </dsp:txBody>
      <dsp:txXfrm>
        <a:off x="6258090" y="45619"/>
        <a:ext cx="3122678" cy="146630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0431B7-EFD9-45A4-BFA6-DB7C8EC951B4}">
      <dsp:nvSpPr>
        <dsp:cNvPr id="0" name=""/>
        <dsp:cNvSpPr/>
      </dsp:nvSpPr>
      <dsp:spPr>
        <a:xfrm>
          <a:off x="2769734" y="1584816"/>
          <a:ext cx="6676503" cy="3787983"/>
        </a:xfrm>
        <a:prstGeom prst="rect">
          <a:avLst/>
        </a:prstGeom>
        <a:solidFill>
          <a:schemeClr val="accent4">
            <a:tint val="40000"/>
            <a:alpha val="90000"/>
            <a:hueOff val="0"/>
            <a:satOff val="0"/>
            <a:lumOff val="0"/>
            <a:alphaOff val="0"/>
          </a:schemeClr>
        </a:solidFill>
        <a:ln w="9525" cap="rnd" cmpd="sng" algn="ctr">
          <a:solidFill>
            <a:schemeClr val="accent4">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0" tIns="206248" rIns="206248" bIns="206248" numCol="1" spcCol="1270" anchor="ctr" anchorCtr="0">
          <a:noAutofit/>
        </a:bodyPr>
        <a:lstStyle/>
        <a:p>
          <a:pPr lvl="0" algn="l" defTabSz="1289050">
            <a:lnSpc>
              <a:spcPct val="90000"/>
            </a:lnSpc>
            <a:spcBef>
              <a:spcPct val="0"/>
            </a:spcBef>
            <a:spcAft>
              <a:spcPct val="35000"/>
            </a:spcAft>
          </a:pPr>
          <a:r>
            <a:rPr lang="uk-UA" sz="2900" i="1" kern="1200" dirty="0">
              <a:latin typeface="Times New Roman" panose="02020603050405020304" pitchFamily="18" charset="0"/>
              <a:cs typeface="Times New Roman" panose="02020603050405020304" pitchFamily="18" charset="0"/>
            </a:rPr>
            <a:t>- угода, відповідно до якої дві або більше особи на постійній основі об’єднують свої знання або дії для досягнення іншої мети, аніж спільне отримання прибутку.</a:t>
          </a:r>
          <a:r>
            <a:rPr lang="uk-UA" sz="2900" kern="1200" dirty="0">
              <a:latin typeface="Times New Roman" panose="02020603050405020304" pitchFamily="18" charset="0"/>
              <a:cs typeface="Times New Roman" panose="02020603050405020304" pitchFamily="18" charset="0"/>
            </a:rPr>
            <a:t> </a:t>
          </a:r>
        </a:p>
        <a:p>
          <a:pPr lvl="0" algn="l" defTabSz="1289050">
            <a:lnSpc>
              <a:spcPct val="90000"/>
            </a:lnSpc>
            <a:spcBef>
              <a:spcPct val="0"/>
            </a:spcBef>
            <a:spcAft>
              <a:spcPct val="35000"/>
            </a:spcAft>
          </a:pPr>
          <a:r>
            <a:rPr lang="uk-UA" sz="2900" kern="1200" dirty="0">
              <a:latin typeface="Times New Roman" panose="02020603050405020304" pitchFamily="18" charset="0"/>
              <a:cs typeface="Times New Roman" panose="02020603050405020304" pitchFamily="18" charset="0"/>
            </a:rPr>
            <a:t>- ст. 1 Закону Французької Республіки «Про угоди про створення об’єднання».</a:t>
          </a:r>
          <a:endParaRPr lang="ru-RU" sz="2900" kern="1200" dirty="0">
            <a:latin typeface="Times New Roman" panose="02020603050405020304" pitchFamily="18" charset="0"/>
            <a:cs typeface="Times New Roman" panose="02020603050405020304" pitchFamily="18" charset="0"/>
          </a:endParaRPr>
        </a:p>
      </dsp:txBody>
      <dsp:txXfrm>
        <a:off x="3837974" y="1584816"/>
        <a:ext cx="5608262" cy="3787983"/>
      </dsp:txXfrm>
    </dsp:sp>
    <dsp:sp modelId="{D11CF8BD-30EC-4C61-A777-AFC0DD29B98F}">
      <dsp:nvSpPr>
        <dsp:cNvPr id="0" name=""/>
        <dsp:cNvSpPr/>
      </dsp:nvSpPr>
      <dsp:spPr>
        <a:xfrm>
          <a:off x="0" y="85601"/>
          <a:ext cx="3786090" cy="3786090"/>
        </a:xfrm>
        <a:prstGeom prst="ellipse">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33550">
            <a:lnSpc>
              <a:spcPct val="90000"/>
            </a:lnSpc>
            <a:spcBef>
              <a:spcPct val="0"/>
            </a:spcBef>
            <a:spcAft>
              <a:spcPct val="35000"/>
            </a:spcAft>
          </a:pPr>
          <a:r>
            <a:rPr lang="uk-UA" sz="3900" b="1" u="sng" kern="1200">
              <a:latin typeface="Times New Roman" panose="02020603050405020304" pitchFamily="18" charset="0"/>
              <a:cs typeface="Times New Roman" panose="02020603050405020304" pitchFamily="18" charset="0"/>
            </a:rPr>
            <a:t>Об’єднання </a:t>
          </a:r>
          <a:endParaRPr lang="ru-RU" sz="3900" kern="1200">
            <a:latin typeface="Times New Roman" panose="02020603050405020304" pitchFamily="18" charset="0"/>
            <a:cs typeface="Times New Roman" panose="02020603050405020304" pitchFamily="18" charset="0"/>
          </a:endParaRPr>
        </a:p>
      </dsp:txBody>
      <dsp:txXfrm>
        <a:off x="554460" y="640061"/>
        <a:ext cx="2677170" cy="267717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E43102-FF81-4827-8385-24E0A6549B8F}">
      <dsp:nvSpPr>
        <dsp:cNvPr id="0" name=""/>
        <dsp:cNvSpPr/>
      </dsp:nvSpPr>
      <dsp:spPr>
        <a:xfrm>
          <a:off x="2713934" y="0"/>
          <a:ext cx="6913896" cy="6043616"/>
        </a:xfrm>
        <a:prstGeom prst="rightArrow">
          <a:avLst>
            <a:gd name="adj1" fmla="val 70000"/>
            <a:gd name="adj2" fmla="val 50000"/>
          </a:avLst>
        </a:prstGeom>
        <a:solidFill>
          <a:schemeClr val="accent2">
            <a:tint val="40000"/>
            <a:alpha val="90000"/>
            <a:hueOff val="0"/>
            <a:satOff val="0"/>
            <a:lumOff val="0"/>
            <a:alphaOff val="0"/>
          </a:schemeClr>
        </a:solidFill>
        <a:ln w="9525" cap="rnd"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5880" tIns="13970" rIns="27940" bIns="13970" numCol="1" spcCol="1270" anchor="ctr" anchorCtr="0">
          <a:noAutofit/>
        </a:bodyPr>
        <a:lstStyle/>
        <a:p>
          <a:pPr marL="228600" lvl="1" indent="-228600" algn="l" defTabSz="977900">
            <a:lnSpc>
              <a:spcPct val="90000"/>
            </a:lnSpc>
            <a:spcBef>
              <a:spcPct val="0"/>
            </a:spcBef>
            <a:spcAft>
              <a:spcPct val="15000"/>
            </a:spcAft>
            <a:buChar char="••"/>
          </a:pPr>
          <a:r>
            <a:rPr lang="ru-RU" sz="2200" b="1" kern="1200">
              <a:latin typeface="Times New Roman" panose="02020603050405020304" pitchFamily="18" charset="0"/>
              <a:cs typeface="Times New Roman" panose="02020603050405020304" pitchFamily="18" charset="0"/>
            </a:rPr>
            <a:t>Незаявлені</a:t>
          </a:r>
          <a:r>
            <a:rPr lang="ru-RU" sz="2200" kern="1200">
              <a:latin typeface="Times New Roman" panose="02020603050405020304" pitchFamily="18" charset="0"/>
              <a:cs typeface="Times New Roman" panose="02020603050405020304" pitchFamily="18" charset="0"/>
            </a:rPr>
            <a:t> - </a:t>
          </a:r>
          <a:r>
            <a:rPr lang="uk-UA" sz="2200" kern="1200">
              <a:latin typeface="Times New Roman" panose="02020603050405020304" pitchFamily="18" charset="0"/>
              <a:cs typeface="Times New Roman" panose="02020603050405020304" pitchFamily="18" charset="0"/>
            </a:rPr>
            <a:t>асоціації, про утворення яких державу не інформують, </a:t>
          </a:r>
          <a:r>
            <a:rPr lang="uk-UA" sz="2200" i="1" kern="1200">
              <a:latin typeface="Times New Roman" panose="02020603050405020304" pitchFamily="18" charset="0"/>
              <a:cs typeface="Times New Roman" panose="02020603050405020304" pitchFamily="18" charset="0"/>
            </a:rPr>
            <a:t>усі члени такого об’єднання виступають лише у ролі фізичних осіб та позбавлені права вступати у правовідносини як юридичної особи</a:t>
          </a:r>
          <a:r>
            <a:rPr lang="uk-UA" sz="2200" kern="1200">
              <a:latin typeface="Times New Roman" panose="02020603050405020304" pitchFamily="18" charset="0"/>
              <a:cs typeface="Times New Roman" panose="02020603050405020304" pitchFamily="18" charset="0"/>
            </a:rPr>
            <a:t>. </a:t>
          </a:r>
          <a:endParaRPr lang="ru-RU" sz="2200" kern="1200">
            <a:latin typeface="Times New Roman" panose="02020603050405020304" pitchFamily="18" charset="0"/>
            <a:cs typeface="Times New Roman" panose="02020603050405020304" pitchFamily="18" charset="0"/>
          </a:endParaRPr>
        </a:p>
        <a:p>
          <a:pPr marL="228600" lvl="1" indent="-228600" algn="l" defTabSz="977900">
            <a:lnSpc>
              <a:spcPct val="90000"/>
            </a:lnSpc>
            <a:spcBef>
              <a:spcPct val="0"/>
            </a:spcBef>
            <a:spcAft>
              <a:spcPct val="15000"/>
            </a:spcAft>
            <a:buChar char="••"/>
          </a:pPr>
          <a:r>
            <a:rPr lang="ru-RU" sz="2200" b="1" kern="1200">
              <a:latin typeface="Times New Roman" panose="02020603050405020304" pitchFamily="18" charset="0"/>
              <a:cs typeface="Times New Roman" panose="02020603050405020304" pitchFamily="18" charset="0"/>
            </a:rPr>
            <a:t>Заявлені</a:t>
          </a:r>
          <a:r>
            <a:rPr lang="ru-RU" sz="2200" kern="1200">
              <a:latin typeface="Times New Roman" panose="02020603050405020304" pitchFamily="18" charset="0"/>
              <a:cs typeface="Times New Roman" panose="02020603050405020304" pitchFamily="18" charset="0"/>
            </a:rPr>
            <a:t> - </a:t>
          </a:r>
          <a:r>
            <a:rPr lang="uk-UA" sz="2200" i="1" kern="1200">
              <a:latin typeface="Times New Roman" panose="02020603050405020304" pitchFamily="18" charset="0"/>
              <a:cs typeface="Times New Roman" panose="02020603050405020304" pitchFamily="18" charset="0"/>
            </a:rPr>
            <a:t>реєструється шляхом повідомлення місцевій префектурі (голова департаменту)</a:t>
          </a:r>
          <a:r>
            <a:rPr lang="uk-UA" sz="2200" kern="1200">
              <a:latin typeface="Times New Roman" panose="02020603050405020304" pitchFamily="18" charset="0"/>
              <a:cs typeface="Times New Roman" panose="02020603050405020304" pitchFamily="18" charset="0"/>
            </a:rPr>
            <a:t>. </a:t>
          </a:r>
          <a:endParaRPr lang="ru-RU" sz="2200" kern="1200">
            <a:latin typeface="Times New Roman" panose="02020603050405020304" pitchFamily="18" charset="0"/>
            <a:cs typeface="Times New Roman" panose="02020603050405020304" pitchFamily="18" charset="0"/>
          </a:endParaRPr>
        </a:p>
      </dsp:txBody>
      <dsp:txXfrm>
        <a:off x="4442408" y="906542"/>
        <a:ext cx="3370524" cy="4230532"/>
      </dsp:txXfrm>
    </dsp:sp>
    <dsp:sp modelId="{E365409A-EBCF-4586-B19C-0B8CA0B5F5F1}">
      <dsp:nvSpPr>
        <dsp:cNvPr id="0" name=""/>
        <dsp:cNvSpPr/>
      </dsp:nvSpPr>
      <dsp:spPr>
        <a:xfrm>
          <a:off x="985460" y="1293333"/>
          <a:ext cx="3456948" cy="3456948"/>
        </a:xfrm>
        <a:prstGeom prst="ellipse">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ru-RU" sz="3800" b="1" kern="1200">
              <a:latin typeface="Times New Roman" panose="02020603050405020304" pitchFamily="18" charset="0"/>
              <a:cs typeface="Times New Roman" panose="02020603050405020304" pitchFamily="18" charset="0"/>
            </a:rPr>
            <a:t>Типи асоціацій (Франція):</a:t>
          </a:r>
        </a:p>
      </dsp:txBody>
      <dsp:txXfrm>
        <a:off x="1491718" y="1799591"/>
        <a:ext cx="2444432" cy="2444432"/>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A1763F-AC9C-4AB7-A194-DFEC1B542E74}">
      <dsp:nvSpPr>
        <dsp:cNvPr id="0" name=""/>
        <dsp:cNvSpPr/>
      </dsp:nvSpPr>
      <dsp:spPr>
        <a:xfrm>
          <a:off x="1046100" y="1364"/>
          <a:ext cx="3495532" cy="2097319"/>
        </a:xfrm>
        <a:prstGeom prst="roundRect">
          <a:avLst>
            <a:gd name="adj" fmla="val 10000"/>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ru-RU" sz="1900" b="1" kern="1200">
              <a:latin typeface="Times New Roman" panose="02020603050405020304" pitchFamily="18" charset="0"/>
              <a:cs typeface="Times New Roman" panose="02020603050405020304" pitchFamily="18" charset="0"/>
            </a:rPr>
            <a:t>Реєстрація заявленої асоціації:</a:t>
          </a:r>
        </a:p>
      </dsp:txBody>
      <dsp:txXfrm>
        <a:off x="1107528" y="62792"/>
        <a:ext cx="3372676" cy="1974463"/>
      </dsp:txXfrm>
    </dsp:sp>
    <dsp:sp modelId="{2B3222C9-337B-4D9D-B925-BD9DECE7466B}">
      <dsp:nvSpPr>
        <dsp:cNvPr id="0" name=""/>
        <dsp:cNvSpPr/>
      </dsp:nvSpPr>
      <dsp:spPr>
        <a:xfrm>
          <a:off x="4849240" y="616578"/>
          <a:ext cx="741052" cy="866892"/>
        </a:xfrm>
        <a:prstGeom prst="rightArrow">
          <a:avLst>
            <a:gd name="adj1" fmla="val 60000"/>
            <a:gd name="adj2" fmla="val 50000"/>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ru-RU" sz="1600" kern="1200"/>
        </a:p>
      </dsp:txBody>
      <dsp:txXfrm>
        <a:off x="4849240" y="789956"/>
        <a:ext cx="518736" cy="520136"/>
      </dsp:txXfrm>
    </dsp:sp>
    <dsp:sp modelId="{A7F294E5-3A9A-4767-B3B6-6F0E0C63D830}">
      <dsp:nvSpPr>
        <dsp:cNvPr id="0" name=""/>
        <dsp:cNvSpPr/>
      </dsp:nvSpPr>
      <dsp:spPr>
        <a:xfrm>
          <a:off x="5939846" y="1364"/>
          <a:ext cx="3495532" cy="2097319"/>
        </a:xfrm>
        <a:prstGeom prst="roundRect">
          <a:avLst>
            <a:gd name="adj" fmla="val 10000"/>
          </a:avLst>
        </a:prstGeom>
        <a:gradFill rotWithShape="0">
          <a:gsLst>
            <a:gs pos="0">
              <a:schemeClr val="accent2">
                <a:hueOff val="451605"/>
                <a:satOff val="-2211"/>
                <a:lumOff val="1242"/>
                <a:alphaOff val="0"/>
                <a:tint val="98000"/>
                <a:lumMod val="114000"/>
              </a:schemeClr>
            </a:gs>
            <a:gs pos="100000">
              <a:schemeClr val="accent2">
                <a:hueOff val="451605"/>
                <a:satOff val="-2211"/>
                <a:lumOff val="1242"/>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uk-UA" sz="1900" kern="1200">
              <a:latin typeface="Times New Roman" panose="02020603050405020304" pitchFamily="18" charset="0"/>
              <a:cs typeface="Times New Roman" panose="02020603050405020304" pitchFamily="18" charset="0"/>
            </a:rPr>
            <a:t>Разом із типовою формою повідомлення, заповнюється заява та прикріплюється статут асоціації.</a:t>
          </a:r>
          <a:endParaRPr lang="ru-RU" sz="1900" kern="1200">
            <a:latin typeface="Times New Roman" panose="02020603050405020304" pitchFamily="18" charset="0"/>
            <a:cs typeface="Times New Roman" panose="02020603050405020304" pitchFamily="18" charset="0"/>
          </a:endParaRPr>
        </a:p>
      </dsp:txBody>
      <dsp:txXfrm>
        <a:off x="6001274" y="62792"/>
        <a:ext cx="3372676" cy="1974463"/>
      </dsp:txXfrm>
    </dsp:sp>
    <dsp:sp modelId="{D3862562-AE94-4992-B0F6-D2824434459D}">
      <dsp:nvSpPr>
        <dsp:cNvPr id="0" name=""/>
        <dsp:cNvSpPr/>
      </dsp:nvSpPr>
      <dsp:spPr>
        <a:xfrm rot="5400000">
          <a:off x="7317086" y="2343371"/>
          <a:ext cx="741052" cy="866892"/>
        </a:xfrm>
        <a:prstGeom prst="rightArrow">
          <a:avLst>
            <a:gd name="adj1" fmla="val 60000"/>
            <a:gd name="adj2" fmla="val 50000"/>
          </a:avLst>
        </a:prstGeom>
        <a:gradFill rotWithShape="0">
          <a:gsLst>
            <a:gs pos="0">
              <a:schemeClr val="accent2">
                <a:hueOff val="677407"/>
                <a:satOff val="-3316"/>
                <a:lumOff val="1862"/>
                <a:alphaOff val="0"/>
                <a:tint val="98000"/>
                <a:lumMod val="114000"/>
              </a:schemeClr>
            </a:gs>
            <a:gs pos="100000">
              <a:schemeClr val="accent2">
                <a:hueOff val="677407"/>
                <a:satOff val="-3316"/>
                <a:lumOff val="1862"/>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ru-RU" sz="1600" kern="1200"/>
        </a:p>
      </dsp:txBody>
      <dsp:txXfrm rot="-5400000">
        <a:off x="7427544" y="2406291"/>
        <a:ext cx="520136" cy="518736"/>
      </dsp:txXfrm>
    </dsp:sp>
    <dsp:sp modelId="{9369E5C1-F9EA-4E2E-9252-F2443B7D5C24}">
      <dsp:nvSpPr>
        <dsp:cNvPr id="0" name=""/>
        <dsp:cNvSpPr/>
      </dsp:nvSpPr>
      <dsp:spPr>
        <a:xfrm>
          <a:off x="5939846" y="3496897"/>
          <a:ext cx="3495532" cy="2097319"/>
        </a:xfrm>
        <a:prstGeom prst="roundRect">
          <a:avLst>
            <a:gd name="adj" fmla="val 10000"/>
          </a:avLst>
        </a:prstGeom>
        <a:gradFill rotWithShape="0">
          <a:gsLst>
            <a:gs pos="0">
              <a:schemeClr val="accent2">
                <a:hueOff val="903209"/>
                <a:satOff val="-4421"/>
                <a:lumOff val="2483"/>
                <a:alphaOff val="0"/>
                <a:tint val="98000"/>
                <a:lumMod val="114000"/>
              </a:schemeClr>
            </a:gs>
            <a:gs pos="100000">
              <a:schemeClr val="accent2">
                <a:hueOff val="903209"/>
                <a:satOff val="-4421"/>
                <a:lumOff val="2483"/>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uk-UA" sz="1900" kern="1200">
              <a:latin typeface="Times New Roman" panose="02020603050405020304" pitchFamily="18" charset="0"/>
              <a:cs typeface="Times New Roman" panose="02020603050405020304" pitchFamily="18" charset="0"/>
            </a:rPr>
            <a:t>Реєстрація набуває чинності з моменту друку оголошення в офіційній газеті («Французький офіційний вісник») та фіксує створення нової юридичної особи країни. </a:t>
          </a:r>
          <a:endParaRPr lang="ru-RU" sz="1900" kern="1200">
            <a:latin typeface="Times New Roman" panose="02020603050405020304" pitchFamily="18" charset="0"/>
            <a:cs typeface="Times New Roman" panose="02020603050405020304" pitchFamily="18" charset="0"/>
          </a:endParaRPr>
        </a:p>
      </dsp:txBody>
      <dsp:txXfrm>
        <a:off x="6001274" y="3558325"/>
        <a:ext cx="3372676" cy="1974463"/>
      </dsp:txXfrm>
    </dsp:sp>
    <dsp:sp modelId="{BF800BF4-3BA3-4D02-A1F1-4633DD6C3AC4}">
      <dsp:nvSpPr>
        <dsp:cNvPr id="0" name=""/>
        <dsp:cNvSpPr/>
      </dsp:nvSpPr>
      <dsp:spPr>
        <a:xfrm rot="10799075">
          <a:off x="4756276" y="4112787"/>
          <a:ext cx="836389" cy="866892"/>
        </a:xfrm>
        <a:prstGeom prst="rightArrow">
          <a:avLst>
            <a:gd name="adj1" fmla="val 60000"/>
            <a:gd name="adj2" fmla="val 50000"/>
          </a:avLst>
        </a:prstGeom>
        <a:gradFill rotWithShape="0">
          <a:gsLst>
            <a:gs pos="0">
              <a:schemeClr val="accent2">
                <a:hueOff val="1354814"/>
                <a:satOff val="-6632"/>
                <a:lumOff val="3725"/>
                <a:alphaOff val="0"/>
                <a:tint val="98000"/>
                <a:lumMod val="114000"/>
              </a:schemeClr>
            </a:gs>
            <a:gs pos="100000">
              <a:schemeClr val="accent2">
                <a:hueOff val="1354814"/>
                <a:satOff val="-6632"/>
                <a:lumOff val="3725"/>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ru-RU" sz="1600" kern="1200"/>
        </a:p>
      </dsp:txBody>
      <dsp:txXfrm rot="10800000">
        <a:off x="5007193" y="4286131"/>
        <a:ext cx="585472" cy="520136"/>
      </dsp:txXfrm>
    </dsp:sp>
    <dsp:sp modelId="{70FADC2A-FC10-452A-BEBA-B3D4E9B010FF}">
      <dsp:nvSpPr>
        <dsp:cNvPr id="0" name=""/>
        <dsp:cNvSpPr/>
      </dsp:nvSpPr>
      <dsp:spPr>
        <a:xfrm>
          <a:off x="866220" y="3498262"/>
          <a:ext cx="3495532" cy="2097319"/>
        </a:xfrm>
        <a:prstGeom prst="roundRect">
          <a:avLst>
            <a:gd name="adj" fmla="val 10000"/>
          </a:avLst>
        </a:prstGeom>
        <a:gradFill rotWithShape="0">
          <a:gsLst>
            <a:gs pos="0">
              <a:schemeClr val="accent2">
                <a:hueOff val="1354814"/>
                <a:satOff val="-6632"/>
                <a:lumOff val="3725"/>
                <a:alphaOff val="0"/>
                <a:tint val="98000"/>
                <a:lumMod val="114000"/>
              </a:schemeClr>
            </a:gs>
            <a:gs pos="100000">
              <a:schemeClr val="accent2">
                <a:hueOff val="1354814"/>
                <a:satOff val="-6632"/>
                <a:lumOff val="3725"/>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uk-UA" sz="1900" kern="1200">
              <a:latin typeface="Times New Roman" panose="02020603050405020304" pitchFamily="18" charset="0"/>
              <a:cs typeface="Times New Roman" panose="02020603050405020304" pitchFamily="18" charset="0"/>
            </a:rPr>
            <a:t>Відмовити у реєстрації за наявності всіх правильно заповнених документів неможливо. </a:t>
          </a:r>
          <a:endParaRPr lang="ru-RU" sz="1900" kern="1200">
            <a:latin typeface="Times New Roman" panose="02020603050405020304" pitchFamily="18" charset="0"/>
            <a:cs typeface="Times New Roman" panose="02020603050405020304" pitchFamily="18" charset="0"/>
          </a:endParaRPr>
        </a:p>
      </dsp:txBody>
      <dsp:txXfrm>
        <a:off x="927648" y="3559690"/>
        <a:ext cx="3372676" cy="1974463"/>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CBC285-899A-44D2-AC95-105D738CA594}">
      <dsp:nvSpPr>
        <dsp:cNvPr id="0" name=""/>
        <dsp:cNvSpPr/>
      </dsp:nvSpPr>
      <dsp:spPr>
        <a:xfrm>
          <a:off x="0" y="44970"/>
          <a:ext cx="8501552" cy="1362738"/>
        </a:xfrm>
        <a:prstGeom prst="roundRect">
          <a:avLst>
            <a:gd name="adj" fmla="val 10000"/>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uk-UA" sz="2100" b="1" kern="1200">
              <a:latin typeface="Times New Roman" panose="02020603050405020304" pitchFamily="18" charset="0"/>
              <a:cs typeface="Times New Roman" panose="02020603050405020304" pitchFamily="18" charset="0"/>
            </a:rPr>
            <a:t>Для реєстрації в якості юридичної особи асоціація Франції повинна виконати наступні дії:</a:t>
          </a:r>
          <a:endParaRPr lang="ru-RU" sz="2100" b="1" kern="1200">
            <a:latin typeface="Times New Roman" panose="02020603050405020304" pitchFamily="18" charset="0"/>
            <a:cs typeface="Times New Roman" panose="02020603050405020304" pitchFamily="18" charset="0"/>
          </a:endParaRPr>
        </a:p>
      </dsp:txBody>
      <dsp:txXfrm>
        <a:off x="39913" y="84883"/>
        <a:ext cx="6915899" cy="1282912"/>
      </dsp:txXfrm>
    </dsp:sp>
    <dsp:sp modelId="{62E93F48-FE17-4CA6-9803-E3E8B5623FB9}">
      <dsp:nvSpPr>
        <dsp:cNvPr id="0" name=""/>
        <dsp:cNvSpPr/>
      </dsp:nvSpPr>
      <dsp:spPr>
        <a:xfrm>
          <a:off x="712004" y="1610509"/>
          <a:ext cx="8501552" cy="1362738"/>
        </a:xfrm>
        <a:prstGeom prst="roundRect">
          <a:avLst>
            <a:gd name="adj" fmla="val 10000"/>
          </a:avLst>
        </a:prstGeom>
        <a:gradFill rotWithShape="0">
          <a:gsLst>
            <a:gs pos="0">
              <a:schemeClr val="accent3">
                <a:hueOff val="0"/>
                <a:satOff val="0"/>
                <a:lumOff val="0"/>
                <a:alphaOff val="0"/>
                <a:tint val="98000"/>
                <a:lumMod val="114000"/>
              </a:schemeClr>
            </a:gs>
            <a:gs pos="100000">
              <a:schemeClr val="accent3">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uk-UA" sz="2100" kern="1200">
              <a:latin typeface="Times New Roman" panose="02020603050405020304" pitchFamily="18" charset="0"/>
              <a:cs typeface="Times New Roman" panose="02020603050405020304" pitchFamily="18" charset="0"/>
            </a:rPr>
            <a:t>- заявити про своє бажання отримати статус юридичної особи в префектуру району, в якому знаходиться керівний орган асоціації;</a:t>
          </a:r>
          <a:endParaRPr lang="ru-RU" sz="2100" kern="1200">
            <a:latin typeface="Times New Roman" panose="02020603050405020304" pitchFamily="18" charset="0"/>
            <a:cs typeface="Times New Roman" panose="02020603050405020304" pitchFamily="18" charset="0"/>
          </a:endParaRPr>
        </a:p>
      </dsp:txBody>
      <dsp:txXfrm>
        <a:off x="751917" y="1650422"/>
        <a:ext cx="6823940" cy="1282912"/>
      </dsp:txXfrm>
    </dsp:sp>
    <dsp:sp modelId="{AF6113C9-0217-4B58-B626-CBE46E83EED5}">
      <dsp:nvSpPr>
        <dsp:cNvPr id="0" name=""/>
        <dsp:cNvSpPr/>
      </dsp:nvSpPr>
      <dsp:spPr>
        <a:xfrm>
          <a:off x="1413383" y="3221018"/>
          <a:ext cx="8501552" cy="1362738"/>
        </a:xfrm>
        <a:prstGeom prst="roundRect">
          <a:avLst>
            <a:gd name="adj" fmla="val 10000"/>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uk-UA" sz="2100" kern="1200">
              <a:latin typeface="Times New Roman" panose="02020603050405020304" pitchFamily="18" charset="0"/>
              <a:cs typeface="Times New Roman" panose="02020603050405020304" pitchFamily="18" charset="0"/>
            </a:rPr>
            <a:t>- повідомити префектурі назву і цілі, адреса керівного органу, імена, прізвища, професії, місце проживання і громадянство осіб, що мають відношення до управління асоціацією;</a:t>
          </a:r>
          <a:endParaRPr lang="ru-RU" sz="2100" kern="1200">
            <a:latin typeface="Times New Roman" panose="02020603050405020304" pitchFamily="18" charset="0"/>
            <a:cs typeface="Times New Roman" panose="02020603050405020304" pitchFamily="18" charset="0"/>
          </a:endParaRPr>
        </a:p>
      </dsp:txBody>
      <dsp:txXfrm>
        <a:off x="1453296" y="3260931"/>
        <a:ext cx="6834567" cy="1282912"/>
      </dsp:txXfrm>
    </dsp:sp>
    <dsp:sp modelId="{EBABB477-552C-46AE-8E81-28C67AD12998}">
      <dsp:nvSpPr>
        <dsp:cNvPr id="0" name=""/>
        <dsp:cNvSpPr/>
      </dsp:nvSpPr>
      <dsp:spPr>
        <a:xfrm>
          <a:off x="2125387" y="4831528"/>
          <a:ext cx="8501552" cy="1362738"/>
        </a:xfrm>
        <a:prstGeom prst="roundRect">
          <a:avLst>
            <a:gd name="adj" fmla="val 10000"/>
          </a:avLst>
        </a:prstGeom>
        <a:gradFill rotWithShape="0">
          <a:gsLst>
            <a:gs pos="0">
              <a:schemeClr val="accent5">
                <a:hueOff val="0"/>
                <a:satOff val="0"/>
                <a:lumOff val="0"/>
                <a:alphaOff val="0"/>
                <a:tint val="98000"/>
                <a:lumMod val="114000"/>
              </a:schemeClr>
            </a:gs>
            <a:gs pos="100000">
              <a:schemeClr val="accent5">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uk-UA" sz="2100" kern="1200">
              <a:latin typeface="Times New Roman" panose="02020603050405020304" pitchFamily="18" charset="0"/>
              <a:cs typeface="Times New Roman" panose="02020603050405020304" pitchFamily="18" charset="0"/>
            </a:rPr>
            <a:t>- до цих відомостей додається один примірник статуту.</a:t>
          </a:r>
          <a:endParaRPr lang="ru-RU" sz="2100" kern="1200">
            <a:latin typeface="Times New Roman" panose="02020603050405020304" pitchFamily="18" charset="0"/>
            <a:cs typeface="Times New Roman" panose="02020603050405020304" pitchFamily="18" charset="0"/>
          </a:endParaRPr>
        </a:p>
      </dsp:txBody>
      <dsp:txXfrm>
        <a:off x="2165300" y="4871441"/>
        <a:ext cx="6823940" cy="1282912"/>
      </dsp:txXfrm>
    </dsp:sp>
    <dsp:sp modelId="{8F9DCD1F-029D-4AD7-BFC2-2B170866D0AB}">
      <dsp:nvSpPr>
        <dsp:cNvPr id="0" name=""/>
        <dsp:cNvSpPr/>
      </dsp:nvSpPr>
      <dsp:spPr>
        <a:xfrm>
          <a:off x="7615771" y="1043733"/>
          <a:ext cx="885780" cy="885780"/>
        </a:xfrm>
        <a:prstGeom prst="downArrow">
          <a:avLst>
            <a:gd name="adj1" fmla="val 55000"/>
            <a:gd name="adj2" fmla="val 45000"/>
          </a:avLst>
        </a:prstGeom>
        <a:solidFill>
          <a:schemeClr val="accent2">
            <a:tint val="40000"/>
            <a:alpha val="90000"/>
            <a:hueOff val="0"/>
            <a:satOff val="0"/>
            <a:lumOff val="0"/>
            <a:alphaOff val="0"/>
          </a:schemeClr>
        </a:solidFill>
        <a:ln w="9525" cap="rnd"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sp:txBody>
      <dsp:txXfrm>
        <a:off x="7815071" y="1043733"/>
        <a:ext cx="487180" cy="666549"/>
      </dsp:txXfrm>
    </dsp:sp>
    <dsp:sp modelId="{49B5624B-D52F-4CEE-A5BF-6FF0A37BF01B}">
      <dsp:nvSpPr>
        <dsp:cNvPr id="0" name=""/>
        <dsp:cNvSpPr/>
      </dsp:nvSpPr>
      <dsp:spPr>
        <a:xfrm>
          <a:off x="8327776" y="2654243"/>
          <a:ext cx="885780" cy="885780"/>
        </a:xfrm>
        <a:prstGeom prst="downArrow">
          <a:avLst>
            <a:gd name="adj1" fmla="val 55000"/>
            <a:gd name="adj2" fmla="val 45000"/>
          </a:avLst>
        </a:prstGeom>
        <a:solidFill>
          <a:schemeClr val="accent3">
            <a:tint val="40000"/>
            <a:alpha val="90000"/>
            <a:hueOff val="0"/>
            <a:satOff val="0"/>
            <a:lumOff val="0"/>
            <a:alphaOff val="0"/>
          </a:schemeClr>
        </a:solidFill>
        <a:ln w="9525" cap="rnd" cmpd="sng" algn="ctr">
          <a:solidFill>
            <a:schemeClr val="accent3">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sp:txBody>
      <dsp:txXfrm>
        <a:off x="8527076" y="2654243"/>
        <a:ext cx="487180" cy="666549"/>
      </dsp:txXfrm>
    </dsp:sp>
    <dsp:sp modelId="{83F69DDB-F990-4CDE-8B03-4C0A52090930}">
      <dsp:nvSpPr>
        <dsp:cNvPr id="0" name=""/>
        <dsp:cNvSpPr/>
      </dsp:nvSpPr>
      <dsp:spPr>
        <a:xfrm>
          <a:off x="9029154" y="4264752"/>
          <a:ext cx="885780" cy="885780"/>
        </a:xfrm>
        <a:prstGeom prst="downArrow">
          <a:avLst>
            <a:gd name="adj1" fmla="val 55000"/>
            <a:gd name="adj2" fmla="val 45000"/>
          </a:avLst>
        </a:prstGeom>
        <a:solidFill>
          <a:schemeClr val="accent4">
            <a:tint val="40000"/>
            <a:alpha val="90000"/>
            <a:hueOff val="0"/>
            <a:satOff val="0"/>
            <a:lumOff val="0"/>
            <a:alphaOff val="0"/>
          </a:schemeClr>
        </a:solidFill>
        <a:ln w="9525" cap="rnd" cmpd="sng" algn="ctr">
          <a:solidFill>
            <a:schemeClr val="accent4">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sp:txBody>
      <dsp:txXfrm>
        <a:off x="9228454" y="4264752"/>
        <a:ext cx="487180" cy="666549"/>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8810BC-4447-4070-B97C-4887B9635669}">
      <dsp:nvSpPr>
        <dsp:cNvPr id="0" name=""/>
        <dsp:cNvSpPr/>
      </dsp:nvSpPr>
      <dsp:spPr>
        <a:xfrm rot="5400000">
          <a:off x="-497817" y="3061371"/>
          <a:ext cx="2188941" cy="263852"/>
        </a:xfrm>
        <a:prstGeom prst="rect">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9DF35489-4218-44B4-A4A4-3509705809C7}">
      <dsp:nvSpPr>
        <dsp:cNvPr id="0" name=""/>
        <dsp:cNvSpPr/>
      </dsp:nvSpPr>
      <dsp:spPr>
        <a:xfrm>
          <a:off x="5401" y="1663905"/>
          <a:ext cx="2931689" cy="1759013"/>
        </a:xfrm>
        <a:prstGeom prst="roundRect">
          <a:avLst>
            <a:gd name="adj" fmla="val 10000"/>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uk-UA" sz="1200" b="1" kern="1200">
              <a:latin typeface="Times New Roman" panose="02020603050405020304" pitchFamily="18" charset="0"/>
              <a:cs typeface="Times New Roman" panose="02020603050405020304" pitchFamily="18" charset="0"/>
            </a:rPr>
            <a:t>Найбільш поширеними різновидами громадських організацій у сучасній Україні є: </a:t>
          </a:r>
          <a:endParaRPr lang="ru-RU" sz="1200" b="1" kern="1200">
            <a:latin typeface="Times New Roman" panose="02020603050405020304" pitchFamily="18" charset="0"/>
            <a:cs typeface="Times New Roman" panose="02020603050405020304" pitchFamily="18" charset="0"/>
          </a:endParaRPr>
        </a:p>
      </dsp:txBody>
      <dsp:txXfrm>
        <a:off x="56921" y="1715425"/>
        <a:ext cx="2828649" cy="1655973"/>
      </dsp:txXfrm>
    </dsp:sp>
    <dsp:sp modelId="{CD12F420-EA42-4140-A821-627BB59FAACC}">
      <dsp:nvSpPr>
        <dsp:cNvPr id="0" name=""/>
        <dsp:cNvSpPr/>
      </dsp:nvSpPr>
      <dsp:spPr>
        <a:xfrm rot="5400000">
          <a:off x="-497817" y="5260138"/>
          <a:ext cx="2188941" cy="263852"/>
        </a:xfrm>
        <a:prstGeom prst="rect">
          <a:avLst/>
        </a:prstGeom>
        <a:gradFill rotWithShape="0">
          <a:gsLst>
            <a:gs pos="0">
              <a:schemeClr val="accent3">
                <a:hueOff val="0"/>
                <a:satOff val="0"/>
                <a:lumOff val="0"/>
                <a:alphaOff val="0"/>
                <a:tint val="98000"/>
                <a:lumMod val="114000"/>
              </a:schemeClr>
            </a:gs>
            <a:gs pos="100000">
              <a:schemeClr val="accent3">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3BA296DE-1BFF-4A99-A186-8D46727F894C}">
      <dsp:nvSpPr>
        <dsp:cNvPr id="0" name=""/>
        <dsp:cNvSpPr/>
      </dsp:nvSpPr>
      <dsp:spPr>
        <a:xfrm>
          <a:off x="5401" y="3862673"/>
          <a:ext cx="2931689" cy="1759013"/>
        </a:xfrm>
        <a:prstGeom prst="roundRect">
          <a:avLst>
            <a:gd name="adj" fmla="val 10000"/>
          </a:avLst>
        </a:prstGeom>
        <a:gradFill rotWithShape="0">
          <a:gsLst>
            <a:gs pos="0">
              <a:schemeClr val="accent3">
                <a:hueOff val="0"/>
                <a:satOff val="0"/>
                <a:lumOff val="0"/>
                <a:alphaOff val="0"/>
                <a:tint val="98000"/>
                <a:lumMod val="114000"/>
              </a:schemeClr>
            </a:gs>
            <a:gs pos="100000">
              <a:schemeClr val="accent3">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uk-UA" sz="1200" kern="1200">
              <a:latin typeface="Times New Roman" panose="02020603050405020304" pitchFamily="18" charset="0"/>
              <a:cs typeface="Times New Roman" panose="02020603050405020304" pitchFamily="18" charset="0"/>
            </a:rPr>
            <a:t>фізкультурно-спортивні (18%)</a:t>
          </a:r>
          <a:endParaRPr lang="ru-RU" sz="1200" kern="1200">
            <a:latin typeface="Times New Roman" panose="02020603050405020304" pitchFamily="18" charset="0"/>
            <a:cs typeface="Times New Roman" panose="02020603050405020304" pitchFamily="18" charset="0"/>
          </a:endParaRPr>
        </a:p>
      </dsp:txBody>
      <dsp:txXfrm>
        <a:off x="56921" y="3914193"/>
        <a:ext cx="2828649" cy="1655973"/>
      </dsp:txXfrm>
    </dsp:sp>
    <dsp:sp modelId="{CC717344-714F-4570-AF6A-20C774CA3E3D}">
      <dsp:nvSpPr>
        <dsp:cNvPr id="0" name=""/>
        <dsp:cNvSpPr/>
      </dsp:nvSpPr>
      <dsp:spPr>
        <a:xfrm>
          <a:off x="601565" y="6359522"/>
          <a:ext cx="3889321" cy="263852"/>
        </a:xfrm>
        <a:prstGeom prst="rect">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E01EE53E-EFC7-41F1-817F-1C49C6BB887E}">
      <dsp:nvSpPr>
        <dsp:cNvPr id="0" name=""/>
        <dsp:cNvSpPr/>
      </dsp:nvSpPr>
      <dsp:spPr>
        <a:xfrm>
          <a:off x="5401" y="6061440"/>
          <a:ext cx="2931689" cy="1759013"/>
        </a:xfrm>
        <a:prstGeom prst="roundRect">
          <a:avLst>
            <a:gd name="adj" fmla="val 10000"/>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uk-UA" sz="1200" kern="1200">
              <a:latin typeface="Times New Roman" panose="02020603050405020304" pitchFamily="18" charset="0"/>
              <a:cs typeface="Times New Roman" panose="02020603050405020304" pitchFamily="18" charset="0"/>
            </a:rPr>
            <a:t>професійного спрямування (15%)</a:t>
          </a:r>
          <a:endParaRPr lang="ru-RU" sz="1200" kern="1200">
            <a:latin typeface="Times New Roman" panose="02020603050405020304" pitchFamily="18" charset="0"/>
            <a:cs typeface="Times New Roman" panose="02020603050405020304" pitchFamily="18" charset="0"/>
          </a:endParaRPr>
        </a:p>
      </dsp:txBody>
      <dsp:txXfrm>
        <a:off x="56921" y="6112960"/>
        <a:ext cx="2828649" cy="1655973"/>
      </dsp:txXfrm>
    </dsp:sp>
    <dsp:sp modelId="{6A714EAA-826C-40F0-A06B-D7C7285B9E4E}">
      <dsp:nvSpPr>
        <dsp:cNvPr id="0" name=""/>
        <dsp:cNvSpPr/>
      </dsp:nvSpPr>
      <dsp:spPr>
        <a:xfrm rot="16200000">
          <a:off x="3401329" y="5260138"/>
          <a:ext cx="2188941" cy="263852"/>
        </a:xfrm>
        <a:prstGeom prst="rect">
          <a:avLst/>
        </a:prstGeom>
        <a:gradFill rotWithShape="0">
          <a:gsLst>
            <a:gs pos="0">
              <a:schemeClr val="accent5">
                <a:hueOff val="0"/>
                <a:satOff val="0"/>
                <a:lumOff val="0"/>
                <a:alphaOff val="0"/>
                <a:tint val="98000"/>
                <a:lumMod val="114000"/>
              </a:schemeClr>
            </a:gs>
            <a:gs pos="100000">
              <a:schemeClr val="accent5">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178CBC52-7B1E-4BD1-B923-D9021B224D78}">
      <dsp:nvSpPr>
        <dsp:cNvPr id="0" name=""/>
        <dsp:cNvSpPr/>
      </dsp:nvSpPr>
      <dsp:spPr>
        <a:xfrm>
          <a:off x="3904549" y="6061440"/>
          <a:ext cx="2931689" cy="1759013"/>
        </a:xfrm>
        <a:prstGeom prst="roundRect">
          <a:avLst>
            <a:gd name="adj" fmla="val 10000"/>
          </a:avLst>
        </a:prstGeom>
        <a:gradFill rotWithShape="0">
          <a:gsLst>
            <a:gs pos="0">
              <a:schemeClr val="accent5">
                <a:hueOff val="0"/>
                <a:satOff val="0"/>
                <a:lumOff val="0"/>
                <a:alphaOff val="0"/>
                <a:tint val="98000"/>
                <a:lumMod val="114000"/>
              </a:schemeClr>
            </a:gs>
            <a:gs pos="100000">
              <a:schemeClr val="accent5">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uk-UA" sz="1200" kern="1200">
              <a:latin typeface="Times New Roman" panose="02020603050405020304" pitchFamily="18" charset="0"/>
              <a:cs typeface="Times New Roman" panose="02020603050405020304" pitchFamily="18" charset="0"/>
            </a:rPr>
            <a:t>молодіжні (11%)</a:t>
          </a:r>
          <a:endParaRPr lang="ru-RU" sz="1200" kern="1200">
            <a:latin typeface="Times New Roman" panose="02020603050405020304" pitchFamily="18" charset="0"/>
            <a:cs typeface="Times New Roman" panose="02020603050405020304" pitchFamily="18" charset="0"/>
          </a:endParaRPr>
        </a:p>
      </dsp:txBody>
      <dsp:txXfrm>
        <a:off x="3956069" y="6112960"/>
        <a:ext cx="2828649" cy="1655973"/>
      </dsp:txXfrm>
    </dsp:sp>
    <dsp:sp modelId="{15E6575A-DC48-4D20-BE60-796C6A037D0E}">
      <dsp:nvSpPr>
        <dsp:cNvPr id="0" name=""/>
        <dsp:cNvSpPr/>
      </dsp:nvSpPr>
      <dsp:spPr>
        <a:xfrm rot="16200000">
          <a:off x="3401329" y="3061371"/>
          <a:ext cx="2188941" cy="263852"/>
        </a:xfrm>
        <a:prstGeom prst="rect">
          <a:avLst/>
        </a:prstGeom>
        <a:gradFill rotWithShape="0">
          <a:gsLst>
            <a:gs pos="0">
              <a:schemeClr val="accent6">
                <a:hueOff val="0"/>
                <a:satOff val="0"/>
                <a:lumOff val="0"/>
                <a:alphaOff val="0"/>
                <a:tint val="98000"/>
                <a:lumMod val="114000"/>
              </a:schemeClr>
            </a:gs>
            <a:gs pos="100000">
              <a:schemeClr val="accent6">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666BF087-898F-44CE-BB7C-FB15B3C6EA22}">
      <dsp:nvSpPr>
        <dsp:cNvPr id="0" name=""/>
        <dsp:cNvSpPr/>
      </dsp:nvSpPr>
      <dsp:spPr>
        <a:xfrm>
          <a:off x="3904549" y="3862673"/>
          <a:ext cx="2931689" cy="1759013"/>
        </a:xfrm>
        <a:prstGeom prst="roundRect">
          <a:avLst>
            <a:gd name="adj" fmla="val 10000"/>
          </a:avLst>
        </a:prstGeom>
        <a:gradFill rotWithShape="0">
          <a:gsLst>
            <a:gs pos="0">
              <a:schemeClr val="accent6">
                <a:hueOff val="0"/>
                <a:satOff val="0"/>
                <a:lumOff val="0"/>
                <a:alphaOff val="0"/>
                <a:tint val="98000"/>
                <a:lumMod val="114000"/>
              </a:schemeClr>
            </a:gs>
            <a:gs pos="100000">
              <a:schemeClr val="accent6">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uk-UA" sz="1200" kern="1200">
              <a:latin typeface="Times New Roman" panose="02020603050405020304" pitchFamily="18" charset="0"/>
              <a:cs typeface="Times New Roman" panose="02020603050405020304" pitchFamily="18" charset="0"/>
            </a:rPr>
            <a:t>ветеранів та інвалідів (9%)</a:t>
          </a:r>
          <a:endParaRPr lang="ru-RU" sz="1200" kern="1200">
            <a:latin typeface="Times New Roman" panose="02020603050405020304" pitchFamily="18" charset="0"/>
            <a:cs typeface="Times New Roman" panose="02020603050405020304" pitchFamily="18" charset="0"/>
          </a:endParaRPr>
        </a:p>
      </dsp:txBody>
      <dsp:txXfrm>
        <a:off x="3956069" y="3914193"/>
        <a:ext cx="2828649" cy="1655973"/>
      </dsp:txXfrm>
    </dsp:sp>
    <dsp:sp modelId="{F0F594AA-18FC-4524-9606-02A4CB2ED4FF}">
      <dsp:nvSpPr>
        <dsp:cNvPr id="0" name=""/>
        <dsp:cNvSpPr/>
      </dsp:nvSpPr>
      <dsp:spPr>
        <a:xfrm>
          <a:off x="4500713" y="1961987"/>
          <a:ext cx="3889321" cy="263852"/>
        </a:xfrm>
        <a:prstGeom prst="rect">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5B489C0D-2532-4763-A761-9C955DAA01BF}">
      <dsp:nvSpPr>
        <dsp:cNvPr id="0" name=""/>
        <dsp:cNvSpPr/>
      </dsp:nvSpPr>
      <dsp:spPr>
        <a:xfrm>
          <a:off x="3904549" y="1663905"/>
          <a:ext cx="2931689" cy="1759013"/>
        </a:xfrm>
        <a:prstGeom prst="roundRect">
          <a:avLst>
            <a:gd name="adj" fmla="val 10000"/>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uk-UA" sz="1200" kern="1200">
              <a:latin typeface="Times New Roman" panose="02020603050405020304" pitchFamily="18" charset="0"/>
              <a:cs typeface="Times New Roman" panose="02020603050405020304" pitchFamily="18" charset="0"/>
            </a:rPr>
            <a:t>культурно-просвітницькі (7%)</a:t>
          </a:r>
          <a:endParaRPr lang="ru-RU" sz="1200" kern="1200">
            <a:latin typeface="Times New Roman" panose="02020603050405020304" pitchFamily="18" charset="0"/>
            <a:cs typeface="Times New Roman" panose="02020603050405020304" pitchFamily="18" charset="0"/>
          </a:endParaRPr>
        </a:p>
      </dsp:txBody>
      <dsp:txXfrm>
        <a:off x="3956069" y="1715425"/>
        <a:ext cx="2828649" cy="1655973"/>
      </dsp:txXfrm>
    </dsp:sp>
    <dsp:sp modelId="{6F87AACB-C184-4B31-B196-D648A5141A7E}">
      <dsp:nvSpPr>
        <dsp:cNvPr id="0" name=""/>
        <dsp:cNvSpPr/>
      </dsp:nvSpPr>
      <dsp:spPr>
        <a:xfrm rot="5400000">
          <a:off x="7300476" y="3061371"/>
          <a:ext cx="2188941" cy="263852"/>
        </a:xfrm>
        <a:prstGeom prst="rect">
          <a:avLst/>
        </a:prstGeom>
        <a:gradFill rotWithShape="0">
          <a:gsLst>
            <a:gs pos="0">
              <a:schemeClr val="accent3">
                <a:hueOff val="0"/>
                <a:satOff val="0"/>
                <a:lumOff val="0"/>
                <a:alphaOff val="0"/>
                <a:tint val="98000"/>
                <a:lumMod val="114000"/>
              </a:schemeClr>
            </a:gs>
            <a:gs pos="100000">
              <a:schemeClr val="accent3">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D848AC72-D1F7-4CE6-9C8C-17F9B8C585D2}">
      <dsp:nvSpPr>
        <dsp:cNvPr id="0" name=""/>
        <dsp:cNvSpPr/>
      </dsp:nvSpPr>
      <dsp:spPr>
        <a:xfrm>
          <a:off x="7803696" y="1663905"/>
          <a:ext cx="2931689" cy="1759013"/>
        </a:xfrm>
        <a:prstGeom prst="roundRect">
          <a:avLst>
            <a:gd name="adj" fmla="val 10000"/>
          </a:avLst>
        </a:prstGeom>
        <a:gradFill rotWithShape="0">
          <a:gsLst>
            <a:gs pos="0">
              <a:schemeClr val="accent3">
                <a:hueOff val="0"/>
                <a:satOff val="0"/>
                <a:lumOff val="0"/>
                <a:alphaOff val="0"/>
                <a:tint val="98000"/>
                <a:lumMod val="114000"/>
              </a:schemeClr>
            </a:gs>
            <a:gs pos="100000">
              <a:schemeClr val="accent3">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uk-UA" sz="1200" kern="1200">
              <a:latin typeface="Times New Roman" panose="02020603050405020304" pitchFamily="18" charset="0"/>
              <a:cs typeface="Times New Roman" panose="02020603050405020304" pitchFamily="18" charset="0"/>
            </a:rPr>
            <a:t>організації, створені на етнічній основі (5%)</a:t>
          </a:r>
          <a:endParaRPr lang="ru-RU" sz="1200" kern="1200">
            <a:latin typeface="Times New Roman" panose="02020603050405020304" pitchFamily="18" charset="0"/>
            <a:cs typeface="Times New Roman" panose="02020603050405020304" pitchFamily="18" charset="0"/>
          </a:endParaRPr>
        </a:p>
      </dsp:txBody>
      <dsp:txXfrm>
        <a:off x="7855216" y="1715425"/>
        <a:ext cx="2828649" cy="1655973"/>
      </dsp:txXfrm>
    </dsp:sp>
    <dsp:sp modelId="{C18F4A9A-0DC1-4579-8409-D1AB173A7ECA}">
      <dsp:nvSpPr>
        <dsp:cNvPr id="0" name=""/>
        <dsp:cNvSpPr/>
      </dsp:nvSpPr>
      <dsp:spPr>
        <a:xfrm>
          <a:off x="7803696" y="3862673"/>
          <a:ext cx="2931689" cy="1759013"/>
        </a:xfrm>
        <a:prstGeom prst="roundRect">
          <a:avLst>
            <a:gd name="adj" fmla="val 10000"/>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uk-UA" sz="1200" kern="1200">
              <a:latin typeface="Times New Roman" panose="02020603050405020304" pitchFamily="18" charset="0"/>
              <a:cs typeface="Times New Roman" panose="02020603050405020304" pitchFamily="18" charset="0"/>
            </a:rPr>
            <a:t>правозахисні організації (5%)</a:t>
          </a:r>
          <a:endParaRPr lang="ru-RU" sz="1200" kern="1200">
            <a:latin typeface="Times New Roman" panose="02020603050405020304" pitchFamily="18" charset="0"/>
            <a:cs typeface="Times New Roman" panose="02020603050405020304" pitchFamily="18" charset="0"/>
          </a:endParaRPr>
        </a:p>
      </dsp:txBody>
      <dsp:txXfrm>
        <a:off x="7855216" y="3914193"/>
        <a:ext cx="2828649" cy="1655973"/>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0C9AEA-E9D1-40E4-920B-F25AE2CD77C7}">
      <dsp:nvSpPr>
        <dsp:cNvPr id="0" name=""/>
        <dsp:cNvSpPr/>
      </dsp:nvSpPr>
      <dsp:spPr>
        <a:xfrm rot="5400000">
          <a:off x="-860784" y="1487079"/>
          <a:ext cx="5738565" cy="4016995"/>
        </a:xfrm>
        <a:prstGeom prst="chevron">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uk-UA" sz="2000" b="1" kern="1200">
              <a:latin typeface="Times New Roman" panose="02020603050405020304" pitchFamily="18" charset="0"/>
              <a:cs typeface="Times New Roman" panose="02020603050405020304" pitchFamily="18" charset="0"/>
            </a:rPr>
            <a:t>Категорії юридичних осіб, які можуть або не можуть бути засновниками або членами громадських спілок:</a:t>
          </a:r>
          <a:endParaRPr lang="ru-RU" sz="2000" b="1" kern="1200">
            <a:latin typeface="Times New Roman" panose="02020603050405020304" pitchFamily="18" charset="0"/>
            <a:cs typeface="Times New Roman" panose="02020603050405020304" pitchFamily="18" charset="0"/>
          </a:endParaRPr>
        </a:p>
      </dsp:txBody>
      <dsp:txXfrm rot="-5400000">
        <a:off x="2" y="2634792"/>
        <a:ext cx="4016995" cy="1721570"/>
      </dsp:txXfrm>
    </dsp:sp>
    <dsp:sp modelId="{52B0910A-BB99-4542-9CF0-A6734F0BD58F}">
      <dsp:nvSpPr>
        <dsp:cNvPr id="0" name=""/>
        <dsp:cNvSpPr/>
      </dsp:nvSpPr>
      <dsp:spPr>
        <a:xfrm rot="5400000">
          <a:off x="4744050" y="18188"/>
          <a:ext cx="4953082" cy="6437189"/>
        </a:xfrm>
        <a:prstGeom prst="round2SameRect">
          <a:avLst/>
        </a:prstGeom>
        <a:solidFill>
          <a:schemeClr val="lt1">
            <a:alpha val="90000"/>
            <a:hueOff val="0"/>
            <a:satOff val="0"/>
            <a:lumOff val="0"/>
            <a:alphaOff val="0"/>
          </a:schemeClr>
        </a:solidFill>
        <a:ln w="9525" cap="rnd"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uk-UA" sz="1400" kern="1200" dirty="0">
              <a:latin typeface="Times New Roman" panose="02020603050405020304" pitchFamily="18" charset="0"/>
              <a:cs typeface="Times New Roman" panose="02020603050405020304" pitchFamily="18" charset="0"/>
            </a:rPr>
            <a:t>1. Засновниками громадської організації можуть бути громадяни України, іноземці та особи без громадянства, які перебувають в Україні на законних підставах, які досягли 18 років, а молодіжної та дитячої громадської організації – 14 років. </a:t>
          </a:r>
          <a:endParaRPr lang="ru-RU" sz="1400" kern="1200" dirty="0">
            <a:latin typeface="Times New Roman" panose="02020603050405020304" pitchFamily="18" charset="0"/>
            <a:cs typeface="Times New Roman" panose="02020603050405020304" pitchFamily="18" charset="0"/>
          </a:endParaRPr>
        </a:p>
        <a:p>
          <a:pPr marL="114300" lvl="1" indent="-114300" algn="l" defTabSz="622300">
            <a:lnSpc>
              <a:spcPct val="90000"/>
            </a:lnSpc>
            <a:spcBef>
              <a:spcPct val="0"/>
            </a:spcBef>
            <a:spcAft>
              <a:spcPct val="15000"/>
            </a:spcAft>
            <a:buChar char="••"/>
          </a:pPr>
          <a:r>
            <a:rPr lang="uk-UA" sz="1400" kern="1200">
              <a:latin typeface="Times New Roman" panose="02020603050405020304" pitchFamily="18" charset="0"/>
              <a:cs typeface="Times New Roman" panose="02020603050405020304" pitchFamily="18" charset="0"/>
            </a:rPr>
            <a:t>2. Засновниками громадської спілки можуть бути юридичні особи приватного права, у тому числі громадські об’єднання зі статусом юридичної особи. Засновниками громадської спілки не можуть бути політичні партії, а також юридичні особи, щодо яких прийнято рішення щодо їх припинення або які перебувають у процесі припинення. </a:t>
          </a:r>
          <a:endParaRPr lang="ru-RU" sz="1400" kern="1200">
            <a:latin typeface="Times New Roman" panose="02020603050405020304" pitchFamily="18" charset="0"/>
            <a:cs typeface="Times New Roman" panose="02020603050405020304" pitchFamily="18" charset="0"/>
          </a:endParaRPr>
        </a:p>
        <a:p>
          <a:pPr marL="114300" lvl="1" indent="-114300" algn="l" defTabSz="622300">
            <a:lnSpc>
              <a:spcPct val="90000"/>
            </a:lnSpc>
            <a:spcBef>
              <a:spcPct val="0"/>
            </a:spcBef>
            <a:spcAft>
              <a:spcPct val="15000"/>
            </a:spcAft>
            <a:buChar char="••"/>
          </a:pPr>
          <a:r>
            <a:rPr lang="uk-UA" sz="1400" kern="1200">
              <a:latin typeface="Times New Roman" panose="02020603050405020304" pitchFamily="18" charset="0"/>
              <a:cs typeface="Times New Roman" panose="02020603050405020304" pitchFamily="18" charset="0"/>
            </a:rPr>
            <a:t>3. Кількість засновників громадського об’єднання не може бути меншою ніж 2 особи. </a:t>
          </a:r>
          <a:endParaRPr lang="ru-RU" sz="1400" kern="1200">
            <a:latin typeface="Times New Roman" panose="02020603050405020304" pitchFamily="18" charset="0"/>
            <a:cs typeface="Times New Roman" panose="02020603050405020304" pitchFamily="18" charset="0"/>
          </a:endParaRPr>
        </a:p>
        <a:p>
          <a:pPr marL="114300" lvl="1" indent="-114300" algn="l" defTabSz="622300">
            <a:lnSpc>
              <a:spcPct val="90000"/>
            </a:lnSpc>
            <a:spcBef>
              <a:spcPct val="0"/>
            </a:spcBef>
            <a:spcAft>
              <a:spcPct val="15000"/>
            </a:spcAft>
            <a:buChar char="••"/>
          </a:pPr>
          <a:r>
            <a:rPr lang="uk-UA" sz="1400" kern="1200">
              <a:latin typeface="Times New Roman" panose="02020603050405020304" pitchFamily="18" charset="0"/>
              <a:cs typeface="Times New Roman" panose="02020603050405020304" pitchFamily="18" charset="0"/>
            </a:rPr>
            <a:t>4. Засновниками громадської спілки не можуть бути юридичні особи приватного права, єдиним засновником яких є одна і та сама особа. </a:t>
          </a:r>
          <a:endParaRPr lang="ru-RU" sz="1400" kern="1200">
            <a:latin typeface="Times New Roman" panose="02020603050405020304" pitchFamily="18" charset="0"/>
            <a:cs typeface="Times New Roman" panose="02020603050405020304" pitchFamily="18" charset="0"/>
          </a:endParaRPr>
        </a:p>
        <a:p>
          <a:pPr marL="114300" lvl="1" indent="-114300" algn="l" defTabSz="622300">
            <a:lnSpc>
              <a:spcPct val="90000"/>
            </a:lnSpc>
            <a:spcBef>
              <a:spcPct val="0"/>
            </a:spcBef>
            <a:spcAft>
              <a:spcPct val="15000"/>
            </a:spcAft>
            <a:buChar char="••"/>
          </a:pPr>
          <a:r>
            <a:rPr lang="uk-UA" sz="1400" kern="1200">
              <a:latin typeface="Times New Roman" panose="02020603050405020304" pitchFamily="18" charset="0"/>
              <a:cs typeface="Times New Roman" panose="02020603050405020304" pitchFamily="18" charset="0"/>
            </a:rPr>
            <a:t>5. Засновником громадської спілки не може бути юридична особа приватного права, якщо засновник (власник істотної участі) цієї юридичної особи внесений до переліку осіб, пов’язаних зі здійсненням терористичної діяльності, або щодо яких застосовано міжнародні санкції.</a:t>
          </a:r>
          <a:endParaRPr lang="ru-RU" sz="1400" kern="1200">
            <a:latin typeface="Times New Roman" panose="02020603050405020304" pitchFamily="18" charset="0"/>
            <a:cs typeface="Times New Roman" panose="02020603050405020304" pitchFamily="18" charset="0"/>
          </a:endParaRPr>
        </a:p>
        <a:p>
          <a:pPr marL="114300" lvl="1" indent="-114300" algn="l" defTabSz="622300">
            <a:lnSpc>
              <a:spcPct val="90000"/>
            </a:lnSpc>
            <a:spcBef>
              <a:spcPct val="0"/>
            </a:spcBef>
            <a:spcAft>
              <a:spcPct val="15000"/>
            </a:spcAft>
            <a:buChar char="••"/>
          </a:pPr>
          <a:r>
            <a:rPr lang="uk-UA" sz="1400" kern="1200">
              <a:latin typeface="Times New Roman" panose="02020603050405020304" pitchFamily="18" charset="0"/>
              <a:cs typeface="Times New Roman" panose="02020603050405020304" pitchFamily="18" charset="0"/>
            </a:rPr>
            <a:t>6. Засновником громадської організації не може бути особа, яку визнано судом недієздатною. </a:t>
          </a:r>
          <a:endParaRPr lang="ru-RU" sz="1400" kern="1200">
            <a:latin typeface="Times New Roman" panose="02020603050405020304" pitchFamily="18" charset="0"/>
            <a:cs typeface="Times New Roman" panose="02020603050405020304" pitchFamily="18" charset="0"/>
          </a:endParaRPr>
        </a:p>
        <a:p>
          <a:pPr marL="114300" lvl="1" indent="-114300" algn="l" defTabSz="622300">
            <a:lnSpc>
              <a:spcPct val="90000"/>
            </a:lnSpc>
            <a:spcBef>
              <a:spcPct val="0"/>
            </a:spcBef>
            <a:spcAft>
              <a:spcPct val="15000"/>
            </a:spcAft>
            <a:buChar char="••"/>
          </a:pPr>
          <a:r>
            <a:rPr lang="uk-UA" sz="1400" kern="1200">
              <a:latin typeface="Times New Roman" panose="02020603050405020304" pitchFamily="18" charset="0"/>
              <a:cs typeface="Times New Roman" panose="02020603050405020304" pitchFamily="18" charset="0"/>
            </a:rPr>
            <a:t>7. Повноваження засновника громадського об’єднання закінчуються після державної реєстрації громадського об’єднання в установленому законом порядку.</a:t>
          </a:r>
          <a:endParaRPr lang="ru-RU" sz="1400" kern="1200">
            <a:latin typeface="Times New Roman" panose="02020603050405020304" pitchFamily="18" charset="0"/>
            <a:cs typeface="Times New Roman" panose="02020603050405020304" pitchFamily="18" charset="0"/>
          </a:endParaRPr>
        </a:p>
      </dsp:txBody>
      <dsp:txXfrm rot="-5400000">
        <a:off x="4001997" y="1002031"/>
        <a:ext cx="6195399" cy="4469502"/>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BC4A82-2DF7-457A-A32F-9486FC4AB9AC}">
      <dsp:nvSpPr>
        <dsp:cNvPr id="0" name=""/>
        <dsp:cNvSpPr/>
      </dsp:nvSpPr>
      <dsp:spPr>
        <a:xfrm>
          <a:off x="2266229" y="-38387"/>
          <a:ext cx="6426692" cy="6426692"/>
        </a:xfrm>
        <a:prstGeom prst="circularArrow">
          <a:avLst>
            <a:gd name="adj1" fmla="val 5544"/>
            <a:gd name="adj2" fmla="val 330680"/>
            <a:gd name="adj3" fmla="val 14481434"/>
            <a:gd name="adj4" fmla="val 16969896"/>
            <a:gd name="adj5" fmla="val 5757"/>
          </a:avLst>
        </a:prstGeom>
        <a:solidFill>
          <a:schemeClr val="accent2">
            <a:tint val="40000"/>
            <a:hueOff val="0"/>
            <a:satOff val="0"/>
            <a:lumOff val="0"/>
            <a:alphaOff val="0"/>
          </a:schemeClr>
        </a:solidFill>
        <a:ln>
          <a:noFill/>
        </a:ln>
        <a:effectLst>
          <a:outerShdw blurRad="38100" dist="25400" dir="5400000" rotWithShape="0">
            <a:srgbClr val="000000">
              <a:alpha val="45000"/>
            </a:srgbClr>
          </a:outerShdw>
        </a:effectLst>
      </dsp:spPr>
      <dsp:style>
        <a:lnRef idx="0">
          <a:scrgbClr r="0" g="0" b="0"/>
        </a:lnRef>
        <a:fillRef idx="1">
          <a:scrgbClr r="0" g="0" b="0"/>
        </a:fillRef>
        <a:effectRef idx="2">
          <a:scrgbClr r="0" g="0" b="0"/>
        </a:effectRef>
        <a:fontRef idx="minor"/>
      </dsp:style>
    </dsp:sp>
    <dsp:sp modelId="{2B33EA3F-90C1-4674-BEE0-1ADB75C39C7C}">
      <dsp:nvSpPr>
        <dsp:cNvPr id="0" name=""/>
        <dsp:cNvSpPr/>
      </dsp:nvSpPr>
      <dsp:spPr>
        <a:xfrm>
          <a:off x="4454831" y="2955"/>
          <a:ext cx="2049489" cy="1024744"/>
        </a:xfrm>
        <a:prstGeom prst="roundRect">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uk-UA" sz="1000" b="1" u="sng" kern="1200">
              <a:latin typeface="Times New Roman" panose="02020603050405020304" pitchFamily="18" charset="0"/>
              <a:cs typeface="Times New Roman" panose="02020603050405020304" pitchFamily="18" charset="0"/>
            </a:rPr>
            <a:t>Отже, громадські об'єднання  утворюються і діють на наступних принципах:</a:t>
          </a:r>
          <a:endParaRPr lang="ru-RU" sz="1000" b="1" kern="1200">
            <a:latin typeface="Times New Roman" panose="02020603050405020304" pitchFamily="18" charset="0"/>
            <a:cs typeface="Times New Roman" panose="02020603050405020304" pitchFamily="18" charset="0"/>
          </a:endParaRPr>
        </a:p>
      </dsp:txBody>
      <dsp:txXfrm>
        <a:off x="4504855" y="52979"/>
        <a:ext cx="1949441" cy="924696"/>
      </dsp:txXfrm>
    </dsp:sp>
    <dsp:sp modelId="{1D78D4A9-5B9F-475A-8705-8D9E0D3FD7E9}">
      <dsp:nvSpPr>
        <dsp:cNvPr id="0" name=""/>
        <dsp:cNvSpPr/>
      </dsp:nvSpPr>
      <dsp:spPr>
        <a:xfrm>
          <a:off x="6597513" y="1034816"/>
          <a:ext cx="2049489" cy="1024744"/>
        </a:xfrm>
        <a:prstGeom prst="roundRect">
          <a:avLst/>
        </a:prstGeom>
        <a:gradFill rotWithShape="0">
          <a:gsLst>
            <a:gs pos="0">
              <a:schemeClr val="accent3">
                <a:hueOff val="0"/>
                <a:satOff val="0"/>
                <a:lumOff val="0"/>
                <a:alphaOff val="0"/>
                <a:tint val="98000"/>
                <a:lumMod val="114000"/>
              </a:schemeClr>
            </a:gs>
            <a:gs pos="100000">
              <a:schemeClr val="accent3">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uk-UA" sz="1000" i="1" kern="1200"/>
            <a:t>добровільності;</a:t>
          </a:r>
          <a:endParaRPr lang="ru-RU" sz="1000" kern="1200"/>
        </a:p>
      </dsp:txBody>
      <dsp:txXfrm>
        <a:off x="6647537" y="1084840"/>
        <a:ext cx="1949441" cy="924696"/>
      </dsp:txXfrm>
    </dsp:sp>
    <dsp:sp modelId="{C207083C-184A-4BA1-86D7-8BF5B483439B}">
      <dsp:nvSpPr>
        <dsp:cNvPr id="0" name=""/>
        <dsp:cNvSpPr/>
      </dsp:nvSpPr>
      <dsp:spPr>
        <a:xfrm>
          <a:off x="7126712" y="3353388"/>
          <a:ext cx="2049489" cy="1024744"/>
        </a:xfrm>
        <a:prstGeom prst="roundRect">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uk-UA" sz="1000" i="1" kern="1200"/>
            <a:t>самоврядування (невтручання органів державної влади або органів місцевого самоврядування в діяльність ГО);</a:t>
          </a:r>
          <a:endParaRPr lang="ru-RU" sz="1000" kern="1200"/>
        </a:p>
      </dsp:txBody>
      <dsp:txXfrm>
        <a:off x="7176736" y="3403412"/>
        <a:ext cx="1949441" cy="924696"/>
      </dsp:txXfrm>
    </dsp:sp>
    <dsp:sp modelId="{9E885E37-839D-4AAC-BCDF-636C9839DD9C}">
      <dsp:nvSpPr>
        <dsp:cNvPr id="0" name=""/>
        <dsp:cNvSpPr/>
      </dsp:nvSpPr>
      <dsp:spPr>
        <a:xfrm>
          <a:off x="5643928" y="5215694"/>
          <a:ext cx="2049489" cy="1024744"/>
        </a:xfrm>
        <a:prstGeom prst="roundRect">
          <a:avLst/>
        </a:prstGeom>
        <a:gradFill rotWithShape="0">
          <a:gsLst>
            <a:gs pos="0">
              <a:schemeClr val="accent5">
                <a:hueOff val="0"/>
                <a:satOff val="0"/>
                <a:lumOff val="0"/>
                <a:alphaOff val="0"/>
                <a:tint val="98000"/>
                <a:lumMod val="114000"/>
              </a:schemeClr>
            </a:gs>
            <a:gs pos="100000">
              <a:schemeClr val="accent5">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uk-UA" sz="1000" i="1" kern="1200"/>
            <a:t>вільного вибору території діяльності;</a:t>
          </a:r>
          <a:endParaRPr lang="ru-RU" sz="1000" kern="1200"/>
        </a:p>
      </dsp:txBody>
      <dsp:txXfrm>
        <a:off x="5693952" y="5265718"/>
        <a:ext cx="1949441" cy="924696"/>
      </dsp:txXfrm>
    </dsp:sp>
    <dsp:sp modelId="{AFBCD4B7-406B-4D82-ACE7-6CF298ED006C}">
      <dsp:nvSpPr>
        <dsp:cNvPr id="0" name=""/>
        <dsp:cNvSpPr/>
      </dsp:nvSpPr>
      <dsp:spPr>
        <a:xfrm>
          <a:off x="3265731" y="5212738"/>
          <a:ext cx="2049489" cy="1024744"/>
        </a:xfrm>
        <a:prstGeom prst="roundRect">
          <a:avLst/>
        </a:prstGeom>
        <a:gradFill rotWithShape="0">
          <a:gsLst>
            <a:gs pos="0">
              <a:schemeClr val="accent6">
                <a:hueOff val="0"/>
                <a:satOff val="0"/>
                <a:lumOff val="0"/>
                <a:alphaOff val="0"/>
                <a:tint val="98000"/>
                <a:lumMod val="114000"/>
              </a:schemeClr>
            </a:gs>
            <a:gs pos="100000">
              <a:schemeClr val="accent6">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uk-UA" sz="1000" i="1" kern="1200"/>
            <a:t>рівності перед законом;</a:t>
          </a:r>
          <a:endParaRPr lang="ru-RU" sz="1000" kern="1200"/>
        </a:p>
      </dsp:txBody>
      <dsp:txXfrm>
        <a:off x="3315755" y="5262762"/>
        <a:ext cx="1949441" cy="924696"/>
      </dsp:txXfrm>
    </dsp:sp>
    <dsp:sp modelId="{D8D82C37-94FE-4F3E-AB23-1D923B5B11FB}">
      <dsp:nvSpPr>
        <dsp:cNvPr id="0" name=""/>
        <dsp:cNvSpPr/>
      </dsp:nvSpPr>
      <dsp:spPr>
        <a:xfrm>
          <a:off x="1782949" y="3353388"/>
          <a:ext cx="2049489" cy="1024744"/>
        </a:xfrm>
        <a:prstGeom prst="roundRect">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uk-UA" sz="1000" i="1" kern="1200"/>
            <a:t>прозорості, відкритості та публічності (вільний доступ до інформації про діяльність);</a:t>
          </a:r>
          <a:endParaRPr lang="ru-RU" sz="1000" kern="1200"/>
        </a:p>
      </dsp:txBody>
      <dsp:txXfrm>
        <a:off x="1832973" y="3403412"/>
        <a:ext cx="1949441" cy="924696"/>
      </dsp:txXfrm>
    </dsp:sp>
    <dsp:sp modelId="{17D240C9-A256-4D30-910A-ABF7C2365B63}">
      <dsp:nvSpPr>
        <dsp:cNvPr id="0" name=""/>
        <dsp:cNvSpPr/>
      </dsp:nvSpPr>
      <dsp:spPr>
        <a:xfrm>
          <a:off x="2312148" y="1034816"/>
          <a:ext cx="2049489" cy="1024744"/>
        </a:xfrm>
        <a:prstGeom prst="roundRect">
          <a:avLst/>
        </a:prstGeom>
        <a:gradFill rotWithShape="0">
          <a:gsLst>
            <a:gs pos="0">
              <a:schemeClr val="accent3">
                <a:hueOff val="0"/>
                <a:satOff val="0"/>
                <a:lumOff val="0"/>
                <a:alphaOff val="0"/>
                <a:tint val="98000"/>
                <a:lumMod val="114000"/>
              </a:schemeClr>
            </a:gs>
            <a:gs pos="100000">
              <a:schemeClr val="accent3">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uk-UA" sz="1000" i="1" kern="1200"/>
            <a:t>відсутність майнового інтересу їх членів/учасників.</a:t>
          </a:r>
          <a:endParaRPr lang="ru-RU" sz="1000" kern="1200"/>
        </a:p>
      </dsp:txBody>
      <dsp:txXfrm>
        <a:off x="2362172" y="1084840"/>
        <a:ext cx="1949441" cy="924696"/>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E32823-CDF1-4A51-9762-04D40868AC2C}">
      <dsp:nvSpPr>
        <dsp:cNvPr id="0" name=""/>
        <dsp:cNvSpPr/>
      </dsp:nvSpPr>
      <dsp:spPr>
        <a:xfrm rot="16200000">
          <a:off x="-484323" y="489770"/>
          <a:ext cx="6219545" cy="5240003"/>
        </a:xfrm>
        <a:prstGeom prst="flowChartManualOperation">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0" tIns="0" rIns="127000" bIns="0" numCol="1" spcCol="1270" anchor="t" anchorCtr="0">
          <a:noAutofit/>
        </a:bodyPr>
        <a:lstStyle/>
        <a:p>
          <a:pPr lvl="0" algn="l" defTabSz="889000">
            <a:lnSpc>
              <a:spcPct val="90000"/>
            </a:lnSpc>
            <a:spcBef>
              <a:spcPct val="0"/>
            </a:spcBef>
            <a:spcAft>
              <a:spcPct val="35000"/>
            </a:spcAft>
          </a:pPr>
          <a:r>
            <a:rPr lang="uk-UA" sz="2000" b="1" kern="1200" dirty="0" smtClean="0">
              <a:latin typeface="Times New Roman" panose="02020603050405020304" pitchFamily="18" charset="0"/>
              <a:cs typeface="Times New Roman" panose="02020603050405020304" pitchFamily="18" charset="0"/>
            </a:rPr>
            <a:t>Фінансування громадських об’єднань у Франції</a:t>
          </a:r>
          <a:endParaRPr lang="ru-RU" sz="2000" b="1" kern="1200" dirty="0">
            <a:latin typeface="Times New Roman" panose="02020603050405020304" pitchFamily="18" charset="0"/>
            <a:cs typeface="Times New Roman" panose="02020603050405020304" pitchFamily="18" charset="0"/>
          </a:endParaRPr>
        </a:p>
        <a:p>
          <a:pPr marL="171450" lvl="1" indent="-171450" algn="l" defTabSz="800100">
            <a:lnSpc>
              <a:spcPct val="90000"/>
            </a:lnSpc>
            <a:spcBef>
              <a:spcPct val="0"/>
            </a:spcBef>
            <a:spcAft>
              <a:spcPct val="15000"/>
            </a:spcAft>
            <a:buChar char="••"/>
          </a:pPr>
          <a:r>
            <a:rPr lang="uk-UA" sz="1800" b="1" u="sng" kern="1200" dirty="0" smtClean="0">
              <a:latin typeface="Times New Roman" panose="02020603050405020304" pitchFamily="18" charset="0"/>
              <a:cs typeface="Times New Roman" panose="02020603050405020304" pitchFamily="18" charset="0"/>
            </a:rPr>
            <a:t>Фінансування асоціацій у Франції забезпечується</a:t>
          </a:r>
          <a:r>
            <a:rPr lang="uk-UA" sz="1800" kern="1200" dirty="0" smtClean="0">
              <a:latin typeface="Times New Roman" panose="02020603050405020304" pitchFamily="18" charset="0"/>
              <a:cs typeface="Times New Roman" panose="02020603050405020304" pitchFamily="18" charset="0"/>
            </a:rPr>
            <a:t> за рахунок членських внесків, прибутків від некомерційної діяльності (участь у благодійних ярмарках, виставки-продажі власних робіт), спонсорської та благодійної допомоги і різних форм державної підтримки. Крім державної підтримки існує і класична підтримка неурядовими організаціями</a:t>
          </a:r>
          <a:r>
            <a:rPr lang="ru-RU" sz="1800" kern="1200" dirty="0" smtClean="0">
              <a:latin typeface="Times New Roman" panose="02020603050405020304" pitchFamily="18" charset="0"/>
              <a:cs typeface="Times New Roman" panose="02020603050405020304" pitchFamily="18" charset="0"/>
            </a:rPr>
            <a:t> </a:t>
          </a:r>
          <a:r>
            <a:rPr lang="uk-UA" sz="1800" kern="1200" dirty="0" smtClean="0">
              <a:latin typeface="Times New Roman" panose="02020603050405020304" pitchFamily="18" charset="0"/>
              <a:cs typeface="Times New Roman" panose="02020603050405020304" pitchFamily="18" charset="0"/>
            </a:rPr>
            <a:t>– церквами, благодійними організаціями та традиційна підтримка громадськими об’єднаннями певної комуни, департаменту або регіону.</a:t>
          </a:r>
          <a:endParaRPr lang="ru-RU" sz="1800" kern="1200" dirty="0">
            <a:latin typeface="Times New Roman" panose="02020603050405020304" pitchFamily="18" charset="0"/>
            <a:cs typeface="Times New Roman" panose="02020603050405020304" pitchFamily="18" charset="0"/>
          </a:endParaRPr>
        </a:p>
      </dsp:txBody>
      <dsp:txXfrm rot="5400000">
        <a:off x="5448" y="1243908"/>
        <a:ext cx="5240003" cy="3731727"/>
      </dsp:txXfrm>
    </dsp:sp>
    <dsp:sp modelId="{452CB79F-24B5-4076-91F7-9F5033F1A233}">
      <dsp:nvSpPr>
        <dsp:cNvPr id="0" name=""/>
        <dsp:cNvSpPr/>
      </dsp:nvSpPr>
      <dsp:spPr>
        <a:xfrm rot="16200000">
          <a:off x="5148680" y="489770"/>
          <a:ext cx="6219545" cy="5240003"/>
        </a:xfrm>
        <a:prstGeom prst="flowChartManualOperation">
          <a:avLst/>
        </a:prstGeom>
        <a:solidFill>
          <a:schemeClr val="accent3">
            <a:hueOff val="6567904"/>
            <a:satOff val="-50632"/>
            <a:lumOff val="1373"/>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0" tIns="0" rIns="127000" bIns="0" numCol="1" spcCol="1270" anchor="t" anchorCtr="0">
          <a:noAutofit/>
        </a:bodyPr>
        <a:lstStyle/>
        <a:p>
          <a:pPr lvl="0" algn="l" defTabSz="889000">
            <a:lnSpc>
              <a:spcPct val="90000"/>
            </a:lnSpc>
            <a:spcBef>
              <a:spcPct val="0"/>
            </a:spcBef>
            <a:spcAft>
              <a:spcPct val="35000"/>
            </a:spcAft>
          </a:pPr>
          <a:r>
            <a:rPr lang="uk-UA" sz="2000" b="1" kern="1200" dirty="0" smtClean="0">
              <a:latin typeface="Times New Roman" panose="02020603050405020304" pitchFamily="18" charset="0"/>
              <a:cs typeface="Times New Roman" panose="02020603050405020304" pitchFamily="18" charset="0"/>
            </a:rPr>
            <a:t>Фінансування громадських об’єднань в Україні</a:t>
          </a:r>
          <a:endParaRPr lang="ru-RU" sz="2000" b="1" kern="1200" dirty="0">
            <a:latin typeface="Times New Roman" panose="02020603050405020304" pitchFamily="18" charset="0"/>
            <a:cs typeface="Times New Roman" panose="02020603050405020304" pitchFamily="18" charset="0"/>
          </a:endParaRPr>
        </a:p>
        <a:p>
          <a:pPr marL="114300" lvl="1" indent="-114300" algn="l" defTabSz="622300">
            <a:lnSpc>
              <a:spcPct val="90000"/>
            </a:lnSpc>
            <a:spcBef>
              <a:spcPct val="0"/>
            </a:spcBef>
            <a:spcAft>
              <a:spcPct val="15000"/>
            </a:spcAft>
            <a:buChar char="••"/>
          </a:pPr>
          <a:r>
            <a:rPr lang="uk-UA" sz="1400" b="1" u="sng" kern="1200" dirty="0" smtClean="0">
              <a:latin typeface="Times New Roman" panose="02020603050405020304" pitchFamily="18" charset="0"/>
              <a:cs typeface="Times New Roman" panose="02020603050405020304" pitchFamily="18" charset="0"/>
            </a:rPr>
            <a:t>Фінансування громадських об’єднань зі статусом юридичної особи здійснюється</a:t>
          </a:r>
          <a:r>
            <a:rPr lang="uk-UA" sz="1400" kern="1200" dirty="0" smtClean="0">
              <a:latin typeface="Times New Roman" panose="02020603050405020304" pitchFamily="18" charset="0"/>
              <a:cs typeface="Times New Roman" panose="02020603050405020304" pitchFamily="18" charset="0"/>
            </a:rPr>
            <a:t> за рахунок коштів Державного бюджету України, місцевих бюджетів. Громадські об'єднання, які отримують фінансову підтримку за рахунок коштів Державного бюджету України, місцевих бюджетів, зобов'язані подавати та оприлюднювати звіти про цільове використання цих коштів відповідно до закону. Громадське об'єднання зі статусом юридичної особи, створені ним юридичні особи (товариства, підприємства) зобов'язані вести бухгалтерський облік, фінансову та статистичну звітність, бути зареєстрованими в податкових органах та сплачувати до бюджету обов'язкові платежі відповідно до закону. Надання громадським об'єднанням, створеним ними юридичним особам (товариствам, підприємствам) пільг, у тому числі з оподаткування, здійснюється на підставах та в порядку, визначених законодавством України.</a:t>
          </a:r>
          <a:endParaRPr lang="ru-RU" sz="1400" kern="1200" dirty="0">
            <a:latin typeface="Times New Roman" panose="02020603050405020304" pitchFamily="18" charset="0"/>
            <a:cs typeface="Times New Roman" panose="02020603050405020304" pitchFamily="18" charset="0"/>
          </a:endParaRPr>
        </a:p>
      </dsp:txBody>
      <dsp:txXfrm rot="5400000">
        <a:off x="5638451" y="1243908"/>
        <a:ext cx="5240003" cy="3731727"/>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5FBDFB-0984-4FD9-8FFD-AC024A6F5426}">
      <dsp:nvSpPr>
        <dsp:cNvPr id="0" name=""/>
        <dsp:cNvSpPr/>
      </dsp:nvSpPr>
      <dsp:spPr>
        <a:xfrm>
          <a:off x="52" y="231995"/>
          <a:ext cx="5019122" cy="604800"/>
        </a:xfrm>
        <a:prstGeom prst="rect">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uk-UA" sz="2100" kern="1200" dirty="0" smtClean="0">
              <a:latin typeface="Times New Roman" panose="02020603050405020304" pitchFamily="18" charset="0"/>
              <a:cs typeface="Times New Roman" panose="02020603050405020304" pitchFamily="18" charset="0"/>
            </a:rPr>
            <a:t>Відповідальність ГО у Франції</a:t>
          </a:r>
          <a:endParaRPr lang="ru-RU" sz="2100" kern="1200" dirty="0">
            <a:latin typeface="Times New Roman" panose="02020603050405020304" pitchFamily="18" charset="0"/>
            <a:cs typeface="Times New Roman" panose="02020603050405020304" pitchFamily="18" charset="0"/>
          </a:endParaRPr>
        </a:p>
      </dsp:txBody>
      <dsp:txXfrm>
        <a:off x="52" y="231995"/>
        <a:ext cx="5019122" cy="604800"/>
      </dsp:txXfrm>
    </dsp:sp>
    <dsp:sp modelId="{7902F66A-8283-401B-B13A-BE8F81457223}">
      <dsp:nvSpPr>
        <dsp:cNvPr id="0" name=""/>
        <dsp:cNvSpPr/>
      </dsp:nvSpPr>
      <dsp:spPr>
        <a:xfrm>
          <a:off x="52" y="836795"/>
          <a:ext cx="5019122" cy="4726890"/>
        </a:xfrm>
        <a:prstGeom prst="rect">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uk-UA" sz="2100" kern="1200" dirty="0" smtClean="0">
              <a:latin typeface="Times New Roman" panose="02020603050405020304" pitchFamily="18" charset="0"/>
              <a:cs typeface="Times New Roman" panose="02020603050405020304" pitchFamily="18" charset="0"/>
            </a:rPr>
            <a:t>Французьке законодавство встановлює юридичну відповідальність таких асоціацій. Громадянська відповідальність полягає в обов'язку відшкодувати заподіяну нею моральну шкоду, кримінальна - полягає в сплаті штрафу або навіть в розпуск асоціації в разі порушення закону. У цих випадках відповідальність покладається саме на асоціацію, а не на окремих керівних осіб. У Франції відповідно до чинного кримінальним кодексом кожен відповідає тільки за свої вчинки, але не за дії асоціації, якщо він, звичайно, не є керівником, юридичні права і обов'язки якого точно визначені статутом.</a:t>
          </a:r>
          <a:endParaRPr lang="ru-RU" sz="2100" kern="1200" dirty="0">
            <a:latin typeface="Times New Roman" panose="02020603050405020304" pitchFamily="18" charset="0"/>
            <a:cs typeface="Times New Roman" panose="02020603050405020304" pitchFamily="18" charset="0"/>
          </a:endParaRPr>
        </a:p>
      </dsp:txBody>
      <dsp:txXfrm>
        <a:off x="52" y="836795"/>
        <a:ext cx="5019122" cy="4726890"/>
      </dsp:txXfrm>
    </dsp:sp>
    <dsp:sp modelId="{98A5EB45-55BD-4F50-B71B-22E66C6CF04C}">
      <dsp:nvSpPr>
        <dsp:cNvPr id="0" name=""/>
        <dsp:cNvSpPr/>
      </dsp:nvSpPr>
      <dsp:spPr>
        <a:xfrm>
          <a:off x="5721851" y="231995"/>
          <a:ext cx="5019122" cy="604800"/>
        </a:xfrm>
        <a:prstGeom prst="rect">
          <a:avLst/>
        </a:prstGeom>
        <a:solidFill>
          <a:schemeClr val="accent2">
            <a:hueOff val="1354814"/>
            <a:satOff val="-6632"/>
            <a:lumOff val="3725"/>
            <a:alphaOff val="0"/>
          </a:schemeClr>
        </a:solidFill>
        <a:ln w="19050" cap="rnd" cmpd="sng" algn="ctr">
          <a:solidFill>
            <a:schemeClr val="accent2">
              <a:hueOff val="1354814"/>
              <a:satOff val="-6632"/>
              <a:lumOff val="372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uk-UA" sz="2100" kern="1200" dirty="0" smtClean="0">
              <a:latin typeface="Times New Roman" panose="02020603050405020304" pitchFamily="18" charset="0"/>
              <a:cs typeface="Times New Roman" panose="02020603050405020304" pitchFamily="18" charset="0"/>
            </a:rPr>
            <a:t>Відповідальність ГО в Україні</a:t>
          </a:r>
          <a:endParaRPr lang="ru-RU" sz="2100" kern="1200" dirty="0">
            <a:latin typeface="Times New Roman" panose="02020603050405020304" pitchFamily="18" charset="0"/>
            <a:cs typeface="Times New Roman" panose="02020603050405020304" pitchFamily="18" charset="0"/>
          </a:endParaRPr>
        </a:p>
      </dsp:txBody>
      <dsp:txXfrm>
        <a:off x="5721851" y="231995"/>
        <a:ext cx="5019122" cy="604800"/>
      </dsp:txXfrm>
    </dsp:sp>
    <dsp:sp modelId="{8569554E-E69D-4937-9C0A-89CF9CF9F879}">
      <dsp:nvSpPr>
        <dsp:cNvPr id="0" name=""/>
        <dsp:cNvSpPr/>
      </dsp:nvSpPr>
      <dsp:spPr>
        <a:xfrm>
          <a:off x="5721851" y="836795"/>
          <a:ext cx="5019122" cy="4726890"/>
        </a:xfrm>
        <a:prstGeom prst="rect">
          <a:avLst/>
        </a:prstGeom>
        <a:solidFill>
          <a:schemeClr val="accent2">
            <a:tint val="40000"/>
            <a:alpha val="90000"/>
            <a:hueOff val="1629769"/>
            <a:satOff val="-4713"/>
            <a:lumOff val="-100"/>
            <a:alphaOff val="0"/>
          </a:schemeClr>
        </a:solidFill>
        <a:ln w="19050" cap="rnd" cmpd="sng" algn="ctr">
          <a:solidFill>
            <a:schemeClr val="accent2">
              <a:tint val="40000"/>
              <a:alpha val="90000"/>
              <a:hueOff val="1629769"/>
              <a:satOff val="-4713"/>
              <a:lumOff val="-10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uk-UA" sz="2100" kern="1200" dirty="0" smtClean="0">
              <a:latin typeface="Times New Roman" panose="02020603050405020304" pitchFamily="18" charset="0"/>
              <a:cs typeface="Times New Roman" panose="02020603050405020304" pitchFamily="18" charset="0"/>
            </a:rPr>
            <a:t>Громадські об'єднання, відокремлені підрозділи іноземних неурядових організацій за порушення законодавства несуть відповідальність відповідно до Закону України «Про громадські об’єднання».</a:t>
          </a:r>
          <a:endParaRPr lang="ru-RU" sz="2100" kern="1200" dirty="0">
            <a:latin typeface="Times New Roman" panose="02020603050405020304" pitchFamily="18" charset="0"/>
            <a:cs typeface="Times New Roman" panose="02020603050405020304" pitchFamily="18" charset="0"/>
          </a:endParaRPr>
        </a:p>
      </dsp:txBody>
      <dsp:txXfrm>
        <a:off x="5721851" y="836795"/>
        <a:ext cx="5019122" cy="472689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E995B9-3C82-4D25-9F60-E752AB3CA665}">
      <dsp:nvSpPr>
        <dsp:cNvPr id="0" name=""/>
        <dsp:cNvSpPr/>
      </dsp:nvSpPr>
      <dsp:spPr>
        <a:xfrm>
          <a:off x="860831" y="0"/>
          <a:ext cx="6537279" cy="6537279"/>
        </a:xfrm>
        <a:prstGeom prst="triangle">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1DE2F9D-AF58-4C8E-A52A-CAA5DFAE56DA}">
      <dsp:nvSpPr>
        <dsp:cNvPr id="0" name=""/>
        <dsp:cNvSpPr/>
      </dsp:nvSpPr>
      <dsp:spPr>
        <a:xfrm>
          <a:off x="4129471" y="657239"/>
          <a:ext cx="4249231" cy="1547496"/>
        </a:xfrm>
        <a:prstGeom prst="roundRect">
          <a:avLst/>
        </a:prstGeom>
        <a:solidFill>
          <a:schemeClr val="lt1">
            <a:alpha val="90000"/>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uk-UA" sz="1400" kern="1200" dirty="0">
              <a:latin typeface="Times New Roman" panose="02020603050405020304" pitchFamily="18" charset="0"/>
              <a:cs typeface="Times New Roman" panose="02020603050405020304" pitchFamily="18" charset="0"/>
            </a:rPr>
            <a:t>У римських законах, які були викладені у </a:t>
          </a:r>
          <a:r>
            <a:rPr lang="uk-UA" sz="1400" b="1" u="sng" kern="1200" dirty="0">
              <a:latin typeface="Times New Roman" panose="02020603050405020304" pitchFamily="18" charset="0"/>
              <a:cs typeface="Times New Roman" panose="02020603050405020304" pitchFamily="18" charset="0"/>
            </a:rPr>
            <a:t>XII таблицях (V ст. до н.е.)</a:t>
          </a:r>
          <a:r>
            <a:rPr lang="uk-UA" sz="1400" kern="1200" dirty="0">
              <a:latin typeface="Times New Roman" panose="02020603050405020304" pitchFamily="18" charset="0"/>
              <a:cs typeface="Times New Roman" panose="02020603050405020304" pitchFamily="18" charset="0"/>
            </a:rPr>
            <a:t>, є згадування про </a:t>
          </a:r>
          <a:r>
            <a:rPr lang="uk-UA" sz="1400" b="1" kern="1200" dirty="0">
              <a:latin typeface="Times New Roman" panose="02020603050405020304" pitchFamily="18" charset="0"/>
              <a:cs typeface="Times New Roman" panose="02020603050405020304" pitchFamily="18" charset="0"/>
            </a:rPr>
            <a:t>колегії</a:t>
          </a:r>
          <a:r>
            <a:rPr lang="uk-UA" sz="1400" kern="1200" dirty="0">
              <a:latin typeface="Times New Roman" panose="02020603050405020304" pitchFamily="18" charset="0"/>
              <a:cs typeface="Times New Roman" panose="02020603050405020304" pitchFamily="18" charset="0"/>
            </a:rPr>
            <a:t>, що підрозділялися на </a:t>
          </a:r>
          <a:r>
            <a:rPr lang="uk-UA" sz="1400" b="1" kern="1200" dirty="0">
              <a:latin typeface="Times New Roman" panose="02020603050405020304" pitchFamily="18" charset="0"/>
              <a:cs typeface="Times New Roman" panose="02020603050405020304" pitchFamily="18" charset="0"/>
            </a:rPr>
            <a:t>релігійні (жрецькі)</a:t>
          </a:r>
          <a:r>
            <a:rPr lang="uk-UA" sz="1400" kern="1200" dirty="0">
              <a:latin typeface="Times New Roman" panose="02020603050405020304" pitchFamily="18" charset="0"/>
              <a:cs typeface="Times New Roman" panose="02020603050405020304" pitchFamily="18" charset="0"/>
            </a:rPr>
            <a:t> та </a:t>
          </a:r>
          <a:r>
            <a:rPr lang="uk-UA" sz="1400" b="1" kern="1200" dirty="0" err="1">
              <a:latin typeface="Times New Roman" panose="02020603050405020304" pitchFamily="18" charset="0"/>
              <a:cs typeface="Times New Roman" panose="02020603050405020304" pitchFamily="18" charset="0"/>
            </a:rPr>
            <a:t>майново</a:t>
          </a:r>
          <a:r>
            <a:rPr lang="uk-UA" sz="1400" b="1" kern="1200" dirty="0">
              <a:latin typeface="Times New Roman" panose="02020603050405020304" pitchFamily="18" charset="0"/>
              <a:cs typeface="Times New Roman" panose="02020603050405020304" pitchFamily="18" charset="0"/>
            </a:rPr>
            <a:t>-професійні</a:t>
          </a:r>
          <a:r>
            <a:rPr lang="uk-UA" sz="1400" kern="1200" dirty="0">
              <a:latin typeface="Times New Roman" panose="02020603050405020304" pitchFamily="18" charset="0"/>
              <a:cs typeface="Times New Roman" panose="02020603050405020304" pitchFamily="18" charset="0"/>
            </a:rPr>
            <a:t>, що мали частково публічно-правовий характер: </a:t>
          </a:r>
          <a:r>
            <a:rPr lang="uk-UA" sz="1400" i="1" kern="1200" dirty="0">
              <a:latin typeface="Times New Roman" panose="02020603050405020304" pitchFamily="18" charset="0"/>
              <a:cs typeface="Times New Roman" panose="02020603050405020304" pitchFamily="18" charset="0"/>
            </a:rPr>
            <a:t>ремісні цехи, комерційні корпорації, об’єднання за спільністю інтересів, благодійні організацій </a:t>
          </a:r>
          <a:r>
            <a:rPr lang="uk-UA" sz="1400" kern="1200" dirty="0">
              <a:latin typeface="Times New Roman" panose="02020603050405020304" pitchFamily="18" charset="0"/>
              <a:cs typeface="Times New Roman" panose="02020603050405020304" pitchFamily="18" charset="0"/>
            </a:rPr>
            <a:t>тощо.</a:t>
          </a:r>
          <a:endParaRPr lang="ru-RU" sz="1400" kern="1200" dirty="0">
            <a:latin typeface="Times New Roman" panose="02020603050405020304" pitchFamily="18" charset="0"/>
            <a:cs typeface="Times New Roman" panose="02020603050405020304" pitchFamily="18" charset="0"/>
          </a:endParaRPr>
        </a:p>
      </dsp:txBody>
      <dsp:txXfrm>
        <a:off x="4205014" y="732782"/>
        <a:ext cx="4098145" cy="1396410"/>
      </dsp:txXfrm>
    </dsp:sp>
    <dsp:sp modelId="{76404C88-A49A-436F-A51D-97200A679632}">
      <dsp:nvSpPr>
        <dsp:cNvPr id="0" name=""/>
        <dsp:cNvSpPr/>
      </dsp:nvSpPr>
      <dsp:spPr>
        <a:xfrm>
          <a:off x="4129471" y="2398172"/>
          <a:ext cx="4249231" cy="1547496"/>
        </a:xfrm>
        <a:prstGeom prst="roundRect">
          <a:avLst/>
        </a:prstGeom>
        <a:solidFill>
          <a:schemeClr val="lt1">
            <a:alpha val="90000"/>
            <a:hueOff val="0"/>
            <a:satOff val="0"/>
            <a:lumOff val="0"/>
            <a:alphaOff val="0"/>
          </a:schemeClr>
        </a:solidFill>
        <a:ln w="19050" cap="rnd" cmpd="sng" algn="ctr">
          <a:solidFill>
            <a:schemeClr val="accent2">
              <a:hueOff val="677407"/>
              <a:satOff val="-3316"/>
              <a:lumOff val="186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uk-UA" sz="1400" kern="1200">
              <a:latin typeface="Times New Roman" panose="02020603050405020304" pitchFamily="18" charset="0"/>
              <a:cs typeface="Times New Roman" panose="02020603050405020304" pitchFamily="18" charset="0"/>
            </a:rPr>
            <a:t>В Стародавньому Римі часів Республіки були </a:t>
          </a:r>
          <a:r>
            <a:rPr lang="uk-UA" sz="1400" b="1" kern="1200">
              <a:latin typeface="Times New Roman" panose="02020603050405020304" pitchFamily="18" charset="0"/>
              <a:cs typeface="Times New Roman" panose="02020603050405020304" pitchFamily="18" charset="0"/>
            </a:rPr>
            <a:t>«оптимати» </a:t>
          </a:r>
          <a:r>
            <a:rPr lang="uk-UA" sz="1400" kern="1200">
              <a:latin typeface="Times New Roman" panose="02020603050405020304" pitchFamily="18" charset="0"/>
              <a:cs typeface="Times New Roman" panose="02020603050405020304" pitchFamily="18" charset="0"/>
            </a:rPr>
            <a:t>‑ прихильники аристократії і </a:t>
          </a:r>
          <a:r>
            <a:rPr lang="uk-UA" sz="1400" b="1" kern="1200">
              <a:latin typeface="Times New Roman" panose="02020603050405020304" pitchFamily="18" charset="0"/>
              <a:cs typeface="Times New Roman" panose="02020603050405020304" pitchFamily="18" charset="0"/>
            </a:rPr>
            <a:t>«популяри», </a:t>
          </a:r>
          <a:r>
            <a:rPr lang="uk-UA" sz="1400" kern="1200">
              <a:latin typeface="Times New Roman" panose="02020603050405020304" pitchFamily="18" charset="0"/>
              <a:cs typeface="Times New Roman" panose="02020603050405020304" pitchFamily="18" charset="0"/>
            </a:rPr>
            <a:t>що виражали інтереси всадничеського стану, провінціалів і плебсу.</a:t>
          </a:r>
          <a:endParaRPr lang="ru-RU" sz="1400" kern="1200">
            <a:latin typeface="Times New Roman" panose="02020603050405020304" pitchFamily="18" charset="0"/>
            <a:cs typeface="Times New Roman" panose="02020603050405020304" pitchFamily="18" charset="0"/>
          </a:endParaRPr>
        </a:p>
      </dsp:txBody>
      <dsp:txXfrm>
        <a:off x="4205014" y="2473715"/>
        <a:ext cx="4098145" cy="1396410"/>
      </dsp:txXfrm>
    </dsp:sp>
    <dsp:sp modelId="{434490BE-4E7D-4F50-BC96-8597A1CC349A}">
      <dsp:nvSpPr>
        <dsp:cNvPr id="0" name=""/>
        <dsp:cNvSpPr/>
      </dsp:nvSpPr>
      <dsp:spPr>
        <a:xfrm>
          <a:off x="4129471" y="4139106"/>
          <a:ext cx="4249231" cy="1547496"/>
        </a:xfrm>
        <a:prstGeom prst="roundRect">
          <a:avLst/>
        </a:prstGeom>
        <a:solidFill>
          <a:schemeClr val="lt1">
            <a:alpha val="90000"/>
            <a:hueOff val="0"/>
            <a:satOff val="0"/>
            <a:lumOff val="0"/>
            <a:alphaOff val="0"/>
          </a:schemeClr>
        </a:solidFill>
        <a:ln w="19050" cap="rnd" cmpd="sng" algn="ctr">
          <a:solidFill>
            <a:schemeClr val="accent2">
              <a:hueOff val="1354814"/>
              <a:satOff val="-6632"/>
              <a:lumOff val="372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uk-UA" sz="1400" b="1" kern="1200">
              <a:latin typeface="Times New Roman" panose="02020603050405020304" pitchFamily="18" charset="0"/>
              <a:cs typeface="Times New Roman" panose="02020603050405020304" pitchFamily="18" charset="0"/>
            </a:rPr>
            <a:t>V ст. до н.е</a:t>
          </a:r>
          <a:r>
            <a:rPr lang="uk-UA" sz="1400" kern="1200">
              <a:latin typeface="Times New Roman" panose="02020603050405020304" pitchFamily="18" charset="0"/>
              <a:cs typeface="Times New Roman" panose="02020603050405020304" pitchFamily="18" charset="0"/>
            </a:rPr>
            <a:t>. в Афінах організовувалися </a:t>
          </a:r>
          <a:r>
            <a:rPr lang="uk-UA" sz="1400" b="1" u="sng" kern="1200">
              <a:latin typeface="Times New Roman" panose="02020603050405020304" pitchFamily="18" charset="0"/>
              <a:cs typeface="Times New Roman" panose="02020603050405020304" pitchFamily="18" charset="0"/>
            </a:rPr>
            <a:t>гетерії</a:t>
          </a:r>
          <a:r>
            <a:rPr lang="uk-UA" sz="1400" kern="1200">
              <a:latin typeface="Times New Roman" panose="02020603050405020304" pitchFamily="18" charset="0"/>
              <a:cs typeface="Times New Roman" panose="02020603050405020304" pitchFamily="18" charset="0"/>
            </a:rPr>
            <a:t> – таємні товариства однодумців-олігархів, дії яких були спрямовані проти демократичного ладу.</a:t>
          </a:r>
          <a:endParaRPr lang="ru-RU" sz="1400" kern="1200">
            <a:latin typeface="Times New Roman" panose="02020603050405020304" pitchFamily="18" charset="0"/>
            <a:cs typeface="Times New Roman" panose="02020603050405020304" pitchFamily="18" charset="0"/>
          </a:endParaRPr>
        </a:p>
      </dsp:txBody>
      <dsp:txXfrm>
        <a:off x="4205014" y="4214649"/>
        <a:ext cx="4098145" cy="1396410"/>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60F2BA-B73B-4ADB-8220-609656E71BF7}">
      <dsp:nvSpPr>
        <dsp:cNvPr id="0" name=""/>
        <dsp:cNvSpPr/>
      </dsp:nvSpPr>
      <dsp:spPr>
        <a:xfrm>
          <a:off x="4016374" y="699"/>
          <a:ext cx="6024562" cy="2727566"/>
        </a:xfrm>
        <a:prstGeom prst="rightArrow">
          <a:avLst>
            <a:gd name="adj1" fmla="val 75000"/>
            <a:gd name="adj2" fmla="val 50000"/>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795" tIns="10795" rIns="10795" bIns="10795" numCol="1" spcCol="1270" anchor="t" anchorCtr="0">
          <a:noAutofit/>
        </a:bodyPr>
        <a:lstStyle/>
        <a:p>
          <a:pPr marL="171450" lvl="1" indent="-171450" algn="l" defTabSz="755650">
            <a:lnSpc>
              <a:spcPct val="90000"/>
            </a:lnSpc>
            <a:spcBef>
              <a:spcPct val="0"/>
            </a:spcBef>
            <a:spcAft>
              <a:spcPct val="15000"/>
            </a:spcAft>
            <a:buChar char="••"/>
          </a:pPr>
          <a:r>
            <a:rPr lang="uk-UA" sz="1700" kern="1200" dirty="0" smtClean="0">
              <a:latin typeface="Times New Roman" panose="02020603050405020304" pitchFamily="18" charset="0"/>
              <a:cs typeface="Times New Roman" panose="02020603050405020304" pitchFamily="18" charset="0"/>
            </a:rPr>
            <a:t>Припинення діяльності громадського об'єднання в Україні здійснюється:</a:t>
          </a:r>
          <a:endParaRPr lang="ru-RU" sz="1700" kern="1200" dirty="0">
            <a:latin typeface="Times New Roman" panose="02020603050405020304" pitchFamily="18" charset="0"/>
            <a:cs typeface="Times New Roman" panose="02020603050405020304" pitchFamily="18" charset="0"/>
          </a:endParaRPr>
        </a:p>
        <a:p>
          <a:pPr marL="171450" lvl="1" indent="-171450" algn="l" defTabSz="755650">
            <a:lnSpc>
              <a:spcPct val="90000"/>
            </a:lnSpc>
            <a:spcBef>
              <a:spcPct val="0"/>
            </a:spcBef>
            <a:spcAft>
              <a:spcPct val="15000"/>
            </a:spcAft>
            <a:buChar char="••"/>
          </a:pPr>
          <a:r>
            <a:rPr lang="uk-UA" sz="1700" kern="1200" dirty="0" smtClean="0">
              <a:latin typeface="Times New Roman" panose="02020603050405020304" pitchFamily="18" charset="0"/>
              <a:cs typeface="Times New Roman" panose="02020603050405020304" pitchFamily="18" charset="0"/>
            </a:rPr>
            <a:t>1) за рішенням громадського об'єднання, прийнятим вищим органом управління громадського об'єднання, у визначеному статутом порядку, шляхом саморозпуску або реорганізації;</a:t>
          </a:r>
          <a:endParaRPr lang="ru-RU" sz="1700" kern="1200" dirty="0">
            <a:latin typeface="Times New Roman" panose="02020603050405020304" pitchFamily="18" charset="0"/>
            <a:cs typeface="Times New Roman" panose="02020603050405020304" pitchFamily="18" charset="0"/>
          </a:endParaRPr>
        </a:p>
        <a:p>
          <a:pPr marL="171450" lvl="1" indent="-171450" algn="l" defTabSz="755650">
            <a:lnSpc>
              <a:spcPct val="90000"/>
            </a:lnSpc>
            <a:spcBef>
              <a:spcPct val="0"/>
            </a:spcBef>
            <a:spcAft>
              <a:spcPct val="15000"/>
            </a:spcAft>
            <a:buChar char="••"/>
          </a:pPr>
          <a:r>
            <a:rPr lang="uk-UA" sz="1700" kern="1200" dirty="0" smtClean="0">
              <a:latin typeface="Times New Roman" panose="02020603050405020304" pitchFamily="18" charset="0"/>
              <a:cs typeface="Times New Roman" panose="02020603050405020304" pitchFamily="18" charset="0"/>
            </a:rPr>
            <a:t>2) за рішенням суду про заборону (примусовий розпуск) громадського об'єднання.</a:t>
          </a:r>
          <a:endParaRPr lang="ru-RU" sz="1700" kern="1200" dirty="0">
            <a:latin typeface="Times New Roman" panose="02020603050405020304" pitchFamily="18" charset="0"/>
            <a:cs typeface="Times New Roman" panose="02020603050405020304" pitchFamily="18" charset="0"/>
          </a:endParaRPr>
        </a:p>
      </dsp:txBody>
      <dsp:txXfrm>
        <a:off x="4016374" y="341645"/>
        <a:ext cx="5001725" cy="2045674"/>
      </dsp:txXfrm>
    </dsp:sp>
    <dsp:sp modelId="{52ECFCF4-F914-491A-A8BD-9B12F4D5BFAF}">
      <dsp:nvSpPr>
        <dsp:cNvPr id="0" name=""/>
        <dsp:cNvSpPr/>
      </dsp:nvSpPr>
      <dsp:spPr>
        <a:xfrm>
          <a:off x="0" y="699"/>
          <a:ext cx="4016374" cy="2727566"/>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89535" rIns="179070" bIns="89535" numCol="1" spcCol="1270" anchor="ctr" anchorCtr="0">
          <a:noAutofit/>
        </a:bodyPr>
        <a:lstStyle/>
        <a:p>
          <a:pPr lvl="0" algn="ctr" defTabSz="2089150">
            <a:lnSpc>
              <a:spcPct val="90000"/>
            </a:lnSpc>
            <a:spcBef>
              <a:spcPct val="0"/>
            </a:spcBef>
            <a:spcAft>
              <a:spcPct val="35000"/>
            </a:spcAft>
          </a:pPr>
          <a:r>
            <a:rPr lang="uk-UA" sz="4700" kern="1200" dirty="0" smtClean="0">
              <a:latin typeface="Times New Roman" panose="02020603050405020304" pitchFamily="18" charset="0"/>
              <a:cs typeface="Times New Roman" panose="02020603050405020304" pitchFamily="18" charset="0"/>
            </a:rPr>
            <a:t>Припинення діяльності ГО в Україні</a:t>
          </a:r>
          <a:endParaRPr lang="ru-RU" sz="4700" kern="1200" dirty="0">
            <a:latin typeface="Times New Roman" panose="02020603050405020304" pitchFamily="18" charset="0"/>
            <a:cs typeface="Times New Roman" panose="02020603050405020304" pitchFamily="18" charset="0"/>
          </a:endParaRPr>
        </a:p>
      </dsp:txBody>
      <dsp:txXfrm>
        <a:off x="133149" y="133848"/>
        <a:ext cx="3750076" cy="2461268"/>
      </dsp:txXfrm>
    </dsp:sp>
    <dsp:sp modelId="{E653CAB4-7688-424E-8811-EF04407240C4}">
      <dsp:nvSpPr>
        <dsp:cNvPr id="0" name=""/>
        <dsp:cNvSpPr/>
      </dsp:nvSpPr>
      <dsp:spPr>
        <a:xfrm>
          <a:off x="4016374" y="3001022"/>
          <a:ext cx="6024562" cy="2727566"/>
        </a:xfrm>
        <a:prstGeom prst="rightArrow">
          <a:avLst>
            <a:gd name="adj1" fmla="val 75000"/>
            <a:gd name="adj2" fmla="val 50000"/>
          </a:avLst>
        </a:prstGeom>
        <a:solidFill>
          <a:schemeClr val="accent3">
            <a:tint val="40000"/>
            <a:alpha val="90000"/>
            <a:hueOff val="0"/>
            <a:satOff val="0"/>
            <a:lumOff val="0"/>
            <a:alphaOff val="0"/>
          </a:schemeClr>
        </a:solidFill>
        <a:ln w="19050" cap="rnd"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795" tIns="10795" rIns="10795" bIns="10795" numCol="1" spcCol="1270" anchor="t" anchorCtr="0">
          <a:noAutofit/>
        </a:bodyPr>
        <a:lstStyle/>
        <a:p>
          <a:pPr marL="171450" lvl="1" indent="-171450" algn="l" defTabSz="755650">
            <a:lnSpc>
              <a:spcPct val="90000"/>
            </a:lnSpc>
            <a:spcBef>
              <a:spcPct val="0"/>
            </a:spcBef>
            <a:spcAft>
              <a:spcPct val="15000"/>
            </a:spcAft>
            <a:buChar char="••"/>
          </a:pPr>
          <a:endParaRPr lang="ru-RU" sz="1700" kern="1200" dirty="0">
            <a:latin typeface="Times New Roman" panose="02020603050405020304" pitchFamily="18" charset="0"/>
            <a:cs typeface="Times New Roman" panose="02020603050405020304" pitchFamily="18" charset="0"/>
          </a:endParaRPr>
        </a:p>
        <a:p>
          <a:pPr marL="171450" lvl="1" indent="-171450" algn="l" defTabSz="755650">
            <a:lnSpc>
              <a:spcPct val="90000"/>
            </a:lnSpc>
            <a:spcBef>
              <a:spcPct val="0"/>
            </a:spcBef>
            <a:spcAft>
              <a:spcPct val="15000"/>
            </a:spcAft>
            <a:buChar char="••"/>
          </a:pPr>
          <a:endParaRPr lang="ru-RU" sz="1700" kern="1200" dirty="0">
            <a:latin typeface="Times New Roman" panose="02020603050405020304" pitchFamily="18" charset="0"/>
            <a:cs typeface="Times New Roman" panose="02020603050405020304" pitchFamily="18" charset="0"/>
          </a:endParaRPr>
        </a:p>
        <a:p>
          <a:pPr marL="171450" lvl="1" indent="-171450" algn="l" defTabSz="755650">
            <a:lnSpc>
              <a:spcPct val="90000"/>
            </a:lnSpc>
            <a:spcBef>
              <a:spcPct val="0"/>
            </a:spcBef>
            <a:spcAft>
              <a:spcPct val="15000"/>
            </a:spcAft>
            <a:buChar char="••"/>
          </a:pPr>
          <a:r>
            <a:rPr lang="uk-UA" sz="1700" kern="1200" dirty="0" smtClean="0">
              <a:latin typeface="Times New Roman" panose="02020603050405020304" pitchFamily="18" charset="0"/>
              <a:cs typeface="Times New Roman" panose="02020603050405020304" pitchFamily="18" charset="0"/>
            </a:rPr>
            <a:t>Так само і асоціації Франції мають змогу припинити свою діяльність за власним рішенням, або ж за рішенням суду.</a:t>
          </a:r>
          <a:endParaRPr lang="ru-RU" sz="1700" kern="1200" dirty="0">
            <a:latin typeface="Times New Roman" panose="02020603050405020304" pitchFamily="18" charset="0"/>
            <a:cs typeface="Times New Roman" panose="02020603050405020304" pitchFamily="18" charset="0"/>
          </a:endParaRPr>
        </a:p>
      </dsp:txBody>
      <dsp:txXfrm>
        <a:off x="4016374" y="3341968"/>
        <a:ext cx="5001725" cy="2045674"/>
      </dsp:txXfrm>
    </dsp:sp>
    <dsp:sp modelId="{AC2D04E9-3B9F-4A94-9E43-E44A5F990C4C}">
      <dsp:nvSpPr>
        <dsp:cNvPr id="0" name=""/>
        <dsp:cNvSpPr/>
      </dsp:nvSpPr>
      <dsp:spPr>
        <a:xfrm>
          <a:off x="0" y="3001022"/>
          <a:ext cx="4016374" cy="2727566"/>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89535" rIns="179070" bIns="89535" numCol="1" spcCol="1270" anchor="ctr" anchorCtr="0">
          <a:noAutofit/>
        </a:bodyPr>
        <a:lstStyle/>
        <a:p>
          <a:pPr lvl="0" algn="ctr" defTabSz="2089150">
            <a:lnSpc>
              <a:spcPct val="90000"/>
            </a:lnSpc>
            <a:spcBef>
              <a:spcPct val="0"/>
            </a:spcBef>
            <a:spcAft>
              <a:spcPct val="35000"/>
            </a:spcAft>
          </a:pPr>
          <a:r>
            <a:rPr lang="uk-UA" sz="4700" kern="1200" dirty="0" smtClean="0">
              <a:latin typeface="Times New Roman" panose="02020603050405020304" pitchFamily="18" charset="0"/>
              <a:cs typeface="Times New Roman" panose="02020603050405020304" pitchFamily="18" charset="0"/>
            </a:rPr>
            <a:t>Припинення діяльності ГО у Франції</a:t>
          </a:r>
          <a:endParaRPr lang="ru-RU" sz="4700" kern="1200" dirty="0">
            <a:latin typeface="Times New Roman" panose="02020603050405020304" pitchFamily="18" charset="0"/>
            <a:cs typeface="Times New Roman" panose="02020603050405020304" pitchFamily="18" charset="0"/>
          </a:endParaRPr>
        </a:p>
      </dsp:txBody>
      <dsp:txXfrm>
        <a:off x="133149" y="3134171"/>
        <a:ext cx="3750076" cy="2461268"/>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F695FB-A41C-4A8D-9A2F-12945318023A}">
      <dsp:nvSpPr>
        <dsp:cNvPr id="0" name=""/>
        <dsp:cNvSpPr/>
      </dsp:nvSpPr>
      <dsp:spPr>
        <a:xfrm>
          <a:off x="4343580" y="0"/>
          <a:ext cx="6515370" cy="5745707"/>
        </a:xfrm>
        <a:prstGeom prst="rightArrow">
          <a:avLst>
            <a:gd name="adj1" fmla="val 75000"/>
            <a:gd name="adj2" fmla="val 50000"/>
          </a:avLst>
        </a:prstGeom>
        <a:solidFill>
          <a:schemeClr val="accent1">
            <a:alpha val="90000"/>
            <a:tint val="40000"/>
            <a:hueOff val="0"/>
            <a:satOff val="0"/>
            <a:lumOff val="0"/>
            <a:alphaOff val="0"/>
          </a:schemeClr>
        </a:solidFill>
        <a:ln w="9525"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uk-UA" sz="1800" b="1" u="sng" kern="1200" dirty="0" smtClean="0">
              <a:latin typeface="Times New Roman" panose="02020603050405020304" pitchFamily="18" charset="0"/>
              <a:cs typeface="Times New Roman" panose="02020603050405020304" pitchFamily="18" charset="0"/>
            </a:rPr>
            <a:t>Підсумовуючи можна зазначити, що форма діяльності громадських об’єднань є об’єктивно необхідним, законодавчо регламентованим, цілеспрямованим способом діяльності, що здійснюється в </a:t>
          </a:r>
          <a:r>
            <a:rPr lang="uk-UA" sz="1800" b="1" u="sng" kern="1200" dirty="0" err="1" smtClean="0">
              <a:latin typeface="Times New Roman" panose="02020603050405020304" pitchFamily="18" charset="0"/>
              <a:cs typeface="Times New Roman" panose="02020603050405020304" pitchFamily="18" charset="0"/>
            </a:rPr>
            <a:t>життєво</a:t>
          </a:r>
          <a:r>
            <a:rPr lang="uk-UA" sz="1800" b="1" u="sng" kern="1200" dirty="0" smtClean="0">
              <a:latin typeface="Times New Roman" panose="02020603050405020304" pitchFamily="18" charset="0"/>
              <a:cs typeface="Times New Roman" panose="02020603050405020304" pitchFamily="18" charset="0"/>
            </a:rPr>
            <a:t> важливій сфері суспільних відносин, який спрямований на втілення в життя цілей громадського об’єднання та поставлених перед ним завдань, виражаючи його сутність і соціальне призначення в суспільстві; зумовлений адміністративно-правовим статусом, як комплексом повноважень, що реалізуються у сфері адміністративно-правового регулювання у взаємовідносинах з державними органами.</a:t>
          </a:r>
          <a:endParaRPr lang="ru-RU" sz="1800" kern="1200" dirty="0">
            <a:latin typeface="Times New Roman" panose="02020603050405020304" pitchFamily="18" charset="0"/>
            <a:cs typeface="Times New Roman" panose="02020603050405020304" pitchFamily="18" charset="0"/>
          </a:endParaRPr>
        </a:p>
      </dsp:txBody>
      <dsp:txXfrm>
        <a:off x="4343580" y="718213"/>
        <a:ext cx="4360730" cy="4309281"/>
      </dsp:txXfrm>
    </dsp:sp>
    <dsp:sp modelId="{B3FEB70F-FDDB-423E-9DEA-5F0A1E9A5FE3}">
      <dsp:nvSpPr>
        <dsp:cNvPr id="0" name=""/>
        <dsp:cNvSpPr/>
      </dsp:nvSpPr>
      <dsp:spPr>
        <a:xfrm>
          <a:off x="0" y="0"/>
          <a:ext cx="4343580" cy="5745707"/>
        </a:xfrm>
        <a:prstGeom prst="roundRect">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9070" tIns="89535" rIns="179070" bIns="89535" numCol="1" spcCol="1270" anchor="ctr" anchorCtr="0">
          <a:noAutofit/>
        </a:bodyPr>
        <a:lstStyle/>
        <a:p>
          <a:pPr lvl="0" algn="ctr" defTabSz="2089150">
            <a:lnSpc>
              <a:spcPct val="90000"/>
            </a:lnSpc>
            <a:spcBef>
              <a:spcPct val="0"/>
            </a:spcBef>
            <a:spcAft>
              <a:spcPct val="35000"/>
            </a:spcAft>
          </a:pPr>
          <a:r>
            <a:rPr lang="uk-UA" sz="4700" b="1" kern="1200" dirty="0" smtClean="0">
              <a:latin typeface="Times New Roman" panose="02020603050405020304" pitchFamily="18" charset="0"/>
              <a:cs typeface="Times New Roman" panose="02020603050405020304" pitchFamily="18" charset="0"/>
            </a:rPr>
            <a:t>ВИСНОВКИ</a:t>
          </a:r>
          <a:endParaRPr lang="ru-RU" sz="4700" b="1" kern="1200" dirty="0">
            <a:latin typeface="Times New Roman" panose="02020603050405020304" pitchFamily="18" charset="0"/>
            <a:cs typeface="Times New Roman" panose="02020603050405020304" pitchFamily="18" charset="0"/>
          </a:endParaRPr>
        </a:p>
      </dsp:txBody>
      <dsp:txXfrm>
        <a:off x="212036" y="212036"/>
        <a:ext cx="3919508" cy="532163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30E496-DCA5-4DA1-BEE8-410101A618CD}">
      <dsp:nvSpPr>
        <dsp:cNvPr id="0" name=""/>
        <dsp:cNvSpPr/>
      </dsp:nvSpPr>
      <dsp:spPr>
        <a:xfrm rot="5400000">
          <a:off x="-249347" y="249715"/>
          <a:ext cx="1662317" cy="1163621"/>
        </a:xfrm>
        <a:prstGeom prst="chevron">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uk-UA" sz="2100" kern="1200">
              <a:latin typeface="Times New Roman" panose="02020603050405020304" pitchFamily="18" charset="0"/>
              <a:cs typeface="Times New Roman" panose="02020603050405020304" pitchFamily="18" charset="0"/>
            </a:rPr>
            <a:t>XI-XII ст. </a:t>
          </a:r>
          <a:endParaRPr lang="ru-RU" sz="2100" kern="1200">
            <a:latin typeface="Times New Roman" panose="02020603050405020304" pitchFamily="18" charset="0"/>
            <a:cs typeface="Times New Roman" panose="02020603050405020304" pitchFamily="18" charset="0"/>
          </a:endParaRPr>
        </a:p>
      </dsp:txBody>
      <dsp:txXfrm rot="-5400000">
        <a:off x="2" y="582178"/>
        <a:ext cx="1163621" cy="498696"/>
      </dsp:txXfrm>
    </dsp:sp>
    <dsp:sp modelId="{DDA1171C-ACE1-4897-ABE5-D057DC435F42}">
      <dsp:nvSpPr>
        <dsp:cNvPr id="0" name=""/>
        <dsp:cNvSpPr/>
      </dsp:nvSpPr>
      <dsp:spPr>
        <a:xfrm rot="5400000">
          <a:off x="5132172" y="-3968182"/>
          <a:ext cx="1080506" cy="9017607"/>
        </a:xfrm>
        <a:prstGeom prst="round2SameRect">
          <a:avLst/>
        </a:prstGeom>
        <a:solidFill>
          <a:schemeClr val="lt1">
            <a:alpha val="90000"/>
            <a:hueOff val="0"/>
            <a:satOff val="0"/>
            <a:lumOff val="0"/>
            <a:alphaOff val="0"/>
          </a:schemeClr>
        </a:solidFill>
        <a:ln w="9525"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uk-UA" sz="1700" kern="1200">
              <a:latin typeface="Times New Roman" panose="02020603050405020304" pitchFamily="18" charset="0"/>
              <a:cs typeface="Times New Roman" panose="02020603050405020304" pitchFamily="18" charset="0"/>
            </a:rPr>
            <a:t>Система гільдій і цехів у містах походила від ранньої німецької гільдії, що була військовим і релігійним братерством. </a:t>
          </a:r>
          <a:endParaRPr lang="ru-RU" sz="1700" kern="1200">
            <a:latin typeface="Times New Roman" panose="02020603050405020304" pitchFamily="18" charset="0"/>
            <a:cs typeface="Times New Roman" panose="02020603050405020304" pitchFamily="18" charset="0"/>
          </a:endParaRPr>
        </a:p>
        <a:p>
          <a:pPr marL="171450" lvl="1" indent="-171450" algn="l" defTabSz="755650">
            <a:lnSpc>
              <a:spcPct val="90000"/>
            </a:lnSpc>
            <a:spcBef>
              <a:spcPct val="0"/>
            </a:spcBef>
            <a:spcAft>
              <a:spcPct val="15000"/>
            </a:spcAft>
            <a:buChar char="••"/>
          </a:pPr>
          <a:r>
            <a:rPr lang="uk-UA" sz="1700" kern="1200">
              <a:latin typeface="Times New Roman" panose="02020603050405020304" pitchFamily="18" charset="0"/>
              <a:cs typeface="Times New Roman" panose="02020603050405020304" pitchFamily="18" charset="0"/>
            </a:rPr>
            <a:t>Гільдії більш пізньої епохи багато чим зобов’язані руху Світу Господнього </a:t>
          </a:r>
          <a:r>
            <a:rPr lang="uk-UA" sz="1700" b="1" kern="1200">
              <a:latin typeface="Times New Roman" panose="02020603050405020304" pitchFamily="18" charset="0"/>
              <a:cs typeface="Times New Roman" panose="02020603050405020304" pitchFamily="18" charset="0"/>
            </a:rPr>
            <a:t>X-XI ст., </a:t>
          </a:r>
          <a:r>
            <a:rPr lang="uk-UA" sz="1700" kern="1200">
              <a:latin typeface="Times New Roman" panose="02020603050405020304" pitchFamily="18" charset="0"/>
              <a:cs typeface="Times New Roman" panose="02020603050405020304" pitchFamily="18" charset="0"/>
            </a:rPr>
            <a:t>який частково діяв через братерства, що називалися </a:t>
          </a:r>
          <a:r>
            <a:rPr lang="uk-UA" sz="1700" b="1" kern="1200">
              <a:latin typeface="Times New Roman" panose="02020603050405020304" pitchFamily="18" charset="0"/>
              <a:cs typeface="Times New Roman" panose="02020603050405020304" pitchFamily="18" charset="0"/>
            </a:rPr>
            <a:t>«гільдіями світу».</a:t>
          </a:r>
          <a:endParaRPr lang="ru-RU" sz="1700" b="1" kern="1200">
            <a:latin typeface="Times New Roman" panose="02020603050405020304" pitchFamily="18" charset="0"/>
            <a:cs typeface="Times New Roman" panose="02020603050405020304" pitchFamily="18" charset="0"/>
          </a:endParaRPr>
        </a:p>
      </dsp:txBody>
      <dsp:txXfrm rot="-5400000">
        <a:off x="1163622" y="53114"/>
        <a:ext cx="8964861" cy="975014"/>
      </dsp:txXfrm>
    </dsp:sp>
    <dsp:sp modelId="{86DA4CE0-AF9F-4DFE-ADF4-97AEED735D41}">
      <dsp:nvSpPr>
        <dsp:cNvPr id="0" name=""/>
        <dsp:cNvSpPr/>
      </dsp:nvSpPr>
      <dsp:spPr>
        <a:xfrm rot="5400000">
          <a:off x="-249347" y="1718476"/>
          <a:ext cx="1662317" cy="1163621"/>
        </a:xfrm>
        <a:prstGeom prst="chevron">
          <a:avLst/>
        </a:prstGeom>
        <a:gradFill rotWithShape="0">
          <a:gsLst>
            <a:gs pos="0">
              <a:schemeClr val="accent2">
                <a:hueOff val="677407"/>
                <a:satOff val="-3316"/>
                <a:lumOff val="1862"/>
                <a:alphaOff val="0"/>
                <a:tint val="98000"/>
                <a:lumMod val="114000"/>
              </a:schemeClr>
            </a:gs>
            <a:gs pos="100000">
              <a:schemeClr val="accent2">
                <a:hueOff val="677407"/>
                <a:satOff val="-3316"/>
                <a:lumOff val="1862"/>
                <a:alphaOff val="0"/>
                <a:shade val="90000"/>
                <a:lumMod val="84000"/>
              </a:schemeClr>
            </a:gs>
          </a:gsLst>
          <a:lin ang="5400000" scaled="0"/>
        </a:gradFill>
        <a:ln w="9525" cap="rnd" cmpd="sng" algn="ctr">
          <a:solidFill>
            <a:schemeClr val="accent2">
              <a:hueOff val="677407"/>
              <a:satOff val="-3316"/>
              <a:lumOff val="1862"/>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uk-UA" sz="2100" kern="1200">
              <a:latin typeface="Times New Roman" panose="02020603050405020304" pitchFamily="18" charset="0"/>
              <a:cs typeface="Times New Roman" panose="02020603050405020304" pitchFamily="18" charset="0"/>
            </a:rPr>
            <a:t>XI ст. </a:t>
          </a:r>
          <a:endParaRPr lang="ru-RU" sz="2100" kern="1200">
            <a:latin typeface="Times New Roman" panose="02020603050405020304" pitchFamily="18" charset="0"/>
            <a:cs typeface="Times New Roman" panose="02020603050405020304" pitchFamily="18" charset="0"/>
          </a:endParaRPr>
        </a:p>
      </dsp:txBody>
      <dsp:txXfrm rot="-5400000">
        <a:off x="2" y="2050939"/>
        <a:ext cx="1163621" cy="498696"/>
      </dsp:txXfrm>
    </dsp:sp>
    <dsp:sp modelId="{DA850896-80F1-430B-8B50-B8647B223F79}">
      <dsp:nvSpPr>
        <dsp:cNvPr id="0" name=""/>
        <dsp:cNvSpPr/>
      </dsp:nvSpPr>
      <dsp:spPr>
        <a:xfrm rot="5400000">
          <a:off x="5132172" y="-2499421"/>
          <a:ext cx="1080506" cy="9017607"/>
        </a:xfrm>
        <a:prstGeom prst="round2SameRect">
          <a:avLst/>
        </a:prstGeom>
        <a:solidFill>
          <a:schemeClr val="lt1">
            <a:alpha val="90000"/>
            <a:hueOff val="0"/>
            <a:satOff val="0"/>
            <a:lumOff val="0"/>
            <a:alphaOff val="0"/>
          </a:schemeClr>
        </a:solidFill>
        <a:ln w="9525" cap="rnd" cmpd="sng" algn="ctr">
          <a:solidFill>
            <a:schemeClr val="accent2">
              <a:hueOff val="677407"/>
              <a:satOff val="-3316"/>
              <a:lumOff val="1862"/>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uk-UA" sz="1700" kern="1200">
              <a:latin typeface="Times New Roman" panose="02020603050405020304" pitchFamily="18" charset="0"/>
              <a:cs typeface="Times New Roman" panose="02020603050405020304" pitchFamily="18" charset="0"/>
            </a:rPr>
            <a:t>З виникненням міст в останні десятиріччя XI ст. поширилися </a:t>
          </a:r>
          <a:r>
            <a:rPr lang="uk-UA" sz="1700" b="1" kern="1200">
              <a:latin typeface="Times New Roman" panose="02020603050405020304" pitchFamily="18" charset="0"/>
              <a:cs typeface="Times New Roman" panose="02020603050405020304" pitchFamily="18" charset="0"/>
            </a:rPr>
            <a:t>купецькі, благодійні, ремісничі і інші гільдії світського характеру. </a:t>
          </a:r>
          <a:endParaRPr lang="ru-RU" sz="1700" b="1" kern="1200">
            <a:latin typeface="Times New Roman" panose="02020603050405020304" pitchFamily="18" charset="0"/>
            <a:cs typeface="Times New Roman" panose="02020603050405020304" pitchFamily="18" charset="0"/>
          </a:endParaRPr>
        </a:p>
      </dsp:txBody>
      <dsp:txXfrm rot="-5400000">
        <a:off x="1163622" y="1521875"/>
        <a:ext cx="8964861" cy="975014"/>
      </dsp:txXfrm>
    </dsp:sp>
    <dsp:sp modelId="{7D82AE7E-3FF0-432A-896A-3DF4425957B1}">
      <dsp:nvSpPr>
        <dsp:cNvPr id="0" name=""/>
        <dsp:cNvSpPr/>
      </dsp:nvSpPr>
      <dsp:spPr>
        <a:xfrm rot="5400000">
          <a:off x="-249347" y="3187237"/>
          <a:ext cx="1662317" cy="1163621"/>
        </a:xfrm>
        <a:prstGeom prst="chevron">
          <a:avLst/>
        </a:prstGeom>
        <a:gradFill rotWithShape="0">
          <a:gsLst>
            <a:gs pos="0">
              <a:schemeClr val="accent2">
                <a:hueOff val="1354814"/>
                <a:satOff val="-6632"/>
                <a:lumOff val="3725"/>
                <a:alphaOff val="0"/>
                <a:tint val="98000"/>
                <a:lumMod val="114000"/>
              </a:schemeClr>
            </a:gs>
            <a:gs pos="100000">
              <a:schemeClr val="accent2">
                <a:hueOff val="1354814"/>
                <a:satOff val="-6632"/>
                <a:lumOff val="3725"/>
                <a:alphaOff val="0"/>
                <a:shade val="90000"/>
                <a:lumMod val="84000"/>
              </a:schemeClr>
            </a:gs>
          </a:gsLst>
          <a:lin ang="5400000" scaled="0"/>
        </a:gradFill>
        <a:ln w="9525" cap="rnd" cmpd="sng" algn="ctr">
          <a:solidFill>
            <a:schemeClr val="accent2">
              <a:hueOff val="1354814"/>
              <a:satOff val="-6632"/>
              <a:lumOff val="3725"/>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uk-UA" sz="2100" kern="1200">
              <a:latin typeface="Times New Roman" panose="02020603050405020304" pitchFamily="18" charset="0"/>
              <a:cs typeface="Times New Roman" panose="02020603050405020304" pitchFamily="18" charset="0"/>
            </a:rPr>
            <a:t>XX ст. </a:t>
          </a:r>
          <a:endParaRPr lang="ru-RU" sz="2100" kern="1200">
            <a:latin typeface="Times New Roman" panose="02020603050405020304" pitchFamily="18" charset="0"/>
            <a:cs typeface="Times New Roman" panose="02020603050405020304" pitchFamily="18" charset="0"/>
          </a:endParaRPr>
        </a:p>
      </dsp:txBody>
      <dsp:txXfrm rot="-5400000">
        <a:off x="2" y="3519700"/>
        <a:ext cx="1163621" cy="498696"/>
      </dsp:txXfrm>
    </dsp:sp>
    <dsp:sp modelId="{12CDE9CA-F0BA-4584-B5A1-177C32B57659}">
      <dsp:nvSpPr>
        <dsp:cNvPr id="0" name=""/>
        <dsp:cNvSpPr/>
      </dsp:nvSpPr>
      <dsp:spPr>
        <a:xfrm rot="5400000">
          <a:off x="5132172" y="-1030660"/>
          <a:ext cx="1080506" cy="9017607"/>
        </a:xfrm>
        <a:prstGeom prst="round2SameRect">
          <a:avLst/>
        </a:prstGeom>
        <a:solidFill>
          <a:schemeClr val="lt1">
            <a:alpha val="90000"/>
            <a:hueOff val="0"/>
            <a:satOff val="0"/>
            <a:lumOff val="0"/>
            <a:alphaOff val="0"/>
          </a:schemeClr>
        </a:solidFill>
        <a:ln w="9525" cap="rnd" cmpd="sng" algn="ctr">
          <a:solidFill>
            <a:schemeClr val="accent2">
              <a:hueOff val="1354814"/>
              <a:satOff val="-6632"/>
              <a:lumOff val="3725"/>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uk-UA" sz="1700" kern="1200">
              <a:latin typeface="Times New Roman" panose="02020603050405020304" pitchFamily="18" charset="0"/>
              <a:cs typeface="Times New Roman" panose="02020603050405020304" pitchFamily="18" charset="0"/>
            </a:rPr>
            <a:t>Виникли численні </a:t>
          </a:r>
          <a:r>
            <a:rPr lang="uk-UA" sz="1700" b="1" kern="1200">
              <a:latin typeface="Times New Roman" panose="02020603050405020304" pitchFamily="18" charset="0"/>
              <a:cs typeface="Times New Roman" panose="02020603050405020304" pitchFamily="18" charset="0"/>
            </a:rPr>
            <a:t>правозахисні організації, </a:t>
          </a:r>
          <a:r>
            <a:rPr lang="uk-UA" sz="1700" kern="1200">
              <a:latin typeface="Times New Roman" panose="02020603050405020304" pitchFamily="18" charset="0"/>
              <a:cs typeface="Times New Roman" panose="02020603050405020304" pitchFamily="18" charset="0"/>
            </a:rPr>
            <a:t>їх діяльність зосереджувалась у трьох основних сферах: </a:t>
          </a:r>
          <a:r>
            <a:rPr lang="uk-UA" sz="1700" i="1" kern="1200">
              <a:latin typeface="Times New Roman" panose="02020603050405020304" pitchFamily="18" charset="0"/>
              <a:cs typeface="Times New Roman" panose="02020603050405020304" pitchFamily="18" charset="0"/>
            </a:rPr>
            <a:t>проблемах навколишнього середовища, боротьба за мир, права жінок.</a:t>
          </a:r>
          <a:endParaRPr lang="ru-RU" sz="1700" i="1" kern="1200">
            <a:latin typeface="Times New Roman" panose="02020603050405020304" pitchFamily="18" charset="0"/>
            <a:cs typeface="Times New Roman" panose="02020603050405020304" pitchFamily="18" charset="0"/>
          </a:endParaRPr>
        </a:p>
      </dsp:txBody>
      <dsp:txXfrm rot="-5400000">
        <a:off x="1163622" y="2990636"/>
        <a:ext cx="8964861" cy="97501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FECE22-994B-43CE-97B2-2B243215D9C5}">
      <dsp:nvSpPr>
        <dsp:cNvPr id="0" name=""/>
        <dsp:cNvSpPr/>
      </dsp:nvSpPr>
      <dsp:spPr>
        <a:xfrm>
          <a:off x="0" y="0"/>
          <a:ext cx="8447067" cy="1587916"/>
        </a:xfrm>
        <a:prstGeom prst="roundRect">
          <a:avLst>
            <a:gd name="adj" fmla="val 10000"/>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uk-UA" sz="2000" kern="1200">
              <a:latin typeface="Times New Roman" panose="02020603050405020304" pitchFamily="18" charset="0"/>
              <a:cs typeface="Times New Roman" panose="02020603050405020304" pitchFamily="18" charset="0"/>
            </a:rPr>
            <a:t>У Франції була прийнята </a:t>
          </a:r>
          <a:r>
            <a:rPr lang="uk-UA" sz="2000" b="1" kern="1200">
              <a:latin typeface="Times New Roman" panose="02020603050405020304" pitchFamily="18" charset="0"/>
              <a:cs typeface="Times New Roman" panose="02020603050405020304" pitchFamily="18" charset="0"/>
            </a:rPr>
            <a:t>«Декларація прав людини і громадянина»</a:t>
          </a:r>
          <a:r>
            <a:rPr lang="uk-UA" sz="2000" kern="1200">
              <a:latin typeface="Times New Roman" panose="02020603050405020304" pitchFamily="18" charset="0"/>
              <a:cs typeface="Times New Roman" panose="02020603050405020304" pitchFamily="18" charset="0"/>
            </a:rPr>
            <a:t>, яка проголосила: </a:t>
          </a:r>
          <a:r>
            <a:rPr lang="uk-UA" sz="2000" i="1" kern="1200">
              <a:latin typeface="Times New Roman" panose="02020603050405020304" pitchFamily="18" charset="0"/>
              <a:cs typeface="Times New Roman" panose="02020603050405020304" pitchFamily="18" charset="0"/>
            </a:rPr>
            <a:t>мета кожного державного союзу складає забезпечення природних і невід’ємних прав людини, таких як воля, власність, безпека та опір гнобленню.</a:t>
          </a:r>
          <a:endParaRPr lang="ru-RU" sz="2000" i="1" kern="1200">
            <a:latin typeface="Times New Roman" panose="02020603050405020304" pitchFamily="18" charset="0"/>
            <a:cs typeface="Times New Roman" panose="02020603050405020304" pitchFamily="18" charset="0"/>
          </a:endParaRPr>
        </a:p>
      </dsp:txBody>
      <dsp:txXfrm>
        <a:off x="46508" y="46508"/>
        <a:ext cx="6733582" cy="1494900"/>
      </dsp:txXfrm>
    </dsp:sp>
    <dsp:sp modelId="{CB9D5BA7-721D-44FA-89D4-09F3AE4B276D}">
      <dsp:nvSpPr>
        <dsp:cNvPr id="0" name=""/>
        <dsp:cNvSpPr/>
      </dsp:nvSpPr>
      <dsp:spPr>
        <a:xfrm>
          <a:off x="745329" y="1852569"/>
          <a:ext cx="8447067" cy="1587916"/>
        </a:xfrm>
        <a:prstGeom prst="roundRect">
          <a:avLst>
            <a:gd name="adj" fmla="val 10000"/>
          </a:avLst>
        </a:prstGeom>
        <a:solidFill>
          <a:schemeClr val="accent2">
            <a:hueOff val="677407"/>
            <a:satOff val="-3316"/>
            <a:lumOff val="1862"/>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uk-UA" sz="2000" kern="1200">
              <a:latin typeface="Times New Roman" panose="02020603050405020304" pitchFamily="18" charset="0"/>
              <a:cs typeface="Times New Roman" panose="02020603050405020304" pitchFamily="18" charset="0"/>
            </a:rPr>
            <a:t>У період з </a:t>
          </a:r>
          <a:r>
            <a:rPr lang="uk-UA" sz="2000" b="1" kern="1200">
              <a:latin typeface="Times New Roman" panose="02020603050405020304" pitchFamily="18" charset="0"/>
              <a:cs typeface="Times New Roman" panose="02020603050405020304" pitchFamily="18" charset="0"/>
            </a:rPr>
            <a:t>кінця XIX до середини XX ст</a:t>
          </a:r>
          <a:r>
            <a:rPr lang="uk-UA" sz="2000" kern="1200">
              <a:latin typeface="Times New Roman" panose="02020603050405020304" pitchFamily="18" charset="0"/>
              <a:cs typeface="Times New Roman" panose="02020603050405020304" pitchFamily="18" charset="0"/>
            </a:rPr>
            <a:t>. у Західній Європі законодавче регулювання права та діяльності об’єднань громадян було закріплено на </a:t>
          </a:r>
          <a:r>
            <a:rPr lang="uk-UA" sz="2000" b="1" u="sng" kern="1200">
              <a:latin typeface="Times New Roman" panose="02020603050405020304" pitchFamily="18" charset="0"/>
              <a:cs typeface="Times New Roman" panose="02020603050405020304" pitchFamily="18" charset="0"/>
            </a:rPr>
            <a:t>конституційному рівні.</a:t>
          </a:r>
          <a:endParaRPr lang="ru-RU" sz="2000" b="1" u="sng" kern="1200">
            <a:latin typeface="Times New Roman" panose="02020603050405020304" pitchFamily="18" charset="0"/>
            <a:cs typeface="Times New Roman" panose="02020603050405020304" pitchFamily="18" charset="0"/>
          </a:endParaRPr>
        </a:p>
      </dsp:txBody>
      <dsp:txXfrm>
        <a:off x="791837" y="1899077"/>
        <a:ext cx="6576576" cy="1494900"/>
      </dsp:txXfrm>
    </dsp:sp>
    <dsp:sp modelId="{561569A4-241F-4C9B-B75E-CAE30E20C25F}">
      <dsp:nvSpPr>
        <dsp:cNvPr id="0" name=""/>
        <dsp:cNvSpPr/>
      </dsp:nvSpPr>
      <dsp:spPr>
        <a:xfrm>
          <a:off x="1490659" y="3705139"/>
          <a:ext cx="8447067" cy="1587916"/>
        </a:xfrm>
        <a:prstGeom prst="roundRect">
          <a:avLst>
            <a:gd name="adj" fmla="val 10000"/>
          </a:avLst>
        </a:prstGeom>
        <a:solidFill>
          <a:schemeClr val="accent2">
            <a:hueOff val="1354814"/>
            <a:satOff val="-6632"/>
            <a:lumOff val="3725"/>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uk-UA" sz="2000" kern="1200">
              <a:latin typeface="Times New Roman" panose="02020603050405020304" pitchFamily="18" charset="0"/>
              <a:cs typeface="Times New Roman" panose="02020603050405020304" pitchFamily="18" charset="0"/>
            </a:rPr>
            <a:t>Останнім часом виявляється тенденція поряд із загальним проголошенням права на об’єднання визначати в конституціях та окремих законах основи статусу окремих видів об’єднань – </a:t>
          </a:r>
          <a:r>
            <a:rPr lang="uk-UA" sz="2000" b="1" kern="1200">
              <a:latin typeface="Times New Roman" panose="02020603050405020304" pitchFamily="18" charset="0"/>
              <a:cs typeface="Times New Roman" panose="02020603050405020304" pitchFamily="18" charset="0"/>
            </a:rPr>
            <a:t>політичних партій, профспілок, підприємницьких союзів.</a:t>
          </a:r>
          <a:endParaRPr lang="ru-RU" sz="2000" b="1" kern="1200">
            <a:latin typeface="Times New Roman" panose="02020603050405020304" pitchFamily="18" charset="0"/>
            <a:cs typeface="Times New Roman" panose="02020603050405020304" pitchFamily="18" charset="0"/>
          </a:endParaRPr>
        </a:p>
      </dsp:txBody>
      <dsp:txXfrm>
        <a:off x="1537167" y="3751647"/>
        <a:ext cx="6576576" cy="1494900"/>
      </dsp:txXfrm>
    </dsp:sp>
    <dsp:sp modelId="{2E159C8E-4065-4D82-A23B-51044AC54D9C}">
      <dsp:nvSpPr>
        <dsp:cNvPr id="0" name=""/>
        <dsp:cNvSpPr/>
      </dsp:nvSpPr>
      <dsp:spPr>
        <a:xfrm>
          <a:off x="7414922" y="1204170"/>
          <a:ext cx="1032145" cy="1032145"/>
        </a:xfrm>
        <a:prstGeom prst="downArrow">
          <a:avLst>
            <a:gd name="adj1" fmla="val 55000"/>
            <a:gd name="adj2" fmla="val 45000"/>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sp:txBody>
      <dsp:txXfrm>
        <a:off x="7647155" y="1204170"/>
        <a:ext cx="567679" cy="776689"/>
      </dsp:txXfrm>
    </dsp:sp>
    <dsp:sp modelId="{2412F202-65B1-4CF5-82E1-B88B0CFBC411}">
      <dsp:nvSpPr>
        <dsp:cNvPr id="0" name=""/>
        <dsp:cNvSpPr/>
      </dsp:nvSpPr>
      <dsp:spPr>
        <a:xfrm>
          <a:off x="8160251" y="3046153"/>
          <a:ext cx="1032145" cy="1032145"/>
        </a:xfrm>
        <a:prstGeom prst="downArrow">
          <a:avLst>
            <a:gd name="adj1" fmla="val 55000"/>
            <a:gd name="adj2" fmla="val 45000"/>
          </a:avLst>
        </a:prstGeom>
        <a:solidFill>
          <a:schemeClr val="accent2">
            <a:tint val="40000"/>
            <a:alpha val="90000"/>
            <a:hueOff val="1629769"/>
            <a:satOff val="-4713"/>
            <a:lumOff val="-100"/>
            <a:alphaOff val="0"/>
          </a:schemeClr>
        </a:solidFill>
        <a:ln w="19050" cap="rnd" cmpd="sng" algn="ctr">
          <a:solidFill>
            <a:schemeClr val="accent2">
              <a:tint val="40000"/>
              <a:alpha val="90000"/>
              <a:hueOff val="1629769"/>
              <a:satOff val="-4713"/>
              <a:lumOff val="-10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sp:txBody>
      <dsp:txXfrm>
        <a:off x="8392484" y="3046153"/>
        <a:ext cx="567679" cy="77668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84939F-05D6-448C-BCE2-214279B02599}">
      <dsp:nvSpPr>
        <dsp:cNvPr id="0" name=""/>
        <dsp:cNvSpPr/>
      </dsp:nvSpPr>
      <dsp:spPr>
        <a:xfrm>
          <a:off x="4496116" y="1894"/>
          <a:ext cx="6787513" cy="672565"/>
        </a:xfrm>
        <a:prstGeom prst="rightArrow">
          <a:avLst>
            <a:gd name="adj1" fmla="val 75000"/>
            <a:gd name="adj2" fmla="val 50000"/>
          </a:avLst>
        </a:prstGeom>
        <a:solidFill>
          <a:schemeClr val="accent2">
            <a:tint val="40000"/>
            <a:alpha val="90000"/>
            <a:hueOff val="0"/>
            <a:satOff val="0"/>
            <a:lumOff val="0"/>
            <a:alphaOff val="0"/>
          </a:schemeClr>
        </a:solidFill>
        <a:ln w="9525" cap="rnd"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985" tIns="6985" rIns="6985" bIns="6985" numCol="1" spcCol="1270" anchor="t" anchorCtr="0">
          <a:noAutofit/>
        </a:bodyPr>
        <a:lstStyle/>
        <a:p>
          <a:pPr marL="57150" lvl="1" indent="-57150" algn="l" defTabSz="488950">
            <a:lnSpc>
              <a:spcPct val="90000"/>
            </a:lnSpc>
            <a:spcBef>
              <a:spcPct val="0"/>
            </a:spcBef>
            <a:spcAft>
              <a:spcPct val="15000"/>
            </a:spcAft>
            <a:buChar char="••"/>
          </a:pPr>
          <a:r>
            <a:rPr lang="uk-UA" sz="1100" kern="1200">
              <a:latin typeface="Times New Roman" panose="02020603050405020304" pitchFamily="18" charset="0"/>
              <a:cs typeface="Times New Roman" panose="02020603050405020304" pitchFamily="18" charset="0"/>
            </a:rPr>
            <a:t>етап становлення законодавства про громадські організації, який полягає не в регламентації створення та порядку їх діяльності, а в засобах і способах контролю за ними;</a:t>
          </a:r>
          <a:endParaRPr lang="ru-RU" sz="1100" kern="1200">
            <a:latin typeface="Times New Roman" panose="02020603050405020304" pitchFamily="18" charset="0"/>
            <a:cs typeface="Times New Roman" panose="02020603050405020304" pitchFamily="18" charset="0"/>
          </a:endParaRPr>
        </a:p>
      </dsp:txBody>
      <dsp:txXfrm>
        <a:off x="4496116" y="85965"/>
        <a:ext cx="6535301" cy="504423"/>
      </dsp:txXfrm>
    </dsp:sp>
    <dsp:sp modelId="{D808C9D1-7412-4B8C-8A6C-BC4AF602696A}">
      <dsp:nvSpPr>
        <dsp:cNvPr id="0" name=""/>
        <dsp:cNvSpPr/>
      </dsp:nvSpPr>
      <dsp:spPr>
        <a:xfrm>
          <a:off x="28892" y="10919"/>
          <a:ext cx="4467224" cy="654513"/>
        </a:xfrm>
        <a:prstGeom prst="roundRect">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uk-UA" sz="2200" kern="1200" dirty="0">
              <a:latin typeface="Times New Roman" panose="02020603050405020304" pitchFamily="18" charset="0"/>
              <a:cs typeface="Times New Roman" panose="02020603050405020304" pitchFamily="18" charset="0"/>
            </a:rPr>
            <a:t>XVIII – початок XX ст.</a:t>
          </a:r>
          <a:endParaRPr lang="ru-RU" sz="2200" kern="1200" dirty="0">
            <a:latin typeface="Times New Roman" panose="02020603050405020304" pitchFamily="18" charset="0"/>
            <a:cs typeface="Times New Roman" panose="02020603050405020304" pitchFamily="18" charset="0"/>
          </a:endParaRPr>
        </a:p>
      </dsp:txBody>
      <dsp:txXfrm>
        <a:off x="60843" y="42870"/>
        <a:ext cx="4403322" cy="590611"/>
      </dsp:txXfrm>
    </dsp:sp>
    <dsp:sp modelId="{2FD1D3A6-50A4-4A71-BB4A-ADFF85DF0C69}">
      <dsp:nvSpPr>
        <dsp:cNvPr id="0" name=""/>
        <dsp:cNvSpPr/>
      </dsp:nvSpPr>
      <dsp:spPr>
        <a:xfrm>
          <a:off x="4525008" y="741715"/>
          <a:ext cx="6787513" cy="672565"/>
        </a:xfrm>
        <a:prstGeom prst="rightArrow">
          <a:avLst>
            <a:gd name="adj1" fmla="val 75000"/>
            <a:gd name="adj2" fmla="val 50000"/>
          </a:avLst>
        </a:prstGeom>
        <a:solidFill>
          <a:schemeClr val="accent2">
            <a:tint val="40000"/>
            <a:alpha val="90000"/>
            <a:hueOff val="232824"/>
            <a:satOff val="-673"/>
            <a:lumOff val="-14"/>
            <a:alphaOff val="0"/>
          </a:schemeClr>
        </a:solidFill>
        <a:ln w="9525" cap="rnd" cmpd="sng" algn="ctr">
          <a:solidFill>
            <a:schemeClr val="accent2">
              <a:tint val="40000"/>
              <a:alpha val="90000"/>
              <a:hueOff val="232824"/>
              <a:satOff val="-673"/>
              <a:lumOff val="-14"/>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985" tIns="6985" rIns="6985" bIns="6985" numCol="1" spcCol="1270" anchor="t" anchorCtr="0">
          <a:noAutofit/>
        </a:bodyPr>
        <a:lstStyle/>
        <a:p>
          <a:pPr marL="57150" lvl="1" indent="-57150" algn="l" defTabSz="488950">
            <a:lnSpc>
              <a:spcPct val="90000"/>
            </a:lnSpc>
            <a:spcBef>
              <a:spcPct val="0"/>
            </a:spcBef>
            <a:spcAft>
              <a:spcPct val="15000"/>
            </a:spcAft>
            <a:buChar char="••"/>
          </a:pPr>
          <a:r>
            <a:rPr lang="uk-UA" sz="1100" kern="1200">
              <a:latin typeface="Times New Roman" panose="02020603050405020304" pitchFamily="18" charset="0"/>
              <a:cs typeface="Times New Roman" panose="02020603050405020304" pitchFamily="18" charset="0"/>
            </a:rPr>
            <a:t>більш чітка регламентація нормативних актів про громадські організації, але обмеження їх діяльності економічними, культурними та екологічними напрями через тотальний контроль за ними;</a:t>
          </a:r>
          <a:endParaRPr lang="ru-RU" sz="1100" kern="1200">
            <a:latin typeface="Times New Roman" panose="02020603050405020304" pitchFamily="18" charset="0"/>
            <a:cs typeface="Times New Roman" panose="02020603050405020304" pitchFamily="18" charset="0"/>
          </a:endParaRPr>
        </a:p>
      </dsp:txBody>
      <dsp:txXfrm>
        <a:off x="4525008" y="825786"/>
        <a:ext cx="6535301" cy="504423"/>
      </dsp:txXfrm>
    </dsp:sp>
    <dsp:sp modelId="{66F6693B-083D-466F-A8FE-F87DB623F3E6}">
      <dsp:nvSpPr>
        <dsp:cNvPr id="0" name=""/>
        <dsp:cNvSpPr/>
      </dsp:nvSpPr>
      <dsp:spPr>
        <a:xfrm>
          <a:off x="0" y="741715"/>
          <a:ext cx="4525008" cy="672565"/>
        </a:xfrm>
        <a:prstGeom prst="roundRect">
          <a:avLst/>
        </a:prstGeom>
        <a:gradFill rotWithShape="0">
          <a:gsLst>
            <a:gs pos="0">
              <a:schemeClr val="accent2">
                <a:hueOff val="193545"/>
                <a:satOff val="-947"/>
                <a:lumOff val="532"/>
                <a:alphaOff val="0"/>
                <a:tint val="98000"/>
                <a:lumMod val="114000"/>
              </a:schemeClr>
            </a:gs>
            <a:gs pos="100000">
              <a:schemeClr val="accent2">
                <a:hueOff val="193545"/>
                <a:satOff val="-947"/>
                <a:lumOff val="532"/>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uk-UA" sz="2200" kern="1200">
              <a:latin typeface="Times New Roman" panose="02020603050405020304" pitchFamily="18" charset="0"/>
              <a:cs typeface="Times New Roman" panose="02020603050405020304" pitchFamily="18" charset="0"/>
            </a:rPr>
            <a:t>Поч. XX ст. – кін. 80-тих років XX </a:t>
          </a:r>
          <a:endParaRPr lang="ru-RU" sz="2200" kern="1200">
            <a:latin typeface="Times New Roman" panose="02020603050405020304" pitchFamily="18" charset="0"/>
            <a:cs typeface="Times New Roman" panose="02020603050405020304" pitchFamily="18" charset="0"/>
          </a:endParaRPr>
        </a:p>
      </dsp:txBody>
      <dsp:txXfrm>
        <a:off x="32832" y="774547"/>
        <a:ext cx="4459344" cy="606901"/>
      </dsp:txXfrm>
    </dsp:sp>
    <dsp:sp modelId="{EFC0B1F3-65D6-43E5-AF79-AAC553ADB180}">
      <dsp:nvSpPr>
        <dsp:cNvPr id="0" name=""/>
        <dsp:cNvSpPr/>
      </dsp:nvSpPr>
      <dsp:spPr>
        <a:xfrm>
          <a:off x="4525008" y="1481537"/>
          <a:ext cx="6787513" cy="672565"/>
        </a:xfrm>
        <a:prstGeom prst="rightArrow">
          <a:avLst>
            <a:gd name="adj1" fmla="val 75000"/>
            <a:gd name="adj2" fmla="val 50000"/>
          </a:avLst>
        </a:prstGeom>
        <a:solidFill>
          <a:schemeClr val="accent2">
            <a:tint val="40000"/>
            <a:alpha val="90000"/>
            <a:hueOff val="465648"/>
            <a:satOff val="-1347"/>
            <a:lumOff val="-29"/>
            <a:alphaOff val="0"/>
          </a:schemeClr>
        </a:solidFill>
        <a:ln w="9525" cap="rnd" cmpd="sng" algn="ctr">
          <a:solidFill>
            <a:schemeClr val="accent2">
              <a:tint val="40000"/>
              <a:alpha val="90000"/>
              <a:hueOff val="465648"/>
              <a:satOff val="-1347"/>
              <a:lumOff val="-29"/>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985" tIns="6985" rIns="6985" bIns="6985" numCol="1" spcCol="1270" anchor="t" anchorCtr="0">
          <a:noAutofit/>
        </a:bodyPr>
        <a:lstStyle/>
        <a:p>
          <a:pPr marL="57150" lvl="1" indent="-57150" algn="l" defTabSz="488950">
            <a:lnSpc>
              <a:spcPct val="90000"/>
            </a:lnSpc>
            <a:spcBef>
              <a:spcPct val="0"/>
            </a:spcBef>
            <a:spcAft>
              <a:spcPct val="15000"/>
            </a:spcAft>
            <a:buChar char="••"/>
          </a:pPr>
          <a:endParaRPr lang="ru-RU" sz="1100" kern="1200">
            <a:latin typeface="Times New Roman" panose="02020603050405020304" pitchFamily="18" charset="0"/>
            <a:cs typeface="Times New Roman" panose="02020603050405020304" pitchFamily="18" charset="0"/>
          </a:endParaRPr>
        </a:p>
        <a:p>
          <a:pPr marL="57150" lvl="1" indent="-57150" algn="l" defTabSz="488950">
            <a:lnSpc>
              <a:spcPct val="90000"/>
            </a:lnSpc>
            <a:spcBef>
              <a:spcPct val="0"/>
            </a:spcBef>
            <a:spcAft>
              <a:spcPct val="15000"/>
            </a:spcAft>
            <a:buChar char="••"/>
          </a:pPr>
          <a:r>
            <a:rPr lang="uk-UA" sz="1100" kern="1200">
              <a:latin typeface="Times New Roman" panose="02020603050405020304" pitchFamily="18" charset="0"/>
              <a:cs typeface="Times New Roman" panose="02020603050405020304" pitchFamily="18" charset="0"/>
            </a:rPr>
            <a:t>політика плюралізму дала поштовх до лібералізації законодавства про громадські організації;</a:t>
          </a:r>
          <a:endParaRPr lang="ru-RU" sz="1100" kern="1200">
            <a:latin typeface="Times New Roman" panose="02020603050405020304" pitchFamily="18" charset="0"/>
            <a:cs typeface="Times New Roman" panose="02020603050405020304" pitchFamily="18" charset="0"/>
          </a:endParaRPr>
        </a:p>
      </dsp:txBody>
      <dsp:txXfrm>
        <a:off x="4525008" y="1565608"/>
        <a:ext cx="6535301" cy="504423"/>
      </dsp:txXfrm>
    </dsp:sp>
    <dsp:sp modelId="{905A0329-740F-41CC-B125-3CC716710197}">
      <dsp:nvSpPr>
        <dsp:cNvPr id="0" name=""/>
        <dsp:cNvSpPr/>
      </dsp:nvSpPr>
      <dsp:spPr>
        <a:xfrm>
          <a:off x="0" y="1481537"/>
          <a:ext cx="4525008" cy="672565"/>
        </a:xfrm>
        <a:prstGeom prst="roundRect">
          <a:avLst/>
        </a:prstGeom>
        <a:gradFill rotWithShape="0">
          <a:gsLst>
            <a:gs pos="0">
              <a:schemeClr val="accent2">
                <a:hueOff val="387090"/>
                <a:satOff val="-1895"/>
                <a:lumOff val="1064"/>
                <a:alphaOff val="0"/>
                <a:tint val="98000"/>
                <a:lumMod val="114000"/>
              </a:schemeClr>
            </a:gs>
            <a:gs pos="100000">
              <a:schemeClr val="accent2">
                <a:hueOff val="387090"/>
                <a:satOff val="-1895"/>
                <a:lumOff val="1064"/>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uk-UA" sz="2200" kern="1200">
              <a:latin typeface="Times New Roman" panose="02020603050405020304" pitchFamily="18" charset="0"/>
              <a:cs typeface="Times New Roman" panose="02020603050405020304" pitchFamily="18" charset="0"/>
            </a:rPr>
            <a:t>Кін. 80-тих років ─ 1991 рік </a:t>
          </a:r>
          <a:endParaRPr lang="ru-RU" sz="2200" kern="1200">
            <a:latin typeface="Times New Roman" panose="02020603050405020304" pitchFamily="18" charset="0"/>
            <a:cs typeface="Times New Roman" panose="02020603050405020304" pitchFamily="18" charset="0"/>
          </a:endParaRPr>
        </a:p>
      </dsp:txBody>
      <dsp:txXfrm>
        <a:off x="32832" y="1514369"/>
        <a:ext cx="4459344" cy="606901"/>
      </dsp:txXfrm>
    </dsp:sp>
    <dsp:sp modelId="{C5D7F81B-ABFE-4B16-BF0C-46C7A08D9BC6}">
      <dsp:nvSpPr>
        <dsp:cNvPr id="0" name=""/>
        <dsp:cNvSpPr/>
      </dsp:nvSpPr>
      <dsp:spPr>
        <a:xfrm>
          <a:off x="4525008" y="2221359"/>
          <a:ext cx="6787513" cy="672565"/>
        </a:xfrm>
        <a:prstGeom prst="rightArrow">
          <a:avLst>
            <a:gd name="adj1" fmla="val 75000"/>
            <a:gd name="adj2" fmla="val 50000"/>
          </a:avLst>
        </a:prstGeom>
        <a:solidFill>
          <a:schemeClr val="accent2">
            <a:tint val="40000"/>
            <a:alpha val="90000"/>
            <a:hueOff val="698472"/>
            <a:satOff val="-2020"/>
            <a:lumOff val="-43"/>
            <a:alphaOff val="0"/>
          </a:schemeClr>
        </a:solidFill>
        <a:ln w="9525" cap="rnd" cmpd="sng" algn="ctr">
          <a:solidFill>
            <a:schemeClr val="accent2">
              <a:tint val="40000"/>
              <a:alpha val="90000"/>
              <a:hueOff val="698472"/>
              <a:satOff val="-2020"/>
              <a:lumOff val="-43"/>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985" tIns="6985" rIns="6985" bIns="6985" numCol="1" spcCol="1270" anchor="t" anchorCtr="0">
          <a:noAutofit/>
        </a:bodyPr>
        <a:lstStyle/>
        <a:p>
          <a:pPr marL="57150" lvl="1" indent="-57150" algn="l" defTabSz="488950">
            <a:lnSpc>
              <a:spcPct val="90000"/>
            </a:lnSpc>
            <a:spcBef>
              <a:spcPct val="0"/>
            </a:spcBef>
            <a:spcAft>
              <a:spcPct val="15000"/>
            </a:spcAft>
            <a:buChar char="••"/>
          </a:pPr>
          <a:r>
            <a:rPr lang="uk-UA" sz="1100" kern="1200" dirty="0">
              <a:latin typeface="Times New Roman" panose="02020603050405020304" pitchFamily="18" charset="0"/>
              <a:cs typeface="Times New Roman" panose="02020603050405020304" pitchFamily="18" charset="0"/>
            </a:rPr>
            <a:t>становлення національного законодавства про громадські організації відзначений прийняттям рамкового закону «Про об’єднання громадян» від 16 червня 1992 р. та прийняттям цілого ряду законів;</a:t>
          </a:r>
          <a:endParaRPr lang="ru-RU" sz="1100" kern="1200" dirty="0">
            <a:latin typeface="Times New Roman" panose="02020603050405020304" pitchFamily="18" charset="0"/>
            <a:cs typeface="Times New Roman" panose="02020603050405020304" pitchFamily="18" charset="0"/>
          </a:endParaRPr>
        </a:p>
      </dsp:txBody>
      <dsp:txXfrm>
        <a:off x="4525008" y="2305430"/>
        <a:ext cx="6535301" cy="504423"/>
      </dsp:txXfrm>
    </dsp:sp>
    <dsp:sp modelId="{0474D6E3-3275-4F98-A6CC-C12193AF21AB}">
      <dsp:nvSpPr>
        <dsp:cNvPr id="0" name=""/>
        <dsp:cNvSpPr/>
      </dsp:nvSpPr>
      <dsp:spPr>
        <a:xfrm>
          <a:off x="0" y="2221359"/>
          <a:ext cx="4525008" cy="672565"/>
        </a:xfrm>
        <a:prstGeom prst="roundRect">
          <a:avLst/>
        </a:prstGeom>
        <a:gradFill rotWithShape="0">
          <a:gsLst>
            <a:gs pos="0">
              <a:schemeClr val="accent2">
                <a:hueOff val="580635"/>
                <a:satOff val="-2842"/>
                <a:lumOff val="1596"/>
                <a:alphaOff val="0"/>
                <a:tint val="98000"/>
                <a:lumMod val="114000"/>
              </a:schemeClr>
            </a:gs>
            <a:gs pos="100000">
              <a:schemeClr val="accent2">
                <a:hueOff val="580635"/>
                <a:satOff val="-2842"/>
                <a:lumOff val="1596"/>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uk-UA" sz="2200" kern="1200">
              <a:latin typeface="Times New Roman" panose="02020603050405020304" pitchFamily="18" charset="0"/>
              <a:cs typeface="Times New Roman" panose="02020603050405020304" pitchFamily="18" charset="0"/>
            </a:rPr>
            <a:t>1991-1995 рр.</a:t>
          </a:r>
          <a:endParaRPr lang="ru-RU" sz="2200" kern="1200">
            <a:latin typeface="Times New Roman" panose="02020603050405020304" pitchFamily="18" charset="0"/>
            <a:cs typeface="Times New Roman" panose="02020603050405020304" pitchFamily="18" charset="0"/>
          </a:endParaRPr>
        </a:p>
      </dsp:txBody>
      <dsp:txXfrm>
        <a:off x="32832" y="2254191"/>
        <a:ext cx="4459344" cy="606901"/>
      </dsp:txXfrm>
    </dsp:sp>
    <dsp:sp modelId="{CFF205E1-8C35-4158-B879-A22396A285AD}">
      <dsp:nvSpPr>
        <dsp:cNvPr id="0" name=""/>
        <dsp:cNvSpPr/>
      </dsp:nvSpPr>
      <dsp:spPr>
        <a:xfrm>
          <a:off x="4525008" y="2961181"/>
          <a:ext cx="6787513" cy="672565"/>
        </a:xfrm>
        <a:prstGeom prst="rightArrow">
          <a:avLst>
            <a:gd name="adj1" fmla="val 75000"/>
            <a:gd name="adj2" fmla="val 50000"/>
          </a:avLst>
        </a:prstGeom>
        <a:solidFill>
          <a:schemeClr val="accent2">
            <a:tint val="40000"/>
            <a:alpha val="90000"/>
            <a:hueOff val="931297"/>
            <a:satOff val="-2693"/>
            <a:lumOff val="-57"/>
            <a:alphaOff val="0"/>
          </a:schemeClr>
        </a:solidFill>
        <a:ln w="9525" cap="rnd" cmpd="sng" algn="ctr">
          <a:solidFill>
            <a:schemeClr val="accent2">
              <a:tint val="40000"/>
              <a:alpha val="90000"/>
              <a:hueOff val="931297"/>
              <a:satOff val="-2693"/>
              <a:lumOff val="-57"/>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985" tIns="6985" rIns="6985" bIns="6985" numCol="1" spcCol="1270" anchor="t" anchorCtr="0">
          <a:noAutofit/>
        </a:bodyPr>
        <a:lstStyle/>
        <a:p>
          <a:pPr marL="57150" lvl="1" indent="-57150" algn="l" defTabSz="488950">
            <a:lnSpc>
              <a:spcPct val="90000"/>
            </a:lnSpc>
            <a:spcBef>
              <a:spcPct val="0"/>
            </a:spcBef>
            <a:spcAft>
              <a:spcPct val="15000"/>
            </a:spcAft>
            <a:buChar char="••"/>
          </a:pPr>
          <a:endParaRPr lang="ru-RU" sz="1100" kern="1200">
            <a:latin typeface="Times New Roman" panose="02020603050405020304" pitchFamily="18" charset="0"/>
            <a:cs typeface="Times New Roman" panose="02020603050405020304" pitchFamily="18" charset="0"/>
          </a:endParaRPr>
        </a:p>
        <a:p>
          <a:pPr marL="57150" lvl="1" indent="-57150" algn="l" defTabSz="488950">
            <a:lnSpc>
              <a:spcPct val="90000"/>
            </a:lnSpc>
            <a:spcBef>
              <a:spcPct val="0"/>
            </a:spcBef>
            <a:spcAft>
              <a:spcPct val="15000"/>
            </a:spcAft>
            <a:buChar char="••"/>
          </a:pPr>
          <a:r>
            <a:rPr lang="uk-UA" sz="1100" kern="1200">
              <a:latin typeface="Times New Roman" panose="02020603050405020304" pitchFamily="18" charset="0"/>
              <a:cs typeface="Times New Roman" panose="02020603050405020304" pitchFamily="18" charset="0"/>
            </a:rPr>
            <a:t>етап конституціоналізації громадських організацій, тобто закріплення на конституційному рівні основних принципів правового статусу громадських організацій;</a:t>
          </a:r>
          <a:endParaRPr lang="ru-RU" sz="1100" kern="1200">
            <a:latin typeface="Times New Roman" panose="02020603050405020304" pitchFamily="18" charset="0"/>
            <a:cs typeface="Times New Roman" panose="02020603050405020304" pitchFamily="18" charset="0"/>
          </a:endParaRPr>
        </a:p>
      </dsp:txBody>
      <dsp:txXfrm>
        <a:off x="4525008" y="3045252"/>
        <a:ext cx="6535301" cy="504423"/>
      </dsp:txXfrm>
    </dsp:sp>
    <dsp:sp modelId="{D78E00EA-9AFB-47A8-9F26-1E426DD1343C}">
      <dsp:nvSpPr>
        <dsp:cNvPr id="0" name=""/>
        <dsp:cNvSpPr/>
      </dsp:nvSpPr>
      <dsp:spPr>
        <a:xfrm>
          <a:off x="0" y="2961181"/>
          <a:ext cx="4525008" cy="672565"/>
        </a:xfrm>
        <a:prstGeom prst="roundRect">
          <a:avLst/>
        </a:prstGeom>
        <a:gradFill rotWithShape="0">
          <a:gsLst>
            <a:gs pos="0">
              <a:schemeClr val="accent2">
                <a:hueOff val="774179"/>
                <a:satOff val="-3790"/>
                <a:lumOff val="2129"/>
                <a:alphaOff val="0"/>
                <a:tint val="98000"/>
                <a:lumMod val="114000"/>
              </a:schemeClr>
            </a:gs>
            <a:gs pos="100000">
              <a:schemeClr val="accent2">
                <a:hueOff val="774179"/>
                <a:satOff val="-3790"/>
                <a:lumOff val="2129"/>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uk-UA" sz="2200" kern="1200">
              <a:latin typeface="Times New Roman" panose="02020603050405020304" pitchFamily="18" charset="0"/>
              <a:cs typeface="Times New Roman" panose="02020603050405020304" pitchFamily="18" charset="0"/>
            </a:rPr>
            <a:t>1996-1997 рр. </a:t>
          </a:r>
          <a:endParaRPr lang="ru-RU" sz="2200" kern="1200">
            <a:latin typeface="Times New Roman" panose="02020603050405020304" pitchFamily="18" charset="0"/>
            <a:cs typeface="Times New Roman" panose="02020603050405020304" pitchFamily="18" charset="0"/>
          </a:endParaRPr>
        </a:p>
      </dsp:txBody>
      <dsp:txXfrm>
        <a:off x="32832" y="2994013"/>
        <a:ext cx="4459344" cy="606901"/>
      </dsp:txXfrm>
    </dsp:sp>
    <dsp:sp modelId="{C9405F3A-5608-45C6-BF0A-511F32C73228}">
      <dsp:nvSpPr>
        <dsp:cNvPr id="0" name=""/>
        <dsp:cNvSpPr/>
      </dsp:nvSpPr>
      <dsp:spPr>
        <a:xfrm>
          <a:off x="4525008" y="3701003"/>
          <a:ext cx="6787513" cy="672565"/>
        </a:xfrm>
        <a:prstGeom prst="rightArrow">
          <a:avLst>
            <a:gd name="adj1" fmla="val 75000"/>
            <a:gd name="adj2" fmla="val 50000"/>
          </a:avLst>
        </a:prstGeom>
        <a:solidFill>
          <a:schemeClr val="accent2">
            <a:tint val="40000"/>
            <a:alpha val="90000"/>
            <a:hueOff val="1164121"/>
            <a:satOff val="-3366"/>
            <a:lumOff val="-71"/>
            <a:alphaOff val="0"/>
          </a:schemeClr>
        </a:solidFill>
        <a:ln w="9525" cap="rnd" cmpd="sng" algn="ctr">
          <a:solidFill>
            <a:schemeClr val="accent2">
              <a:tint val="40000"/>
              <a:alpha val="90000"/>
              <a:hueOff val="1164121"/>
              <a:satOff val="-3366"/>
              <a:lumOff val="-71"/>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985" tIns="6985" rIns="6985" bIns="6985" numCol="1" spcCol="1270" anchor="t" anchorCtr="0">
          <a:noAutofit/>
        </a:bodyPr>
        <a:lstStyle/>
        <a:p>
          <a:pPr marL="57150" lvl="1" indent="-57150" algn="l" defTabSz="488950">
            <a:lnSpc>
              <a:spcPct val="90000"/>
            </a:lnSpc>
            <a:spcBef>
              <a:spcPct val="0"/>
            </a:spcBef>
            <a:spcAft>
              <a:spcPct val="15000"/>
            </a:spcAft>
            <a:buChar char="••"/>
          </a:pPr>
          <a:endParaRPr lang="ru-RU" sz="1100" kern="1200">
            <a:latin typeface="Times New Roman" panose="02020603050405020304" pitchFamily="18" charset="0"/>
            <a:cs typeface="Times New Roman" panose="02020603050405020304" pitchFamily="18" charset="0"/>
          </a:endParaRPr>
        </a:p>
        <a:p>
          <a:pPr marL="57150" lvl="1" indent="-57150" algn="l" defTabSz="488950">
            <a:lnSpc>
              <a:spcPct val="90000"/>
            </a:lnSpc>
            <a:spcBef>
              <a:spcPct val="0"/>
            </a:spcBef>
            <a:spcAft>
              <a:spcPct val="15000"/>
            </a:spcAft>
            <a:buChar char="••"/>
          </a:pPr>
          <a:r>
            <a:rPr lang="uk-UA" sz="1100" kern="1200">
              <a:latin typeface="Times New Roman" panose="02020603050405020304" pitchFamily="18" charset="0"/>
              <a:cs typeface="Times New Roman" panose="02020603050405020304" pitchFamily="18" charset="0"/>
            </a:rPr>
            <a:t>етап корегування національного законодавства шляхом прийняття цілого ряду законів, які регулюють правове положення окремих видів громадських організацій </a:t>
          </a:r>
          <a:endParaRPr lang="ru-RU" sz="1100" kern="1200">
            <a:latin typeface="Times New Roman" panose="02020603050405020304" pitchFamily="18" charset="0"/>
            <a:cs typeface="Times New Roman" panose="02020603050405020304" pitchFamily="18" charset="0"/>
          </a:endParaRPr>
        </a:p>
      </dsp:txBody>
      <dsp:txXfrm>
        <a:off x="4525008" y="3785074"/>
        <a:ext cx="6535301" cy="504423"/>
      </dsp:txXfrm>
    </dsp:sp>
    <dsp:sp modelId="{44593B7B-A101-408B-B73F-ADD931296DA1}">
      <dsp:nvSpPr>
        <dsp:cNvPr id="0" name=""/>
        <dsp:cNvSpPr/>
      </dsp:nvSpPr>
      <dsp:spPr>
        <a:xfrm>
          <a:off x="0" y="3701003"/>
          <a:ext cx="4525008" cy="672565"/>
        </a:xfrm>
        <a:prstGeom prst="roundRect">
          <a:avLst/>
        </a:prstGeom>
        <a:gradFill rotWithShape="0">
          <a:gsLst>
            <a:gs pos="0">
              <a:schemeClr val="accent2">
                <a:hueOff val="967724"/>
                <a:satOff val="-4737"/>
                <a:lumOff val="2661"/>
                <a:alphaOff val="0"/>
                <a:tint val="98000"/>
                <a:lumMod val="114000"/>
              </a:schemeClr>
            </a:gs>
            <a:gs pos="100000">
              <a:schemeClr val="accent2">
                <a:hueOff val="967724"/>
                <a:satOff val="-4737"/>
                <a:lumOff val="2661"/>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uk-UA" sz="2200" kern="1200">
              <a:latin typeface="Times New Roman" panose="02020603050405020304" pitchFamily="18" charset="0"/>
              <a:cs typeface="Times New Roman" panose="02020603050405020304" pitchFamily="18" charset="0"/>
            </a:rPr>
            <a:t>1998-2001 рр. </a:t>
          </a:r>
          <a:endParaRPr lang="ru-RU" sz="2200" kern="1200">
            <a:latin typeface="Times New Roman" panose="02020603050405020304" pitchFamily="18" charset="0"/>
            <a:cs typeface="Times New Roman" panose="02020603050405020304" pitchFamily="18" charset="0"/>
          </a:endParaRPr>
        </a:p>
      </dsp:txBody>
      <dsp:txXfrm>
        <a:off x="32832" y="3733835"/>
        <a:ext cx="4459344" cy="606901"/>
      </dsp:txXfrm>
    </dsp:sp>
    <dsp:sp modelId="{3853F204-64C1-47DF-82EB-E20DF5982BEB}">
      <dsp:nvSpPr>
        <dsp:cNvPr id="0" name=""/>
        <dsp:cNvSpPr/>
      </dsp:nvSpPr>
      <dsp:spPr>
        <a:xfrm>
          <a:off x="4525008" y="4440825"/>
          <a:ext cx="6787513" cy="672565"/>
        </a:xfrm>
        <a:prstGeom prst="rightArrow">
          <a:avLst>
            <a:gd name="adj1" fmla="val 75000"/>
            <a:gd name="adj2" fmla="val 50000"/>
          </a:avLst>
        </a:prstGeom>
        <a:solidFill>
          <a:schemeClr val="accent2">
            <a:tint val="40000"/>
            <a:alpha val="90000"/>
            <a:hueOff val="1396945"/>
            <a:satOff val="-4040"/>
            <a:lumOff val="-86"/>
            <a:alphaOff val="0"/>
          </a:schemeClr>
        </a:solidFill>
        <a:ln w="9525" cap="rnd" cmpd="sng" algn="ctr">
          <a:solidFill>
            <a:schemeClr val="accent2">
              <a:tint val="40000"/>
              <a:alpha val="90000"/>
              <a:hueOff val="1396945"/>
              <a:satOff val="-4040"/>
              <a:lumOff val="-86"/>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985" tIns="6985" rIns="6985" bIns="6985" numCol="1" spcCol="1270" anchor="t" anchorCtr="0">
          <a:noAutofit/>
        </a:bodyPr>
        <a:lstStyle/>
        <a:p>
          <a:pPr marL="57150" lvl="1" indent="-57150" algn="l" defTabSz="488950">
            <a:lnSpc>
              <a:spcPct val="90000"/>
            </a:lnSpc>
            <a:spcBef>
              <a:spcPct val="0"/>
            </a:spcBef>
            <a:spcAft>
              <a:spcPct val="15000"/>
            </a:spcAft>
            <a:buChar char="••"/>
          </a:pPr>
          <a:endParaRPr lang="ru-RU" sz="1100" kern="1200">
            <a:latin typeface="Times New Roman" panose="02020603050405020304" pitchFamily="18" charset="0"/>
            <a:cs typeface="Times New Roman" panose="02020603050405020304" pitchFamily="18" charset="0"/>
          </a:endParaRPr>
        </a:p>
        <a:p>
          <a:pPr marL="57150" lvl="1" indent="-57150" algn="l" defTabSz="488950">
            <a:lnSpc>
              <a:spcPct val="90000"/>
            </a:lnSpc>
            <a:spcBef>
              <a:spcPct val="0"/>
            </a:spcBef>
            <a:spcAft>
              <a:spcPct val="15000"/>
            </a:spcAft>
            <a:buChar char="••"/>
          </a:pPr>
          <a:r>
            <a:rPr lang="uk-UA" sz="1100" kern="1200">
              <a:latin typeface="Times New Roman" panose="02020603050405020304" pitchFamily="18" charset="0"/>
              <a:cs typeface="Times New Roman" panose="02020603050405020304" pitchFamily="18" charset="0"/>
            </a:rPr>
            <a:t>гармонізація національного законодавства в частині регулювання правового статусу громадських організацій з європейськими та світовими стандартами;</a:t>
          </a:r>
          <a:endParaRPr lang="ru-RU" sz="1100" kern="1200">
            <a:latin typeface="Times New Roman" panose="02020603050405020304" pitchFamily="18" charset="0"/>
            <a:cs typeface="Times New Roman" panose="02020603050405020304" pitchFamily="18" charset="0"/>
          </a:endParaRPr>
        </a:p>
      </dsp:txBody>
      <dsp:txXfrm>
        <a:off x="4525008" y="4524896"/>
        <a:ext cx="6535301" cy="504423"/>
      </dsp:txXfrm>
    </dsp:sp>
    <dsp:sp modelId="{C5D80A43-37EC-4EB1-98A8-40C0CF6B83D6}">
      <dsp:nvSpPr>
        <dsp:cNvPr id="0" name=""/>
        <dsp:cNvSpPr/>
      </dsp:nvSpPr>
      <dsp:spPr>
        <a:xfrm>
          <a:off x="0" y="4440825"/>
          <a:ext cx="4525008" cy="672565"/>
        </a:xfrm>
        <a:prstGeom prst="roundRect">
          <a:avLst/>
        </a:prstGeom>
        <a:gradFill rotWithShape="0">
          <a:gsLst>
            <a:gs pos="0">
              <a:schemeClr val="accent2">
                <a:hueOff val="1161269"/>
                <a:satOff val="-5685"/>
                <a:lumOff val="3193"/>
                <a:alphaOff val="0"/>
                <a:tint val="98000"/>
                <a:lumMod val="114000"/>
              </a:schemeClr>
            </a:gs>
            <a:gs pos="100000">
              <a:schemeClr val="accent2">
                <a:hueOff val="1161269"/>
                <a:satOff val="-5685"/>
                <a:lumOff val="3193"/>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uk-UA" sz="2200" kern="1200">
              <a:latin typeface="Times New Roman" panose="02020603050405020304" pitchFamily="18" charset="0"/>
              <a:cs typeface="Times New Roman" panose="02020603050405020304" pitchFamily="18" charset="0"/>
            </a:rPr>
            <a:t>2002 р. – 2013 р. </a:t>
          </a:r>
          <a:endParaRPr lang="ru-RU" sz="2200" kern="1200">
            <a:latin typeface="Times New Roman" panose="02020603050405020304" pitchFamily="18" charset="0"/>
            <a:cs typeface="Times New Roman" panose="02020603050405020304" pitchFamily="18" charset="0"/>
          </a:endParaRPr>
        </a:p>
      </dsp:txBody>
      <dsp:txXfrm>
        <a:off x="32832" y="4473657"/>
        <a:ext cx="4459344" cy="606901"/>
      </dsp:txXfrm>
    </dsp:sp>
    <dsp:sp modelId="{4E57EEAF-69DD-4679-9FBA-EE4E1114AF45}">
      <dsp:nvSpPr>
        <dsp:cNvPr id="0" name=""/>
        <dsp:cNvSpPr/>
      </dsp:nvSpPr>
      <dsp:spPr>
        <a:xfrm>
          <a:off x="4525008" y="5180647"/>
          <a:ext cx="6787513" cy="672565"/>
        </a:xfrm>
        <a:prstGeom prst="rightArrow">
          <a:avLst>
            <a:gd name="adj1" fmla="val 75000"/>
            <a:gd name="adj2" fmla="val 50000"/>
          </a:avLst>
        </a:prstGeom>
        <a:solidFill>
          <a:schemeClr val="accent2">
            <a:tint val="40000"/>
            <a:alpha val="90000"/>
            <a:hueOff val="1629769"/>
            <a:satOff val="-4713"/>
            <a:lumOff val="-100"/>
            <a:alphaOff val="0"/>
          </a:schemeClr>
        </a:solidFill>
        <a:ln w="9525" cap="rnd" cmpd="sng" algn="ctr">
          <a:solidFill>
            <a:schemeClr val="accent2">
              <a:tint val="40000"/>
              <a:alpha val="90000"/>
              <a:hueOff val="1629769"/>
              <a:satOff val="-4713"/>
              <a:lumOff val="-10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985" tIns="6985" rIns="6985" bIns="6985" numCol="1" spcCol="1270" anchor="t" anchorCtr="0">
          <a:noAutofit/>
        </a:bodyPr>
        <a:lstStyle/>
        <a:p>
          <a:pPr marL="57150" lvl="1" indent="-57150" algn="l" defTabSz="488950">
            <a:lnSpc>
              <a:spcPct val="90000"/>
            </a:lnSpc>
            <a:spcBef>
              <a:spcPct val="0"/>
            </a:spcBef>
            <a:spcAft>
              <a:spcPct val="15000"/>
            </a:spcAft>
            <a:buChar char="••"/>
          </a:pPr>
          <a:r>
            <a:rPr lang="uk-UA" sz="1100" kern="1200">
              <a:latin typeface="Times New Roman" panose="02020603050405020304" pitchFamily="18" charset="0"/>
              <a:cs typeface="Times New Roman" panose="02020603050405020304" pitchFamily="18" charset="0"/>
            </a:rPr>
            <a:t>через критику попереднього Закону «Про об’єднання громадян» прийнято новий Закон України «Про громадські об’єднання», що створює багато нових можливостей для створення, функціонування і розвитку громадських організацій. </a:t>
          </a:r>
          <a:endParaRPr lang="ru-RU" sz="1100" kern="1200">
            <a:latin typeface="Times New Roman" panose="02020603050405020304" pitchFamily="18" charset="0"/>
            <a:cs typeface="Times New Roman" panose="02020603050405020304" pitchFamily="18" charset="0"/>
          </a:endParaRPr>
        </a:p>
      </dsp:txBody>
      <dsp:txXfrm>
        <a:off x="4525008" y="5264718"/>
        <a:ext cx="6535301" cy="504423"/>
      </dsp:txXfrm>
    </dsp:sp>
    <dsp:sp modelId="{CAD15079-E428-4EF2-AF43-949040854230}">
      <dsp:nvSpPr>
        <dsp:cNvPr id="0" name=""/>
        <dsp:cNvSpPr/>
      </dsp:nvSpPr>
      <dsp:spPr>
        <a:xfrm>
          <a:off x="0" y="5180647"/>
          <a:ext cx="4525008" cy="672565"/>
        </a:xfrm>
        <a:prstGeom prst="roundRect">
          <a:avLst/>
        </a:prstGeom>
        <a:gradFill rotWithShape="0">
          <a:gsLst>
            <a:gs pos="0">
              <a:schemeClr val="accent2">
                <a:hueOff val="1354814"/>
                <a:satOff val="-6632"/>
                <a:lumOff val="3725"/>
                <a:alphaOff val="0"/>
                <a:tint val="98000"/>
                <a:lumMod val="114000"/>
              </a:schemeClr>
            </a:gs>
            <a:gs pos="100000">
              <a:schemeClr val="accent2">
                <a:hueOff val="1354814"/>
                <a:satOff val="-6632"/>
                <a:lumOff val="3725"/>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uk-UA" sz="2200" kern="1200">
              <a:latin typeface="Times New Roman" panose="02020603050405020304" pitchFamily="18" charset="0"/>
              <a:cs typeface="Times New Roman" panose="02020603050405020304" pitchFamily="18" charset="0"/>
            </a:rPr>
            <a:t>2013 р. ─ по цей час </a:t>
          </a:r>
          <a:endParaRPr lang="ru-RU" sz="2200" kern="1200">
            <a:latin typeface="Times New Roman" panose="02020603050405020304" pitchFamily="18" charset="0"/>
            <a:cs typeface="Times New Roman" panose="02020603050405020304" pitchFamily="18" charset="0"/>
          </a:endParaRPr>
        </a:p>
      </dsp:txBody>
      <dsp:txXfrm>
        <a:off x="32832" y="5213479"/>
        <a:ext cx="4459344" cy="60690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8D803F-B35A-409B-9DBF-758103206913}">
      <dsp:nvSpPr>
        <dsp:cNvPr id="0" name=""/>
        <dsp:cNvSpPr/>
      </dsp:nvSpPr>
      <dsp:spPr>
        <a:xfrm rot="16200000">
          <a:off x="-571791" y="576572"/>
          <a:ext cx="5752602" cy="4599456"/>
        </a:xfrm>
        <a:prstGeom prst="flowChartManualOperation">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1450" tIns="0" rIns="171890" bIns="0" numCol="1" spcCol="1270" anchor="t" anchorCtr="0">
          <a:noAutofit/>
        </a:bodyPr>
        <a:lstStyle/>
        <a:p>
          <a:pPr lvl="0" algn="l" defTabSz="1200150">
            <a:lnSpc>
              <a:spcPct val="90000"/>
            </a:lnSpc>
            <a:spcBef>
              <a:spcPct val="0"/>
            </a:spcBef>
            <a:spcAft>
              <a:spcPct val="35000"/>
            </a:spcAft>
          </a:pPr>
          <a:r>
            <a:rPr lang="uk-UA" sz="2700" b="1" u="sng" kern="1200">
              <a:latin typeface="Times New Roman" panose="02020603050405020304" pitchFamily="18" charset="0"/>
              <a:cs typeface="Times New Roman" panose="02020603050405020304" pitchFamily="18" charset="0"/>
            </a:rPr>
            <a:t>Міжнародний пакт про громадянські і політичні права</a:t>
          </a:r>
          <a:endParaRPr lang="ru-RU" sz="2700" kern="1200">
            <a:latin typeface="Times New Roman" panose="02020603050405020304" pitchFamily="18" charset="0"/>
            <a:cs typeface="Times New Roman" panose="02020603050405020304" pitchFamily="18" charset="0"/>
          </a:endParaRPr>
        </a:p>
        <a:p>
          <a:pPr marL="228600" lvl="1" indent="-228600" algn="l" defTabSz="933450">
            <a:lnSpc>
              <a:spcPct val="90000"/>
            </a:lnSpc>
            <a:spcBef>
              <a:spcPct val="0"/>
            </a:spcBef>
            <a:spcAft>
              <a:spcPct val="15000"/>
            </a:spcAft>
            <a:buChar char="••"/>
          </a:pPr>
          <a:r>
            <a:rPr lang="uk-UA" sz="2100" kern="1200">
              <a:latin typeface="Times New Roman" panose="02020603050405020304" pitchFamily="18" charset="0"/>
              <a:cs typeface="Times New Roman" panose="02020603050405020304" pitchFamily="18" charset="0"/>
            </a:rPr>
            <a:t>декларує право кожної людини на свободу асоціацій з іншими людьми (ч. 1 ст. 22 даного Пакту).</a:t>
          </a:r>
          <a:endParaRPr lang="ru-RU" sz="2100" kern="1200">
            <a:latin typeface="Times New Roman" panose="02020603050405020304" pitchFamily="18" charset="0"/>
            <a:cs typeface="Times New Roman" panose="02020603050405020304" pitchFamily="18" charset="0"/>
          </a:endParaRPr>
        </a:p>
        <a:p>
          <a:pPr marL="228600" lvl="1" indent="-228600" algn="l" defTabSz="933450">
            <a:lnSpc>
              <a:spcPct val="90000"/>
            </a:lnSpc>
            <a:spcBef>
              <a:spcPct val="0"/>
            </a:spcBef>
            <a:spcAft>
              <a:spcPct val="15000"/>
            </a:spcAft>
            <a:buChar char="••"/>
          </a:pPr>
          <a:r>
            <a:rPr lang="ru-RU" sz="2100" kern="1200">
              <a:latin typeface="Times New Roman" panose="02020603050405020304" pitchFamily="18" charset="0"/>
              <a:cs typeface="Times New Roman" panose="02020603050405020304" pitchFamily="18" charset="0"/>
            </a:rPr>
            <a:t>Україна, Франція.</a:t>
          </a:r>
        </a:p>
      </dsp:txBody>
      <dsp:txXfrm rot="5400000">
        <a:off x="4782" y="1150519"/>
        <a:ext cx="4599456" cy="3451562"/>
      </dsp:txXfrm>
    </dsp:sp>
    <dsp:sp modelId="{07097A53-050A-40C1-9525-6F3DFB66730C}">
      <dsp:nvSpPr>
        <dsp:cNvPr id="0" name=""/>
        <dsp:cNvSpPr/>
      </dsp:nvSpPr>
      <dsp:spPr>
        <a:xfrm rot="16200000">
          <a:off x="4372623" y="576572"/>
          <a:ext cx="5752602" cy="4599456"/>
        </a:xfrm>
        <a:prstGeom prst="flowChartManualOperation">
          <a:avLst/>
        </a:prstGeom>
        <a:gradFill rotWithShape="0">
          <a:gsLst>
            <a:gs pos="0">
              <a:schemeClr val="accent2">
                <a:hueOff val="1354814"/>
                <a:satOff val="-6632"/>
                <a:lumOff val="3725"/>
                <a:alphaOff val="0"/>
                <a:tint val="98000"/>
                <a:lumMod val="114000"/>
              </a:schemeClr>
            </a:gs>
            <a:gs pos="100000">
              <a:schemeClr val="accent2">
                <a:hueOff val="1354814"/>
                <a:satOff val="-6632"/>
                <a:lumOff val="3725"/>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1450" tIns="0" rIns="171890" bIns="0" numCol="1" spcCol="1270" anchor="t" anchorCtr="0">
          <a:noAutofit/>
        </a:bodyPr>
        <a:lstStyle/>
        <a:p>
          <a:pPr lvl="0" algn="l" defTabSz="1200150">
            <a:lnSpc>
              <a:spcPct val="90000"/>
            </a:lnSpc>
            <a:spcBef>
              <a:spcPct val="0"/>
            </a:spcBef>
            <a:spcAft>
              <a:spcPct val="35000"/>
            </a:spcAft>
          </a:pPr>
          <a:r>
            <a:rPr lang="uk-UA" sz="2700" b="1" u="sng" kern="1200">
              <a:latin typeface="Times New Roman" panose="02020603050405020304" pitchFamily="18" charset="0"/>
              <a:cs typeface="Times New Roman" panose="02020603050405020304" pitchFamily="18" charset="0"/>
            </a:rPr>
            <a:t>Загальна декларація прав людини</a:t>
          </a:r>
          <a:endParaRPr lang="ru-RU" sz="2700" kern="1200">
            <a:latin typeface="Times New Roman" panose="02020603050405020304" pitchFamily="18" charset="0"/>
            <a:cs typeface="Times New Roman" panose="02020603050405020304" pitchFamily="18" charset="0"/>
          </a:endParaRPr>
        </a:p>
        <a:p>
          <a:pPr marL="228600" lvl="1" indent="-228600" algn="l" defTabSz="933450">
            <a:lnSpc>
              <a:spcPct val="90000"/>
            </a:lnSpc>
            <a:spcBef>
              <a:spcPct val="0"/>
            </a:spcBef>
            <a:spcAft>
              <a:spcPct val="15000"/>
            </a:spcAft>
            <a:buChar char="••"/>
          </a:pPr>
          <a:r>
            <a:rPr lang="uk-UA" sz="2100" kern="1200">
              <a:latin typeface="Times New Roman" panose="02020603050405020304" pitchFamily="18" charset="0"/>
              <a:cs typeface="Times New Roman" panose="02020603050405020304" pitchFamily="18" charset="0"/>
            </a:rPr>
            <a:t>Вступ до будь-яких громадських об’єднань (асоціацій) здійснюється тільки на добровільній основі.</a:t>
          </a:r>
          <a:endParaRPr lang="ru-RU" sz="2100" kern="1200">
            <a:latin typeface="Times New Roman" panose="02020603050405020304" pitchFamily="18" charset="0"/>
            <a:cs typeface="Times New Roman" panose="02020603050405020304" pitchFamily="18" charset="0"/>
          </a:endParaRPr>
        </a:p>
        <a:p>
          <a:pPr marL="228600" lvl="1" indent="-228600" algn="l" defTabSz="933450">
            <a:lnSpc>
              <a:spcPct val="90000"/>
            </a:lnSpc>
            <a:spcBef>
              <a:spcPct val="0"/>
            </a:spcBef>
            <a:spcAft>
              <a:spcPct val="15000"/>
            </a:spcAft>
            <a:buChar char="••"/>
          </a:pPr>
          <a:r>
            <a:rPr lang="uk-UA" sz="2100" kern="1200">
              <a:latin typeface="Times New Roman" panose="02020603050405020304" pitchFamily="18" charset="0"/>
              <a:cs typeface="Times New Roman" panose="02020603050405020304" pitchFamily="18" charset="0"/>
            </a:rPr>
            <a:t>Гарантування свободи і обмеження діяльності громадських об'єднань також здійснюються згідно з принципами і нормами міжнародного права.</a:t>
          </a:r>
          <a:endParaRPr lang="ru-RU" sz="2100" kern="1200">
            <a:latin typeface="Times New Roman" panose="02020603050405020304" pitchFamily="18" charset="0"/>
            <a:cs typeface="Times New Roman" panose="02020603050405020304" pitchFamily="18" charset="0"/>
          </a:endParaRPr>
        </a:p>
      </dsp:txBody>
      <dsp:txXfrm rot="5400000">
        <a:off x="4949196" y="1150519"/>
        <a:ext cx="4599456" cy="345156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044ACF-D066-41AE-8C72-343730F2F2CE}">
      <dsp:nvSpPr>
        <dsp:cNvPr id="0" name=""/>
        <dsp:cNvSpPr/>
      </dsp:nvSpPr>
      <dsp:spPr>
        <a:xfrm>
          <a:off x="0" y="163140"/>
          <a:ext cx="9689910" cy="873000"/>
        </a:xfrm>
        <a:prstGeom prst="rect">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77800" tIns="101600" rIns="177800" bIns="101600" numCol="1" spcCol="1270" anchor="ctr" anchorCtr="0">
          <a:noAutofit/>
        </a:bodyPr>
        <a:lstStyle/>
        <a:p>
          <a:pPr lvl="0" algn="ctr" defTabSz="1111250">
            <a:lnSpc>
              <a:spcPct val="90000"/>
            </a:lnSpc>
            <a:spcBef>
              <a:spcPct val="0"/>
            </a:spcBef>
            <a:spcAft>
              <a:spcPct val="35000"/>
            </a:spcAft>
          </a:pPr>
          <a:r>
            <a:rPr lang="uk-UA" sz="2500" b="1" kern="1200" dirty="0">
              <a:latin typeface="Times New Roman" panose="02020603050405020304" pitchFamily="18" charset="0"/>
              <a:cs typeface="Times New Roman" panose="02020603050405020304" pitchFamily="18" charset="0"/>
            </a:rPr>
            <a:t>Міжнародні стандарти утвердження та забезпечення права особи на об’єднання містяться у багатьох актах, серед яких: </a:t>
          </a:r>
          <a:endParaRPr lang="ru-RU" sz="2500" b="1" kern="1200" dirty="0">
            <a:latin typeface="Times New Roman" panose="02020603050405020304" pitchFamily="18" charset="0"/>
            <a:cs typeface="Times New Roman" panose="02020603050405020304" pitchFamily="18" charset="0"/>
          </a:endParaRPr>
        </a:p>
      </dsp:txBody>
      <dsp:txXfrm>
        <a:off x="0" y="163140"/>
        <a:ext cx="9689910" cy="873000"/>
      </dsp:txXfrm>
    </dsp:sp>
    <dsp:sp modelId="{D9F6EFEC-A739-48C5-BA46-625D04A4A41D}">
      <dsp:nvSpPr>
        <dsp:cNvPr id="0" name=""/>
        <dsp:cNvSpPr/>
      </dsp:nvSpPr>
      <dsp:spPr>
        <a:xfrm>
          <a:off x="0" y="980633"/>
          <a:ext cx="9689910" cy="5636814"/>
        </a:xfrm>
        <a:prstGeom prst="rect">
          <a:avLst/>
        </a:prstGeom>
        <a:solidFill>
          <a:schemeClr val="accent2">
            <a:tint val="40000"/>
            <a:alpha val="90000"/>
            <a:hueOff val="0"/>
            <a:satOff val="0"/>
            <a:lumOff val="0"/>
            <a:alphaOff val="0"/>
          </a:schemeClr>
        </a:solidFill>
        <a:ln w="9525" cap="rnd"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uk-UA" sz="2800" kern="1200">
              <a:latin typeface="Times New Roman" panose="02020603050405020304" pitchFamily="18" charset="0"/>
              <a:cs typeface="Times New Roman" panose="02020603050405020304" pitchFamily="18" charset="0"/>
            </a:rPr>
            <a:t>Устав Організації Об’єднаних Націй;</a:t>
          </a:r>
          <a:endParaRPr lang="ru-RU" sz="2800" kern="1200">
            <a:latin typeface="Times New Roman" panose="02020603050405020304" pitchFamily="18" charset="0"/>
            <a:cs typeface="Times New Roman" panose="02020603050405020304" pitchFamily="18" charset="0"/>
          </a:endParaRPr>
        </a:p>
        <a:p>
          <a:pPr marL="285750" lvl="1" indent="-285750" algn="l" defTabSz="1244600">
            <a:lnSpc>
              <a:spcPct val="90000"/>
            </a:lnSpc>
            <a:spcBef>
              <a:spcPct val="0"/>
            </a:spcBef>
            <a:spcAft>
              <a:spcPct val="15000"/>
            </a:spcAft>
            <a:buChar char="••"/>
          </a:pPr>
          <a:r>
            <a:rPr lang="uk-UA" sz="2800" kern="1200">
              <a:latin typeface="Times New Roman" panose="02020603050405020304" pitchFamily="18" charset="0"/>
              <a:cs typeface="Times New Roman" panose="02020603050405020304" pitchFamily="18" charset="0"/>
            </a:rPr>
            <a:t>Загальна декларація прав людини від 10 грудня 1948 р.;</a:t>
          </a:r>
          <a:endParaRPr lang="ru-RU" sz="2800" kern="1200">
            <a:latin typeface="Times New Roman" panose="02020603050405020304" pitchFamily="18" charset="0"/>
            <a:cs typeface="Times New Roman" panose="02020603050405020304" pitchFamily="18" charset="0"/>
          </a:endParaRPr>
        </a:p>
        <a:p>
          <a:pPr marL="285750" lvl="1" indent="-285750" algn="l" defTabSz="1244600">
            <a:lnSpc>
              <a:spcPct val="90000"/>
            </a:lnSpc>
            <a:spcBef>
              <a:spcPct val="0"/>
            </a:spcBef>
            <a:spcAft>
              <a:spcPct val="15000"/>
            </a:spcAft>
            <a:buChar char="••"/>
          </a:pPr>
          <a:r>
            <a:rPr lang="uk-UA" sz="2800" kern="1200">
              <a:latin typeface="Times New Roman" panose="02020603050405020304" pitchFamily="18" charset="0"/>
              <a:cs typeface="Times New Roman" panose="02020603050405020304" pitchFamily="18" charset="0"/>
            </a:rPr>
            <a:t>Конвенція про захист прав людини і основоположних свобод від 04 листопада 1950 р.;</a:t>
          </a:r>
          <a:endParaRPr lang="ru-RU" sz="2800" kern="1200">
            <a:latin typeface="Times New Roman" panose="02020603050405020304" pitchFamily="18" charset="0"/>
            <a:cs typeface="Times New Roman" panose="02020603050405020304" pitchFamily="18" charset="0"/>
          </a:endParaRPr>
        </a:p>
        <a:p>
          <a:pPr marL="285750" lvl="1" indent="-285750" algn="l" defTabSz="1244600">
            <a:lnSpc>
              <a:spcPct val="90000"/>
            </a:lnSpc>
            <a:spcBef>
              <a:spcPct val="0"/>
            </a:spcBef>
            <a:spcAft>
              <a:spcPct val="15000"/>
            </a:spcAft>
            <a:buChar char="••"/>
          </a:pPr>
          <a:r>
            <a:rPr lang="uk-UA" sz="2800" kern="1200" dirty="0">
              <a:latin typeface="Times New Roman" panose="02020603050405020304" pitchFamily="18" charset="0"/>
              <a:cs typeface="Times New Roman" panose="02020603050405020304" pitchFamily="18" charset="0"/>
            </a:rPr>
            <a:t>Міжнародний пакт про громадянські і політичні права від 16 грудня 1966 р.;</a:t>
          </a:r>
          <a:endParaRPr lang="ru-RU" sz="2800" kern="1200" dirty="0">
            <a:latin typeface="Times New Roman" panose="02020603050405020304" pitchFamily="18" charset="0"/>
            <a:cs typeface="Times New Roman" panose="02020603050405020304" pitchFamily="18" charset="0"/>
          </a:endParaRPr>
        </a:p>
        <a:p>
          <a:pPr marL="285750" lvl="1" indent="-285750" algn="l" defTabSz="1244600">
            <a:lnSpc>
              <a:spcPct val="90000"/>
            </a:lnSpc>
            <a:spcBef>
              <a:spcPct val="0"/>
            </a:spcBef>
            <a:spcAft>
              <a:spcPct val="15000"/>
            </a:spcAft>
            <a:buChar char="••"/>
          </a:pPr>
          <a:r>
            <a:rPr lang="uk-UA" sz="2800" kern="1200">
              <a:latin typeface="Times New Roman" panose="02020603050405020304" pitchFamily="18" charset="0"/>
              <a:cs typeface="Times New Roman" panose="02020603050405020304" pitchFamily="18" charset="0"/>
            </a:rPr>
            <a:t>Міжнародний пакт про соціальні, економічні і культурні права від 16 грудня 1966 р.;</a:t>
          </a:r>
          <a:endParaRPr lang="ru-RU" sz="2800" kern="1200">
            <a:latin typeface="Times New Roman" panose="02020603050405020304" pitchFamily="18" charset="0"/>
            <a:cs typeface="Times New Roman" panose="02020603050405020304" pitchFamily="18" charset="0"/>
          </a:endParaRPr>
        </a:p>
        <a:p>
          <a:pPr marL="285750" lvl="1" indent="-285750" algn="l" defTabSz="1244600">
            <a:lnSpc>
              <a:spcPct val="90000"/>
            </a:lnSpc>
            <a:spcBef>
              <a:spcPct val="0"/>
            </a:spcBef>
            <a:spcAft>
              <a:spcPct val="15000"/>
            </a:spcAft>
            <a:buChar char="••"/>
          </a:pPr>
          <a:r>
            <a:rPr lang="uk-UA" sz="2800" kern="1200">
              <a:latin typeface="Times New Roman" panose="02020603050405020304" pitchFamily="18" charset="0"/>
              <a:cs typeface="Times New Roman" panose="02020603050405020304" pitchFamily="18" charset="0"/>
            </a:rPr>
            <a:t>Європейська конвенція про визнання правосуб’єктності міжнародних неурядових організацій (</a:t>
          </a:r>
          <a:r>
            <a:rPr lang="ru-RU" sz="2800" kern="1200">
              <a:latin typeface="Times New Roman" panose="02020603050405020304" pitchFamily="18" charset="0"/>
              <a:cs typeface="Times New Roman" panose="02020603050405020304" pitchFamily="18" charset="0"/>
            </a:rPr>
            <a:t>ETS No</a:t>
          </a:r>
          <a:r>
            <a:rPr lang="uk-UA" sz="2800" kern="1200">
              <a:latin typeface="Times New Roman" panose="02020603050405020304" pitchFamily="18" charset="0"/>
              <a:cs typeface="Times New Roman" panose="02020603050405020304" pitchFamily="18" charset="0"/>
            </a:rPr>
            <a:t>.124);</a:t>
          </a:r>
          <a:endParaRPr lang="ru-RU" sz="2800" kern="1200">
            <a:latin typeface="Times New Roman" panose="02020603050405020304" pitchFamily="18" charset="0"/>
            <a:cs typeface="Times New Roman" panose="02020603050405020304" pitchFamily="18" charset="0"/>
          </a:endParaRPr>
        </a:p>
        <a:p>
          <a:pPr marL="285750" lvl="1" indent="-285750" algn="l" defTabSz="1244600">
            <a:lnSpc>
              <a:spcPct val="90000"/>
            </a:lnSpc>
            <a:spcBef>
              <a:spcPct val="0"/>
            </a:spcBef>
            <a:spcAft>
              <a:spcPct val="15000"/>
            </a:spcAft>
            <a:buChar char="••"/>
          </a:pPr>
          <a:r>
            <a:rPr lang="uk-UA" sz="2800" kern="1200">
              <a:latin typeface="Times New Roman" panose="02020603050405020304" pitchFamily="18" charset="0"/>
              <a:cs typeface="Times New Roman" panose="02020603050405020304" pitchFamily="18" charset="0"/>
            </a:rPr>
            <a:t>Конвенція Міжнародної організації праці про свободу асоціації та захист права на організацію від 09 липня 1948 року № 87 та інші.</a:t>
          </a:r>
          <a:endParaRPr lang="ru-RU" sz="2800" kern="1200">
            <a:latin typeface="Times New Roman" panose="02020603050405020304" pitchFamily="18" charset="0"/>
            <a:cs typeface="Times New Roman" panose="02020603050405020304" pitchFamily="18" charset="0"/>
          </a:endParaRPr>
        </a:p>
      </dsp:txBody>
      <dsp:txXfrm>
        <a:off x="0" y="980633"/>
        <a:ext cx="9689910" cy="563681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E73B44-6874-4FE6-8057-1BDEBA79E9A7}">
      <dsp:nvSpPr>
        <dsp:cNvPr id="0" name=""/>
        <dsp:cNvSpPr/>
      </dsp:nvSpPr>
      <dsp:spPr>
        <a:xfrm rot="5400000">
          <a:off x="-1221498" y="1485382"/>
          <a:ext cx="5658322" cy="3204891"/>
        </a:xfrm>
        <a:prstGeom prst="chevron">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ru-RU" sz="2700" b="1" kern="1200">
              <a:latin typeface="Times New Roman" panose="02020603050405020304" pitchFamily="18" charset="0"/>
              <a:cs typeface="Times New Roman" panose="02020603050405020304" pitchFamily="18" charset="0"/>
            </a:rPr>
            <a:t>НПА, що регламентують діяльність громадських організацій в Україні:</a:t>
          </a:r>
        </a:p>
      </dsp:txBody>
      <dsp:txXfrm rot="-5400000">
        <a:off x="5218" y="1861113"/>
        <a:ext cx="3204891" cy="2453431"/>
      </dsp:txXfrm>
    </dsp:sp>
    <dsp:sp modelId="{17BC9544-526A-4926-9D1C-2436BB6FCFB7}">
      <dsp:nvSpPr>
        <dsp:cNvPr id="0" name=""/>
        <dsp:cNvSpPr/>
      </dsp:nvSpPr>
      <dsp:spPr>
        <a:xfrm rot="5400000">
          <a:off x="4151175" y="-923428"/>
          <a:ext cx="4291143" cy="6152410"/>
        </a:xfrm>
        <a:prstGeom prst="round2SameRect">
          <a:avLst/>
        </a:prstGeom>
        <a:solidFill>
          <a:schemeClr val="lt1">
            <a:alpha val="90000"/>
            <a:hueOff val="0"/>
            <a:satOff val="0"/>
            <a:lumOff val="0"/>
            <a:alphaOff val="0"/>
          </a:schemeClr>
        </a:solidFill>
        <a:ln w="9525"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uk-UA" sz="1500" kern="1200">
              <a:latin typeface="Times New Roman" panose="02020603050405020304" pitchFamily="18" charset="0"/>
              <a:cs typeface="Times New Roman" panose="02020603050405020304" pitchFamily="18" charset="0"/>
            </a:rPr>
            <a:t>ст. 5, 36, 37 Конституції України;</a:t>
          </a:r>
          <a:endParaRPr lang="ru-RU" sz="1500" kern="1200">
            <a:latin typeface="Times New Roman" panose="02020603050405020304" pitchFamily="18" charset="0"/>
            <a:cs typeface="Times New Roman" panose="02020603050405020304" pitchFamily="18" charset="0"/>
          </a:endParaRPr>
        </a:p>
        <a:p>
          <a:pPr marL="114300" lvl="1" indent="-114300" algn="l" defTabSz="666750">
            <a:lnSpc>
              <a:spcPct val="90000"/>
            </a:lnSpc>
            <a:spcBef>
              <a:spcPct val="0"/>
            </a:spcBef>
            <a:spcAft>
              <a:spcPct val="15000"/>
            </a:spcAft>
            <a:buChar char="••"/>
          </a:pPr>
          <a:r>
            <a:rPr lang="ru-RU" sz="1500" kern="1200">
              <a:latin typeface="Times New Roman" panose="02020603050405020304" pitchFamily="18" charset="0"/>
              <a:cs typeface="Times New Roman" panose="02020603050405020304" pitchFamily="18" charset="0"/>
            </a:rPr>
            <a:t>ЗУ </a:t>
          </a:r>
          <a:r>
            <a:rPr lang="uk-UA" sz="1500" kern="1200">
              <a:latin typeface="Times New Roman" panose="02020603050405020304" pitchFamily="18" charset="0"/>
              <a:cs typeface="Times New Roman" panose="02020603050405020304" pitchFamily="18" charset="0"/>
            </a:rPr>
            <a:t>«Про громадські об’єднання»;</a:t>
          </a:r>
          <a:endParaRPr lang="ru-RU" sz="1500" kern="1200">
            <a:latin typeface="Times New Roman" panose="02020603050405020304" pitchFamily="18" charset="0"/>
            <a:cs typeface="Times New Roman" panose="02020603050405020304" pitchFamily="18" charset="0"/>
          </a:endParaRPr>
        </a:p>
        <a:p>
          <a:pPr marL="114300" lvl="1" indent="-114300" algn="l" defTabSz="666750">
            <a:lnSpc>
              <a:spcPct val="90000"/>
            </a:lnSpc>
            <a:spcBef>
              <a:spcPct val="0"/>
            </a:spcBef>
            <a:spcAft>
              <a:spcPct val="15000"/>
            </a:spcAft>
            <a:buChar char="••"/>
          </a:pPr>
          <a:r>
            <a:rPr lang="ru-RU" sz="1500" kern="1200">
              <a:latin typeface="Times New Roman" panose="02020603050405020304" pitchFamily="18" charset="0"/>
              <a:cs typeface="Times New Roman" panose="02020603050405020304" pitchFamily="18" charset="0"/>
            </a:rPr>
            <a:t>ЗУ </a:t>
          </a:r>
          <a:r>
            <a:rPr lang="uk-UA" sz="1500" kern="1200">
              <a:latin typeface="Times New Roman" panose="02020603050405020304" pitchFamily="18" charset="0"/>
              <a:cs typeface="Times New Roman" panose="02020603050405020304" pitchFamily="18" charset="0"/>
            </a:rPr>
            <a:t>«Про внесення змін до Закону України «Про державну реєстрацію юридичних осіб та фізичних осіб-падприємців» та деяких інших законодавчих актів України щодо децентралізації повноважень з дрежавної реєстрації юридичних осіб, фізичних осіб-підприємців та громадських формувань»;</a:t>
          </a:r>
          <a:endParaRPr lang="ru-RU" sz="1500" kern="1200">
            <a:latin typeface="Times New Roman" panose="02020603050405020304" pitchFamily="18" charset="0"/>
            <a:cs typeface="Times New Roman" panose="02020603050405020304" pitchFamily="18" charset="0"/>
          </a:endParaRPr>
        </a:p>
        <a:p>
          <a:pPr marL="114300" lvl="1" indent="-114300" algn="l" defTabSz="666750">
            <a:lnSpc>
              <a:spcPct val="90000"/>
            </a:lnSpc>
            <a:spcBef>
              <a:spcPct val="0"/>
            </a:spcBef>
            <a:spcAft>
              <a:spcPct val="15000"/>
            </a:spcAft>
            <a:buChar char="••"/>
          </a:pPr>
          <a:r>
            <a:rPr lang="ru-RU" sz="1500" kern="1200">
              <a:latin typeface="Times New Roman" panose="02020603050405020304" pitchFamily="18" charset="0"/>
              <a:cs typeface="Times New Roman" panose="02020603050405020304" pitchFamily="18" charset="0"/>
            </a:rPr>
            <a:t>ЗУ </a:t>
          </a:r>
          <a:r>
            <a:rPr lang="uk-UA" sz="1500" kern="1200">
              <a:latin typeface="Times New Roman" panose="02020603050405020304" pitchFamily="18" charset="0"/>
              <a:cs typeface="Times New Roman" panose="02020603050405020304" pitchFamily="18" charset="0"/>
            </a:rPr>
            <a:t>«Про молодіжні та дитячі громадські організації»;</a:t>
          </a:r>
          <a:endParaRPr lang="ru-RU" sz="1500" kern="1200">
            <a:latin typeface="Times New Roman" panose="02020603050405020304" pitchFamily="18" charset="0"/>
            <a:cs typeface="Times New Roman" panose="02020603050405020304" pitchFamily="18" charset="0"/>
          </a:endParaRPr>
        </a:p>
        <a:p>
          <a:pPr marL="114300" lvl="1" indent="-114300" algn="l" defTabSz="666750">
            <a:lnSpc>
              <a:spcPct val="90000"/>
            </a:lnSpc>
            <a:spcBef>
              <a:spcPct val="0"/>
            </a:spcBef>
            <a:spcAft>
              <a:spcPct val="15000"/>
            </a:spcAft>
            <a:buChar char="••"/>
          </a:pPr>
          <a:r>
            <a:rPr lang="ru-RU" sz="1500" kern="1200">
              <a:latin typeface="Times New Roman" panose="02020603050405020304" pitchFamily="18" charset="0"/>
              <a:cs typeface="Times New Roman" panose="02020603050405020304" pitchFamily="18" charset="0"/>
            </a:rPr>
            <a:t>ЗУ </a:t>
          </a:r>
          <a:r>
            <a:rPr lang="uk-UA" sz="1500" kern="1200">
              <a:latin typeface="Times New Roman" panose="02020603050405020304" pitchFamily="18" charset="0"/>
              <a:cs typeface="Times New Roman" panose="02020603050405020304" pitchFamily="18" charset="0"/>
            </a:rPr>
            <a:t>«Про організації роботодавців, їх об’єднання, права і гарантії їх діяльності»;</a:t>
          </a:r>
          <a:endParaRPr lang="ru-RU" sz="1500" kern="1200">
            <a:latin typeface="Times New Roman" panose="02020603050405020304" pitchFamily="18" charset="0"/>
            <a:cs typeface="Times New Roman" panose="02020603050405020304" pitchFamily="18" charset="0"/>
          </a:endParaRPr>
        </a:p>
        <a:p>
          <a:pPr marL="114300" lvl="1" indent="-114300" algn="l" defTabSz="666750">
            <a:lnSpc>
              <a:spcPct val="90000"/>
            </a:lnSpc>
            <a:spcBef>
              <a:spcPct val="0"/>
            </a:spcBef>
            <a:spcAft>
              <a:spcPct val="15000"/>
            </a:spcAft>
            <a:buChar char="••"/>
          </a:pPr>
          <a:r>
            <a:rPr lang="ru-RU" sz="1500" kern="1200">
              <a:latin typeface="Times New Roman" panose="02020603050405020304" pitchFamily="18" charset="0"/>
              <a:cs typeface="Times New Roman" panose="02020603050405020304" pitchFamily="18" charset="0"/>
            </a:rPr>
            <a:t>ЗУ </a:t>
          </a:r>
          <a:r>
            <a:rPr lang="uk-UA" sz="1500" kern="1200">
              <a:latin typeface="Times New Roman" panose="02020603050405020304" pitchFamily="18" charset="0"/>
              <a:cs typeface="Times New Roman" panose="02020603050405020304" pitchFamily="18" charset="0"/>
            </a:rPr>
            <a:t>«Про професійних творчих працівників та творчі спілки»;</a:t>
          </a:r>
          <a:endParaRPr lang="ru-RU" sz="1500" kern="1200">
            <a:latin typeface="Times New Roman" panose="02020603050405020304" pitchFamily="18" charset="0"/>
            <a:cs typeface="Times New Roman" panose="02020603050405020304" pitchFamily="18" charset="0"/>
          </a:endParaRPr>
        </a:p>
        <a:p>
          <a:pPr marL="114300" lvl="1" indent="-114300" algn="l" defTabSz="666750">
            <a:lnSpc>
              <a:spcPct val="90000"/>
            </a:lnSpc>
            <a:spcBef>
              <a:spcPct val="0"/>
            </a:spcBef>
            <a:spcAft>
              <a:spcPct val="15000"/>
            </a:spcAft>
            <a:buChar char="••"/>
          </a:pPr>
          <a:r>
            <a:rPr lang="ru-RU" sz="1500" kern="1200">
              <a:latin typeface="Times New Roman" panose="02020603050405020304" pitchFamily="18" charset="0"/>
              <a:cs typeface="Times New Roman" panose="02020603050405020304" pitchFamily="18" charset="0"/>
            </a:rPr>
            <a:t>ЗУ </a:t>
          </a:r>
          <a:r>
            <a:rPr lang="uk-UA" sz="1500" kern="1200">
              <a:latin typeface="Times New Roman" panose="02020603050405020304" pitchFamily="18" charset="0"/>
              <a:cs typeface="Times New Roman" panose="02020603050405020304" pitchFamily="18" charset="0"/>
            </a:rPr>
            <a:t>«Про професійні спілки, їх права та гарантії діяльності»;</a:t>
          </a:r>
          <a:endParaRPr lang="ru-RU" sz="1500" kern="1200">
            <a:latin typeface="Times New Roman" panose="02020603050405020304" pitchFamily="18" charset="0"/>
            <a:cs typeface="Times New Roman" panose="02020603050405020304" pitchFamily="18" charset="0"/>
          </a:endParaRPr>
        </a:p>
        <a:p>
          <a:pPr marL="114300" lvl="1" indent="-114300" algn="l" defTabSz="666750">
            <a:lnSpc>
              <a:spcPct val="90000"/>
            </a:lnSpc>
            <a:spcBef>
              <a:spcPct val="0"/>
            </a:spcBef>
            <a:spcAft>
              <a:spcPct val="15000"/>
            </a:spcAft>
            <a:buChar char="••"/>
          </a:pPr>
          <a:r>
            <a:rPr lang="ru-RU" sz="1500" kern="1200">
              <a:latin typeface="Times New Roman" panose="02020603050405020304" pitchFamily="18" charset="0"/>
              <a:cs typeface="Times New Roman" panose="02020603050405020304" pitchFamily="18" charset="0"/>
            </a:rPr>
            <a:t>ЗУ </a:t>
          </a:r>
          <a:r>
            <a:rPr lang="uk-UA" sz="1500" kern="1200">
              <a:latin typeface="Times New Roman" panose="02020603050405020304" pitchFamily="18" charset="0"/>
              <a:cs typeface="Times New Roman" panose="02020603050405020304" pitchFamily="18" charset="0"/>
            </a:rPr>
            <a:t>«Про звернення громадян»;</a:t>
          </a:r>
          <a:endParaRPr lang="ru-RU" sz="1500" kern="1200">
            <a:latin typeface="Times New Roman" panose="02020603050405020304" pitchFamily="18" charset="0"/>
            <a:cs typeface="Times New Roman" panose="02020603050405020304" pitchFamily="18" charset="0"/>
          </a:endParaRPr>
        </a:p>
        <a:p>
          <a:pPr marL="114300" lvl="1" indent="-114300" algn="l" defTabSz="666750">
            <a:lnSpc>
              <a:spcPct val="90000"/>
            </a:lnSpc>
            <a:spcBef>
              <a:spcPct val="0"/>
            </a:spcBef>
            <a:spcAft>
              <a:spcPct val="15000"/>
            </a:spcAft>
            <a:buChar char="••"/>
          </a:pPr>
          <a:r>
            <a:rPr lang="uk-UA" sz="1500" kern="1200">
              <a:latin typeface="Times New Roman" panose="02020603050405020304" pitchFamily="18" charset="0"/>
              <a:cs typeface="Times New Roman" panose="02020603050405020304" pitchFamily="18" charset="0"/>
            </a:rPr>
            <a:t>Цивільний кодекс;</a:t>
          </a:r>
          <a:endParaRPr lang="ru-RU" sz="1500" kern="1200">
            <a:latin typeface="Times New Roman" panose="02020603050405020304" pitchFamily="18" charset="0"/>
            <a:cs typeface="Times New Roman" panose="02020603050405020304" pitchFamily="18" charset="0"/>
          </a:endParaRPr>
        </a:p>
        <a:p>
          <a:pPr marL="114300" lvl="1" indent="-114300" algn="l" defTabSz="666750">
            <a:lnSpc>
              <a:spcPct val="90000"/>
            </a:lnSpc>
            <a:spcBef>
              <a:spcPct val="0"/>
            </a:spcBef>
            <a:spcAft>
              <a:spcPct val="15000"/>
            </a:spcAft>
            <a:buChar char="••"/>
          </a:pPr>
          <a:r>
            <a:rPr lang="uk-UA" sz="1500" kern="1200">
              <a:latin typeface="Times New Roman" panose="02020603050405020304" pitchFamily="18" charset="0"/>
              <a:cs typeface="Times New Roman" panose="02020603050405020304" pitchFamily="18" charset="0"/>
            </a:rPr>
            <a:t>Господарський кодекс та інші.</a:t>
          </a:r>
          <a:endParaRPr lang="ru-RU" sz="1500" kern="1200">
            <a:latin typeface="Times New Roman" panose="02020603050405020304" pitchFamily="18" charset="0"/>
            <a:cs typeface="Times New Roman" panose="02020603050405020304" pitchFamily="18" charset="0"/>
          </a:endParaRPr>
        </a:p>
      </dsp:txBody>
      <dsp:txXfrm rot="-5400000">
        <a:off x="3220542" y="216681"/>
        <a:ext cx="5942934" cy="387219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2E9B90-2E84-4AE0-891D-37F2D5CE08B5}">
      <dsp:nvSpPr>
        <dsp:cNvPr id="0" name=""/>
        <dsp:cNvSpPr/>
      </dsp:nvSpPr>
      <dsp:spPr>
        <a:xfrm>
          <a:off x="4116164" y="0"/>
          <a:ext cx="6174246" cy="1892937"/>
        </a:xfrm>
        <a:prstGeom prst="rightArrow">
          <a:avLst>
            <a:gd name="adj1" fmla="val 75000"/>
            <a:gd name="adj2" fmla="val 50000"/>
          </a:avLst>
        </a:prstGeom>
        <a:solidFill>
          <a:schemeClr val="accent2">
            <a:tint val="40000"/>
            <a:alpha val="90000"/>
            <a:hueOff val="0"/>
            <a:satOff val="0"/>
            <a:lumOff val="0"/>
            <a:alphaOff val="0"/>
          </a:schemeClr>
        </a:solidFill>
        <a:ln w="9525" cap="rnd"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795" tIns="10795" rIns="10795" bIns="10795" numCol="1" spcCol="1270" anchor="t" anchorCtr="0">
          <a:noAutofit/>
        </a:bodyPr>
        <a:lstStyle/>
        <a:p>
          <a:pPr marL="171450" lvl="1" indent="-171450" algn="l" defTabSz="755650">
            <a:lnSpc>
              <a:spcPct val="90000"/>
            </a:lnSpc>
            <a:spcBef>
              <a:spcPct val="0"/>
            </a:spcBef>
            <a:spcAft>
              <a:spcPct val="15000"/>
            </a:spcAft>
            <a:buChar char="••"/>
          </a:pPr>
          <a:r>
            <a:rPr lang="uk-UA" sz="1700" i="1" kern="1200">
              <a:latin typeface="Times New Roman" panose="02020603050405020304" pitchFamily="18" charset="0"/>
              <a:cs typeface="Times New Roman" panose="02020603050405020304" pitchFamily="18" charset="0"/>
            </a:rPr>
            <a:t>це добровільне об'єднання фізичних осіб та/або юридичних осіб приватного права для здійснення та захисту прав і свобод, задоволення суспільних, зокрема економічних, соціальних, культурних, екологічних, та інших інтересів.</a:t>
          </a:r>
          <a:endParaRPr lang="ru-RU" sz="1700" kern="1200">
            <a:latin typeface="Times New Roman" panose="02020603050405020304" pitchFamily="18" charset="0"/>
            <a:cs typeface="Times New Roman" panose="02020603050405020304" pitchFamily="18" charset="0"/>
          </a:endParaRPr>
        </a:p>
        <a:p>
          <a:pPr marL="171450" lvl="1" indent="-171450" algn="l" defTabSz="755650">
            <a:lnSpc>
              <a:spcPct val="90000"/>
            </a:lnSpc>
            <a:spcBef>
              <a:spcPct val="0"/>
            </a:spcBef>
            <a:spcAft>
              <a:spcPct val="15000"/>
            </a:spcAft>
            <a:buChar char="••"/>
          </a:pPr>
          <a:r>
            <a:rPr lang="uk-UA" sz="1700" kern="1200" dirty="0">
              <a:latin typeface="Times New Roman" panose="02020603050405020304" pitchFamily="18" charset="0"/>
              <a:cs typeface="Times New Roman" panose="02020603050405020304" pitchFamily="18" charset="0"/>
            </a:rPr>
            <a:t>ч.1 ст. 1 Закону України «Про громадські об’єднання»</a:t>
          </a:r>
          <a:endParaRPr lang="ru-RU" sz="1700" kern="1200" dirty="0">
            <a:latin typeface="Times New Roman" panose="02020603050405020304" pitchFamily="18" charset="0"/>
            <a:cs typeface="Times New Roman" panose="02020603050405020304" pitchFamily="18" charset="0"/>
          </a:endParaRPr>
        </a:p>
      </dsp:txBody>
      <dsp:txXfrm>
        <a:off x="4116164" y="236617"/>
        <a:ext cx="5464395" cy="1419703"/>
      </dsp:txXfrm>
    </dsp:sp>
    <dsp:sp modelId="{EB95153D-2676-4783-A2C8-3C3A5B47C6B7}">
      <dsp:nvSpPr>
        <dsp:cNvPr id="0" name=""/>
        <dsp:cNvSpPr/>
      </dsp:nvSpPr>
      <dsp:spPr>
        <a:xfrm>
          <a:off x="0" y="0"/>
          <a:ext cx="4116164" cy="1892937"/>
        </a:xfrm>
        <a:prstGeom prst="roundRect">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82880" tIns="91440" rIns="182880" bIns="91440" numCol="1" spcCol="1270" anchor="ctr" anchorCtr="0">
          <a:noAutofit/>
        </a:bodyPr>
        <a:lstStyle/>
        <a:p>
          <a:pPr lvl="0" algn="ctr" defTabSz="2133600">
            <a:lnSpc>
              <a:spcPct val="90000"/>
            </a:lnSpc>
            <a:spcBef>
              <a:spcPct val="0"/>
            </a:spcBef>
            <a:spcAft>
              <a:spcPct val="35000"/>
            </a:spcAft>
          </a:pPr>
          <a:r>
            <a:rPr lang="uk-UA" sz="4800" b="1" u="sng" kern="1200">
              <a:latin typeface="Times New Roman" panose="02020603050405020304" pitchFamily="18" charset="0"/>
              <a:cs typeface="Times New Roman" panose="02020603050405020304" pitchFamily="18" charset="0"/>
            </a:rPr>
            <a:t>Громадське об'єднання</a:t>
          </a:r>
          <a:r>
            <a:rPr lang="uk-UA" sz="4800" kern="1200">
              <a:latin typeface="Times New Roman" panose="02020603050405020304" pitchFamily="18" charset="0"/>
              <a:cs typeface="Times New Roman" panose="02020603050405020304" pitchFamily="18" charset="0"/>
            </a:rPr>
            <a:t> -</a:t>
          </a:r>
          <a:endParaRPr lang="ru-RU" sz="4800" kern="1200">
            <a:latin typeface="Times New Roman" panose="02020603050405020304" pitchFamily="18" charset="0"/>
            <a:cs typeface="Times New Roman" panose="02020603050405020304" pitchFamily="18" charset="0"/>
          </a:endParaRPr>
        </a:p>
      </dsp:txBody>
      <dsp:txXfrm>
        <a:off x="92406" y="92406"/>
        <a:ext cx="3931352" cy="1708125"/>
      </dsp:txXfrm>
    </dsp:sp>
    <dsp:sp modelId="{C1406E10-6A3F-459D-96FC-C63264D9A88E}">
      <dsp:nvSpPr>
        <dsp:cNvPr id="0" name=""/>
        <dsp:cNvSpPr/>
      </dsp:nvSpPr>
      <dsp:spPr>
        <a:xfrm>
          <a:off x="4116164" y="2082231"/>
          <a:ext cx="6174246" cy="1892937"/>
        </a:xfrm>
        <a:prstGeom prst="rightArrow">
          <a:avLst>
            <a:gd name="adj1" fmla="val 75000"/>
            <a:gd name="adj2" fmla="val 50000"/>
          </a:avLst>
        </a:prstGeom>
        <a:solidFill>
          <a:schemeClr val="accent3">
            <a:tint val="40000"/>
            <a:alpha val="90000"/>
            <a:hueOff val="0"/>
            <a:satOff val="0"/>
            <a:lumOff val="0"/>
            <a:alphaOff val="0"/>
          </a:schemeClr>
        </a:solidFill>
        <a:ln w="9525" cap="rnd" cmpd="sng" algn="ctr">
          <a:solidFill>
            <a:schemeClr val="accent3">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795" tIns="10795" rIns="10795" bIns="10795" numCol="1" spcCol="1270" anchor="t" anchorCtr="0">
          <a:noAutofit/>
        </a:bodyPr>
        <a:lstStyle/>
        <a:p>
          <a:pPr marL="171450" lvl="1" indent="-171450" algn="l" defTabSz="755650">
            <a:lnSpc>
              <a:spcPct val="90000"/>
            </a:lnSpc>
            <a:spcBef>
              <a:spcPct val="0"/>
            </a:spcBef>
            <a:spcAft>
              <a:spcPct val="15000"/>
            </a:spcAft>
            <a:buChar char="••"/>
          </a:pPr>
          <a:endParaRPr lang="ru-RU" sz="1700" kern="1200">
            <a:latin typeface="Times New Roman" panose="02020603050405020304" pitchFamily="18" charset="0"/>
            <a:cs typeface="Times New Roman" panose="02020603050405020304" pitchFamily="18" charset="0"/>
          </a:endParaRPr>
        </a:p>
        <a:p>
          <a:pPr marL="171450" lvl="1" indent="-171450" algn="l" defTabSz="755650">
            <a:lnSpc>
              <a:spcPct val="90000"/>
            </a:lnSpc>
            <a:spcBef>
              <a:spcPct val="0"/>
            </a:spcBef>
            <a:spcAft>
              <a:spcPct val="15000"/>
            </a:spcAft>
            <a:buChar char="••"/>
          </a:pPr>
          <a:endParaRPr lang="ru-RU" sz="1700" kern="1200">
            <a:latin typeface="Times New Roman" panose="02020603050405020304" pitchFamily="18" charset="0"/>
            <a:cs typeface="Times New Roman" panose="02020603050405020304" pitchFamily="18" charset="0"/>
          </a:endParaRPr>
        </a:p>
        <a:p>
          <a:pPr marL="171450" lvl="1" indent="-171450" algn="l" defTabSz="755650">
            <a:lnSpc>
              <a:spcPct val="90000"/>
            </a:lnSpc>
            <a:spcBef>
              <a:spcPct val="0"/>
            </a:spcBef>
            <a:spcAft>
              <a:spcPct val="15000"/>
            </a:spcAft>
            <a:buChar char="••"/>
          </a:pPr>
          <a:r>
            <a:rPr lang="uk-UA" sz="1700" i="1" kern="1200" dirty="0">
              <a:latin typeface="Times New Roman" panose="02020603050405020304" pitchFamily="18" charset="0"/>
              <a:cs typeface="Times New Roman" panose="02020603050405020304" pitchFamily="18" charset="0"/>
            </a:rPr>
            <a:t>це</a:t>
          </a:r>
          <a:r>
            <a:rPr lang="uk-UA" sz="1700" kern="1200" dirty="0">
              <a:latin typeface="Times New Roman" panose="02020603050405020304" pitchFamily="18" charset="0"/>
              <a:cs typeface="Times New Roman" panose="02020603050405020304" pitchFamily="18" charset="0"/>
            </a:rPr>
            <a:t> </a:t>
          </a:r>
          <a:r>
            <a:rPr lang="uk-UA" sz="1700" i="1" kern="1200" dirty="0">
              <a:latin typeface="Times New Roman" panose="02020603050405020304" pitchFamily="18" charset="0"/>
              <a:cs typeface="Times New Roman" panose="02020603050405020304" pitchFamily="18" charset="0"/>
            </a:rPr>
            <a:t>громадське об'єднання, засновниками та членами (учасниками) якого є фізичні особи.</a:t>
          </a:r>
          <a:endParaRPr lang="ru-RU" sz="1700" kern="1200" dirty="0">
            <a:latin typeface="Times New Roman" panose="02020603050405020304" pitchFamily="18" charset="0"/>
            <a:cs typeface="Times New Roman" panose="02020603050405020304" pitchFamily="18" charset="0"/>
          </a:endParaRPr>
        </a:p>
      </dsp:txBody>
      <dsp:txXfrm>
        <a:off x="4116164" y="2318848"/>
        <a:ext cx="5464395" cy="1419703"/>
      </dsp:txXfrm>
    </dsp:sp>
    <dsp:sp modelId="{B5CF8B5D-D15E-485A-9ED4-6154AF813948}">
      <dsp:nvSpPr>
        <dsp:cNvPr id="0" name=""/>
        <dsp:cNvSpPr/>
      </dsp:nvSpPr>
      <dsp:spPr>
        <a:xfrm>
          <a:off x="0" y="2082231"/>
          <a:ext cx="4116164" cy="1892937"/>
        </a:xfrm>
        <a:prstGeom prst="roundRect">
          <a:avLst/>
        </a:prstGeom>
        <a:gradFill rotWithShape="0">
          <a:gsLst>
            <a:gs pos="0">
              <a:schemeClr val="accent3">
                <a:hueOff val="0"/>
                <a:satOff val="0"/>
                <a:lumOff val="0"/>
                <a:alphaOff val="0"/>
                <a:tint val="98000"/>
                <a:lumMod val="114000"/>
              </a:schemeClr>
            </a:gs>
            <a:gs pos="100000">
              <a:schemeClr val="accent3">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82880" tIns="91440" rIns="182880" bIns="91440" numCol="1" spcCol="1270" anchor="ctr" anchorCtr="0">
          <a:noAutofit/>
        </a:bodyPr>
        <a:lstStyle/>
        <a:p>
          <a:pPr lvl="0" algn="ctr" defTabSz="2133600">
            <a:lnSpc>
              <a:spcPct val="90000"/>
            </a:lnSpc>
            <a:spcBef>
              <a:spcPct val="0"/>
            </a:spcBef>
            <a:spcAft>
              <a:spcPct val="35000"/>
            </a:spcAft>
          </a:pPr>
          <a:r>
            <a:rPr lang="uk-UA" sz="4800" b="1" u="sng" kern="1200">
              <a:latin typeface="Times New Roman" panose="02020603050405020304" pitchFamily="18" charset="0"/>
              <a:cs typeface="Times New Roman" panose="02020603050405020304" pitchFamily="18" charset="0"/>
            </a:rPr>
            <a:t>Громадська організація - </a:t>
          </a:r>
          <a:endParaRPr lang="ru-RU" sz="4800" kern="1200">
            <a:latin typeface="Times New Roman" panose="02020603050405020304" pitchFamily="18" charset="0"/>
            <a:cs typeface="Times New Roman" panose="02020603050405020304" pitchFamily="18" charset="0"/>
          </a:endParaRPr>
        </a:p>
      </dsp:txBody>
      <dsp:txXfrm>
        <a:off x="92406" y="2174637"/>
        <a:ext cx="3931352" cy="1708125"/>
      </dsp:txXfrm>
    </dsp:sp>
    <dsp:sp modelId="{889D774A-499D-4A19-AB34-1F2D4D1C476C}">
      <dsp:nvSpPr>
        <dsp:cNvPr id="0" name=""/>
        <dsp:cNvSpPr/>
      </dsp:nvSpPr>
      <dsp:spPr>
        <a:xfrm>
          <a:off x="4116164" y="4104494"/>
          <a:ext cx="6174246" cy="1892937"/>
        </a:xfrm>
        <a:prstGeom prst="rightArrow">
          <a:avLst>
            <a:gd name="adj1" fmla="val 75000"/>
            <a:gd name="adj2" fmla="val 50000"/>
          </a:avLst>
        </a:prstGeom>
        <a:solidFill>
          <a:schemeClr val="accent4">
            <a:tint val="40000"/>
            <a:alpha val="90000"/>
            <a:hueOff val="0"/>
            <a:satOff val="0"/>
            <a:lumOff val="0"/>
            <a:alphaOff val="0"/>
          </a:schemeClr>
        </a:solidFill>
        <a:ln w="9525" cap="rnd" cmpd="sng" algn="ctr">
          <a:solidFill>
            <a:schemeClr val="accent4">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795" tIns="10795" rIns="10795" bIns="10795" numCol="1" spcCol="1270" anchor="t" anchorCtr="0">
          <a:noAutofit/>
        </a:bodyPr>
        <a:lstStyle/>
        <a:p>
          <a:pPr marL="171450" lvl="1" indent="-171450" algn="l" defTabSz="755650">
            <a:lnSpc>
              <a:spcPct val="90000"/>
            </a:lnSpc>
            <a:spcBef>
              <a:spcPct val="0"/>
            </a:spcBef>
            <a:spcAft>
              <a:spcPct val="15000"/>
            </a:spcAft>
            <a:buChar char="••"/>
          </a:pPr>
          <a:endParaRPr lang="ru-RU" sz="1700" kern="1200">
            <a:latin typeface="Times New Roman" panose="02020603050405020304" pitchFamily="18" charset="0"/>
            <a:cs typeface="Times New Roman" panose="02020603050405020304" pitchFamily="18" charset="0"/>
          </a:endParaRPr>
        </a:p>
        <a:p>
          <a:pPr marL="171450" lvl="1" indent="-171450" algn="l" defTabSz="755650">
            <a:lnSpc>
              <a:spcPct val="90000"/>
            </a:lnSpc>
            <a:spcBef>
              <a:spcPct val="0"/>
            </a:spcBef>
            <a:spcAft>
              <a:spcPct val="15000"/>
            </a:spcAft>
            <a:buChar char="••"/>
          </a:pPr>
          <a:r>
            <a:rPr lang="uk-UA" sz="1700" i="1" kern="1200" dirty="0">
              <a:latin typeface="Times New Roman" panose="02020603050405020304" pitchFamily="18" charset="0"/>
              <a:cs typeface="Times New Roman" panose="02020603050405020304" pitchFamily="18" charset="0"/>
            </a:rPr>
            <a:t>це громадське об'єднання, засновниками якого є юридичні особи приватного права, а членами (учасниками) можуть бути юридичні особи приватного права та фізичні особи.</a:t>
          </a:r>
          <a:endParaRPr lang="ru-RU" sz="1700" kern="1200" dirty="0">
            <a:latin typeface="Times New Roman" panose="02020603050405020304" pitchFamily="18" charset="0"/>
            <a:cs typeface="Times New Roman" panose="02020603050405020304" pitchFamily="18" charset="0"/>
          </a:endParaRPr>
        </a:p>
      </dsp:txBody>
      <dsp:txXfrm>
        <a:off x="4116164" y="4341111"/>
        <a:ext cx="5464395" cy="1419703"/>
      </dsp:txXfrm>
    </dsp:sp>
    <dsp:sp modelId="{6FC5A212-5E78-4029-9AF7-6A43AB4CF620}">
      <dsp:nvSpPr>
        <dsp:cNvPr id="0" name=""/>
        <dsp:cNvSpPr/>
      </dsp:nvSpPr>
      <dsp:spPr>
        <a:xfrm>
          <a:off x="0" y="4164463"/>
          <a:ext cx="4116164" cy="1892937"/>
        </a:xfrm>
        <a:prstGeom prst="roundRect">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82880" tIns="91440" rIns="182880" bIns="91440" numCol="1" spcCol="1270" anchor="ctr" anchorCtr="0">
          <a:noAutofit/>
        </a:bodyPr>
        <a:lstStyle/>
        <a:p>
          <a:pPr lvl="0" algn="ctr" defTabSz="2133600">
            <a:lnSpc>
              <a:spcPct val="90000"/>
            </a:lnSpc>
            <a:spcBef>
              <a:spcPct val="0"/>
            </a:spcBef>
            <a:spcAft>
              <a:spcPct val="35000"/>
            </a:spcAft>
          </a:pPr>
          <a:r>
            <a:rPr lang="uk-UA" sz="4800" b="1" u="sng" kern="1200">
              <a:latin typeface="Times New Roman" panose="02020603050405020304" pitchFamily="18" charset="0"/>
              <a:cs typeface="Times New Roman" panose="02020603050405020304" pitchFamily="18" charset="0"/>
            </a:rPr>
            <a:t>Громадська спілка</a:t>
          </a:r>
          <a:r>
            <a:rPr lang="uk-UA" sz="4800" kern="1200">
              <a:latin typeface="Times New Roman" panose="02020603050405020304" pitchFamily="18" charset="0"/>
              <a:cs typeface="Times New Roman" panose="02020603050405020304" pitchFamily="18" charset="0"/>
            </a:rPr>
            <a:t> - </a:t>
          </a:r>
          <a:endParaRPr lang="ru-RU" sz="4800" kern="1200">
            <a:latin typeface="Times New Roman" panose="02020603050405020304" pitchFamily="18" charset="0"/>
            <a:cs typeface="Times New Roman" panose="02020603050405020304" pitchFamily="18" charset="0"/>
          </a:endParaRPr>
        </a:p>
      </dsp:txBody>
      <dsp:txXfrm>
        <a:off x="92406" y="4256869"/>
        <a:ext cx="3931352" cy="170812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5.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18.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0.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smtClean="0"/>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A2266BCF-0667-4691-810C-109EE6C9EF9F}" type="datetimeFigureOut">
              <a:rPr lang="ru-RU" smtClean="0"/>
              <a:t>05.05.2021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253269-AA6F-4BC7-BF5C-362D260ECCDB}" type="slidenum">
              <a:rPr lang="ru-RU" smtClean="0"/>
              <a:t>‹#›</a:t>
            </a:fld>
            <a:endParaRPr lang="ru-RU"/>
          </a:p>
        </p:txBody>
      </p:sp>
    </p:spTree>
    <p:extLst>
      <p:ext uri="{BB962C8B-B14F-4D97-AF65-F5344CB8AC3E}">
        <p14:creationId xmlns:p14="http://schemas.microsoft.com/office/powerpoint/2010/main" val="42493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2266BCF-0667-4691-810C-109EE6C9EF9F}" type="datetimeFigureOut">
              <a:rPr lang="ru-RU" smtClean="0"/>
              <a:t>05.05.2021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7253269-AA6F-4BC7-BF5C-362D260ECCDB}" type="slidenum">
              <a:rPr lang="ru-RU" smtClean="0"/>
              <a:t>‹#›</a:t>
            </a:fld>
            <a:endParaRPr lang="ru-RU"/>
          </a:p>
        </p:txBody>
      </p:sp>
    </p:spTree>
    <p:extLst>
      <p:ext uri="{BB962C8B-B14F-4D97-AF65-F5344CB8AC3E}">
        <p14:creationId xmlns:p14="http://schemas.microsoft.com/office/powerpoint/2010/main" val="272128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A2266BCF-0667-4691-810C-109EE6C9EF9F}" type="datetimeFigureOut">
              <a:rPr lang="ru-RU" smtClean="0"/>
              <a:t>05.05.2021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253269-AA6F-4BC7-BF5C-362D260ECCDB}" type="slidenum">
              <a:rPr lang="ru-RU" smtClean="0"/>
              <a:t>‹#›</a:t>
            </a:fld>
            <a:endParaRPr lang="ru-RU"/>
          </a:p>
        </p:txBody>
      </p:sp>
    </p:spTree>
    <p:extLst>
      <p:ext uri="{BB962C8B-B14F-4D97-AF65-F5344CB8AC3E}">
        <p14:creationId xmlns:p14="http://schemas.microsoft.com/office/powerpoint/2010/main" val="19914072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smtClean="0"/>
              <a:t>Образец заголовка</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ru-RU" smtClean="0"/>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A2266BCF-0667-4691-810C-109EE6C9EF9F}" type="datetimeFigureOut">
              <a:rPr lang="ru-RU" smtClean="0"/>
              <a:t>05.05.2021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253269-AA6F-4BC7-BF5C-362D260ECCDB}" type="slidenum">
              <a:rPr lang="ru-RU" smtClean="0"/>
              <a:t>‹#›</a:t>
            </a:fld>
            <a:endParaRPr lang="ru-RU"/>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7642530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2266BCF-0667-4691-810C-109EE6C9EF9F}" type="datetimeFigureOut">
              <a:rPr lang="ru-RU" smtClean="0"/>
              <a:t>05.05.2021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253269-AA6F-4BC7-BF5C-362D260ECCDB}" type="slidenum">
              <a:rPr lang="ru-RU" smtClean="0"/>
              <a:t>‹#›</a:t>
            </a:fld>
            <a:endParaRPr lang="ru-RU"/>
          </a:p>
        </p:txBody>
      </p:sp>
    </p:spTree>
    <p:extLst>
      <p:ext uri="{BB962C8B-B14F-4D97-AF65-F5344CB8AC3E}">
        <p14:creationId xmlns:p14="http://schemas.microsoft.com/office/powerpoint/2010/main" val="28476470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2266BCF-0667-4691-810C-109EE6C9EF9F}" type="datetimeFigureOut">
              <a:rPr lang="ru-RU" smtClean="0"/>
              <a:t>05.05.2021</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253269-AA6F-4BC7-BF5C-362D260ECCDB}" type="slidenum">
              <a:rPr lang="ru-RU" smtClean="0"/>
              <a:t>‹#›</a:t>
            </a:fld>
            <a:endParaRPr lang="ru-RU"/>
          </a:p>
        </p:txBody>
      </p:sp>
    </p:spTree>
    <p:extLst>
      <p:ext uri="{BB962C8B-B14F-4D97-AF65-F5344CB8AC3E}">
        <p14:creationId xmlns:p14="http://schemas.microsoft.com/office/powerpoint/2010/main" val="30161897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2266BCF-0667-4691-810C-109EE6C9EF9F}" type="datetimeFigureOut">
              <a:rPr lang="ru-RU" smtClean="0"/>
              <a:t>05.05.2021</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253269-AA6F-4BC7-BF5C-362D260ECCDB}" type="slidenum">
              <a:rPr lang="ru-RU" smtClean="0"/>
              <a:t>‹#›</a:t>
            </a:fld>
            <a:endParaRPr lang="ru-RU"/>
          </a:p>
        </p:txBody>
      </p:sp>
    </p:spTree>
    <p:extLst>
      <p:ext uri="{BB962C8B-B14F-4D97-AF65-F5344CB8AC3E}">
        <p14:creationId xmlns:p14="http://schemas.microsoft.com/office/powerpoint/2010/main" val="33204899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2266BCF-0667-4691-810C-109EE6C9EF9F}" type="datetimeFigureOut">
              <a:rPr lang="ru-RU" smtClean="0"/>
              <a:t>05.05.2021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253269-AA6F-4BC7-BF5C-362D260ECCDB}" type="slidenum">
              <a:rPr lang="ru-RU" smtClean="0"/>
              <a:t>‹#›</a:t>
            </a:fld>
            <a:endParaRPr lang="ru-RU"/>
          </a:p>
        </p:txBody>
      </p:sp>
    </p:spTree>
    <p:extLst>
      <p:ext uri="{BB962C8B-B14F-4D97-AF65-F5344CB8AC3E}">
        <p14:creationId xmlns:p14="http://schemas.microsoft.com/office/powerpoint/2010/main" val="18405988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2266BCF-0667-4691-810C-109EE6C9EF9F}" type="datetimeFigureOut">
              <a:rPr lang="ru-RU" smtClean="0"/>
              <a:t>05.05.2021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253269-AA6F-4BC7-BF5C-362D260ECCDB}" type="slidenum">
              <a:rPr lang="ru-RU" smtClean="0"/>
              <a:t>‹#›</a:t>
            </a:fld>
            <a:endParaRPr lang="ru-RU"/>
          </a:p>
        </p:txBody>
      </p:sp>
    </p:spTree>
    <p:extLst>
      <p:ext uri="{BB962C8B-B14F-4D97-AF65-F5344CB8AC3E}">
        <p14:creationId xmlns:p14="http://schemas.microsoft.com/office/powerpoint/2010/main" val="90447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p>
            <a:fld id="{A2266BCF-0667-4691-810C-109EE6C9EF9F}" type="datetimeFigureOut">
              <a:rPr lang="ru-RU" smtClean="0"/>
              <a:t>05.05.2021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253269-AA6F-4BC7-BF5C-362D260ECCDB}" type="slidenum">
              <a:rPr lang="ru-RU" smtClean="0"/>
              <a:t>‹#›</a:t>
            </a:fld>
            <a:endParaRPr lang="ru-RU"/>
          </a:p>
        </p:txBody>
      </p:sp>
    </p:spTree>
    <p:extLst>
      <p:ext uri="{BB962C8B-B14F-4D97-AF65-F5344CB8AC3E}">
        <p14:creationId xmlns:p14="http://schemas.microsoft.com/office/powerpoint/2010/main" val="1014081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2266BCF-0667-4691-810C-109EE6C9EF9F}" type="datetimeFigureOut">
              <a:rPr lang="ru-RU" smtClean="0"/>
              <a:t>05.05.2021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253269-AA6F-4BC7-BF5C-362D260ECCDB}" type="slidenum">
              <a:rPr lang="ru-RU" smtClean="0"/>
              <a:t>‹#›</a:t>
            </a:fld>
            <a:endParaRPr lang="ru-RU"/>
          </a:p>
        </p:txBody>
      </p:sp>
    </p:spTree>
    <p:extLst>
      <p:ext uri="{BB962C8B-B14F-4D97-AF65-F5344CB8AC3E}">
        <p14:creationId xmlns:p14="http://schemas.microsoft.com/office/powerpoint/2010/main" val="2650148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A2266BCF-0667-4691-810C-109EE6C9EF9F}" type="datetimeFigureOut">
              <a:rPr lang="ru-RU" smtClean="0"/>
              <a:t>05.05.2021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7253269-AA6F-4BC7-BF5C-362D260ECCDB}" type="slidenum">
              <a:rPr lang="ru-RU" smtClean="0"/>
              <a:t>‹#›</a:t>
            </a:fld>
            <a:endParaRPr lang="ru-RU"/>
          </a:p>
        </p:txBody>
      </p:sp>
    </p:spTree>
    <p:extLst>
      <p:ext uri="{BB962C8B-B14F-4D97-AF65-F5344CB8AC3E}">
        <p14:creationId xmlns:p14="http://schemas.microsoft.com/office/powerpoint/2010/main" val="920429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A2266BCF-0667-4691-810C-109EE6C9EF9F}" type="datetimeFigureOut">
              <a:rPr lang="ru-RU" smtClean="0"/>
              <a:t>05.05.2021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7253269-AA6F-4BC7-BF5C-362D260ECCDB}" type="slidenum">
              <a:rPr lang="ru-RU" smtClean="0"/>
              <a:t>‹#›</a:t>
            </a:fld>
            <a:endParaRPr lang="ru-RU"/>
          </a:p>
        </p:txBody>
      </p:sp>
    </p:spTree>
    <p:extLst>
      <p:ext uri="{BB962C8B-B14F-4D97-AF65-F5344CB8AC3E}">
        <p14:creationId xmlns:p14="http://schemas.microsoft.com/office/powerpoint/2010/main" val="3616266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7" name="Date Placeholder 2"/>
          <p:cNvSpPr>
            <a:spLocks noGrp="1"/>
          </p:cNvSpPr>
          <p:nvPr>
            <p:ph type="dt" sz="half" idx="10"/>
          </p:nvPr>
        </p:nvSpPr>
        <p:spPr/>
        <p:txBody>
          <a:bodyPr/>
          <a:lstStyle/>
          <a:p>
            <a:fld id="{A2266BCF-0667-4691-810C-109EE6C9EF9F}" type="datetimeFigureOut">
              <a:rPr lang="ru-RU" smtClean="0"/>
              <a:t>05.05.2021</a:t>
            </a:fld>
            <a:endParaRPr lang="ru-RU"/>
          </a:p>
        </p:txBody>
      </p:sp>
      <p:sp>
        <p:nvSpPr>
          <p:cNvPr id="5" name="Footer Placeholder 3"/>
          <p:cNvSpPr>
            <a:spLocks noGrp="1"/>
          </p:cNvSpPr>
          <p:nvPr>
            <p:ph type="ftr" sz="quarter" idx="11"/>
          </p:nvPr>
        </p:nvSpPr>
        <p:spPr/>
        <p:txBody>
          <a:bodyPr/>
          <a:lstStyle/>
          <a:p>
            <a:endParaRPr lang="ru-RU"/>
          </a:p>
        </p:txBody>
      </p:sp>
      <p:sp>
        <p:nvSpPr>
          <p:cNvPr id="6" name="Slide Number Placeholder 4"/>
          <p:cNvSpPr>
            <a:spLocks noGrp="1"/>
          </p:cNvSpPr>
          <p:nvPr>
            <p:ph type="sldNum" sz="quarter" idx="12"/>
          </p:nvPr>
        </p:nvSpPr>
        <p:spPr/>
        <p:txBody>
          <a:bodyPr/>
          <a:lstStyle/>
          <a:p>
            <a:fld id="{A7253269-AA6F-4BC7-BF5C-362D260ECCDB}" type="slidenum">
              <a:rPr lang="ru-RU" smtClean="0"/>
              <a:t>‹#›</a:t>
            </a:fld>
            <a:endParaRPr lang="ru-RU"/>
          </a:p>
        </p:txBody>
      </p:sp>
    </p:spTree>
    <p:extLst>
      <p:ext uri="{BB962C8B-B14F-4D97-AF65-F5344CB8AC3E}">
        <p14:creationId xmlns:p14="http://schemas.microsoft.com/office/powerpoint/2010/main" val="3302946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A2266BCF-0667-4691-810C-109EE6C9EF9F}" type="datetimeFigureOut">
              <a:rPr lang="ru-RU" smtClean="0"/>
              <a:t>05.05.2021</a:t>
            </a:fld>
            <a:endParaRPr lang="ru-RU"/>
          </a:p>
        </p:txBody>
      </p:sp>
      <p:sp>
        <p:nvSpPr>
          <p:cNvPr id="5" name="Footer Placeholder 2"/>
          <p:cNvSpPr>
            <a:spLocks noGrp="1"/>
          </p:cNvSpPr>
          <p:nvPr>
            <p:ph type="ftr" sz="quarter" idx="11"/>
          </p:nvPr>
        </p:nvSpPr>
        <p:spPr/>
        <p:txBody>
          <a:bodyPr/>
          <a:lstStyle/>
          <a:p>
            <a:endParaRPr lang="ru-RU"/>
          </a:p>
        </p:txBody>
      </p:sp>
      <p:sp>
        <p:nvSpPr>
          <p:cNvPr id="6" name="Slide Number Placeholder 3"/>
          <p:cNvSpPr>
            <a:spLocks noGrp="1"/>
          </p:cNvSpPr>
          <p:nvPr>
            <p:ph type="sldNum" sz="quarter" idx="12"/>
          </p:nvPr>
        </p:nvSpPr>
        <p:spPr/>
        <p:txBody>
          <a:bodyPr/>
          <a:lstStyle/>
          <a:p>
            <a:fld id="{A7253269-AA6F-4BC7-BF5C-362D260ECCDB}" type="slidenum">
              <a:rPr lang="ru-RU" smtClean="0"/>
              <a:t>‹#›</a:t>
            </a:fld>
            <a:endParaRPr lang="ru-RU"/>
          </a:p>
        </p:txBody>
      </p:sp>
    </p:spTree>
    <p:extLst>
      <p:ext uri="{BB962C8B-B14F-4D97-AF65-F5344CB8AC3E}">
        <p14:creationId xmlns:p14="http://schemas.microsoft.com/office/powerpoint/2010/main" val="1865519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7" name="Date Placeholder 4"/>
          <p:cNvSpPr>
            <a:spLocks noGrp="1"/>
          </p:cNvSpPr>
          <p:nvPr>
            <p:ph type="dt" sz="half" idx="10"/>
          </p:nvPr>
        </p:nvSpPr>
        <p:spPr/>
        <p:txBody>
          <a:bodyPr/>
          <a:lstStyle/>
          <a:p>
            <a:fld id="{A2266BCF-0667-4691-810C-109EE6C9EF9F}" type="datetimeFigureOut">
              <a:rPr lang="ru-RU" smtClean="0"/>
              <a:t>05.05.2021</a:t>
            </a:fld>
            <a:endParaRPr lang="ru-RU"/>
          </a:p>
        </p:txBody>
      </p:sp>
      <p:sp>
        <p:nvSpPr>
          <p:cNvPr id="5" name="Footer Placeholder 5"/>
          <p:cNvSpPr>
            <a:spLocks noGrp="1"/>
          </p:cNvSpPr>
          <p:nvPr>
            <p:ph type="ftr" sz="quarter" idx="11"/>
          </p:nvPr>
        </p:nvSpPr>
        <p:spPr/>
        <p:txBody>
          <a:bodyPr/>
          <a:lstStyle/>
          <a:p>
            <a:endParaRPr lang="ru-RU"/>
          </a:p>
        </p:txBody>
      </p:sp>
      <p:sp>
        <p:nvSpPr>
          <p:cNvPr id="6" name="Slide Number Placeholder 6"/>
          <p:cNvSpPr>
            <a:spLocks noGrp="1"/>
          </p:cNvSpPr>
          <p:nvPr>
            <p:ph type="sldNum" sz="quarter" idx="12"/>
          </p:nvPr>
        </p:nvSpPr>
        <p:spPr/>
        <p:txBody>
          <a:bodyPr/>
          <a:lstStyle/>
          <a:p>
            <a:fld id="{A7253269-AA6F-4BC7-BF5C-362D260ECCDB}" type="slidenum">
              <a:rPr lang="ru-RU" smtClean="0"/>
              <a:t>‹#›</a:t>
            </a:fld>
            <a:endParaRPr lang="ru-RU"/>
          </a:p>
        </p:txBody>
      </p:sp>
    </p:spTree>
    <p:extLst>
      <p:ext uri="{BB962C8B-B14F-4D97-AF65-F5344CB8AC3E}">
        <p14:creationId xmlns:p14="http://schemas.microsoft.com/office/powerpoint/2010/main" val="3521619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2266BCF-0667-4691-810C-109EE6C9EF9F}" type="datetimeFigureOut">
              <a:rPr lang="ru-RU" smtClean="0"/>
              <a:t>05.05.2021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7253269-AA6F-4BC7-BF5C-362D260ECCDB}" type="slidenum">
              <a:rPr lang="ru-RU" smtClean="0"/>
              <a:t>‹#›</a:t>
            </a:fld>
            <a:endParaRPr lang="ru-RU"/>
          </a:p>
        </p:txBody>
      </p:sp>
    </p:spTree>
    <p:extLst>
      <p:ext uri="{BB962C8B-B14F-4D97-AF65-F5344CB8AC3E}">
        <p14:creationId xmlns:p14="http://schemas.microsoft.com/office/powerpoint/2010/main" val="2169745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A2266BCF-0667-4691-810C-109EE6C9EF9F}" type="datetimeFigureOut">
              <a:rPr lang="ru-RU" smtClean="0"/>
              <a:t>05.05.2021</a:t>
            </a:fld>
            <a:endParaRPr lang="ru-RU"/>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ru-RU"/>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7253269-AA6F-4BC7-BF5C-362D260ECCDB}" type="slidenum">
              <a:rPr lang="ru-RU" smtClean="0"/>
              <a:t>‹#›</a:t>
            </a:fld>
            <a:endParaRPr lang="ru-RU"/>
          </a:p>
        </p:txBody>
      </p:sp>
    </p:spTree>
    <p:extLst>
      <p:ext uri="{BB962C8B-B14F-4D97-AF65-F5344CB8AC3E}">
        <p14:creationId xmlns:p14="http://schemas.microsoft.com/office/powerpoint/2010/main" val="1569748000"/>
      </p:ext>
    </p:extLst>
  </p:cSld>
  <p:clrMap bg1="dk1" tx1="lt1" bg2="dk2" tx2="lt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 id="214748371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71707" y="368490"/>
            <a:ext cx="8791575" cy="4844955"/>
          </a:xfrm>
        </p:spPr>
        <p:txBody>
          <a:bodyPr>
            <a:noAutofit/>
          </a:bodyPr>
          <a:lstStyle/>
          <a:p>
            <a:pPr algn="ctr"/>
            <a:r>
              <a:rPr lang="uk-UA" sz="2000" b="1"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
            </a:r>
            <a:br>
              <a:rPr lang="ru-RU" sz="2000" b="1" dirty="0">
                <a:latin typeface="Times New Roman" panose="02020603050405020304" pitchFamily="18" charset="0"/>
                <a:cs typeface="Times New Roman" panose="02020603050405020304" pitchFamily="18" charset="0"/>
              </a:rPr>
            </a:br>
            <a:r>
              <a:rPr lang="uk-UA" sz="4400" b="1" dirty="0" smtClean="0">
                <a:latin typeface="Times New Roman" pitchFamily="18" charset="0"/>
                <a:cs typeface="Times New Roman" pitchFamily="18" charset="0"/>
              </a:rPr>
              <a:t>СВІТОВИЙ ДОСВІД ПРАВОВОГО РЕГУЛЮВАННЯ ДІЯЛЬНОСТІ ГРОМАДСЬКИХ </a:t>
            </a:r>
            <a:r>
              <a:rPr lang="uk-UA" sz="4400" b="1" dirty="0" smtClean="0">
                <a:latin typeface="Times New Roman" panose="02020603050405020304" pitchFamily="18" charset="0"/>
                <a:cs typeface="Times New Roman" panose="02020603050405020304" pitchFamily="18" charset="0"/>
              </a:rPr>
              <a:t> ОБ’ЄДНАНЬ</a:t>
            </a:r>
            <a:br>
              <a:rPr lang="uk-UA" sz="4400" b="1" dirty="0" smtClean="0">
                <a:latin typeface="Times New Roman" panose="02020603050405020304" pitchFamily="18" charset="0"/>
                <a:cs typeface="Times New Roman" panose="02020603050405020304" pitchFamily="18" charset="0"/>
              </a:rPr>
            </a:br>
            <a:r>
              <a:rPr lang="uk-UA" sz="4400" b="1" dirty="0" smtClean="0">
                <a:latin typeface="Times New Roman" panose="02020603050405020304" pitchFamily="18" charset="0"/>
                <a:cs typeface="Times New Roman" panose="02020603050405020304" pitchFamily="18" charset="0"/>
              </a:rPr>
              <a:t>(на прикладі Франції)</a:t>
            </a:r>
            <a:r>
              <a:rPr lang="ru-RU" sz="4400" b="1" dirty="0" smtClean="0">
                <a:latin typeface="Times New Roman" panose="02020603050405020304" pitchFamily="18" charset="0"/>
                <a:cs typeface="Times New Roman" panose="02020603050405020304" pitchFamily="18" charset="0"/>
              </a:rPr>
              <a:t/>
            </a:r>
            <a:br>
              <a:rPr lang="ru-RU" sz="4400" b="1" dirty="0" smtClean="0">
                <a:latin typeface="Times New Roman" panose="02020603050405020304" pitchFamily="18" charset="0"/>
                <a:cs typeface="Times New Roman" panose="02020603050405020304" pitchFamily="18" charset="0"/>
              </a:rPr>
            </a:br>
            <a:r>
              <a:rPr lang="uk-UA" sz="2000" b="1"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
            </a:r>
            <a:br>
              <a:rPr lang="ru-RU" sz="2000" b="1" dirty="0">
                <a:latin typeface="Times New Roman" panose="02020603050405020304" pitchFamily="18" charset="0"/>
                <a:cs typeface="Times New Roman" panose="02020603050405020304" pitchFamily="18" charset="0"/>
              </a:rPr>
            </a:br>
            <a:r>
              <a:rPr lang="uk-UA" sz="2000" b="1"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
            </a:r>
            <a:br>
              <a:rPr lang="ru-RU" sz="2000" b="1" dirty="0">
                <a:latin typeface="Times New Roman" panose="02020603050405020304" pitchFamily="18" charset="0"/>
                <a:cs typeface="Times New Roman" panose="02020603050405020304" pitchFamily="18" charset="0"/>
              </a:rPr>
            </a:br>
            <a:r>
              <a:rPr lang="ru-RU" sz="2000" b="1" dirty="0">
                <a:latin typeface="Times New Roman" panose="02020603050405020304" pitchFamily="18" charset="0"/>
                <a:cs typeface="Times New Roman" panose="02020603050405020304" pitchFamily="18" charset="0"/>
              </a:rPr>
              <a:t/>
            </a:r>
            <a:br>
              <a:rPr lang="ru-RU" sz="2000" b="1" dirty="0">
                <a:latin typeface="Times New Roman" panose="02020603050405020304" pitchFamily="18" charset="0"/>
                <a:cs typeface="Times New Roman" panose="02020603050405020304" pitchFamily="18" charset="0"/>
              </a:rPr>
            </a:br>
            <a:endParaRPr lang="ru-RU" sz="2000" b="1"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5786091" y="5786784"/>
            <a:ext cx="968535" cy="405367"/>
          </a:xfrm>
          <a:prstGeom prst="rect">
            <a:avLst/>
          </a:prstGeom>
        </p:spPr>
        <p:txBody>
          <a:bodyPr wrap="none">
            <a:spAutoFit/>
          </a:bodyPr>
          <a:lstStyle/>
          <a:p>
            <a:pPr algn="ctr">
              <a:lnSpc>
                <a:spcPct val="107000"/>
              </a:lnSpc>
              <a:spcAft>
                <a:spcPts val="800"/>
              </a:spcAft>
            </a:pPr>
            <a:r>
              <a:rPr lang="uk-UA" sz="2000" b="1" dirty="0" smtClean="0">
                <a:effectLst/>
                <a:latin typeface="Times New Roman" panose="02020603050405020304" pitchFamily="18" charset="0"/>
                <a:ea typeface="Calibri" panose="020F0502020204030204" pitchFamily="34" charset="0"/>
                <a:cs typeface="Times New Roman" panose="02020603050405020304" pitchFamily="18" charset="0"/>
              </a:rPr>
              <a:t>2020 р.</a:t>
            </a:r>
            <a:endParaRPr lang="ru-RU" sz="20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43525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хема 4"/>
          <p:cNvGraphicFramePr/>
          <p:nvPr>
            <p:extLst>
              <p:ext uri="{D42A27DB-BD31-4B8C-83A1-F6EECF244321}">
                <p14:modId xmlns:p14="http://schemas.microsoft.com/office/powerpoint/2010/main" val="597237963"/>
              </p:ext>
            </p:extLst>
          </p:nvPr>
        </p:nvGraphicFramePr>
        <p:xfrm>
          <a:off x="806130" y="242009"/>
          <a:ext cx="10290411" cy="60574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18896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4150839287"/>
              </p:ext>
            </p:extLst>
          </p:nvPr>
        </p:nvGraphicFramePr>
        <p:xfrm>
          <a:off x="1103312" y="1152983"/>
          <a:ext cx="10031105" cy="5600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54524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4245410687"/>
              </p:ext>
            </p:extLst>
          </p:nvPr>
        </p:nvGraphicFramePr>
        <p:xfrm>
          <a:off x="1283194" y="550385"/>
          <a:ext cx="9187100" cy="54431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36660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1852139656"/>
              </p:ext>
            </p:extLst>
          </p:nvPr>
        </p:nvGraphicFramePr>
        <p:xfrm>
          <a:off x="934132" y="452718"/>
          <a:ext cx="10613291" cy="6043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47907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527268358"/>
              </p:ext>
            </p:extLst>
          </p:nvPr>
        </p:nvGraphicFramePr>
        <p:xfrm>
          <a:off x="993378" y="775238"/>
          <a:ext cx="10481480" cy="55955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485481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1248105944"/>
              </p:ext>
            </p:extLst>
          </p:nvPr>
        </p:nvGraphicFramePr>
        <p:xfrm>
          <a:off x="1109687" y="371649"/>
          <a:ext cx="10626940" cy="61942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8918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723965699"/>
              </p:ext>
            </p:extLst>
          </p:nvPr>
        </p:nvGraphicFramePr>
        <p:xfrm>
          <a:off x="775238" y="-1340251"/>
          <a:ext cx="10740788" cy="9484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905244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2612639155"/>
              </p:ext>
            </p:extLst>
          </p:nvPr>
        </p:nvGraphicFramePr>
        <p:xfrm>
          <a:off x="855973" y="478352"/>
          <a:ext cx="10454185" cy="6379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706173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2262704276"/>
              </p:ext>
            </p:extLst>
          </p:nvPr>
        </p:nvGraphicFramePr>
        <p:xfrm>
          <a:off x="691082" y="232851"/>
          <a:ext cx="10959152" cy="62404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01160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Объект 5"/>
          <p:cNvGraphicFramePr>
            <a:graphicFrameLocks noGrp="1"/>
          </p:cNvGraphicFramePr>
          <p:nvPr>
            <p:ph idx="1"/>
            <p:extLst>
              <p:ext uri="{D42A27DB-BD31-4B8C-83A1-F6EECF244321}">
                <p14:modId xmlns:p14="http://schemas.microsoft.com/office/powerpoint/2010/main" val="4172448849"/>
              </p:ext>
            </p:extLst>
          </p:nvPr>
        </p:nvGraphicFramePr>
        <p:xfrm>
          <a:off x="646111" y="452717"/>
          <a:ext cx="10883902" cy="62195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6915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2626208775"/>
              </p:ext>
            </p:extLst>
          </p:nvPr>
        </p:nvGraphicFramePr>
        <p:xfrm>
          <a:off x="771525" y="457200"/>
          <a:ext cx="10429875" cy="6400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796078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584630343"/>
              </p:ext>
            </p:extLst>
          </p:nvPr>
        </p:nvGraphicFramePr>
        <p:xfrm>
          <a:off x="825994" y="797493"/>
          <a:ext cx="10741026" cy="57956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990665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122174680"/>
              </p:ext>
            </p:extLst>
          </p:nvPr>
        </p:nvGraphicFramePr>
        <p:xfrm>
          <a:off x="1103312" y="628650"/>
          <a:ext cx="10040937" cy="5729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239243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92924122"/>
              </p:ext>
            </p:extLst>
          </p:nvPr>
        </p:nvGraphicFramePr>
        <p:xfrm>
          <a:off x="751042" y="701405"/>
          <a:ext cx="10858951" cy="57457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1865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4238875406"/>
              </p:ext>
            </p:extLst>
          </p:nvPr>
        </p:nvGraphicFramePr>
        <p:xfrm>
          <a:off x="1433015" y="177420"/>
          <a:ext cx="9239534" cy="65372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78362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297776811"/>
              </p:ext>
            </p:extLst>
          </p:nvPr>
        </p:nvGraphicFramePr>
        <p:xfrm>
          <a:off x="982639" y="1388019"/>
          <a:ext cx="10181229" cy="46005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64614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413867179"/>
              </p:ext>
            </p:extLst>
          </p:nvPr>
        </p:nvGraphicFramePr>
        <p:xfrm>
          <a:off x="1103312" y="955344"/>
          <a:ext cx="9937727" cy="52930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77898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endParaRPr lang="ru-RU"/>
          </a:p>
        </p:txBody>
      </p:sp>
      <p:sp>
        <p:nvSpPr>
          <p:cNvPr id="4" name="Скругленный прямоугольник 3"/>
          <p:cNvSpPr/>
          <p:nvPr/>
        </p:nvSpPr>
        <p:spPr>
          <a:xfrm>
            <a:off x="2904819" y="139813"/>
            <a:ext cx="5343525" cy="733425"/>
          </a:xfrm>
          <a:prstGeom prst="roundRect">
            <a:avLst/>
          </a:prstGeom>
        </p:spPr>
        <p:style>
          <a:lnRef idx="3">
            <a:schemeClr val="lt1"/>
          </a:lnRef>
          <a:fillRef idx="1">
            <a:schemeClr val="accent2"/>
          </a:fillRef>
          <a:effectRef idx="1">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uk-UA" sz="1600" b="1">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Становлення та розвиток інституту громадських організацій в Україні</a:t>
            </a:r>
            <a:endParaRPr lang="ru-RU" sz="1100">
              <a:effectLst/>
              <a:ea typeface="Calibri" panose="020F0502020204030204" pitchFamily="34" charset="0"/>
              <a:cs typeface="Times New Roman" panose="02020603050405020304" pitchFamily="18" charset="0"/>
            </a:endParaRPr>
          </a:p>
        </p:txBody>
      </p:sp>
      <p:graphicFrame>
        <p:nvGraphicFramePr>
          <p:cNvPr id="5" name="Схема 4"/>
          <p:cNvGraphicFramePr/>
          <p:nvPr>
            <p:extLst>
              <p:ext uri="{D42A27DB-BD31-4B8C-83A1-F6EECF244321}">
                <p14:modId xmlns:p14="http://schemas.microsoft.com/office/powerpoint/2010/main" val="2750879609"/>
              </p:ext>
            </p:extLst>
          </p:nvPr>
        </p:nvGraphicFramePr>
        <p:xfrm>
          <a:off x="233484" y="873238"/>
          <a:ext cx="11312522" cy="58551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52400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3866086811"/>
              </p:ext>
            </p:extLst>
          </p:nvPr>
        </p:nvGraphicFramePr>
        <p:xfrm>
          <a:off x="1419366" y="730086"/>
          <a:ext cx="9553434" cy="57526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01181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2800853673"/>
              </p:ext>
            </p:extLst>
          </p:nvPr>
        </p:nvGraphicFramePr>
        <p:xfrm>
          <a:off x="1212495" y="254834"/>
          <a:ext cx="9689910" cy="67805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50082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3458255227"/>
              </p:ext>
            </p:extLst>
          </p:nvPr>
        </p:nvGraphicFramePr>
        <p:xfrm>
          <a:off x="1450322" y="332300"/>
          <a:ext cx="9378169" cy="59241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755241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Ион">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127</TotalTime>
  <Words>1858</Words>
  <Application>Microsoft Office PowerPoint</Application>
  <PresentationFormat>Произвольный</PresentationFormat>
  <Paragraphs>128</Paragraphs>
  <Slides>22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Ион</vt:lpstr>
      <vt:lpstr>  СВІТОВИЙ ДОСВІД ПРАВОВОГО РЕГУЛЮВАННЯ ДІЯЛЬНОСТІ ГРОМАДСЬКИХ  ОБ’ЄДНАНЬ (на прикладі Франції)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ІНДИВІДУАЛЬНЕ ЗАВДАННЯ ІЗ ПРЕДМЕТУ  «ПРАВОВІ ОРГАНІЗАЦІЇ ТА ДІЯЛЬНОСТІ ПОЛІТИЧНИХ ПАРТІЙ І ГРОМАДСЬКИХ ОРГАНІЗАЦІЙ»   З ТЕМИ   «ПРОБЛЕМИ ПРАВОВОГО РЕГУЛЮВАННЯ ДІЯЛЬНОСТІ ГРОМАДСЬКИХ ОБ’ЄДНАНЬ УКРАЇНИ І ФРАНЦІЇ»</dc:title>
  <dc:creator>Полина Кравец</dc:creator>
  <cp:lastModifiedBy>usr_Home</cp:lastModifiedBy>
  <cp:revision>15</cp:revision>
  <dcterms:created xsi:type="dcterms:W3CDTF">2020-11-10T22:47:45Z</dcterms:created>
  <dcterms:modified xsi:type="dcterms:W3CDTF">2021-05-05T10:30:03Z</dcterms:modified>
</cp:coreProperties>
</file>