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5" r:id="rId3"/>
    <p:sldId id="271" r:id="rId4"/>
    <p:sldId id="262" r:id="rId5"/>
    <p:sldId id="257" r:id="rId6"/>
    <p:sldId id="258" r:id="rId7"/>
    <p:sldId id="276" r:id="rId8"/>
    <p:sldId id="277" r:id="rId9"/>
    <p:sldId id="278" r:id="rId10"/>
    <p:sldId id="279" r:id="rId11"/>
    <p:sldId id="280" r:id="rId12"/>
    <p:sldId id="259" r:id="rId13"/>
    <p:sldId id="260" r:id="rId14"/>
    <p:sldId id="27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3" r:id="rId24"/>
    <p:sldId id="281" r:id="rId25"/>
    <p:sldId id="282" r:id="rId26"/>
    <p:sldId id="274" r:id="rId27"/>
    <p:sldId id="26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63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syh.kiev.ua/%D0%A1%D1%96%D0%BC%60%D1%8F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syh.kiev.ua/%D0%A1%D1%96%D0%BC%60%D1%8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3BA44-CB91-4DD0-9E7B-8401FEE452D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A63216-EE50-45B6-A784-A511C61CF04A}">
      <dgm:prSet phldrT="[Текст]" custT="1"/>
      <dgm:spPr/>
      <dgm:t>
        <a:bodyPr/>
        <a:lstStyle/>
        <a:p>
          <a:pPr algn="l"/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ст. 9 закону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"Про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 (2001р.)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дитина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має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право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здобувати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у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навчальному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закладі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так і в </a:t>
          </a:r>
          <a:r>
            <a:rPr lang="ru-RU" sz="2400" b="0" i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Сім`я"/>
            </a:rPr>
            <a:t>сім'ї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за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допомогою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родини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Тому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важливим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питання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модернізації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дошкільної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впровадження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інтегрованого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підходу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розробка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методичних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матеріалів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вихователів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соціальних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виховують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7B028432-E621-4124-9D70-26EECF6B5859}" type="parTrans" cxnId="{9862BE23-800B-44D4-A97E-71DF35F7F98B}">
      <dgm:prSet/>
      <dgm:spPr/>
      <dgm:t>
        <a:bodyPr/>
        <a:lstStyle/>
        <a:p>
          <a:endParaRPr lang="ru-RU"/>
        </a:p>
      </dgm:t>
    </dgm:pt>
    <dgm:pt modelId="{F2A21095-FCA5-45E6-8D42-50D6AB66EE78}" type="sibTrans" cxnId="{9862BE23-800B-44D4-A97E-71DF35F7F98B}">
      <dgm:prSet/>
      <dgm:spPr/>
      <dgm:t>
        <a:bodyPr/>
        <a:lstStyle/>
        <a:p>
          <a:endParaRPr lang="ru-RU"/>
        </a:p>
      </dgm:t>
    </dgm:pt>
    <dgm:pt modelId="{03811A87-B4B0-47B3-8700-222DCE7B7CB6}" type="pres">
      <dgm:prSet presAssocID="{7793BA44-CB91-4DD0-9E7B-8401FEE452D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CA463-6206-4AAE-A6AC-BBBE8613BB96}" type="pres">
      <dgm:prSet presAssocID="{58A63216-EE50-45B6-A784-A511C61CF04A}" presName="node" presStyleLbl="node1" presStyleIdx="0" presStyleCnt="1" custScaleX="89079" custScaleY="85151" custLinFactNeighborX="-46" custLinFactNeighborY="-14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B07A40-CE3D-449B-96AC-A4257DBA703E}" type="presOf" srcId="{58A63216-EE50-45B6-A784-A511C61CF04A}" destId="{3ABCA463-6206-4AAE-A6AC-BBBE8613BB96}" srcOrd="0" destOrd="0" presId="urn:microsoft.com/office/officeart/2005/8/layout/default"/>
    <dgm:cxn modelId="{9862BE23-800B-44D4-A97E-71DF35F7F98B}" srcId="{7793BA44-CB91-4DD0-9E7B-8401FEE452D1}" destId="{58A63216-EE50-45B6-A784-A511C61CF04A}" srcOrd="0" destOrd="0" parTransId="{7B028432-E621-4124-9D70-26EECF6B5859}" sibTransId="{F2A21095-FCA5-45E6-8D42-50D6AB66EE78}"/>
    <dgm:cxn modelId="{0B379FDB-0182-4976-8B11-EDE5E994EBD7}" type="presOf" srcId="{7793BA44-CB91-4DD0-9E7B-8401FEE452D1}" destId="{03811A87-B4B0-47B3-8700-222DCE7B7CB6}" srcOrd="0" destOrd="0" presId="urn:microsoft.com/office/officeart/2005/8/layout/default"/>
    <dgm:cxn modelId="{6A429C31-6CF6-4C0A-AA63-7EE469B0DA88}" type="presParOf" srcId="{03811A87-B4B0-47B3-8700-222DCE7B7CB6}" destId="{3ABCA463-6206-4AAE-A6AC-BBBE8613BB9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48AB6D-2523-4F2D-BA4D-7F48688048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CAE17E-40D2-4030-8CBA-DCFD24CE549A}">
      <dgm:prSet phldrT="[Текст]" custT="1"/>
      <dgm:spPr/>
      <dgm:t>
        <a:bodyPr/>
        <a:lstStyle/>
        <a:p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логічність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E3FF67-75C0-4ABC-B36E-BDDD5C596E39}" type="parTrans" cxnId="{9C0811BA-3A16-485C-9542-8DAF13740777}">
      <dgm:prSet/>
      <dgm:spPr/>
      <dgm:t>
        <a:bodyPr/>
        <a:lstStyle/>
        <a:p>
          <a:endParaRPr lang="ru-RU"/>
        </a:p>
      </dgm:t>
    </dgm:pt>
    <dgm:pt modelId="{40705338-632B-4359-90B8-A38F0198DE9D}" type="sibTrans" cxnId="{9C0811BA-3A16-485C-9542-8DAF13740777}">
      <dgm:prSet/>
      <dgm:spPr/>
      <dgm:t>
        <a:bodyPr/>
        <a:lstStyle/>
        <a:p>
          <a:endParaRPr lang="ru-RU"/>
        </a:p>
      </dgm:t>
    </dgm:pt>
    <dgm:pt modelId="{1F869F2C-B6EE-4ED2-BD59-5B3BA08E0559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враховувати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віці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закладаються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уявлення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компоненти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зв’язного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вислову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формуються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способів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внутрішньо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текстових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зв’язків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89433F-0DDC-4BF2-A22B-F37CE08597B8}" type="parTrans" cxnId="{B4EA06C0-FD77-4D51-BAAB-99DAB9C79E53}">
      <dgm:prSet/>
      <dgm:spPr/>
      <dgm:t>
        <a:bodyPr/>
        <a:lstStyle/>
        <a:p>
          <a:endParaRPr lang="ru-RU"/>
        </a:p>
      </dgm:t>
    </dgm:pt>
    <dgm:pt modelId="{E081981F-7A96-4F54-A9BF-7540662948B0}" type="sibTrans" cxnId="{B4EA06C0-FD77-4D51-BAAB-99DAB9C79E53}">
      <dgm:prSet/>
      <dgm:spPr/>
      <dgm:t>
        <a:bodyPr/>
        <a:lstStyle/>
        <a:p>
          <a:endParaRPr lang="ru-RU"/>
        </a:p>
      </dgm:t>
    </dgm:pt>
    <dgm:pt modelId="{F11C9855-9883-45CB-9015-8400063D2056}">
      <dgm:prSet phldrT="[Текст]" custT="1"/>
      <dgm:spPr/>
      <dgm:t>
        <a:bodyPr/>
        <a:lstStyle/>
        <a:p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чистота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A6D2E-8E53-4B1C-927B-76EDE8138A37}" type="parTrans" cxnId="{E349B2D5-827F-4577-AAD4-B630562382D9}">
      <dgm:prSet/>
      <dgm:spPr/>
      <dgm:t>
        <a:bodyPr/>
        <a:lstStyle/>
        <a:p>
          <a:endParaRPr lang="ru-RU"/>
        </a:p>
      </dgm:t>
    </dgm:pt>
    <dgm:pt modelId="{9E644E78-7624-4795-B031-0693856D235D}" type="sibTrans" cxnId="{E349B2D5-827F-4577-AAD4-B630562382D9}">
      <dgm:prSet/>
      <dgm:spPr/>
      <dgm:t>
        <a:bodyPr/>
        <a:lstStyle/>
        <a:p>
          <a:endParaRPr lang="ru-RU"/>
        </a:p>
      </dgm:t>
    </dgm:pt>
    <dgm:pt modelId="{1FCF298D-07A5-46B1-9325-D5EF35788875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активного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літературної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лексики –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мовленнєвого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3118B-52EE-4749-9C6E-FC2256D85613}" type="parTrans" cxnId="{F1FA6A32-0E2B-4EBA-A57D-9082A430ADFC}">
      <dgm:prSet/>
      <dgm:spPr/>
      <dgm:t>
        <a:bodyPr/>
        <a:lstStyle/>
        <a:p>
          <a:endParaRPr lang="ru-RU"/>
        </a:p>
      </dgm:t>
    </dgm:pt>
    <dgm:pt modelId="{4F670136-3063-46DD-97BE-154CDDC8A23E}" type="sibTrans" cxnId="{F1FA6A32-0E2B-4EBA-A57D-9082A430ADFC}">
      <dgm:prSet/>
      <dgm:spPr/>
      <dgm:t>
        <a:bodyPr/>
        <a:lstStyle/>
        <a:p>
          <a:endParaRPr lang="ru-RU"/>
        </a:p>
      </dgm:t>
    </dgm:pt>
    <dgm:pt modelId="{976C7D31-5848-4013-A5C2-265CFCB5A7F4}" type="pres">
      <dgm:prSet presAssocID="{2048AB6D-2523-4F2D-BA4D-7F48688048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B30181-C730-4B63-BDB4-0EDAC034C31F}" type="pres">
      <dgm:prSet presAssocID="{23CAE17E-40D2-4030-8CBA-DCFD24CE549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D7350-C00A-45AD-A929-71D9086BB2C0}" type="pres">
      <dgm:prSet presAssocID="{23CAE17E-40D2-4030-8CBA-DCFD24CE549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5DF85-F282-4A33-A618-59A40DD7A917}" type="pres">
      <dgm:prSet presAssocID="{F11C9855-9883-45CB-9015-8400063D205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D5AF7-82A9-4AAA-A5A1-67AD2AE93C3B}" type="pres">
      <dgm:prSet presAssocID="{F11C9855-9883-45CB-9015-8400063D205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A9F991-E29B-4853-9794-9632E21A3153}" type="presOf" srcId="{F11C9855-9883-45CB-9015-8400063D2056}" destId="{5685DF85-F282-4A33-A618-59A40DD7A917}" srcOrd="0" destOrd="0" presId="urn:microsoft.com/office/officeart/2005/8/layout/vList2"/>
    <dgm:cxn modelId="{E349B2D5-827F-4577-AAD4-B630562382D9}" srcId="{2048AB6D-2523-4F2D-BA4D-7F486880486F}" destId="{F11C9855-9883-45CB-9015-8400063D2056}" srcOrd="1" destOrd="0" parTransId="{956A6D2E-8E53-4B1C-927B-76EDE8138A37}" sibTransId="{9E644E78-7624-4795-B031-0693856D235D}"/>
    <dgm:cxn modelId="{F1FA6A32-0E2B-4EBA-A57D-9082A430ADFC}" srcId="{F11C9855-9883-45CB-9015-8400063D2056}" destId="{1FCF298D-07A5-46B1-9325-D5EF35788875}" srcOrd="0" destOrd="0" parTransId="{C303118B-52EE-4749-9C6E-FC2256D85613}" sibTransId="{4F670136-3063-46DD-97BE-154CDDC8A23E}"/>
    <dgm:cxn modelId="{E77F60AF-8095-4DB8-AC59-E32CBF296D38}" type="presOf" srcId="{2048AB6D-2523-4F2D-BA4D-7F486880486F}" destId="{976C7D31-5848-4013-A5C2-265CFCB5A7F4}" srcOrd="0" destOrd="0" presId="urn:microsoft.com/office/officeart/2005/8/layout/vList2"/>
    <dgm:cxn modelId="{53D172A4-1C3A-428B-A96D-5D765FBF43B9}" type="presOf" srcId="{23CAE17E-40D2-4030-8CBA-DCFD24CE549A}" destId="{0DB30181-C730-4B63-BDB4-0EDAC034C31F}" srcOrd="0" destOrd="0" presId="urn:microsoft.com/office/officeart/2005/8/layout/vList2"/>
    <dgm:cxn modelId="{B4EA06C0-FD77-4D51-BAAB-99DAB9C79E53}" srcId="{23CAE17E-40D2-4030-8CBA-DCFD24CE549A}" destId="{1F869F2C-B6EE-4ED2-BD59-5B3BA08E0559}" srcOrd="0" destOrd="0" parTransId="{2A89433F-0DDC-4BF2-A22B-F37CE08597B8}" sibTransId="{E081981F-7A96-4F54-A9BF-7540662948B0}"/>
    <dgm:cxn modelId="{A14BD42C-36AE-44CA-9C86-47CA793C5BBC}" type="presOf" srcId="{1F869F2C-B6EE-4ED2-BD59-5B3BA08E0559}" destId="{3A4D7350-C00A-45AD-A929-71D9086BB2C0}" srcOrd="0" destOrd="0" presId="urn:microsoft.com/office/officeart/2005/8/layout/vList2"/>
    <dgm:cxn modelId="{F3ABE9CF-038E-4EE0-B3EE-605687036850}" type="presOf" srcId="{1FCF298D-07A5-46B1-9325-D5EF35788875}" destId="{2F3D5AF7-82A9-4AAA-A5A1-67AD2AE93C3B}" srcOrd="0" destOrd="0" presId="urn:microsoft.com/office/officeart/2005/8/layout/vList2"/>
    <dgm:cxn modelId="{9C0811BA-3A16-485C-9542-8DAF13740777}" srcId="{2048AB6D-2523-4F2D-BA4D-7F486880486F}" destId="{23CAE17E-40D2-4030-8CBA-DCFD24CE549A}" srcOrd="0" destOrd="0" parTransId="{3FE3FF67-75C0-4ABC-B36E-BDDD5C596E39}" sibTransId="{40705338-632B-4359-90B8-A38F0198DE9D}"/>
    <dgm:cxn modelId="{4EB91DD4-DD56-4CB8-B332-47871169C53B}" type="presParOf" srcId="{976C7D31-5848-4013-A5C2-265CFCB5A7F4}" destId="{0DB30181-C730-4B63-BDB4-0EDAC034C31F}" srcOrd="0" destOrd="0" presId="urn:microsoft.com/office/officeart/2005/8/layout/vList2"/>
    <dgm:cxn modelId="{3A4668AE-F002-4717-9EF0-39C463FF3AF3}" type="presParOf" srcId="{976C7D31-5848-4013-A5C2-265CFCB5A7F4}" destId="{3A4D7350-C00A-45AD-A929-71D9086BB2C0}" srcOrd="1" destOrd="0" presId="urn:microsoft.com/office/officeart/2005/8/layout/vList2"/>
    <dgm:cxn modelId="{F755E817-73B4-403E-B1AF-78282DF7BA14}" type="presParOf" srcId="{976C7D31-5848-4013-A5C2-265CFCB5A7F4}" destId="{5685DF85-F282-4A33-A618-59A40DD7A917}" srcOrd="2" destOrd="0" presId="urn:microsoft.com/office/officeart/2005/8/layout/vList2"/>
    <dgm:cxn modelId="{25C60EE9-EAE2-46D8-91BE-8BE604D44137}" type="presParOf" srcId="{976C7D31-5848-4013-A5C2-265CFCB5A7F4}" destId="{2F3D5AF7-82A9-4AAA-A5A1-67AD2AE93C3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2E7B27A-7777-4AEA-8049-3BAE05FCD9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86454B-F0F7-4F61-AFF1-EFCDE944B49C}">
      <dgm:prSet phldrT="[Текст]" custT="1"/>
      <dgm:spPr/>
      <dgm:t>
        <a:bodyPr/>
        <a:lstStyle/>
        <a:p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виразність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1C8F7-2C9C-42A3-83F9-D18BFAABCDCA}" type="parTrans" cxnId="{EBB9EEDD-2FF6-4872-8A08-E939ABE4D831}">
      <dgm:prSet/>
      <dgm:spPr/>
      <dgm:t>
        <a:bodyPr/>
        <a:lstStyle/>
        <a:p>
          <a:endParaRPr lang="ru-RU"/>
        </a:p>
      </dgm:t>
    </dgm:pt>
    <dgm:pt modelId="{A83B9774-E17C-4F91-AA28-FDAD5CB63DA3}" type="sibTrans" cxnId="{EBB9EEDD-2FF6-4872-8A08-E939ABE4D831}">
      <dgm:prSet/>
      <dgm:spPr/>
      <dgm:t>
        <a:bodyPr/>
        <a:lstStyle/>
        <a:p>
          <a:endParaRPr lang="ru-RU"/>
        </a:p>
      </dgm:t>
    </dgm:pt>
    <dgm:pt modelId="{F35A2904-53F1-4BFF-B012-6795F4AB3CF8}">
      <dgm:prSet phldrT="[Текст]"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педагогом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різними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засобами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інтонація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темп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сила,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висота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голосу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довільності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але й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повнішому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усвідомленню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дитиною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дорослого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вміння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виражати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предмета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розмови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A1A6B-6062-4E60-B588-3FFBA4CF0BC4}" type="parTrans" cxnId="{16A5C015-C6B3-4159-B1B8-B416EFCEC341}">
      <dgm:prSet/>
      <dgm:spPr/>
      <dgm:t>
        <a:bodyPr/>
        <a:lstStyle/>
        <a:p>
          <a:endParaRPr lang="ru-RU"/>
        </a:p>
      </dgm:t>
    </dgm:pt>
    <dgm:pt modelId="{6D271B0B-9481-4A73-A77C-A2CF0C7C51A4}" type="sibTrans" cxnId="{16A5C015-C6B3-4159-B1B8-B416EFCEC341}">
      <dgm:prSet/>
      <dgm:spPr/>
      <dgm:t>
        <a:bodyPr/>
        <a:lstStyle/>
        <a:p>
          <a:endParaRPr lang="ru-RU"/>
        </a:p>
      </dgm:t>
    </dgm:pt>
    <dgm:pt modelId="{15CAE7EF-84C4-4C35-94E2-E1088955C40F}">
      <dgm:prSet phldrT="[Текст]" custT="1"/>
      <dgm:spPr/>
      <dgm:t>
        <a:bodyPr/>
        <a:lstStyle/>
        <a:p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багатство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C8A842-C89E-426D-8447-1C07C3374EA6}" type="parTrans" cxnId="{52E95D0B-7244-4DCE-BEFA-751CAA78C196}">
      <dgm:prSet/>
      <dgm:spPr/>
      <dgm:t>
        <a:bodyPr/>
        <a:lstStyle/>
        <a:p>
          <a:endParaRPr lang="ru-RU"/>
        </a:p>
      </dgm:t>
    </dgm:pt>
    <dgm:pt modelId="{5C383376-E47F-43B5-8498-AF9B005A8123}" type="sibTrans" cxnId="{52E95D0B-7244-4DCE-BEFA-751CAA78C196}">
      <dgm:prSet/>
      <dgm:spPr/>
      <dgm:t>
        <a:bodyPr/>
        <a:lstStyle/>
        <a:p>
          <a:endParaRPr lang="ru-RU"/>
        </a:p>
      </dgm:t>
    </dgm:pt>
    <dgm:pt modelId="{83811F5C-3A5B-400E-A2A2-952E077AC6D9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враховувати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віці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формуються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лексичного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запасу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тому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багатий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лексикон самого педагога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розширенню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словарного запасу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але й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допомагає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сформувати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неї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слововживання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образності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DB4711-7078-4C6E-9D0D-A3EABCDF98A3}" type="parTrans" cxnId="{F0513735-9B23-4835-B2D2-AEB35F060BC5}">
      <dgm:prSet/>
      <dgm:spPr/>
      <dgm:t>
        <a:bodyPr/>
        <a:lstStyle/>
        <a:p>
          <a:endParaRPr lang="ru-RU"/>
        </a:p>
      </dgm:t>
    </dgm:pt>
    <dgm:pt modelId="{E3707FD5-0342-4B18-9C85-31C7B3716916}" type="sibTrans" cxnId="{F0513735-9B23-4835-B2D2-AEB35F060BC5}">
      <dgm:prSet/>
      <dgm:spPr/>
      <dgm:t>
        <a:bodyPr/>
        <a:lstStyle/>
        <a:p>
          <a:endParaRPr lang="ru-RU"/>
        </a:p>
      </dgm:t>
    </dgm:pt>
    <dgm:pt modelId="{921C3562-6B45-48FD-857D-8687C203B35D}" type="pres">
      <dgm:prSet presAssocID="{92E7B27A-7777-4AEA-8049-3BAE05FCD9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80CDAE-E946-4098-8AE5-F375857AF0B7}" type="pres">
      <dgm:prSet presAssocID="{F586454B-F0F7-4F61-AFF1-EFCDE944B4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F25B0-3573-489A-9434-D37B17BF6D9D}" type="pres">
      <dgm:prSet presAssocID="{F586454B-F0F7-4F61-AFF1-EFCDE944B49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BC763-3939-4F6C-B2CA-9DA028311455}" type="pres">
      <dgm:prSet presAssocID="{15CAE7EF-84C4-4C35-94E2-E1088955C40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A8892-8F85-45BD-B0C6-E4AD7882DFE0}" type="pres">
      <dgm:prSet presAssocID="{15CAE7EF-84C4-4C35-94E2-E1088955C40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A5C015-C6B3-4159-B1B8-B416EFCEC341}" srcId="{F586454B-F0F7-4F61-AFF1-EFCDE944B49C}" destId="{F35A2904-53F1-4BFF-B012-6795F4AB3CF8}" srcOrd="0" destOrd="0" parTransId="{9E6A1A6B-6062-4E60-B588-3FFBA4CF0BC4}" sibTransId="{6D271B0B-9481-4A73-A77C-A2CF0C7C51A4}"/>
    <dgm:cxn modelId="{EBB9EEDD-2FF6-4872-8A08-E939ABE4D831}" srcId="{92E7B27A-7777-4AEA-8049-3BAE05FCD926}" destId="{F586454B-F0F7-4F61-AFF1-EFCDE944B49C}" srcOrd="0" destOrd="0" parTransId="{1B01C8F7-2C9C-42A3-83F9-D18BFAABCDCA}" sibTransId="{A83B9774-E17C-4F91-AA28-FDAD5CB63DA3}"/>
    <dgm:cxn modelId="{038A544E-AF5A-443F-8540-CDE2A0199737}" type="presOf" srcId="{F586454B-F0F7-4F61-AFF1-EFCDE944B49C}" destId="{1880CDAE-E946-4098-8AE5-F375857AF0B7}" srcOrd="0" destOrd="0" presId="urn:microsoft.com/office/officeart/2005/8/layout/vList2"/>
    <dgm:cxn modelId="{AB595D6D-D420-4122-836C-1EAFF68183A1}" type="presOf" srcId="{F35A2904-53F1-4BFF-B012-6795F4AB3CF8}" destId="{69DF25B0-3573-489A-9434-D37B17BF6D9D}" srcOrd="0" destOrd="0" presId="urn:microsoft.com/office/officeart/2005/8/layout/vList2"/>
    <dgm:cxn modelId="{F61AEB3D-EA4B-4729-B4E1-4C2B17502FA2}" type="presOf" srcId="{83811F5C-3A5B-400E-A2A2-952E077AC6D9}" destId="{333A8892-8F85-45BD-B0C6-E4AD7882DFE0}" srcOrd="0" destOrd="0" presId="urn:microsoft.com/office/officeart/2005/8/layout/vList2"/>
    <dgm:cxn modelId="{F0513735-9B23-4835-B2D2-AEB35F060BC5}" srcId="{15CAE7EF-84C4-4C35-94E2-E1088955C40F}" destId="{83811F5C-3A5B-400E-A2A2-952E077AC6D9}" srcOrd="0" destOrd="0" parTransId="{21DB4711-7078-4C6E-9D0D-A3EABCDF98A3}" sibTransId="{E3707FD5-0342-4B18-9C85-31C7B3716916}"/>
    <dgm:cxn modelId="{7829478C-CA01-470F-8C12-CEDA917B468A}" type="presOf" srcId="{92E7B27A-7777-4AEA-8049-3BAE05FCD926}" destId="{921C3562-6B45-48FD-857D-8687C203B35D}" srcOrd="0" destOrd="0" presId="urn:microsoft.com/office/officeart/2005/8/layout/vList2"/>
    <dgm:cxn modelId="{52E95D0B-7244-4DCE-BEFA-751CAA78C196}" srcId="{92E7B27A-7777-4AEA-8049-3BAE05FCD926}" destId="{15CAE7EF-84C4-4C35-94E2-E1088955C40F}" srcOrd="1" destOrd="0" parTransId="{07C8A842-C89E-426D-8447-1C07C3374EA6}" sibTransId="{5C383376-E47F-43B5-8498-AF9B005A8123}"/>
    <dgm:cxn modelId="{5123EE56-EC00-4F1D-8E35-DFDA8EB198FE}" type="presOf" srcId="{15CAE7EF-84C4-4C35-94E2-E1088955C40F}" destId="{A91BC763-3939-4F6C-B2CA-9DA028311455}" srcOrd="0" destOrd="0" presId="urn:microsoft.com/office/officeart/2005/8/layout/vList2"/>
    <dgm:cxn modelId="{26B0BB18-AA95-4D62-A1F6-403AC0D9004E}" type="presParOf" srcId="{921C3562-6B45-48FD-857D-8687C203B35D}" destId="{1880CDAE-E946-4098-8AE5-F375857AF0B7}" srcOrd="0" destOrd="0" presId="urn:microsoft.com/office/officeart/2005/8/layout/vList2"/>
    <dgm:cxn modelId="{3B1E28CB-0FB1-4C99-A037-AC2332E9EDC4}" type="presParOf" srcId="{921C3562-6B45-48FD-857D-8687C203B35D}" destId="{69DF25B0-3573-489A-9434-D37B17BF6D9D}" srcOrd="1" destOrd="0" presId="urn:microsoft.com/office/officeart/2005/8/layout/vList2"/>
    <dgm:cxn modelId="{B4139F16-F2E8-4F38-AB3B-2CD72564DE25}" type="presParOf" srcId="{921C3562-6B45-48FD-857D-8687C203B35D}" destId="{A91BC763-3939-4F6C-B2CA-9DA028311455}" srcOrd="2" destOrd="0" presId="urn:microsoft.com/office/officeart/2005/8/layout/vList2"/>
    <dgm:cxn modelId="{AC9DE47B-A4FD-4E7E-B9A3-E9EC0B8D8FDD}" type="presParOf" srcId="{921C3562-6B45-48FD-857D-8687C203B35D}" destId="{333A8892-8F85-45BD-B0C6-E4AD7882DFE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0A39B5-36D5-4577-8D16-13BA9A7A0F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B37FB1-A686-4BE3-B717-CE6F520684DA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/>
            <a:t>гра</a:t>
          </a:r>
          <a:endParaRPr lang="ru-RU" dirty="0"/>
        </a:p>
      </dgm:t>
    </dgm:pt>
    <dgm:pt modelId="{98D4C50A-95BB-4240-8777-8A9A84810F86}" type="parTrans" cxnId="{623A0839-67E9-4618-9065-2292754F73DD}">
      <dgm:prSet/>
      <dgm:spPr/>
      <dgm:t>
        <a:bodyPr/>
        <a:lstStyle/>
        <a:p>
          <a:endParaRPr lang="ru-RU"/>
        </a:p>
      </dgm:t>
    </dgm:pt>
    <dgm:pt modelId="{D8AC70DE-A01F-4CF9-80AA-BCDF0621D1BC}" type="sibTrans" cxnId="{623A0839-67E9-4618-9065-2292754F73DD}">
      <dgm:prSet/>
      <dgm:spPr/>
      <dgm:t>
        <a:bodyPr/>
        <a:lstStyle/>
        <a:p>
          <a:endParaRPr lang="ru-RU"/>
        </a:p>
      </dgm:t>
    </dgm:pt>
    <dgm:pt modelId="{A858AFE7-75BB-4BF3-974C-6C9830F5A6DC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іграшка</a:t>
          </a:r>
          <a:endParaRPr lang="ru-RU" dirty="0"/>
        </a:p>
      </dgm:t>
    </dgm:pt>
    <dgm:pt modelId="{036C2E86-5AE8-4BE0-8EFD-B6448BB254DD}" type="parTrans" cxnId="{6D4BAFC5-A7C2-4ABF-8ADF-D3FD97E8FE30}">
      <dgm:prSet/>
      <dgm:spPr/>
      <dgm:t>
        <a:bodyPr/>
        <a:lstStyle/>
        <a:p>
          <a:endParaRPr lang="ru-RU"/>
        </a:p>
      </dgm:t>
    </dgm:pt>
    <dgm:pt modelId="{5944BBF9-A7E8-4D5F-82DF-EAB09D2C8DAA}" type="sibTrans" cxnId="{6D4BAFC5-A7C2-4ABF-8ADF-D3FD97E8FE30}">
      <dgm:prSet/>
      <dgm:spPr/>
      <dgm:t>
        <a:bodyPr/>
        <a:lstStyle/>
        <a:p>
          <a:endParaRPr lang="ru-RU"/>
        </a:p>
      </dgm:t>
    </dgm:pt>
    <dgm:pt modelId="{A4414543-D80A-401E-B429-16560FC7C30E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err="1" smtClean="0"/>
            <a:t>мультфильм</a:t>
          </a:r>
          <a:endParaRPr lang="ru-RU" dirty="0"/>
        </a:p>
      </dgm:t>
    </dgm:pt>
    <dgm:pt modelId="{B0F36701-4C01-4282-A43F-598385CD71E1}" type="parTrans" cxnId="{D0143B74-F6A8-4EF6-8EF9-9DE21975D424}">
      <dgm:prSet/>
      <dgm:spPr/>
      <dgm:t>
        <a:bodyPr/>
        <a:lstStyle/>
        <a:p>
          <a:endParaRPr lang="ru-RU"/>
        </a:p>
      </dgm:t>
    </dgm:pt>
    <dgm:pt modelId="{905240BD-2909-4131-8B98-590E173F5013}" type="sibTrans" cxnId="{D0143B74-F6A8-4EF6-8EF9-9DE21975D424}">
      <dgm:prSet/>
      <dgm:spPr/>
      <dgm:t>
        <a:bodyPr/>
        <a:lstStyle/>
        <a:p>
          <a:endParaRPr lang="ru-RU"/>
        </a:p>
      </dgm:t>
    </dgm:pt>
    <dgm:pt modelId="{083715E3-E07B-4F74-B0B0-4C16B75A672D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казка</a:t>
          </a:r>
          <a:endParaRPr lang="ru-RU" dirty="0"/>
        </a:p>
      </dgm:t>
    </dgm:pt>
    <dgm:pt modelId="{43E6FF67-59B7-4878-A59C-05FEBEB255A6}" type="parTrans" cxnId="{A3E6AD1C-C2B7-4F4D-8FE2-9F2DC107B5B7}">
      <dgm:prSet/>
      <dgm:spPr/>
      <dgm:t>
        <a:bodyPr/>
        <a:lstStyle/>
        <a:p>
          <a:endParaRPr lang="ru-RU"/>
        </a:p>
      </dgm:t>
    </dgm:pt>
    <dgm:pt modelId="{772A2C6F-FF53-46FA-9EAE-2392A78D4608}" type="sibTrans" cxnId="{A3E6AD1C-C2B7-4F4D-8FE2-9F2DC107B5B7}">
      <dgm:prSet/>
      <dgm:spPr/>
      <dgm:t>
        <a:bodyPr/>
        <a:lstStyle/>
        <a:p>
          <a:endParaRPr lang="ru-RU"/>
        </a:p>
      </dgm:t>
    </dgm:pt>
    <dgm:pt modelId="{0968F9C2-5604-4959-AC28-625CA0C6419F}" type="pres">
      <dgm:prSet presAssocID="{610A39B5-36D5-4577-8D16-13BA9A7A0F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ED599-AFF0-4DE3-AF94-7C40118EB33E}" type="pres">
      <dgm:prSet presAssocID="{DAB37FB1-A686-4BE3-B717-CE6F520684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EECBD-7B34-44E8-AA5E-ABEE3333C150}" type="pres">
      <dgm:prSet presAssocID="{D8AC70DE-A01F-4CF9-80AA-BCDF0621D1BC}" presName="sibTrans" presStyleCnt="0"/>
      <dgm:spPr/>
    </dgm:pt>
    <dgm:pt modelId="{FD5295B9-8F3A-4ADF-8850-74BEBFD69657}" type="pres">
      <dgm:prSet presAssocID="{A858AFE7-75BB-4BF3-974C-6C9830F5A6D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68CFA-196E-4316-8E9E-54175A0CBE52}" type="pres">
      <dgm:prSet presAssocID="{5944BBF9-A7E8-4D5F-82DF-EAB09D2C8DAA}" presName="sibTrans" presStyleCnt="0"/>
      <dgm:spPr/>
    </dgm:pt>
    <dgm:pt modelId="{9D93854B-20AB-46A8-9D19-64FCA79E912D}" type="pres">
      <dgm:prSet presAssocID="{A4414543-D80A-401E-B429-16560FC7C30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9C211-7CFE-44E3-89AA-0027DA2A10CB}" type="pres">
      <dgm:prSet presAssocID="{905240BD-2909-4131-8B98-590E173F5013}" presName="sibTrans" presStyleCnt="0"/>
      <dgm:spPr/>
    </dgm:pt>
    <dgm:pt modelId="{3C1136FD-F75C-44C8-BE05-2953CBD4DDE9}" type="pres">
      <dgm:prSet presAssocID="{083715E3-E07B-4F74-B0B0-4C16B75A67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32E19A-023E-451C-9C64-32498DF2E148}" type="presOf" srcId="{610A39B5-36D5-4577-8D16-13BA9A7A0FDD}" destId="{0968F9C2-5604-4959-AC28-625CA0C6419F}" srcOrd="0" destOrd="0" presId="urn:microsoft.com/office/officeart/2005/8/layout/default"/>
    <dgm:cxn modelId="{623A0839-67E9-4618-9065-2292754F73DD}" srcId="{610A39B5-36D5-4577-8D16-13BA9A7A0FDD}" destId="{DAB37FB1-A686-4BE3-B717-CE6F520684DA}" srcOrd="0" destOrd="0" parTransId="{98D4C50A-95BB-4240-8777-8A9A84810F86}" sibTransId="{D8AC70DE-A01F-4CF9-80AA-BCDF0621D1BC}"/>
    <dgm:cxn modelId="{8A0179AF-82DD-4BAD-90D6-B716DF4E910A}" type="presOf" srcId="{A858AFE7-75BB-4BF3-974C-6C9830F5A6DC}" destId="{FD5295B9-8F3A-4ADF-8850-74BEBFD69657}" srcOrd="0" destOrd="0" presId="urn:microsoft.com/office/officeart/2005/8/layout/default"/>
    <dgm:cxn modelId="{6D4BAFC5-A7C2-4ABF-8ADF-D3FD97E8FE30}" srcId="{610A39B5-36D5-4577-8D16-13BA9A7A0FDD}" destId="{A858AFE7-75BB-4BF3-974C-6C9830F5A6DC}" srcOrd="1" destOrd="0" parTransId="{036C2E86-5AE8-4BE0-8EFD-B6448BB254DD}" sibTransId="{5944BBF9-A7E8-4D5F-82DF-EAB09D2C8DAA}"/>
    <dgm:cxn modelId="{A76ED38D-37E8-485A-BBB3-7E35B3326EAF}" type="presOf" srcId="{083715E3-E07B-4F74-B0B0-4C16B75A672D}" destId="{3C1136FD-F75C-44C8-BE05-2953CBD4DDE9}" srcOrd="0" destOrd="0" presId="urn:microsoft.com/office/officeart/2005/8/layout/default"/>
    <dgm:cxn modelId="{D0143B74-F6A8-4EF6-8EF9-9DE21975D424}" srcId="{610A39B5-36D5-4577-8D16-13BA9A7A0FDD}" destId="{A4414543-D80A-401E-B429-16560FC7C30E}" srcOrd="2" destOrd="0" parTransId="{B0F36701-4C01-4282-A43F-598385CD71E1}" sibTransId="{905240BD-2909-4131-8B98-590E173F5013}"/>
    <dgm:cxn modelId="{BE0CC47A-F99E-47EF-95F2-2E8C376571CB}" type="presOf" srcId="{A4414543-D80A-401E-B429-16560FC7C30E}" destId="{9D93854B-20AB-46A8-9D19-64FCA79E912D}" srcOrd="0" destOrd="0" presId="urn:microsoft.com/office/officeart/2005/8/layout/default"/>
    <dgm:cxn modelId="{A3E6AD1C-C2B7-4F4D-8FE2-9F2DC107B5B7}" srcId="{610A39B5-36D5-4577-8D16-13BA9A7A0FDD}" destId="{083715E3-E07B-4F74-B0B0-4C16B75A672D}" srcOrd="3" destOrd="0" parTransId="{43E6FF67-59B7-4878-A59C-05FEBEB255A6}" sibTransId="{772A2C6F-FF53-46FA-9EAE-2392A78D4608}"/>
    <dgm:cxn modelId="{83EABF18-9903-47C1-8D1E-8E4D2A6E12CD}" type="presOf" srcId="{DAB37FB1-A686-4BE3-B717-CE6F520684DA}" destId="{6C7ED599-AFF0-4DE3-AF94-7C40118EB33E}" srcOrd="0" destOrd="0" presId="urn:microsoft.com/office/officeart/2005/8/layout/default"/>
    <dgm:cxn modelId="{3C7CE56C-C0F9-46FE-AB94-A6CE0C257B5C}" type="presParOf" srcId="{0968F9C2-5604-4959-AC28-625CA0C6419F}" destId="{6C7ED599-AFF0-4DE3-AF94-7C40118EB33E}" srcOrd="0" destOrd="0" presId="urn:microsoft.com/office/officeart/2005/8/layout/default"/>
    <dgm:cxn modelId="{58C1271C-480F-47AE-B3C5-02DE759DB6FB}" type="presParOf" srcId="{0968F9C2-5604-4959-AC28-625CA0C6419F}" destId="{E41EECBD-7B34-44E8-AA5E-ABEE3333C150}" srcOrd="1" destOrd="0" presId="urn:microsoft.com/office/officeart/2005/8/layout/default"/>
    <dgm:cxn modelId="{73D0E448-0DA1-4B90-BA20-9C522E3A8B02}" type="presParOf" srcId="{0968F9C2-5604-4959-AC28-625CA0C6419F}" destId="{FD5295B9-8F3A-4ADF-8850-74BEBFD69657}" srcOrd="2" destOrd="0" presId="urn:microsoft.com/office/officeart/2005/8/layout/default"/>
    <dgm:cxn modelId="{1914708C-51C4-41BF-BC4E-F3142109B1EB}" type="presParOf" srcId="{0968F9C2-5604-4959-AC28-625CA0C6419F}" destId="{46668CFA-196E-4316-8E9E-54175A0CBE52}" srcOrd="3" destOrd="0" presId="urn:microsoft.com/office/officeart/2005/8/layout/default"/>
    <dgm:cxn modelId="{C4221A87-C2C6-4CF7-82E2-18D133903A1C}" type="presParOf" srcId="{0968F9C2-5604-4959-AC28-625CA0C6419F}" destId="{9D93854B-20AB-46A8-9D19-64FCA79E912D}" srcOrd="4" destOrd="0" presId="urn:microsoft.com/office/officeart/2005/8/layout/default"/>
    <dgm:cxn modelId="{F31ED2BD-D98D-43CB-B1D4-FC12D50B400D}" type="presParOf" srcId="{0968F9C2-5604-4959-AC28-625CA0C6419F}" destId="{E8E9C211-7CFE-44E3-89AA-0027DA2A10CB}" srcOrd="5" destOrd="0" presId="urn:microsoft.com/office/officeart/2005/8/layout/default"/>
    <dgm:cxn modelId="{23083CC6-8F96-4543-81D3-1D8848D3942B}" type="presParOf" srcId="{0968F9C2-5604-4959-AC28-625CA0C6419F}" destId="{3C1136FD-F75C-44C8-BE05-2953CBD4DDE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6A98C04-F469-41AC-90AD-1B2227D41F5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98F813-C973-4FB8-9FAE-07564FBDE229}" type="pres">
      <dgm:prSet presAssocID="{B6A98C04-F469-41AC-90AD-1B2227D41F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39CA855-4A50-4B32-BF94-407B70F00856}" type="presOf" srcId="{B6A98C04-F469-41AC-90AD-1B2227D41F5F}" destId="{8F98F813-C973-4FB8-9FAE-07564FBDE22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A5DDC30-0022-4F84-BBB3-776A9823F00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445054-F4F8-4EC6-A29A-85887DCA2881}">
      <dgm:prSet phldrT="[Текст]" custT="1"/>
      <dgm:spPr/>
      <dgm:t>
        <a:bodyPr/>
        <a:lstStyle/>
        <a:p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Іграшка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річ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призначена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дітям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Виокремлюють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іграшок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моторно-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спортивні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тренувальні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м’яч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обруч,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кеглі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мозаїка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іграшки-образи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(люди,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тварини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транспорт,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меблі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творчо-трудові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будівельні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конструктори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технічні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(транспорт,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калейдоскопи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фотоапарати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настільні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(лото, шашки, шахи,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ігри-подорожі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веселі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(зайчик,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стрибає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соловейко,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співає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музичні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театральні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персонажі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лялькового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театру,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іграшкові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прикраси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засобами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соціалізації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дошкільнят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оскільки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використовуючи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іграх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відображають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життя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стосунки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людей;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художнє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сприймання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6FB21E-B79D-4FA2-A164-EF5A525AC14B}" type="parTrans" cxnId="{A44881C9-1CCC-462C-9027-92E96B96A031}">
      <dgm:prSet/>
      <dgm:spPr/>
      <dgm:t>
        <a:bodyPr/>
        <a:lstStyle/>
        <a:p>
          <a:endParaRPr lang="ru-RU"/>
        </a:p>
      </dgm:t>
    </dgm:pt>
    <dgm:pt modelId="{CB1A0615-1596-43CE-9108-EDE91F3A734C}" type="sibTrans" cxnId="{A44881C9-1CCC-462C-9027-92E96B96A031}">
      <dgm:prSet/>
      <dgm:spPr/>
      <dgm:t>
        <a:bodyPr/>
        <a:lstStyle/>
        <a:p>
          <a:endParaRPr lang="ru-RU"/>
        </a:p>
      </dgm:t>
    </dgm:pt>
    <dgm:pt modelId="{0856EADA-4AF9-4B44-9A08-6FDB8E4E06FE}">
      <dgm:prSet phldrT="[Текст]" custT="1"/>
      <dgm:spPr/>
      <dgm:t>
        <a:bodyPr/>
        <a:lstStyle/>
        <a:p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вид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передбачає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відтворення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дорослих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відносин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ними,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спрямований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пізнання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предметної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соціальної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дійсності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різновидів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ігор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саме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творчі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засобом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дошкільнят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режисерські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спільні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сюжетно-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рольові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театралізовані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ігри-драматизації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теми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літературних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творів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будівельно-конструкційні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оскільки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характеризуються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цілеспрямованістю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емоційною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насиченістю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ролей,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довільністю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соціальними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відносинами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реальністю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стосунків</a:t>
          </a:r>
          <a:r>
            <a: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3F71F5-739C-4082-878E-68B9411B165A}" type="parTrans" cxnId="{2C9DA9D1-EDA4-427F-8236-703B6E15D21E}">
      <dgm:prSet/>
      <dgm:spPr/>
      <dgm:t>
        <a:bodyPr/>
        <a:lstStyle/>
        <a:p>
          <a:endParaRPr lang="ru-RU"/>
        </a:p>
      </dgm:t>
    </dgm:pt>
    <dgm:pt modelId="{B97BD8A6-B1B5-4D68-A5E9-506192841386}" type="sibTrans" cxnId="{2C9DA9D1-EDA4-427F-8236-703B6E15D21E}">
      <dgm:prSet/>
      <dgm:spPr/>
      <dgm:t>
        <a:bodyPr/>
        <a:lstStyle/>
        <a:p>
          <a:endParaRPr lang="ru-RU"/>
        </a:p>
      </dgm:t>
    </dgm:pt>
    <dgm:pt modelId="{9085CC5F-1ED3-4FCA-9E65-975697C33183}" type="pres">
      <dgm:prSet presAssocID="{FA5DDC30-0022-4F84-BBB3-776A9823F00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F26BA3-1854-446A-AC3F-DD45F378336E}" type="pres">
      <dgm:prSet presAssocID="{0A445054-F4F8-4EC6-A29A-85887DCA2881}" presName="node" presStyleLbl="node1" presStyleIdx="0" presStyleCnt="2" custScaleX="225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A489F-6361-45AA-A635-2A8CA90CC0C8}" type="pres">
      <dgm:prSet presAssocID="{CB1A0615-1596-43CE-9108-EDE91F3A734C}" presName="sibTrans" presStyleCnt="0"/>
      <dgm:spPr/>
    </dgm:pt>
    <dgm:pt modelId="{5FE72633-A8CE-49CB-9C2D-6A451F3B2AEC}" type="pres">
      <dgm:prSet presAssocID="{0856EADA-4AF9-4B44-9A08-6FDB8E4E06FE}" presName="node" presStyleLbl="node1" presStyleIdx="1" presStyleCnt="2" custScaleX="217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4881C9-1CCC-462C-9027-92E96B96A031}" srcId="{FA5DDC30-0022-4F84-BBB3-776A9823F005}" destId="{0A445054-F4F8-4EC6-A29A-85887DCA2881}" srcOrd="0" destOrd="0" parTransId="{486FB21E-B79D-4FA2-A164-EF5A525AC14B}" sibTransId="{CB1A0615-1596-43CE-9108-EDE91F3A734C}"/>
    <dgm:cxn modelId="{2C9DA9D1-EDA4-427F-8236-703B6E15D21E}" srcId="{FA5DDC30-0022-4F84-BBB3-776A9823F005}" destId="{0856EADA-4AF9-4B44-9A08-6FDB8E4E06FE}" srcOrd="1" destOrd="0" parTransId="{B93F71F5-739C-4082-878E-68B9411B165A}" sibTransId="{B97BD8A6-B1B5-4D68-A5E9-506192841386}"/>
    <dgm:cxn modelId="{4D778D38-E7F8-4478-9DF6-39BAF39B2497}" type="presOf" srcId="{FA5DDC30-0022-4F84-BBB3-776A9823F005}" destId="{9085CC5F-1ED3-4FCA-9E65-975697C33183}" srcOrd="0" destOrd="0" presId="urn:microsoft.com/office/officeart/2005/8/layout/default"/>
    <dgm:cxn modelId="{7BBAC3F8-4348-4DA6-B9F8-A69B77CF3886}" type="presOf" srcId="{0A445054-F4F8-4EC6-A29A-85887DCA2881}" destId="{32F26BA3-1854-446A-AC3F-DD45F378336E}" srcOrd="0" destOrd="0" presId="urn:microsoft.com/office/officeart/2005/8/layout/default"/>
    <dgm:cxn modelId="{E0F60F06-6B08-498E-9448-8D3620381ACE}" type="presOf" srcId="{0856EADA-4AF9-4B44-9A08-6FDB8E4E06FE}" destId="{5FE72633-A8CE-49CB-9C2D-6A451F3B2AEC}" srcOrd="0" destOrd="0" presId="urn:microsoft.com/office/officeart/2005/8/layout/default"/>
    <dgm:cxn modelId="{FF11E2E7-28D6-4610-A81D-42F8DF448BBF}" type="presParOf" srcId="{9085CC5F-1ED3-4FCA-9E65-975697C33183}" destId="{32F26BA3-1854-446A-AC3F-DD45F378336E}" srcOrd="0" destOrd="0" presId="urn:microsoft.com/office/officeart/2005/8/layout/default"/>
    <dgm:cxn modelId="{7DBD11E1-8AD1-4132-923E-FC0DE283BEBC}" type="presParOf" srcId="{9085CC5F-1ED3-4FCA-9E65-975697C33183}" destId="{FB5A489F-6361-45AA-A635-2A8CA90CC0C8}" srcOrd="1" destOrd="0" presId="urn:microsoft.com/office/officeart/2005/8/layout/default"/>
    <dgm:cxn modelId="{995D87E6-D57A-47DF-8D2D-FC34C6D54C15}" type="presParOf" srcId="{9085CC5F-1ED3-4FCA-9E65-975697C33183}" destId="{5FE72633-A8CE-49CB-9C2D-6A451F3B2AE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20B036F-5511-42FA-A949-873AC56E30D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EE537-FCBF-4A16-A1EF-9E55D4292ED6}">
      <dgm:prSet phldrT="[Текст]"/>
      <dgm:spPr/>
      <dgm:t>
        <a:bodyPr/>
        <a:lstStyle/>
        <a:p>
          <a:r>
            <a:rPr lang="ru-RU" b="0" i="0" dirty="0" smtClean="0"/>
            <a:t>Казка – </a:t>
          </a:r>
          <a:r>
            <a:rPr lang="ru-RU" b="0" i="0" dirty="0" err="1" smtClean="0"/>
            <a:t>це</a:t>
          </a:r>
          <a:r>
            <a:rPr lang="ru-RU" b="0" i="0" dirty="0" smtClean="0"/>
            <a:t> вид </a:t>
          </a:r>
          <a:r>
            <a:rPr lang="ru-RU" b="0" i="0" dirty="0" err="1" smtClean="0"/>
            <a:t>художньої</a:t>
          </a:r>
          <a:r>
            <a:rPr lang="ru-RU" b="0" i="0" dirty="0" smtClean="0"/>
            <a:t> </a:t>
          </a:r>
          <a:r>
            <a:rPr lang="ru-RU" b="0" i="0" dirty="0" err="1" smtClean="0"/>
            <a:t>прози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походить </a:t>
          </a:r>
          <a:r>
            <a:rPr lang="ru-RU" b="0" i="0" dirty="0" err="1" smtClean="0"/>
            <a:t>від</a:t>
          </a:r>
          <a:r>
            <a:rPr lang="ru-RU" b="0" i="0" dirty="0" smtClean="0"/>
            <a:t> </a:t>
          </a:r>
          <a:r>
            <a:rPr lang="ru-RU" b="0" i="0" dirty="0" err="1" smtClean="0"/>
            <a:t>народних</a:t>
          </a:r>
          <a:r>
            <a:rPr lang="ru-RU" b="0" i="0" dirty="0" smtClean="0"/>
            <a:t> </a:t>
          </a:r>
          <a:r>
            <a:rPr lang="ru-RU" b="0" i="0" dirty="0" err="1" smtClean="0"/>
            <a:t>переказів</a:t>
          </a:r>
          <a:r>
            <a:rPr lang="ru-RU" b="0" i="0" dirty="0" smtClean="0"/>
            <a:t>, </a:t>
          </a:r>
          <a:r>
            <a:rPr lang="ru-RU" b="0" i="0" dirty="0" err="1" smtClean="0"/>
            <a:t>порівняно</a:t>
          </a:r>
          <a:r>
            <a:rPr lang="ru-RU" b="0" i="0" dirty="0" smtClean="0"/>
            <a:t> коротка </a:t>
          </a:r>
          <a:r>
            <a:rPr lang="ru-RU" b="0" i="0" dirty="0" err="1" smtClean="0"/>
            <a:t>розповідь</a:t>
          </a:r>
          <a:r>
            <a:rPr lang="ru-RU" b="0" i="0" dirty="0" smtClean="0"/>
            <a:t> про </a:t>
          </a:r>
          <a:r>
            <a:rPr lang="ru-RU" b="0" i="0" dirty="0" err="1" smtClean="0"/>
            <a:t>фантастичні</a:t>
          </a:r>
          <a:r>
            <a:rPr lang="ru-RU" b="0" i="0" dirty="0" smtClean="0"/>
            <a:t> </a:t>
          </a:r>
          <a:r>
            <a:rPr lang="ru-RU" b="0" i="0" dirty="0" err="1" smtClean="0"/>
            <a:t>події</a:t>
          </a:r>
          <a:r>
            <a:rPr lang="ru-RU" b="0" i="0" dirty="0" smtClean="0"/>
            <a:t> та </a:t>
          </a:r>
          <a:r>
            <a:rPr lang="ru-RU" b="0" i="0" dirty="0" err="1" smtClean="0"/>
            <a:t>персонажі</a:t>
          </a:r>
          <a:r>
            <a:rPr lang="ru-RU" b="0" i="0" dirty="0" smtClean="0"/>
            <a:t>, </a:t>
          </a:r>
          <a:r>
            <a:rPr lang="ru-RU" b="0" i="0" dirty="0" err="1" smtClean="0"/>
            <a:t>такі</a:t>
          </a:r>
          <a:r>
            <a:rPr lang="ru-RU" b="0" i="0" dirty="0" smtClean="0"/>
            <a:t>, як </a:t>
          </a:r>
          <a:r>
            <a:rPr lang="ru-RU" b="0" i="0" dirty="0" err="1" smtClean="0"/>
            <a:t>феї</a:t>
          </a:r>
          <a:r>
            <a:rPr lang="ru-RU" b="0" i="0" dirty="0" smtClean="0"/>
            <a:t>, </a:t>
          </a:r>
          <a:r>
            <a:rPr lang="ru-RU" b="0" i="0" dirty="0" err="1" smtClean="0"/>
            <a:t>гноми</a:t>
          </a:r>
          <a:r>
            <a:rPr lang="ru-RU" b="0" i="0" dirty="0" smtClean="0"/>
            <a:t>, </a:t>
          </a:r>
          <a:r>
            <a:rPr lang="ru-RU" b="0" i="0" dirty="0" err="1" smtClean="0"/>
            <a:t>велетні</a:t>
          </a:r>
          <a:r>
            <a:rPr lang="ru-RU" b="0" i="0" dirty="0" smtClean="0"/>
            <a:t> </a:t>
          </a:r>
          <a:r>
            <a:rPr lang="ru-RU" b="0" i="0" dirty="0" err="1" smtClean="0"/>
            <a:t>тощо</a:t>
          </a:r>
          <a:r>
            <a:rPr lang="ru-RU" b="0" i="0" dirty="0" smtClean="0"/>
            <a:t>. За </a:t>
          </a:r>
          <a:r>
            <a:rPr lang="ru-RU" b="0" i="0" dirty="0" err="1" smtClean="0"/>
            <a:t>змістом</a:t>
          </a:r>
          <a:r>
            <a:rPr lang="ru-RU" b="0" i="0" dirty="0" smtClean="0"/>
            <a:t> </a:t>
          </a:r>
          <a:r>
            <a:rPr lang="ru-RU" b="0" i="0" dirty="0" err="1" smtClean="0"/>
            <a:t>казки</a:t>
          </a:r>
          <a:r>
            <a:rPr lang="ru-RU" b="0" i="0" dirty="0" smtClean="0"/>
            <a:t> </a:t>
          </a:r>
          <a:r>
            <a:rPr lang="ru-RU" b="0" i="0" dirty="0" err="1" smtClean="0"/>
            <a:t>поділяються</a:t>
          </a:r>
          <a:r>
            <a:rPr lang="ru-RU" b="0" i="0" dirty="0" smtClean="0"/>
            <a:t> на </a:t>
          </a:r>
          <a:r>
            <a:rPr lang="ru-RU" b="0" i="0" dirty="0" err="1" smtClean="0"/>
            <a:t>кілька</a:t>
          </a:r>
          <a:r>
            <a:rPr lang="ru-RU" b="0" i="0" dirty="0" smtClean="0"/>
            <a:t> </a:t>
          </a:r>
          <a:r>
            <a:rPr lang="ru-RU" b="0" i="0" dirty="0" err="1" smtClean="0"/>
            <a:t>різновидів</a:t>
          </a:r>
          <a:r>
            <a:rPr lang="ru-RU" b="0" i="0" dirty="0" smtClean="0"/>
            <a:t>. Казки про </a:t>
          </a:r>
          <a:r>
            <a:rPr lang="ru-RU" b="0" i="0" dirty="0" err="1" smtClean="0"/>
            <a:t>тварин</a:t>
          </a:r>
          <a:r>
            <a:rPr lang="ru-RU" b="0" i="0" dirty="0" smtClean="0"/>
            <a:t> </a:t>
          </a:r>
          <a:r>
            <a:rPr lang="ru-RU" b="0" i="0" dirty="0" err="1" smtClean="0"/>
            <a:t>генетично</a:t>
          </a:r>
          <a:r>
            <a:rPr lang="ru-RU" b="0" i="0" dirty="0" smtClean="0"/>
            <a:t> </a:t>
          </a:r>
          <a:r>
            <a:rPr lang="ru-RU" b="0" i="0" dirty="0" err="1" smtClean="0"/>
            <a:t>найдавніші</a:t>
          </a:r>
          <a:r>
            <a:rPr lang="ru-RU" b="0" i="0" dirty="0" smtClean="0"/>
            <a:t>, </a:t>
          </a:r>
          <a:r>
            <a:rPr lang="ru-RU" b="0" i="0" dirty="0" err="1" smtClean="0"/>
            <a:t>пов’язані</a:t>
          </a:r>
          <a:r>
            <a:rPr lang="ru-RU" b="0" i="0" dirty="0" smtClean="0"/>
            <a:t> з </a:t>
          </a:r>
          <a:r>
            <a:rPr lang="ru-RU" b="0" i="0" dirty="0" err="1" smtClean="0"/>
            <a:t>тотемічними</a:t>
          </a:r>
          <a:r>
            <a:rPr lang="ru-RU" b="0" i="0" dirty="0" smtClean="0"/>
            <a:t> </a:t>
          </a:r>
          <a:r>
            <a:rPr lang="ru-RU" b="0" i="0" dirty="0" err="1" smtClean="0"/>
            <a:t>уявленнями</a:t>
          </a:r>
          <a:r>
            <a:rPr lang="ru-RU" b="0" i="0" dirty="0" smtClean="0"/>
            <a:t>. </a:t>
          </a:r>
          <a:r>
            <a:rPr lang="ru-RU" b="0" i="0" dirty="0" err="1" smtClean="0"/>
            <a:t>Головними</a:t>
          </a:r>
          <a:r>
            <a:rPr lang="ru-RU" b="0" i="0" dirty="0" smtClean="0"/>
            <a:t> </a:t>
          </a:r>
          <a:r>
            <a:rPr lang="ru-RU" b="0" i="0" dirty="0" err="1" smtClean="0"/>
            <a:t>їх</a:t>
          </a:r>
          <a:r>
            <a:rPr lang="ru-RU" b="0" i="0" dirty="0" smtClean="0"/>
            <a:t> героями </a:t>
          </a:r>
          <a:r>
            <a:rPr lang="ru-RU" b="0" i="0" dirty="0" err="1" smtClean="0"/>
            <a:t>виступають</a:t>
          </a:r>
          <a:r>
            <a:rPr lang="ru-RU" b="0" i="0" dirty="0" smtClean="0"/>
            <a:t> </a:t>
          </a:r>
          <a:r>
            <a:rPr lang="ru-RU" b="0" i="0" dirty="0" err="1" smtClean="0"/>
            <a:t>звірі</a:t>
          </a:r>
          <a:r>
            <a:rPr lang="ru-RU" b="0" i="0" dirty="0" smtClean="0"/>
            <a:t>. Один </a:t>
          </a:r>
          <a:r>
            <a:rPr lang="ru-RU" b="0" i="0" dirty="0" err="1" smtClean="0"/>
            <a:t>із</a:t>
          </a:r>
          <a:r>
            <a:rPr lang="ru-RU" b="0" i="0" dirty="0" smtClean="0"/>
            <a:t> </a:t>
          </a:r>
          <a:r>
            <a:rPr lang="ru-RU" b="0" i="0" dirty="0" err="1" smtClean="0"/>
            <a:t>різновидів</a:t>
          </a:r>
          <a:r>
            <a:rPr lang="ru-RU" b="0" i="0" dirty="0" smtClean="0"/>
            <a:t> </a:t>
          </a:r>
          <a:r>
            <a:rPr lang="ru-RU" b="0" i="0" dirty="0" err="1" smtClean="0"/>
            <a:t>казок</a:t>
          </a:r>
          <a:r>
            <a:rPr lang="ru-RU" b="0" i="0" dirty="0" smtClean="0"/>
            <a:t> про </a:t>
          </a:r>
          <a:r>
            <a:rPr lang="ru-RU" b="0" i="0" dirty="0" err="1" smtClean="0"/>
            <a:t>тварин</a:t>
          </a:r>
          <a:r>
            <a:rPr lang="ru-RU" b="0" i="0" dirty="0" smtClean="0"/>
            <a:t> – </a:t>
          </a:r>
          <a:r>
            <a:rPr lang="ru-RU" b="0" i="0" dirty="0" err="1" smtClean="0"/>
            <a:t>кумулятивні</a:t>
          </a:r>
          <a:r>
            <a:rPr lang="ru-RU" b="0" i="0" dirty="0" smtClean="0"/>
            <a:t> </a:t>
          </a:r>
          <a:r>
            <a:rPr lang="ru-RU" b="0" i="0" dirty="0" err="1" smtClean="0"/>
            <a:t>казки</a:t>
          </a:r>
          <a:r>
            <a:rPr lang="ru-RU" b="0" i="0" dirty="0" smtClean="0"/>
            <a:t> (твори для </a:t>
          </a:r>
          <a:r>
            <a:rPr lang="ru-RU" b="0" i="0" dirty="0" err="1" smtClean="0"/>
            <a:t>дітей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розвивають</a:t>
          </a:r>
          <a:r>
            <a:rPr lang="ru-RU" b="0" i="0" dirty="0" smtClean="0"/>
            <a:t> </a:t>
          </a:r>
          <a:r>
            <a:rPr lang="ru-RU" b="0" i="0" dirty="0" err="1" smtClean="0"/>
            <a:t>логічне</a:t>
          </a:r>
          <a:r>
            <a:rPr lang="ru-RU" b="0" i="0" dirty="0" smtClean="0"/>
            <a:t> </a:t>
          </a:r>
          <a:r>
            <a:rPr lang="ru-RU" b="0" i="0" dirty="0" err="1" smtClean="0"/>
            <a:t>мислення</a:t>
          </a:r>
          <a:r>
            <a:rPr lang="ru-RU" b="0" i="0" dirty="0" smtClean="0"/>
            <a:t>, </a:t>
          </a:r>
          <a:r>
            <a:rPr lang="ru-RU" b="0" i="0" dirty="0" err="1" smtClean="0"/>
            <a:t>пам'ять</a:t>
          </a:r>
          <a:r>
            <a:rPr lang="ru-RU" b="0" i="0" dirty="0" smtClean="0"/>
            <a:t>, </a:t>
          </a:r>
          <a:r>
            <a:rPr lang="ru-RU" b="0" i="0" dirty="0" err="1" smtClean="0"/>
            <a:t>виховують</a:t>
          </a:r>
          <a:r>
            <a:rPr lang="ru-RU" b="0" i="0" dirty="0" smtClean="0"/>
            <a:t> </a:t>
          </a:r>
          <a:r>
            <a:rPr lang="ru-RU" b="0" i="0" dirty="0" err="1" smtClean="0"/>
            <a:t>моральні</a:t>
          </a:r>
          <a:r>
            <a:rPr lang="ru-RU" b="0" i="0" dirty="0" smtClean="0"/>
            <a:t> </a:t>
          </a:r>
          <a:r>
            <a:rPr lang="ru-RU" b="0" i="0" dirty="0" err="1" smtClean="0"/>
            <a:t>почуття</a:t>
          </a:r>
          <a:r>
            <a:rPr lang="ru-RU" b="0" i="0" dirty="0" smtClean="0"/>
            <a:t> </a:t>
          </a:r>
          <a:r>
            <a:rPr lang="ru-RU" b="0" i="0" dirty="0" err="1" smtClean="0"/>
            <a:t>тощо</a:t>
          </a:r>
          <a:r>
            <a:rPr lang="ru-RU" b="0" i="0" dirty="0" smtClean="0"/>
            <a:t>). У </a:t>
          </a:r>
          <a:r>
            <a:rPr lang="ru-RU" b="0" i="0" dirty="0" err="1" smtClean="0"/>
            <a:t>фантастичних</a:t>
          </a:r>
          <a:r>
            <a:rPr lang="ru-RU" b="0" i="0" dirty="0" smtClean="0"/>
            <a:t> </a:t>
          </a:r>
          <a:r>
            <a:rPr lang="ru-RU" b="0" i="0" dirty="0" err="1" smtClean="0"/>
            <a:t>казках</a:t>
          </a:r>
          <a:r>
            <a:rPr lang="ru-RU" b="0" i="0" dirty="0" smtClean="0"/>
            <a:t> </a:t>
          </a:r>
          <a:r>
            <a:rPr lang="ru-RU" b="0" i="0" dirty="0" err="1" smtClean="0"/>
            <a:t>поєднується</a:t>
          </a:r>
          <a:r>
            <a:rPr lang="ru-RU" b="0" i="0" dirty="0" smtClean="0"/>
            <a:t> </a:t>
          </a:r>
          <a:r>
            <a:rPr lang="ru-RU" b="0" i="0" dirty="0" err="1" smtClean="0"/>
            <a:t>міфічне</a:t>
          </a:r>
          <a:r>
            <a:rPr lang="ru-RU" b="0" i="0" dirty="0" smtClean="0"/>
            <a:t>, </a:t>
          </a:r>
          <a:r>
            <a:rPr lang="ru-RU" b="0" i="0" dirty="0" err="1" smtClean="0"/>
            <a:t>фантастичне</a:t>
          </a:r>
          <a:r>
            <a:rPr lang="ru-RU" b="0" i="0" dirty="0" smtClean="0"/>
            <a:t> і </a:t>
          </a:r>
          <a:r>
            <a:rPr lang="ru-RU" b="0" i="0" dirty="0" err="1" smtClean="0"/>
            <a:t>героїчне</a:t>
          </a:r>
          <a:r>
            <a:rPr lang="ru-RU" b="0" i="0" dirty="0" smtClean="0"/>
            <a:t> начала (</a:t>
          </a:r>
          <a:r>
            <a:rPr lang="ru-RU" b="0" i="0" dirty="0" err="1" smtClean="0"/>
            <a:t>змієборство</a:t>
          </a:r>
          <a:r>
            <a:rPr lang="ru-RU" b="0" i="0" dirty="0" smtClean="0"/>
            <a:t>, </a:t>
          </a:r>
          <a:r>
            <a:rPr lang="ru-RU" b="0" i="0" dirty="0" err="1" smtClean="0"/>
            <a:t>добування</a:t>
          </a:r>
          <a:r>
            <a:rPr lang="ru-RU" b="0" i="0" dirty="0" smtClean="0"/>
            <a:t> і </a:t>
          </a:r>
          <a:r>
            <a:rPr lang="ru-RU" b="0" i="0" dirty="0" err="1" smtClean="0"/>
            <a:t>використання</a:t>
          </a:r>
          <a:r>
            <a:rPr lang="ru-RU" b="0" i="0" dirty="0" smtClean="0"/>
            <a:t> </a:t>
          </a:r>
          <a:r>
            <a:rPr lang="ru-RU" b="0" i="0" dirty="0" err="1" smtClean="0"/>
            <a:t>чудодійних</a:t>
          </a:r>
          <a:r>
            <a:rPr lang="ru-RU" b="0" i="0" dirty="0" smtClean="0"/>
            <a:t> </a:t>
          </a:r>
          <a:r>
            <a:rPr lang="ru-RU" b="0" i="0" dirty="0" err="1" smtClean="0"/>
            <a:t>предметів</a:t>
          </a:r>
          <a:r>
            <a:rPr lang="ru-RU" b="0" i="0" dirty="0" smtClean="0"/>
            <a:t> (</a:t>
          </a:r>
          <a:r>
            <a:rPr lang="ru-RU" b="0" i="0" dirty="0" err="1" smtClean="0"/>
            <a:t>цілюща</a:t>
          </a:r>
          <a:r>
            <a:rPr lang="ru-RU" b="0" i="0" dirty="0" smtClean="0"/>
            <a:t> вода, жар-</a:t>
          </a:r>
          <a:r>
            <a:rPr lang="ru-RU" b="0" i="0" dirty="0" err="1" smtClean="0"/>
            <a:t>птиця</a:t>
          </a:r>
          <a:r>
            <a:rPr lang="ru-RU" b="0" i="0" dirty="0" smtClean="0"/>
            <a:t>, меч-</a:t>
          </a:r>
          <a:r>
            <a:rPr lang="ru-RU" b="0" i="0" dirty="0" err="1" smtClean="0"/>
            <a:t>кладенець</a:t>
          </a:r>
          <a:r>
            <a:rPr lang="ru-RU" b="0" i="0" dirty="0" smtClean="0"/>
            <a:t>, шапка-невидимка, </a:t>
          </a:r>
          <a:r>
            <a:rPr lang="ru-RU" b="0" i="0" dirty="0" err="1" smtClean="0"/>
            <a:t>чоботи-самоходи</a:t>
          </a:r>
          <a:r>
            <a:rPr lang="ru-RU" b="0" i="0" dirty="0" smtClean="0"/>
            <a:t>). </a:t>
          </a:r>
          <a:endParaRPr lang="ru-RU" dirty="0"/>
        </a:p>
      </dgm:t>
    </dgm:pt>
    <dgm:pt modelId="{A5444205-DADE-4B7C-A2B2-9F57D3475BCB}" type="parTrans" cxnId="{AA2C02B9-4982-4F9D-939A-D60A7AA8E7AA}">
      <dgm:prSet/>
      <dgm:spPr/>
      <dgm:t>
        <a:bodyPr/>
        <a:lstStyle/>
        <a:p>
          <a:endParaRPr lang="ru-RU"/>
        </a:p>
      </dgm:t>
    </dgm:pt>
    <dgm:pt modelId="{CF03988A-2FBE-4ED0-92CA-C1FC97E87C3E}" type="sibTrans" cxnId="{AA2C02B9-4982-4F9D-939A-D60A7AA8E7AA}">
      <dgm:prSet/>
      <dgm:spPr/>
      <dgm:t>
        <a:bodyPr/>
        <a:lstStyle/>
        <a:p>
          <a:endParaRPr lang="ru-RU"/>
        </a:p>
      </dgm:t>
    </dgm:pt>
    <dgm:pt modelId="{08E42126-5740-4E53-BCBF-798E6EDBDA9C}">
      <dgm:prSet phldrT="[Текст]"/>
      <dgm:spPr/>
      <dgm:t>
        <a:bodyPr/>
        <a:lstStyle/>
        <a:p>
          <a:r>
            <a:rPr lang="ru-RU" b="0" i="0" dirty="0" err="1" smtClean="0"/>
            <a:t>Мультфільм</a:t>
          </a:r>
          <a:r>
            <a:rPr lang="ru-RU" b="0" i="0" dirty="0" smtClean="0"/>
            <a:t> у </a:t>
          </a:r>
          <a:r>
            <a:rPr lang="ru-RU" b="0" i="0" dirty="0" err="1" smtClean="0"/>
            <a:t>житті</a:t>
          </a:r>
          <a:r>
            <a:rPr lang="ru-RU" b="0" i="0" dirty="0" smtClean="0"/>
            <a:t> </a:t>
          </a:r>
          <a:r>
            <a:rPr lang="ru-RU" b="0" i="0" dirty="0" err="1" smtClean="0"/>
            <a:t>дитини</a:t>
          </a:r>
          <a:r>
            <a:rPr lang="ru-RU" b="0" i="0" dirty="0" smtClean="0"/>
            <a:t> </a:t>
          </a:r>
          <a:r>
            <a:rPr lang="ru-RU" b="0" i="0" dirty="0" err="1" smtClean="0"/>
            <a:t>дошкільного</a:t>
          </a:r>
          <a:r>
            <a:rPr lang="ru-RU" b="0" i="0" dirty="0" smtClean="0"/>
            <a:t> </a:t>
          </a:r>
          <a:r>
            <a:rPr lang="ru-RU" b="0" i="0" dirty="0" err="1" smtClean="0"/>
            <a:t>віку</a:t>
          </a:r>
          <a:r>
            <a:rPr lang="ru-RU" b="0" i="0" dirty="0" smtClean="0"/>
            <a:t> </a:t>
          </a:r>
          <a:r>
            <a:rPr lang="ru-RU" b="0" i="0" dirty="0" err="1" smtClean="0"/>
            <a:t>має</a:t>
          </a:r>
          <a:r>
            <a:rPr lang="ru-RU" b="0" i="0" dirty="0" smtClean="0"/>
            <a:t> </a:t>
          </a:r>
          <a:r>
            <a:rPr lang="ru-RU" b="0" i="0" dirty="0" err="1" smtClean="0"/>
            <a:t>визначальне</a:t>
          </a:r>
          <a:r>
            <a:rPr lang="ru-RU" b="0" i="0" dirty="0" smtClean="0"/>
            <a:t> </a:t>
          </a:r>
          <a:r>
            <a:rPr lang="ru-RU" b="0" i="0" dirty="0" err="1" smtClean="0"/>
            <a:t>значення</a:t>
          </a:r>
          <a:r>
            <a:rPr lang="ru-RU" b="0" i="0" dirty="0" smtClean="0"/>
            <a:t>, </a:t>
          </a:r>
          <a:r>
            <a:rPr lang="ru-RU" b="0" i="0" dirty="0" err="1" smtClean="0"/>
            <a:t>оскільки</a:t>
          </a:r>
          <a:r>
            <a:rPr lang="ru-RU" b="0" i="0" dirty="0" smtClean="0"/>
            <a:t> </a:t>
          </a:r>
          <a:r>
            <a:rPr lang="ru-RU" b="0" i="0" dirty="0" err="1" smtClean="0"/>
            <a:t>формує</a:t>
          </a:r>
          <a:r>
            <a:rPr lang="ru-RU" b="0" i="0" dirty="0" smtClean="0"/>
            <a:t> в </a:t>
          </a:r>
          <a:r>
            <a:rPr lang="ru-RU" b="0" i="0" dirty="0" err="1" smtClean="0"/>
            <a:t>дитячій</a:t>
          </a:r>
          <a:r>
            <a:rPr lang="ru-RU" b="0" i="0" dirty="0" smtClean="0"/>
            <a:t> </a:t>
          </a:r>
          <a:r>
            <a:rPr lang="ru-RU" b="0" i="0" dirty="0" err="1" smtClean="0"/>
            <a:t>свідомості</a:t>
          </a:r>
          <a:r>
            <a:rPr lang="ru-RU" b="0" i="0" dirty="0" smtClean="0"/>
            <a:t> модель </a:t>
          </a:r>
          <a:r>
            <a:rPr lang="ru-RU" b="0" i="0" dirty="0" err="1" smtClean="0"/>
            <a:t>навколишнього</a:t>
          </a:r>
          <a:r>
            <a:rPr lang="ru-RU" b="0" i="0" dirty="0" smtClean="0"/>
            <a:t> </a:t>
          </a:r>
          <a:r>
            <a:rPr lang="ru-RU" b="0" i="0" dirty="0" err="1" smtClean="0"/>
            <a:t>світу</a:t>
          </a:r>
          <a:r>
            <a:rPr lang="ru-RU" b="0" i="0" dirty="0" smtClean="0"/>
            <a:t>, </a:t>
          </a:r>
          <a:r>
            <a:rPr lang="ru-RU" b="0" i="0" dirty="0" err="1" smtClean="0"/>
            <a:t>образи</a:t>
          </a:r>
          <a:r>
            <a:rPr lang="ru-RU" b="0" i="0" dirty="0" smtClean="0"/>
            <a:t> друга й ворога, </a:t>
          </a:r>
          <a:r>
            <a:rPr lang="ru-RU" b="0" i="0" dirty="0" err="1" smtClean="0"/>
            <a:t>стереотипи</a:t>
          </a:r>
          <a:r>
            <a:rPr lang="ru-RU" b="0" i="0" dirty="0" smtClean="0"/>
            <a:t> </a:t>
          </a:r>
          <a:r>
            <a:rPr lang="ru-RU" b="0" i="0" dirty="0" err="1" smtClean="0"/>
            <a:t>майбутньої</a:t>
          </a:r>
          <a:r>
            <a:rPr lang="ru-RU" b="0" i="0" dirty="0" smtClean="0"/>
            <a:t> </a:t>
          </a:r>
          <a:r>
            <a:rPr lang="ru-RU" b="0" i="0" dirty="0" err="1" smtClean="0"/>
            <a:t>поведінки</a:t>
          </a:r>
          <a:r>
            <a:rPr lang="ru-RU" b="0" i="0" dirty="0" smtClean="0"/>
            <a:t> як юнака </a:t>
          </a:r>
          <a:r>
            <a:rPr lang="ru-RU" b="0" i="0" dirty="0" err="1" smtClean="0"/>
            <a:t>чи</a:t>
          </a:r>
          <a:r>
            <a:rPr lang="ru-RU" b="0" i="0" dirty="0" smtClean="0"/>
            <a:t> </a:t>
          </a:r>
          <a:r>
            <a:rPr lang="ru-RU" b="0" i="0" dirty="0" err="1" smtClean="0"/>
            <a:t>дівчини</a:t>
          </a:r>
          <a:r>
            <a:rPr lang="ru-RU" b="0" i="0" dirty="0" smtClean="0"/>
            <a:t>, </a:t>
          </a:r>
          <a:r>
            <a:rPr lang="ru-RU" b="0" i="0" dirty="0" err="1" smtClean="0"/>
            <a:t>ідеал</a:t>
          </a:r>
          <a:r>
            <a:rPr lang="ru-RU" b="0" i="0" dirty="0" smtClean="0"/>
            <a:t>, до </a:t>
          </a:r>
          <a:r>
            <a:rPr lang="ru-RU" b="0" i="0" dirty="0" err="1" smtClean="0"/>
            <a:t>якого</a:t>
          </a:r>
          <a:r>
            <a:rPr lang="ru-RU" b="0" i="0" dirty="0" smtClean="0"/>
            <a:t> вони </a:t>
          </a:r>
          <a:r>
            <a:rPr lang="ru-RU" b="0" i="0" dirty="0" err="1" smtClean="0"/>
            <a:t>будуть</a:t>
          </a:r>
          <a:r>
            <a:rPr lang="ru-RU" b="0" i="0" dirty="0" smtClean="0"/>
            <a:t> </a:t>
          </a:r>
          <a:r>
            <a:rPr lang="ru-RU" b="0" i="0" dirty="0" err="1" smtClean="0"/>
            <a:t>прагнути</a:t>
          </a:r>
          <a:r>
            <a:rPr lang="ru-RU" b="0" i="0" dirty="0" smtClean="0"/>
            <a:t> при </a:t>
          </a:r>
          <a:r>
            <a:rPr lang="ru-RU" b="0" i="0" dirty="0" err="1" smtClean="0"/>
            <a:t>виборі</a:t>
          </a:r>
          <a:r>
            <a:rPr lang="ru-RU" b="0" i="0" dirty="0" smtClean="0"/>
            <a:t> </a:t>
          </a:r>
          <a:r>
            <a:rPr lang="ru-RU" b="0" i="0" dirty="0" err="1" smtClean="0"/>
            <a:t>майбутньої</a:t>
          </a:r>
          <a:r>
            <a:rPr lang="ru-RU" b="0" i="0" dirty="0" smtClean="0"/>
            <a:t> </a:t>
          </a:r>
          <a:r>
            <a:rPr lang="ru-RU" b="0" i="0" dirty="0" err="1" smtClean="0"/>
            <a:t>дружини</a:t>
          </a:r>
          <a:r>
            <a:rPr lang="ru-RU" b="0" i="0" dirty="0" smtClean="0"/>
            <a:t>, </a:t>
          </a:r>
          <a:r>
            <a:rPr lang="ru-RU" b="0" i="0" dirty="0" err="1" smtClean="0"/>
            <a:t>чоловіка</a:t>
          </a:r>
          <a:r>
            <a:rPr lang="ru-RU" b="0" i="0" dirty="0" smtClean="0"/>
            <a:t>, батька, </a:t>
          </a:r>
          <a:r>
            <a:rPr lang="ru-RU" b="0" i="0" dirty="0" err="1" smtClean="0"/>
            <a:t>матері</a:t>
          </a:r>
          <a:r>
            <a:rPr lang="ru-RU" b="0" i="0" dirty="0" smtClean="0"/>
            <a:t> </a:t>
          </a:r>
          <a:r>
            <a:rPr lang="ru-RU" b="0" i="0" dirty="0" err="1" smtClean="0"/>
            <a:t>своїх</a:t>
          </a:r>
          <a:r>
            <a:rPr lang="ru-RU" b="0" i="0" dirty="0" smtClean="0"/>
            <a:t> </a:t>
          </a:r>
          <a:r>
            <a:rPr lang="ru-RU" b="0" i="0" dirty="0" err="1" smtClean="0"/>
            <a:t>дітей</a:t>
          </a:r>
          <a:r>
            <a:rPr lang="ru-RU" b="0" i="0" dirty="0" smtClean="0"/>
            <a:t>. </a:t>
          </a:r>
          <a:r>
            <a:rPr lang="ru-RU" b="0" i="0" dirty="0" err="1" smtClean="0"/>
            <a:t>Дорослим</a:t>
          </a:r>
          <a:r>
            <a:rPr lang="ru-RU" b="0" i="0" dirty="0" smtClean="0"/>
            <a:t> (</a:t>
          </a:r>
          <a:r>
            <a:rPr lang="ru-RU" b="0" i="0" dirty="0" err="1" smtClean="0"/>
            <a:t>спеціалістам</a:t>
          </a:r>
          <a:r>
            <a:rPr lang="ru-RU" b="0" i="0" dirty="0" smtClean="0"/>
            <a:t> </a:t>
          </a:r>
          <a:r>
            <a:rPr lang="ru-RU" b="0" i="0" dirty="0" err="1" smtClean="0"/>
            <a:t>дошкільного</a:t>
          </a:r>
          <a:r>
            <a:rPr lang="ru-RU" b="0" i="0" dirty="0" smtClean="0"/>
            <a:t> закладу, батькам) </a:t>
          </a:r>
          <a:r>
            <a:rPr lang="ru-RU" b="0" i="0" dirty="0" err="1" smtClean="0"/>
            <a:t>необхідно</a:t>
          </a:r>
          <a:r>
            <a:rPr lang="ru-RU" b="0" i="0" dirty="0" smtClean="0"/>
            <a:t> </a:t>
          </a:r>
          <a:r>
            <a:rPr lang="ru-RU" b="0" i="0" dirty="0" err="1" smtClean="0"/>
            <a:t>аналізувати</a:t>
          </a:r>
          <a:r>
            <a:rPr lang="ru-RU" b="0" i="0" dirty="0" smtClean="0"/>
            <a:t> </a:t>
          </a:r>
          <a:r>
            <a:rPr lang="ru-RU" b="0" i="0" dirty="0" err="1" smtClean="0"/>
            <a:t>вплив</a:t>
          </a:r>
          <a:r>
            <a:rPr lang="ru-RU" b="0" i="0" dirty="0" smtClean="0"/>
            <a:t> </a:t>
          </a:r>
          <a:r>
            <a:rPr lang="ru-RU" b="0" i="0" dirty="0" err="1" smtClean="0"/>
            <a:t>різноманітних</a:t>
          </a:r>
          <a:r>
            <a:rPr lang="ru-RU" b="0" i="0" dirty="0" smtClean="0"/>
            <a:t> </a:t>
          </a:r>
          <a:r>
            <a:rPr lang="ru-RU" b="0" i="0" dirty="0" err="1" smtClean="0"/>
            <a:t>мультфільмів</a:t>
          </a:r>
          <a:r>
            <a:rPr lang="ru-RU" b="0" i="0" dirty="0" smtClean="0"/>
            <a:t> (</a:t>
          </a:r>
          <a:r>
            <a:rPr lang="ru-RU" b="0" i="0" dirty="0" err="1" smtClean="0"/>
            <a:t>радянських</a:t>
          </a:r>
          <a:r>
            <a:rPr lang="ru-RU" b="0" i="0" dirty="0" smtClean="0"/>
            <a:t>, </a:t>
          </a:r>
          <a:r>
            <a:rPr lang="ru-RU" b="0" i="0" dirty="0" err="1" smtClean="0"/>
            <a:t>сучасних</a:t>
          </a:r>
          <a:r>
            <a:rPr lang="ru-RU" b="0" i="0" dirty="0" smtClean="0"/>
            <a:t> </a:t>
          </a:r>
          <a:r>
            <a:rPr lang="ru-RU" b="0" i="0" dirty="0" err="1" smtClean="0"/>
            <a:t>вітчизняних</a:t>
          </a:r>
          <a:r>
            <a:rPr lang="ru-RU" b="0" i="0" dirty="0" smtClean="0"/>
            <a:t> та </a:t>
          </a:r>
          <a:r>
            <a:rPr lang="ru-RU" b="0" i="0" dirty="0" err="1" smtClean="0"/>
            <a:t>зарубіжних</a:t>
          </a:r>
          <a:r>
            <a:rPr lang="ru-RU" b="0" i="0" dirty="0" smtClean="0"/>
            <a:t>) на </a:t>
          </a:r>
          <a:r>
            <a:rPr lang="ru-RU" b="0" i="0" dirty="0" err="1" smtClean="0"/>
            <a:t>психологічний</a:t>
          </a:r>
          <a:r>
            <a:rPr lang="ru-RU" b="0" i="0" dirty="0" smtClean="0"/>
            <a:t> і </a:t>
          </a:r>
          <a:r>
            <a:rPr lang="ru-RU" b="0" i="0" dirty="0" err="1" smtClean="0"/>
            <a:t>соціальний</a:t>
          </a:r>
          <a:r>
            <a:rPr lang="ru-RU" b="0" i="0" dirty="0" smtClean="0"/>
            <a:t> </a:t>
          </a:r>
          <a:r>
            <a:rPr lang="ru-RU" b="0" i="0" dirty="0" err="1" smtClean="0"/>
            <a:t>розвиток</a:t>
          </a:r>
          <a:r>
            <a:rPr lang="ru-RU" b="0" i="0" dirty="0" smtClean="0"/>
            <a:t> </a:t>
          </a:r>
          <a:r>
            <a:rPr lang="ru-RU" b="0" i="0" dirty="0" err="1" smtClean="0"/>
            <a:t>дитини</a:t>
          </a:r>
          <a:r>
            <a:rPr lang="ru-RU" b="0" i="0" dirty="0" smtClean="0"/>
            <a:t> та </a:t>
          </a:r>
          <a:r>
            <a:rPr lang="ru-RU" b="0" i="0" dirty="0" err="1" smtClean="0"/>
            <a:t>підбирати</a:t>
          </a:r>
          <a:r>
            <a:rPr lang="ru-RU" b="0" i="0" dirty="0" smtClean="0"/>
            <a:t> </a:t>
          </a:r>
          <a:r>
            <a:rPr lang="ru-RU" b="0" i="0" dirty="0" err="1" smtClean="0"/>
            <a:t>корисні</a:t>
          </a:r>
          <a:r>
            <a:rPr lang="ru-RU" b="0" i="0" dirty="0" smtClean="0"/>
            <a:t> для перегляду </a:t>
          </a:r>
          <a:r>
            <a:rPr lang="ru-RU" b="0" i="0" dirty="0" err="1" smtClean="0"/>
            <a:t>дітьми</a:t>
          </a:r>
          <a:r>
            <a:rPr lang="ru-RU" b="0" i="0" dirty="0" smtClean="0"/>
            <a:t> </a:t>
          </a:r>
          <a:endParaRPr lang="ru-RU" dirty="0"/>
        </a:p>
      </dgm:t>
    </dgm:pt>
    <dgm:pt modelId="{F44DE2B0-0779-475D-92EE-F784E355A666}" type="parTrans" cxnId="{03F6730D-83B0-4C91-B8DC-6A2E477D288E}">
      <dgm:prSet/>
      <dgm:spPr/>
      <dgm:t>
        <a:bodyPr/>
        <a:lstStyle/>
        <a:p>
          <a:endParaRPr lang="ru-RU"/>
        </a:p>
      </dgm:t>
    </dgm:pt>
    <dgm:pt modelId="{76A07CF2-3824-47E4-A21D-4EECD5E9EDE1}" type="sibTrans" cxnId="{03F6730D-83B0-4C91-B8DC-6A2E477D288E}">
      <dgm:prSet/>
      <dgm:spPr/>
      <dgm:t>
        <a:bodyPr/>
        <a:lstStyle/>
        <a:p>
          <a:endParaRPr lang="ru-RU"/>
        </a:p>
      </dgm:t>
    </dgm:pt>
    <dgm:pt modelId="{BA06D8EA-534B-467C-91B5-6AED4AD74CD1}" type="pres">
      <dgm:prSet presAssocID="{520B036F-5511-42FA-A949-873AC56E30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E0A278-576E-4516-A63B-80C110FB4EF0}" type="pres">
      <dgm:prSet presAssocID="{95EEE537-FCBF-4A16-A1EF-9E55D4292ED6}" presName="node" presStyleLbl="node1" presStyleIdx="0" presStyleCnt="2" custScaleY="216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CCF99-51C6-4660-861E-68FAFBE47497}" type="pres">
      <dgm:prSet presAssocID="{CF03988A-2FBE-4ED0-92CA-C1FC97E87C3E}" presName="sibTrans" presStyleCnt="0"/>
      <dgm:spPr/>
    </dgm:pt>
    <dgm:pt modelId="{6AD83FA8-A36E-4B8B-A4E9-10E29F3E3D8B}" type="pres">
      <dgm:prSet presAssocID="{08E42126-5740-4E53-BCBF-798E6EDBDA9C}" presName="node" presStyleLbl="node1" presStyleIdx="1" presStyleCnt="2" custScaleY="210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F6730D-83B0-4C91-B8DC-6A2E477D288E}" srcId="{520B036F-5511-42FA-A949-873AC56E30DC}" destId="{08E42126-5740-4E53-BCBF-798E6EDBDA9C}" srcOrd="1" destOrd="0" parTransId="{F44DE2B0-0779-475D-92EE-F784E355A666}" sibTransId="{76A07CF2-3824-47E4-A21D-4EECD5E9EDE1}"/>
    <dgm:cxn modelId="{5A91A5BB-C07B-4EB7-A1FA-CA257B718D63}" type="presOf" srcId="{520B036F-5511-42FA-A949-873AC56E30DC}" destId="{BA06D8EA-534B-467C-91B5-6AED4AD74CD1}" srcOrd="0" destOrd="0" presId="urn:microsoft.com/office/officeart/2005/8/layout/default"/>
    <dgm:cxn modelId="{AA2C02B9-4982-4F9D-939A-D60A7AA8E7AA}" srcId="{520B036F-5511-42FA-A949-873AC56E30DC}" destId="{95EEE537-FCBF-4A16-A1EF-9E55D4292ED6}" srcOrd="0" destOrd="0" parTransId="{A5444205-DADE-4B7C-A2B2-9F57D3475BCB}" sibTransId="{CF03988A-2FBE-4ED0-92CA-C1FC97E87C3E}"/>
    <dgm:cxn modelId="{DE2616A3-0B97-44F8-A014-0CEF0F32D8FD}" type="presOf" srcId="{08E42126-5740-4E53-BCBF-798E6EDBDA9C}" destId="{6AD83FA8-A36E-4B8B-A4E9-10E29F3E3D8B}" srcOrd="0" destOrd="0" presId="urn:microsoft.com/office/officeart/2005/8/layout/default"/>
    <dgm:cxn modelId="{7EA8EA63-F52A-4C1F-8430-9E655CE880CA}" type="presOf" srcId="{95EEE537-FCBF-4A16-A1EF-9E55D4292ED6}" destId="{48E0A278-576E-4516-A63B-80C110FB4EF0}" srcOrd="0" destOrd="0" presId="urn:microsoft.com/office/officeart/2005/8/layout/default"/>
    <dgm:cxn modelId="{B75007DB-77D9-424A-9309-3F93EDFC7D9B}" type="presParOf" srcId="{BA06D8EA-534B-467C-91B5-6AED4AD74CD1}" destId="{48E0A278-576E-4516-A63B-80C110FB4EF0}" srcOrd="0" destOrd="0" presId="urn:microsoft.com/office/officeart/2005/8/layout/default"/>
    <dgm:cxn modelId="{8D1C73E9-0CC7-40E4-BEED-8D06E9CC2BCF}" type="presParOf" srcId="{BA06D8EA-534B-467C-91B5-6AED4AD74CD1}" destId="{9E5CCF99-51C6-4660-861E-68FAFBE47497}" srcOrd="1" destOrd="0" presId="urn:microsoft.com/office/officeart/2005/8/layout/default"/>
    <dgm:cxn modelId="{7AEF9C36-4F31-4F16-B0FA-4FB1FFBE2BC3}" type="presParOf" srcId="{BA06D8EA-534B-467C-91B5-6AED4AD74CD1}" destId="{6AD83FA8-A36E-4B8B-A4E9-10E29F3E3D8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57E4E6-5D39-4E42-B769-D10877FD594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06990A-4259-43CA-B21A-2BA7A7363D26}">
      <dgm:prSet phldrT="[Текст]"/>
      <dgm:spPr/>
      <dgm:t>
        <a:bodyPr/>
        <a:lstStyle/>
        <a:p>
          <a:r>
            <a:rPr lang="ru-RU" b="0" i="0" dirty="0" smtClean="0"/>
            <a:t>Закон </a:t>
          </a:r>
          <a:r>
            <a:rPr lang="ru-RU" b="0" i="0" dirty="0" err="1" smtClean="0"/>
            <a:t>України</a:t>
          </a:r>
          <a:r>
            <a:rPr lang="ru-RU" b="0" i="0" dirty="0" smtClean="0"/>
            <a:t> «Про </a:t>
          </a:r>
          <a:r>
            <a:rPr lang="ru-RU" b="0" i="0" dirty="0" err="1" smtClean="0"/>
            <a:t>охорону</a:t>
          </a:r>
          <a:r>
            <a:rPr lang="ru-RU" b="0" i="0" dirty="0" smtClean="0"/>
            <a:t> </a:t>
          </a:r>
          <a:r>
            <a:rPr lang="ru-RU" b="0" i="0" dirty="0" err="1" smtClean="0"/>
            <a:t>дитинства</a:t>
          </a:r>
          <a:r>
            <a:rPr lang="ru-RU" b="0" i="0" dirty="0" smtClean="0"/>
            <a:t>» (</a:t>
          </a:r>
          <a:r>
            <a:rPr lang="ru-RU" b="0" i="0" dirty="0" err="1" smtClean="0"/>
            <a:t>від</a:t>
          </a:r>
          <a:r>
            <a:rPr lang="ru-RU" b="0" i="0" dirty="0" smtClean="0"/>
            <a:t> 26.04.2001 №2402-111)</a:t>
          </a:r>
          <a:endParaRPr lang="ru-RU" dirty="0"/>
        </a:p>
      </dgm:t>
    </dgm:pt>
    <dgm:pt modelId="{11F56959-E0D6-49A1-A429-3904761685C8}" type="parTrans" cxnId="{0159AEF4-EF68-4984-B10C-ABE2EB2D67FF}">
      <dgm:prSet/>
      <dgm:spPr/>
      <dgm:t>
        <a:bodyPr/>
        <a:lstStyle/>
        <a:p>
          <a:endParaRPr lang="ru-RU"/>
        </a:p>
      </dgm:t>
    </dgm:pt>
    <dgm:pt modelId="{50601600-1AB8-44E3-9132-CF09B1163559}" type="sibTrans" cxnId="{0159AEF4-EF68-4984-B10C-ABE2EB2D67FF}">
      <dgm:prSet/>
      <dgm:spPr/>
      <dgm:t>
        <a:bodyPr/>
        <a:lstStyle/>
        <a:p>
          <a:endParaRPr lang="ru-RU"/>
        </a:p>
      </dgm:t>
    </dgm:pt>
    <dgm:pt modelId="{88110F39-9963-4C6A-99CA-1409F22F9A1D}">
      <dgm:prSet phldrT="[Текст]"/>
      <dgm:spPr/>
      <dgm:t>
        <a:bodyPr/>
        <a:lstStyle/>
        <a:p>
          <a:r>
            <a:rPr lang="ru-RU" b="0" i="0" dirty="0" smtClean="0"/>
            <a:t>Закон </a:t>
          </a:r>
          <a:r>
            <a:rPr lang="ru-RU" b="0" i="0" dirty="0" err="1" smtClean="0"/>
            <a:t>України</a:t>
          </a:r>
          <a:r>
            <a:rPr lang="ru-RU" b="0" i="0" dirty="0" smtClean="0"/>
            <a:t> «Про </a:t>
          </a:r>
          <a:r>
            <a:rPr lang="ru-RU" b="0" i="0" dirty="0" err="1" smtClean="0"/>
            <a:t>дошкільну</a:t>
          </a:r>
          <a:r>
            <a:rPr lang="ru-RU" b="0" i="0" dirty="0" smtClean="0"/>
            <a:t> </a:t>
          </a:r>
          <a:r>
            <a:rPr lang="ru-RU" b="0" i="0" dirty="0" err="1" smtClean="0"/>
            <a:t>освіту</a:t>
          </a:r>
          <a:r>
            <a:rPr lang="ru-RU" b="0" i="0" dirty="0" smtClean="0"/>
            <a:t>» (Указ Президента </a:t>
          </a:r>
          <a:r>
            <a:rPr lang="ru-RU" b="0" i="0" dirty="0" err="1" smtClean="0"/>
            <a:t>України</a:t>
          </a:r>
          <a:r>
            <a:rPr lang="ru-RU" b="0" i="0" dirty="0" smtClean="0"/>
            <a:t> </a:t>
          </a:r>
          <a:r>
            <a:rPr lang="ru-RU" b="0" i="0" dirty="0" err="1" smtClean="0"/>
            <a:t>від</a:t>
          </a:r>
          <a:r>
            <a:rPr lang="ru-RU" b="0" i="0" dirty="0" smtClean="0"/>
            <a:t> 01.07.2001 №2628-111)     </a:t>
          </a:r>
          <a:endParaRPr lang="ru-RU" dirty="0"/>
        </a:p>
      </dgm:t>
    </dgm:pt>
    <dgm:pt modelId="{45604A05-D918-4060-8887-C094450CC865}" type="parTrans" cxnId="{675F1450-6A25-426C-B2F3-01DC90C3AABC}">
      <dgm:prSet/>
      <dgm:spPr/>
      <dgm:t>
        <a:bodyPr/>
        <a:lstStyle/>
        <a:p>
          <a:endParaRPr lang="ru-RU"/>
        </a:p>
      </dgm:t>
    </dgm:pt>
    <dgm:pt modelId="{D3E34530-BFF5-4468-8423-AF29598DC037}" type="sibTrans" cxnId="{675F1450-6A25-426C-B2F3-01DC90C3AABC}">
      <dgm:prSet/>
      <dgm:spPr/>
      <dgm:t>
        <a:bodyPr/>
        <a:lstStyle/>
        <a:p>
          <a:endParaRPr lang="ru-RU"/>
        </a:p>
      </dgm:t>
    </dgm:pt>
    <dgm:pt modelId="{1F6B768E-D5DB-4063-A98C-65A597900FAB}">
      <dgm:prSet phldrT="[Текст]"/>
      <dgm:spPr/>
      <dgm:t>
        <a:bodyPr/>
        <a:lstStyle/>
        <a:p>
          <a:r>
            <a:rPr lang="ru-RU" b="0" i="0" dirty="0" smtClean="0"/>
            <a:t>Закон </a:t>
          </a:r>
          <a:r>
            <a:rPr lang="ru-RU" b="0" i="0" dirty="0" err="1" smtClean="0"/>
            <a:t>України</a:t>
          </a:r>
          <a:r>
            <a:rPr lang="ru-RU" b="0" i="0" dirty="0" smtClean="0"/>
            <a:t> «Про </a:t>
          </a:r>
          <a:r>
            <a:rPr lang="ru-RU" b="0" i="0" dirty="0" err="1" smtClean="0"/>
            <a:t>освіту</a:t>
          </a:r>
          <a:r>
            <a:rPr lang="ru-RU" b="0" i="0" dirty="0" smtClean="0"/>
            <a:t>» (</a:t>
          </a:r>
          <a:r>
            <a:rPr lang="ru-RU" b="0" i="0" dirty="0" err="1" smtClean="0"/>
            <a:t>від</a:t>
          </a:r>
          <a:r>
            <a:rPr lang="ru-RU" b="0" i="0" dirty="0" smtClean="0"/>
            <a:t> 26.04.2001 №2402-111)</a:t>
          </a:r>
          <a:endParaRPr lang="ru-RU" dirty="0"/>
        </a:p>
      </dgm:t>
    </dgm:pt>
    <dgm:pt modelId="{3F250FBB-9C24-4541-B8FA-4895DD38F84F}" type="parTrans" cxnId="{7243EE35-B9DD-423B-A041-87180821522B}">
      <dgm:prSet/>
      <dgm:spPr/>
      <dgm:t>
        <a:bodyPr/>
        <a:lstStyle/>
        <a:p>
          <a:endParaRPr lang="ru-RU"/>
        </a:p>
      </dgm:t>
    </dgm:pt>
    <dgm:pt modelId="{D588793F-30D0-490F-9AA0-9130EB7DCB8E}" type="sibTrans" cxnId="{7243EE35-B9DD-423B-A041-87180821522B}">
      <dgm:prSet/>
      <dgm:spPr/>
      <dgm:t>
        <a:bodyPr/>
        <a:lstStyle/>
        <a:p>
          <a:endParaRPr lang="ru-RU"/>
        </a:p>
      </dgm:t>
    </dgm:pt>
    <dgm:pt modelId="{8EAE6416-2927-4B2D-A5C8-7F80EC5C62CD}">
      <dgm:prSet phldrT="[Текст]"/>
      <dgm:spPr/>
      <dgm:t>
        <a:bodyPr/>
        <a:lstStyle/>
        <a:p>
          <a:r>
            <a:rPr lang="ru-RU" b="0" i="0" dirty="0" err="1" smtClean="0"/>
            <a:t>Положення</a:t>
          </a:r>
          <a:r>
            <a:rPr lang="ru-RU" b="0" i="0" dirty="0" smtClean="0"/>
            <a:t> про </a:t>
          </a:r>
          <a:r>
            <a:rPr lang="ru-RU" b="0" i="0" dirty="0" err="1" smtClean="0"/>
            <a:t>дошкільний</a:t>
          </a:r>
          <a:r>
            <a:rPr lang="ru-RU" b="0" i="0" dirty="0" smtClean="0"/>
            <a:t> </a:t>
          </a:r>
          <a:r>
            <a:rPr lang="ru-RU" b="0" i="0" dirty="0" err="1" smtClean="0"/>
            <a:t>навчальний</a:t>
          </a:r>
          <a:r>
            <a:rPr lang="ru-RU" b="0" i="0" dirty="0" smtClean="0"/>
            <a:t> заклад (Постанова </a:t>
          </a:r>
          <a:r>
            <a:rPr lang="ru-RU" b="0" i="0" dirty="0" err="1" smtClean="0"/>
            <a:t>Кабінету</a:t>
          </a:r>
          <a:r>
            <a:rPr lang="ru-RU" b="0" i="0" dirty="0" smtClean="0"/>
            <a:t> </a:t>
          </a:r>
          <a:r>
            <a:rPr lang="ru-RU" b="0" i="0" dirty="0" err="1" smtClean="0"/>
            <a:t>Міністрів</a:t>
          </a:r>
          <a:r>
            <a:rPr lang="ru-RU" b="0" i="0" dirty="0" smtClean="0"/>
            <a:t> </a:t>
          </a:r>
          <a:r>
            <a:rPr lang="ru-RU" b="0" i="0" dirty="0" err="1" smtClean="0"/>
            <a:t>України</a:t>
          </a:r>
          <a:r>
            <a:rPr lang="ru-RU" b="0" i="0" dirty="0" smtClean="0"/>
            <a:t> </a:t>
          </a:r>
          <a:r>
            <a:rPr lang="ru-RU" b="0" i="0" dirty="0" err="1" smtClean="0"/>
            <a:t>від</a:t>
          </a:r>
          <a:r>
            <a:rPr lang="ru-RU" b="0" i="0" dirty="0" smtClean="0"/>
            <a:t> 12.03.2003 №305,  </a:t>
          </a:r>
          <a:r>
            <a:rPr lang="ru-RU" b="0" i="0" dirty="0" err="1" smtClean="0"/>
            <a:t>із</a:t>
          </a:r>
          <a:r>
            <a:rPr lang="ru-RU" b="0" i="0" dirty="0" smtClean="0"/>
            <a:t> </a:t>
          </a:r>
          <a:r>
            <a:rPr lang="ru-RU" b="0" i="0" dirty="0" err="1" smtClean="0"/>
            <a:t>змінами</a:t>
          </a:r>
          <a:r>
            <a:rPr lang="ru-RU" b="0" i="0" dirty="0" smtClean="0"/>
            <a:t> </a:t>
          </a:r>
          <a:r>
            <a:rPr lang="ru-RU" b="0" i="0" dirty="0" err="1" smtClean="0"/>
            <a:t>внесеними</a:t>
          </a:r>
          <a:r>
            <a:rPr lang="ru-RU" b="0" i="0" dirty="0" smtClean="0"/>
            <a:t> </a:t>
          </a:r>
          <a:r>
            <a:rPr lang="ru-RU" b="0" i="0" dirty="0" err="1" smtClean="0"/>
            <a:t>згідно</a:t>
          </a:r>
          <a:r>
            <a:rPr lang="ru-RU" b="0" i="0" dirty="0" smtClean="0"/>
            <a:t> з </a:t>
          </a:r>
          <a:r>
            <a:rPr lang="ru-RU" b="0" i="0" dirty="0" err="1" smtClean="0"/>
            <a:t>Постановою</a:t>
          </a:r>
          <a:r>
            <a:rPr lang="ru-RU" b="0" i="0" dirty="0" smtClean="0"/>
            <a:t> </a:t>
          </a:r>
          <a:r>
            <a:rPr lang="ru-RU" b="0" i="0" dirty="0" err="1" smtClean="0"/>
            <a:t>Кабінету</a:t>
          </a:r>
          <a:r>
            <a:rPr lang="ru-RU" b="0" i="0" dirty="0" smtClean="0"/>
            <a:t> </a:t>
          </a:r>
          <a:r>
            <a:rPr lang="ru-RU" b="0" i="0" dirty="0" err="1" smtClean="0"/>
            <a:t>Міністрів</a:t>
          </a:r>
          <a:r>
            <a:rPr lang="ru-RU" b="0" i="0" dirty="0" smtClean="0"/>
            <a:t> №1204 </a:t>
          </a:r>
          <a:r>
            <a:rPr lang="ru-RU" b="0" i="0" dirty="0" err="1" smtClean="0"/>
            <a:t>від</a:t>
          </a:r>
          <a:r>
            <a:rPr lang="ru-RU" b="0" i="0" dirty="0" smtClean="0"/>
            <a:t> 16.11.2011)</a:t>
          </a:r>
          <a:endParaRPr lang="ru-RU" dirty="0"/>
        </a:p>
      </dgm:t>
    </dgm:pt>
    <dgm:pt modelId="{4F449CE0-9CB5-4244-9304-1F58290DF644}" type="parTrans" cxnId="{C9492F5E-070E-4B22-8D41-293C9021737C}">
      <dgm:prSet/>
      <dgm:spPr/>
      <dgm:t>
        <a:bodyPr/>
        <a:lstStyle/>
        <a:p>
          <a:endParaRPr lang="ru-RU"/>
        </a:p>
      </dgm:t>
    </dgm:pt>
    <dgm:pt modelId="{D41B408E-CD1F-4BA6-8A33-7A2BC554D14E}" type="sibTrans" cxnId="{C9492F5E-070E-4B22-8D41-293C9021737C}">
      <dgm:prSet/>
      <dgm:spPr/>
      <dgm:t>
        <a:bodyPr/>
        <a:lstStyle/>
        <a:p>
          <a:endParaRPr lang="ru-RU"/>
        </a:p>
      </dgm:t>
    </dgm:pt>
    <dgm:pt modelId="{E49A4658-9977-48BF-BFFD-2A490D0AE7A8}">
      <dgm:prSet/>
      <dgm:spPr/>
      <dgm:t>
        <a:bodyPr/>
        <a:lstStyle/>
        <a:p>
          <a:r>
            <a:rPr lang="ru-RU" b="0" i="0" dirty="0" smtClean="0"/>
            <a:t>    </a:t>
          </a:r>
          <a:r>
            <a:rPr lang="ru-RU" b="0" i="0" dirty="0" err="1" smtClean="0"/>
            <a:t>Конвенція</a:t>
          </a:r>
          <a:r>
            <a:rPr lang="ru-RU" b="0" i="0" dirty="0" smtClean="0"/>
            <a:t> про права </a:t>
          </a:r>
          <a:r>
            <a:rPr lang="ru-RU" b="0" i="0" dirty="0" err="1" smtClean="0"/>
            <a:t>дитини</a:t>
          </a:r>
          <a:r>
            <a:rPr lang="ru-RU" b="0" i="0" dirty="0" smtClean="0"/>
            <a:t> (</a:t>
          </a:r>
          <a:r>
            <a:rPr lang="ru-RU" b="0" i="0" dirty="0" err="1" smtClean="0"/>
            <a:t>від</a:t>
          </a:r>
          <a:r>
            <a:rPr lang="ru-RU" b="0" i="0" dirty="0" smtClean="0"/>
            <a:t> 26.04.2001 №2402-111)</a:t>
          </a:r>
          <a:endParaRPr lang="ru-RU" b="0" i="0" dirty="0"/>
        </a:p>
      </dgm:t>
    </dgm:pt>
    <dgm:pt modelId="{F31526E8-AE04-4F4B-81B2-0A89003EEAB5}" type="parTrans" cxnId="{E59939C3-190B-4F12-8827-6674A1B7E541}">
      <dgm:prSet/>
      <dgm:spPr/>
      <dgm:t>
        <a:bodyPr/>
        <a:lstStyle/>
        <a:p>
          <a:endParaRPr lang="ru-RU"/>
        </a:p>
      </dgm:t>
    </dgm:pt>
    <dgm:pt modelId="{535365F2-5738-47F4-BF39-365AC82144AB}" type="sibTrans" cxnId="{E59939C3-190B-4F12-8827-6674A1B7E541}">
      <dgm:prSet/>
      <dgm:spPr/>
      <dgm:t>
        <a:bodyPr/>
        <a:lstStyle/>
        <a:p>
          <a:endParaRPr lang="ru-RU"/>
        </a:p>
      </dgm:t>
    </dgm:pt>
    <dgm:pt modelId="{7DF5D1FB-1E2C-4CDE-A6E1-D0DFF930398E}" type="pres">
      <dgm:prSet presAssocID="{E857E4E6-5D39-4E42-B769-D10877FD59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50E10A-2D4E-48E0-B6CD-5074E3D0F687}" type="pres">
      <dgm:prSet presAssocID="{5806990A-4259-43CA-B21A-2BA7A7363D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42E2C-08C5-4267-9928-67C27430BBFA}" type="pres">
      <dgm:prSet presAssocID="{50601600-1AB8-44E3-9132-CF09B1163559}" presName="sibTrans" presStyleCnt="0"/>
      <dgm:spPr/>
    </dgm:pt>
    <dgm:pt modelId="{020A3CAA-1356-4C69-B898-A39942E365F9}" type="pres">
      <dgm:prSet presAssocID="{E49A4658-9977-48BF-BFFD-2A490D0AE7A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B0822-5D4C-460F-8A65-FF9B76390909}" type="pres">
      <dgm:prSet presAssocID="{535365F2-5738-47F4-BF39-365AC82144AB}" presName="sibTrans" presStyleCnt="0"/>
      <dgm:spPr/>
    </dgm:pt>
    <dgm:pt modelId="{E3EC9A7D-3C61-41F6-BDEA-CA4A0FC6FABC}" type="pres">
      <dgm:prSet presAssocID="{88110F39-9963-4C6A-99CA-1409F22F9A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A6E2F-6552-4679-8200-0D5904F1753D}" type="pres">
      <dgm:prSet presAssocID="{D3E34530-BFF5-4468-8423-AF29598DC037}" presName="sibTrans" presStyleCnt="0"/>
      <dgm:spPr/>
    </dgm:pt>
    <dgm:pt modelId="{4CEB718A-C6BA-4FDC-8AF2-B6431247BF2B}" type="pres">
      <dgm:prSet presAssocID="{1F6B768E-D5DB-4063-A98C-65A597900FA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936BD-35F7-4BF3-99D5-DF7CFEF98E8F}" type="pres">
      <dgm:prSet presAssocID="{D588793F-30D0-490F-9AA0-9130EB7DCB8E}" presName="sibTrans" presStyleCnt="0"/>
      <dgm:spPr/>
    </dgm:pt>
    <dgm:pt modelId="{6252AA7A-E189-4A9E-9E9F-F4F6F718D064}" type="pres">
      <dgm:prSet presAssocID="{8EAE6416-2927-4B2D-A5C8-7F80EC5C62C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DACF61-C52A-4402-851D-FAE9EB63DA16}" type="presOf" srcId="{88110F39-9963-4C6A-99CA-1409F22F9A1D}" destId="{E3EC9A7D-3C61-41F6-BDEA-CA4A0FC6FABC}" srcOrd="0" destOrd="0" presId="urn:microsoft.com/office/officeart/2005/8/layout/default"/>
    <dgm:cxn modelId="{CD09F628-5C05-45FF-8FAC-2B80F26AC318}" type="presOf" srcId="{5806990A-4259-43CA-B21A-2BA7A7363D26}" destId="{DA50E10A-2D4E-48E0-B6CD-5074E3D0F687}" srcOrd="0" destOrd="0" presId="urn:microsoft.com/office/officeart/2005/8/layout/default"/>
    <dgm:cxn modelId="{7243EE35-B9DD-423B-A041-87180821522B}" srcId="{E857E4E6-5D39-4E42-B769-D10877FD5945}" destId="{1F6B768E-D5DB-4063-A98C-65A597900FAB}" srcOrd="3" destOrd="0" parTransId="{3F250FBB-9C24-4541-B8FA-4895DD38F84F}" sibTransId="{D588793F-30D0-490F-9AA0-9130EB7DCB8E}"/>
    <dgm:cxn modelId="{4B7685E7-81E0-43C4-BFD6-57345D59811B}" type="presOf" srcId="{E857E4E6-5D39-4E42-B769-D10877FD5945}" destId="{7DF5D1FB-1E2C-4CDE-A6E1-D0DFF930398E}" srcOrd="0" destOrd="0" presId="urn:microsoft.com/office/officeart/2005/8/layout/default"/>
    <dgm:cxn modelId="{C9492F5E-070E-4B22-8D41-293C9021737C}" srcId="{E857E4E6-5D39-4E42-B769-D10877FD5945}" destId="{8EAE6416-2927-4B2D-A5C8-7F80EC5C62CD}" srcOrd="4" destOrd="0" parTransId="{4F449CE0-9CB5-4244-9304-1F58290DF644}" sibTransId="{D41B408E-CD1F-4BA6-8A33-7A2BC554D14E}"/>
    <dgm:cxn modelId="{1540EB65-2AA5-4CE2-8F00-24FC82968A56}" type="presOf" srcId="{1F6B768E-D5DB-4063-A98C-65A597900FAB}" destId="{4CEB718A-C6BA-4FDC-8AF2-B6431247BF2B}" srcOrd="0" destOrd="0" presId="urn:microsoft.com/office/officeart/2005/8/layout/default"/>
    <dgm:cxn modelId="{E59939C3-190B-4F12-8827-6674A1B7E541}" srcId="{E857E4E6-5D39-4E42-B769-D10877FD5945}" destId="{E49A4658-9977-48BF-BFFD-2A490D0AE7A8}" srcOrd="1" destOrd="0" parTransId="{F31526E8-AE04-4F4B-81B2-0A89003EEAB5}" sibTransId="{535365F2-5738-47F4-BF39-365AC82144AB}"/>
    <dgm:cxn modelId="{0E8478EA-CAA5-4539-B5E8-1778C981A913}" type="presOf" srcId="{8EAE6416-2927-4B2D-A5C8-7F80EC5C62CD}" destId="{6252AA7A-E189-4A9E-9E9F-F4F6F718D064}" srcOrd="0" destOrd="0" presId="urn:microsoft.com/office/officeart/2005/8/layout/default"/>
    <dgm:cxn modelId="{675F1450-6A25-426C-B2F3-01DC90C3AABC}" srcId="{E857E4E6-5D39-4E42-B769-D10877FD5945}" destId="{88110F39-9963-4C6A-99CA-1409F22F9A1D}" srcOrd="2" destOrd="0" parTransId="{45604A05-D918-4060-8887-C094450CC865}" sibTransId="{D3E34530-BFF5-4468-8423-AF29598DC037}"/>
    <dgm:cxn modelId="{0159AEF4-EF68-4984-B10C-ABE2EB2D67FF}" srcId="{E857E4E6-5D39-4E42-B769-D10877FD5945}" destId="{5806990A-4259-43CA-B21A-2BA7A7363D26}" srcOrd="0" destOrd="0" parTransId="{11F56959-E0D6-49A1-A429-3904761685C8}" sibTransId="{50601600-1AB8-44E3-9132-CF09B1163559}"/>
    <dgm:cxn modelId="{19E53E07-79C8-4A24-B143-91C21333B2A9}" type="presOf" srcId="{E49A4658-9977-48BF-BFFD-2A490D0AE7A8}" destId="{020A3CAA-1356-4C69-B898-A39942E365F9}" srcOrd="0" destOrd="0" presId="urn:microsoft.com/office/officeart/2005/8/layout/default"/>
    <dgm:cxn modelId="{F3B829B7-525D-4E26-90C4-23CDB6F5D2CF}" type="presParOf" srcId="{7DF5D1FB-1E2C-4CDE-A6E1-D0DFF930398E}" destId="{DA50E10A-2D4E-48E0-B6CD-5074E3D0F687}" srcOrd="0" destOrd="0" presId="urn:microsoft.com/office/officeart/2005/8/layout/default"/>
    <dgm:cxn modelId="{73B62F3D-8C2A-41E2-9A91-19D49AF3936B}" type="presParOf" srcId="{7DF5D1FB-1E2C-4CDE-A6E1-D0DFF930398E}" destId="{ACD42E2C-08C5-4267-9928-67C27430BBFA}" srcOrd="1" destOrd="0" presId="urn:microsoft.com/office/officeart/2005/8/layout/default"/>
    <dgm:cxn modelId="{099C886F-C6DF-4198-97E5-8AF7915A042D}" type="presParOf" srcId="{7DF5D1FB-1E2C-4CDE-A6E1-D0DFF930398E}" destId="{020A3CAA-1356-4C69-B898-A39942E365F9}" srcOrd="2" destOrd="0" presId="urn:microsoft.com/office/officeart/2005/8/layout/default"/>
    <dgm:cxn modelId="{3F6D4CD9-177E-4F06-9E4B-BD1C7E5D187B}" type="presParOf" srcId="{7DF5D1FB-1E2C-4CDE-A6E1-D0DFF930398E}" destId="{87AB0822-5D4C-460F-8A65-FF9B76390909}" srcOrd="3" destOrd="0" presId="urn:microsoft.com/office/officeart/2005/8/layout/default"/>
    <dgm:cxn modelId="{A3D37D6E-7426-46F0-AAF2-F34CFA3DA78E}" type="presParOf" srcId="{7DF5D1FB-1E2C-4CDE-A6E1-D0DFF930398E}" destId="{E3EC9A7D-3C61-41F6-BDEA-CA4A0FC6FABC}" srcOrd="4" destOrd="0" presId="urn:microsoft.com/office/officeart/2005/8/layout/default"/>
    <dgm:cxn modelId="{BF5A9714-D28F-4395-8186-F6AB7454D7E1}" type="presParOf" srcId="{7DF5D1FB-1E2C-4CDE-A6E1-D0DFF930398E}" destId="{968A6E2F-6552-4679-8200-0D5904F1753D}" srcOrd="5" destOrd="0" presId="urn:microsoft.com/office/officeart/2005/8/layout/default"/>
    <dgm:cxn modelId="{2A260F5E-413E-4BA3-8752-DE0769136D64}" type="presParOf" srcId="{7DF5D1FB-1E2C-4CDE-A6E1-D0DFF930398E}" destId="{4CEB718A-C6BA-4FDC-8AF2-B6431247BF2B}" srcOrd="6" destOrd="0" presId="urn:microsoft.com/office/officeart/2005/8/layout/default"/>
    <dgm:cxn modelId="{A8D799AF-2266-4F27-AA15-8E5BACE77BAF}" type="presParOf" srcId="{7DF5D1FB-1E2C-4CDE-A6E1-D0DFF930398E}" destId="{887936BD-35F7-4BF3-99D5-DF7CFEF98E8F}" srcOrd="7" destOrd="0" presId="urn:microsoft.com/office/officeart/2005/8/layout/default"/>
    <dgm:cxn modelId="{D3DEB0B5-F6FE-4CED-9922-14E1C89A3322}" type="presParOf" srcId="{7DF5D1FB-1E2C-4CDE-A6E1-D0DFF930398E}" destId="{6252AA7A-E189-4A9E-9E9F-F4F6F718D06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BE25B8-2F83-4F8C-B4C3-0FAB8B82446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34D7FA-6D0A-450B-B57D-3CCCE7DF7B2C}" type="pres">
      <dgm:prSet presAssocID="{18BE25B8-2F83-4F8C-B4C3-0FAB8B8244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FE9C42F-D172-475B-BAEE-2281375AAD6B}" type="presOf" srcId="{18BE25B8-2F83-4F8C-B4C3-0FAB8B82446D}" destId="{FF34D7FA-6D0A-450B-B57D-3CCCE7DF7B2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19339B-CDE4-4DB6-A3F6-BF99D9D4849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15E1F3-04E1-4F20-A5CD-5BBAABA135DB}">
      <dgm:prSet phldrT="[Текст]" custT="1"/>
      <dgm:spPr/>
      <dgm:t>
        <a:bodyPr/>
        <a:lstStyle/>
        <a:p>
          <a:r>
            <a:rPr lang="ru-RU" sz="1600" b="0" i="0" dirty="0" err="1" smtClean="0"/>
            <a:t>Положення</a:t>
          </a:r>
          <a:r>
            <a:rPr lang="ru-RU" sz="1600" b="0" i="0" dirty="0" smtClean="0"/>
            <a:t> про </a:t>
          </a:r>
          <a:r>
            <a:rPr lang="ru-RU" sz="1600" b="0" i="0" dirty="0" err="1" smtClean="0"/>
            <a:t>навчально-виховний</a:t>
          </a:r>
          <a:r>
            <a:rPr lang="ru-RU" sz="1600" b="0" i="0" dirty="0" smtClean="0"/>
            <a:t> комплекс «</a:t>
          </a:r>
          <a:r>
            <a:rPr lang="ru-RU" sz="1600" b="0" i="0" dirty="0" err="1" smtClean="0"/>
            <a:t>дошкільний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навчальний</a:t>
          </a:r>
          <a:r>
            <a:rPr lang="ru-RU" sz="1600" b="0" i="0" dirty="0" smtClean="0"/>
            <a:t> заклад – </a:t>
          </a:r>
          <a:r>
            <a:rPr lang="ru-RU" sz="1600" b="0" i="0" dirty="0" err="1" smtClean="0"/>
            <a:t>загальноосвітній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навчальний</a:t>
          </a:r>
          <a:r>
            <a:rPr lang="ru-RU" sz="1600" b="0" i="0" dirty="0" smtClean="0"/>
            <a:t> заклад», «</a:t>
          </a:r>
          <a:r>
            <a:rPr lang="ru-RU" sz="1600" b="0" i="0" dirty="0" err="1" smtClean="0"/>
            <a:t>загальноосвітній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навчальний</a:t>
          </a:r>
          <a:r>
            <a:rPr lang="ru-RU" sz="1600" b="0" i="0" dirty="0" smtClean="0"/>
            <a:t> заклад - </a:t>
          </a:r>
          <a:r>
            <a:rPr lang="ru-RU" sz="1600" b="0" i="0" dirty="0" err="1" smtClean="0"/>
            <a:t>дошкільний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навчальний</a:t>
          </a:r>
          <a:r>
            <a:rPr lang="ru-RU" sz="1600" b="0" i="0" dirty="0" smtClean="0"/>
            <a:t> заклад» (Постанова </a:t>
          </a:r>
          <a:r>
            <a:rPr lang="ru-RU" sz="1600" b="0" i="0" dirty="0" err="1" smtClean="0"/>
            <a:t>Кабінету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Міністрів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України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від</a:t>
          </a:r>
          <a:r>
            <a:rPr lang="ru-RU" sz="1600" b="0" i="0" dirty="0" smtClean="0"/>
            <a:t> 12.03.2003 №306)</a:t>
          </a:r>
          <a:endParaRPr lang="ru-RU" sz="1600" dirty="0"/>
        </a:p>
      </dgm:t>
    </dgm:pt>
    <dgm:pt modelId="{0F49AF34-4B17-4131-BDB5-B2C4BA6A2EC8}" type="parTrans" cxnId="{4AD6CC66-C55D-4EF9-8FA8-2164297E7431}">
      <dgm:prSet/>
      <dgm:spPr/>
      <dgm:t>
        <a:bodyPr/>
        <a:lstStyle/>
        <a:p>
          <a:endParaRPr lang="ru-RU"/>
        </a:p>
      </dgm:t>
    </dgm:pt>
    <dgm:pt modelId="{5BBDCC83-6970-499B-8ABC-C9959C9EF764}" type="sibTrans" cxnId="{4AD6CC66-C55D-4EF9-8FA8-2164297E7431}">
      <dgm:prSet/>
      <dgm:spPr/>
      <dgm:t>
        <a:bodyPr/>
        <a:lstStyle/>
        <a:p>
          <a:endParaRPr lang="ru-RU"/>
        </a:p>
      </dgm:t>
    </dgm:pt>
    <dgm:pt modelId="{97A9A38F-A92A-4905-A9D7-5BF7F6822585}">
      <dgm:prSet phldrT="[Текст]"/>
      <dgm:spPr/>
      <dgm:t>
        <a:bodyPr/>
        <a:lstStyle/>
        <a:p>
          <a:r>
            <a:rPr lang="ru-RU" b="0" i="0" dirty="0" smtClean="0"/>
            <a:t>Закон </a:t>
          </a:r>
          <a:r>
            <a:rPr lang="ru-RU" b="0" i="0" dirty="0" err="1" smtClean="0"/>
            <a:t>України</a:t>
          </a:r>
          <a:r>
            <a:rPr lang="ru-RU" b="0" i="0" dirty="0" smtClean="0"/>
            <a:t> «Про </a:t>
          </a:r>
          <a:r>
            <a:rPr lang="ru-RU" b="0" i="0" dirty="0" err="1" smtClean="0"/>
            <a:t>загальнодержавну</a:t>
          </a:r>
          <a:r>
            <a:rPr lang="ru-RU" b="0" i="0" dirty="0" smtClean="0"/>
            <a:t> </a:t>
          </a:r>
          <a:r>
            <a:rPr lang="ru-RU" b="0" i="0" dirty="0" err="1" smtClean="0"/>
            <a:t>програму</a:t>
          </a:r>
          <a:r>
            <a:rPr lang="ru-RU" b="0" i="0" dirty="0" smtClean="0"/>
            <a:t> «</a:t>
          </a:r>
          <a:r>
            <a:rPr lang="ru-RU" b="0" i="0" dirty="0" err="1" smtClean="0"/>
            <a:t>Національний</a:t>
          </a:r>
          <a:r>
            <a:rPr lang="ru-RU" b="0" i="0" dirty="0" smtClean="0"/>
            <a:t> план </a:t>
          </a:r>
          <a:r>
            <a:rPr lang="ru-RU" b="0" i="0" dirty="0" err="1" smtClean="0"/>
            <a:t>дій</a:t>
          </a:r>
          <a:r>
            <a:rPr lang="ru-RU" b="0" i="0" dirty="0" smtClean="0"/>
            <a:t> </a:t>
          </a:r>
          <a:r>
            <a:rPr lang="ru-RU" b="0" i="0" dirty="0" err="1" smtClean="0"/>
            <a:t>щодо</a:t>
          </a:r>
          <a:r>
            <a:rPr lang="ru-RU" b="0" i="0" dirty="0" smtClean="0"/>
            <a:t> </a:t>
          </a:r>
          <a:r>
            <a:rPr lang="ru-RU" b="0" i="0" dirty="0" err="1" smtClean="0"/>
            <a:t>реалізації</a:t>
          </a:r>
          <a:r>
            <a:rPr lang="ru-RU" b="0" i="0" dirty="0" smtClean="0"/>
            <a:t> </a:t>
          </a:r>
          <a:r>
            <a:rPr lang="ru-RU" b="0" i="0" dirty="0" err="1" smtClean="0"/>
            <a:t>Конвенції</a:t>
          </a:r>
          <a:r>
            <a:rPr lang="ru-RU" b="0" i="0" dirty="0" smtClean="0"/>
            <a:t> ООН «Про права </a:t>
          </a:r>
          <a:r>
            <a:rPr lang="ru-RU" b="0" i="0" dirty="0" err="1" smtClean="0"/>
            <a:t>дитини</a:t>
          </a:r>
          <a:r>
            <a:rPr lang="ru-RU" b="0" i="0" dirty="0" smtClean="0"/>
            <a:t>» на </a:t>
          </a:r>
          <a:r>
            <a:rPr lang="ru-RU" b="0" i="0" dirty="0" err="1" smtClean="0"/>
            <a:t>період</a:t>
          </a:r>
          <a:r>
            <a:rPr lang="ru-RU" b="0" i="0" dirty="0" smtClean="0"/>
            <a:t> до 2016 року» (</a:t>
          </a:r>
          <a:r>
            <a:rPr lang="ru-RU" b="0" i="0" dirty="0" err="1" smtClean="0"/>
            <a:t>від</a:t>
          </a:r>
          <a:r>
            <a:rPr lang="ru-RU" b="0" i="0" dirty="0" smtClean="0"/>
            <a:t> 05.03.2009 №1065-VI)  </a:t>
          </a:r>
        </a:p>
        <a:p>
          <a:endParaRPr lang="ru-RU" dirty="0"/>
        </a:p>
      </dgm:t>
    </dgm:pt>
    <dgm:pt modelId="{8B7772F3-1593-46B6-A2A2-55510B4BA620}" type="parTrans" cxnId="{825B82A9-CF02-4B43-B36B-A6179BB5E9F4}">
      <dgm:prSet/>
      <dgm:spPr/>
      <dgm:t>
        <a:bodyPr/>
        <a:lstStyle/>
        <a:p>
          <a:endParaRPr lang="ru-RU"/>
        </a:p>
      </dgm:t>
    </dgm:pt>
    <dgm:pt modelId="{072144B2-536B-49A1-A5CE-3B474E89D99D}" type="sibTrans" cxnId="{825B82A9-CF02-4B43-B36B-A6179BB5E9F4}">
      <dgm:prSet/>
      <dgm:spPr/>
      <dgm:t>
        <a:bodyPr/>
        <a:lstStyle/>
        <a:p>
          <a:endParaRPr lang="ru-RU"/>
        </a:p>
      </dgm:t>
    </dgm:pt>
    <dgm:pt modelId="{D029DED0-2867-472B-8B65-A339D4F978F4}">
      <dgm:prSet phldrT="[Текст]" custT="1"/>
      <dgm:spPr/>
      <dgm:t>
        <a:bodyPr/>
        <a:lstStyle/>
        <a:p>
          <a:r>
            <a:rPr lang="ru-RU" sz="1800" b="0" i="0" dirty="0" smtClean="0"/>
            <a:t>Статут </a:t>
          </a:r>
          <a:r>
            <a:rPr lang="ru-RU" sz="1800" b="0" i="0" dirty="0" err="1" smtClean="0"/>
            <a:t>дошкільного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навчального</a:t>
          </a:r>
          <a:r>
            <a:rPr lang="ru-RU" sz="1800" b="0" i="0" dirty="0" smtClean="0"/>
            <a:t> закладу (наказ </a:t>
          </a:r>
          <a:r>
            <a:rPr lang="ru-RU" sz="1800" b="0" i="0" dirty="0" err="1" smtClean="0"/>
            <a:t>Міністерства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освіти</a:t>
          </a:r>
          <a:r>
            <a:rPr lang="ru-RU" sz="1800" b="0" i="0" dirty="0" smtClean="0"/>
            <a:t> науки </a:t>
          </a:r>
          <a:r>
            <a:rPr lang="ru-RU" sz="1800" b="0" i="0" dirty="0" err="1" smtClean="0"/>
            <a:t>України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від</a:t>
          </a:r>
          <a:r>
            <a:rPr lang="ru-RU" sz="1800" b="0" i="0" dirty="0" smtClean="0"/>
            <a:t> 24.04.2003 №257)</a:t>
          </a:r>
          <a:endParaRPr lang="ru-RU" sz="1800" dirty="0"/>
        </a:p>
      </dgm:t>
    </dgm:pt>
    <dgm:pt modelId="{AD218806-ECE1-4ED8-8D6C-9736226AFAAF}" type="parTrans" cxnId="{1229E779-687A-4DAE-9509-D317E9F0D396}">
      <dgm:prSet/>
      <dgm:spPr/>
      <dgm:t>
        <a:bodyPr/>
        <a:lstStyle/>
        <a:p>
          <a:endParaRPr lang="ru-RU"/>
        </a:p>
      </dgm:t>
    </dgm:pt>
    <dgm:pt modelId="{881F3537-6182-4B20-B9AB-81B1E243B2B3}" type="sibTrans" cxnId="{1229E779-687A-4DAE-9509-D317E9F0D396}">
      <dgm:prSet/>
      <dgm:spPr/>
      <dgm:t>
        <a:bodyPr/>
        <a:lstStyle/>
        <a:p>
          <a:endParaRPr lang="ru-RU"/>
        </a:p>
      </dgm:t>
    </dgm:pt>
    <dgm:pt modelId="{94802FCE-AAE7-4234-ADFC-FCB445595F86}" type="pres">
      <dgm:prSet presAssocID="{BD19339B-CDE4-4DB6-A3F6-BF99D9D484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E36989-76E7-4C8E-9F68-340655ADD967}" type="pres">
      <dgm:prSet presAssocID="{D415E1F3-04E1-4F20-A5CD-5BBAABA135D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51F9F-ED0B-4B20-AF06-1023FCB562F0}" type="pres">
      <dgm:prSet presAssocID="{5BBDCC83-6970-499B-8ABC-C9959C9EF764}" presName="sibTrans" presStyleCnt="0"/>
      <dgm:spPr/>
    </dgm:pt>
    <dgm:pt modelId="{45922E3F-D1A7-4AA9-8E04-A0E9D383FB23}" type="pres">
      <dgm:prSet presAssocID="{97A9A38F-A92A-4905-A9D7-5BF7F682258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A1E19-98F3-4514-8A7B-86A231BF5A73}" type="pres">
      <dgm:prSet presAssocID="{072144B2-536B-49A1-A5CE-3B474E89D99D}" presName="sibTrans" presStyleCnt="0"/>
      <dgm:spPr/>
    </dgm:pt>
    <dgm:pt modelId="{2D9F6050-24FD-4548-88BA-6F95B1D78D81}" type="pres">
      <dgm:prSet presAssocID="{D029DED0-2867-472B-8B65-A339D4F978F4}" presName="node" presStyleLbl="node1" presStyleIdx="2" presStyleCnt="3" custLinFactNeighborX="-71" custLinFactNeighborY="4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29E779-687A-4DAE-9509-D317E9F0D396}" srcId="{BD19339B-CDE4-4DB6-A3F6-BF99D9D48490}" destId="{D029DED0-2867-472B-8B65-A339D4F978F4}" srcOrd="2" destOrd="0" parTransId="{AD218806-ECE1-4ED8-8D6C-9736226AFAAF}" sibTransId="{881F3537-6182-4B20-B9AB-81B1E243B2B3}"/>
    <dgm:cxn modelId="{CB3E27A1-BB59-44B3-BBA4-142D28E4F70F}" type="presOf" srcId="{D029DED0-2867-472B-8B65-A339D4F978F4}" destId="{2D9F6050-24FD-4548-88BA-6F95B1D78D81}" srcOrd="0" destOrd="0" presId="urn:microsoft.com/office/officeart/2005/8/layout/default"/>
    <dgm:cxn modelId="{6046D8AD-B117-48B5-9A45-2D8897C5385F}" type="presOf" srcId="{97A9A38F-A92A-4905-A9D7-5BF7F6822585}" destId="{45922E3F-D1A7-4AA9-8E04-A0E9D383FB23}" srcOrd="0" destOrd="0" presId="urn:microsoft.com/office/officeart/2005/8/layout/default"/>
    <dgm:cxn modelId="{825B82A9-CF02-4B43-B36B-A6179BB5E9F4}" srcId="{BD19339B-CDE4-4DB6-A3F6-BF99D9D48490}" destId="{97A9A38F-A92A-4905-A9D7-5BF7F6822585}" srcOrd="1" destOrd="0" parTransId="{8B7772F3-1593-46B6-A2A2-55510B4BA620}" sibTransId="{072144B2-536B-49A1-A5CE-3B474E89D99D}"/>
    <dgm:cxn modelId="{0FE1BE20-9C4F-49A3-9F3D-4624F35CEE19}" type="presOf" srcId="{BD19339B-CDE4-4DB6-A3F6-BF99D9D48490}" destId="{94802FCE-AAE7-4234-ADFC-FCB445595F86}" srcOrd="0" destOrd="0" presId="urn:microsoft.com/office/officeart/2005/8/layout/default"/>
    <dgm:cxn modelId="{AF1213C5-61E4-440A-B670-3D040D4D0DE6}" type="presOf" srcId="{D415E1F3-04E1-4F20-A5CD-5BBAABA135DB}" destId="{9EE36989-76E7-4C8E-9F68-340655ADD967}" srcOrd="0" destOrd="0" presId="urn:microsoft.com/office/officeart/2005/8/layout/default"/>
    <dgm:cxn modelId="{4AD6CC66-C55D-4EF9-8FA8-2164297E7431}" srcId="{BD19339B-CDE4-4DB6-A3F6-BF99D9D48490}" destId="{D415E1F3-04E1-4F20-A5CD-5BBAABA135DB}" srcOrd="0" destOrd="0" parTransId="{0F49AF34-4B17-4131-BDB5-B2C4BA6A2EC8}" sibTransId="{5BBDCC83-6970-499B-8ABC-C9959C9EF764}"/>
    <dgm:cxn modelId="{72CB531E-79CD-43F7-921E-BFDFEABA172C}" type="presParOf" srcId="{94802FCE-AAE7-4234-ADFC-FCB445595F86}" destId="{9EE36989-76E7-4C8E-9F68-340655ADD967}" srcOrd="0" destOrd="0" presId="urn:microsoft.com/office/officeart/2005/8/layout/default"/>
    <dgm:cxn modelId="{F45257A2-CD4A-474A-910A-3984AFFFC657}" type="presParOf" srcId="{94802FCE-AAE7-4234-ADFC-FCB445595F86}" destId="{36A51F9F-ED0B-4B20-AF06-1023FCB562F0}" srcOrd="1" destOrd="0" presId="urn:microsoft.com/office/officeart/2005/8/layout/default"/>
    <dgm:cxn modelId="{C13FF955-ECC2-4853-A0FA-BE26EDBA4738}" type="presParOf" srcId="{94802FCE-AAE7-4234-ADFC-FCB445595F86}" destId="{45922E3F-D1A7-4AA9-8E04-A0E9D383FB23}" srcOrd="2" destOrd="0" presId="urn:microsoft.com/office/officeart/2005/8/layout/default"/>
    <dgm:cxn modelId="{6BE6F3AA-F81B-4583-A354-FCEE4F25C351}" type="presParOf" srcId="{94802FCE-AAE7-4234-ADFC-FCB445595F86}" destId="{D52A1E19-98F3-4514-8A7B-86A231BF5A73}" srcOrd="3" destOrd="0" presId="urn:microsoft.com/office/officeart/2005/8/layout/default"/>
    <dgm:cxn modelId="{AE9C51AC-3F9D-4937-82D5-6965DE0738A3}" type="presParOf" srcId="{94802FCE-AAE7-4234-ADFC-FCB445595F86}" destId="{2D9F6050-24FD-4548-88BA-6F95B1D78D8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ED5AEA-8F9E-4F12-AA7C-63A8BED4F28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4881EF-AAFC-4C4D-A766-0FF5E3D1262E}">
      <dgm:prSet phldrT="[Текст]"/>
      <dgm:spPr/>
      <dgm:t>
        <a:bodyPr/>
        <a:lstStyle/>
        <a:p>
          <a:r>
            <a:rPr lang="ru-RU" b="0" i="0" dirty="0" err="1" smtClean="0"/>
            <a:t>педагогізація</a:t>
          </a:r>
          <a:r>
            <a:rPr lang="ru-RU" b="0" i="0" dirty="0" smtClean="0"/>
            <a:t> </a:t>
          </a:r>
          <a:r>
            <a:rPr lang="ru-RU" b="0" i="0" dirty="0" err="1" smtClean="0"/>
            <a:t>соціально</a:t>
          </a:r>
          <a:r>
            <a:rPr lang="ru-RU" b="0" i="0" dirty="0" smtClean="0"/>
            <a:t>-культурного </a:t>
          </a:r>
          <a:r>
            <a:rPr lang="ru-RU" b="0" i="0" dirty="0" err="1" smtClean="0"/>
            <a:t>середовища</a:t>
          </a:r>
          <a:r>
            <a:rPr lang="ru-RU" b="0" i="0" dirty="0" smtClean="0"/>
            <a:t> </a:t>
          </a:r>
          <a:r>
            <a:rPr lang="ru-RU" b="0" i="0" dirty="0" err="1" smtClean="0"/>
            <a:t>мікрорайону</a:t>
          </a:r>
          <a:endParaRPr lang="ru-RU" dirty="0"/>
        </a:p>
      </dgm:t>
    </dgm:pt>
    <dgm:pt modelId="{B1A14F5B-FCB4-45AF-BD07-243A9D75D648}" type="parTrans" cxnId="{2B9E43C7-001B-420F-860E-CB8C345EAE55}">
      <dgm:prSet/>
      <dgm:spPr/>
      <dgm:t>
        <a:bodyPr/>
        <a:lstStyle/>
        <a:p>
          <a:endParaRPr lang="ru-RU"/>
        </a:p>
      </dgm:t>
    </dgm:pt>
    <dgm:pt modelId="{D5E2AF7B-7871-4E86-964B-51547D8AAD30}" type="sibTrans" cxnId="{2B9E43C7-001B-420F-860E-CB8C345EAE55}">
      <dgm:prSet/>
      <dgm:spPr/>
      <dgm:t>
        <a:bodyPr/>
        <a:lstStyle/>
        <a:p>
          <a:endParaRPr lang="ru-RU"/>
        </a:p>
      </dgm:t>
    </dgm:pt>
    <dgm:pt modelId="{BDD74921-6B28-4BBC-A5F7-1E00399E7325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здійснення</a:t>
          </a:r>
          <a:r>
            <a:rPr lang="ru-RU" b="0" i="0" dirty="0" smtClean="0"/>
            <a:t> </a:t>
          </a:r>
          <a:r>
            <a:rPr lang="ru-RU" b="0" i="0" dirty="0" err="1" smtClean="0"/>
            <a:t>соціально-педагогічного</a:t>
          </a:r>
          <a:r>
            <a:rPr lang="ru-RU" b="0" i="0" dirty="0" smtClean="0"/>
            <a:t> патронату </a:t>
          </a:r>
          <a:r>
            <a:rPr lang="ru-RU" b="0" i="0" dirty="0" err="1" smtClean="0"/>
            <a:t>дітей</a:t>
          </a:r>
          <a:r>
            <a:rPr lang="ru-RU" b="0" i="0" dirty="0" smtClean="0"/>
            <a:t> </a:t>
          </a:r>
          <a:r>
            <a:rPr lang="ru-RU" b="0" i="0" dirty="0" err="1" smtClean="0"/>
            <a:t>мікрорайону</a:t>
          </a:r>
          <a:r>
            <a:rPr lang="ru-RU" b="0" i="0" dirty="0" smtClean="0"/>
            <a:t>, </a:t>
          </a:r>
          <a:r>
            <a:rPr lang="ru-RU" b="0" i="0" dirty="0" err="1" smtClean="0"/>
            <a:t>які</a:t>
          </a:r>
          <a:r>
            <a:rPr lang="ru-RU" b="0" i="0" dirty="0" smtClean="0"/>
            <a:t> не </a:t>
          </a:r>
          <a:r>
            <a:rPr lang="ru-RU" b="0" i="0" dirty="0" err="1" smtClean="0"/>
            <a:t>відвідують</a:t>
          </a:r>
          <a:r>
            <a:rPr lang="ru-RU" b="0" i="0" dirty="0" smtClean="0"/>
            <a:t> </a:t>
          </a:r>
          <a:r>
            <a:rPr lang="ru-RU" b="0" i="0" dirty="0" err="1" smtClean="0"/>
            <a:t>дошкільний</a:t>
          </a:r>
          <a:r>
            <a:rPr lang="ru-RU" b="0" i="0" dirty="0" smtClean="0"/>
            <a:t> </a:t>
          </a:r>
          <a:r>
            <a:rPr lang="ru-RU" b="0" i="0" dirty="0" err="1" smtClean="0"/>
            <a:t>навчальний</a:t>
          </a:r>
          <a:r>
            <a:rPr lang="ru-RU" b="0" i="0" dirty="0" smtClean="0"/>
            <a:t> заклад</a:t>
          </a:r>
          <a:endParaRPr lang="ru-RU" dirty="0"/>
        </a:p>
      </dgm:t>
    </dgm:pt>
    <dgm:pt modelId="{B4189F99-AE99-4CA1-AB13-5B5B9CED64F7}" type="parTrans" cxnId="{DBA33739-BB04-47AB-93C2-65D46458680F}">
      <dgm:prSet/>
      <dgm:spPr/>
      <dgm:t>
        <a:bodyPr/>
        <a:lstStyle/>
        <a:p>
          <a:endParaRPr lang="ru-RU"/>
        </a:p>
      </dgm:t>
    </dgm:pt>
    <dgm:pt modelId="{15602516-3392-43F7-AB2B-49CD7EE6C518}" type="sibTrans" cxnId="{DBA33739-BB04-47AB-93C2-65D46458680F}">
      <dgm:prSet/>
      <dgm:spPr/>
      <dgm:t>
        <a:bodyPr/>
        <a:lstStyle/>
        <a:p>
          <a:endParaRPr lang="ru-RU"/>
        </a:p>
      </dgm:t>
    </dgm:pt>
    <dgm:pt modelId="{F3428F99-FB5E-441C-B153-4289326D7DAB}">
      <dgm:prSet phldrT="[Текст]"/>
      <dgm:spPr/>
      <dgm:t>
        <a:bodyPr/>
        <a:lstStyle/>
        <a:p>
          <a:r>
            <a:rPr lang="ru-RU" b="0" i="0" dirty="0" err="1" smtClean="0"/>
            <a:t>забезпечення</a:t>
          </a:r>
          <a:r>
            <a:rPr lang="ru-RU" b="0" i="0" dirty="0" smtClean="0"/>
            <a:t> </a:t>
          </a:r>
          <a:r>
            <a:rPr lang="ru-RU" b="0" i="0" dirty="0" err="1" smtClean="0"/>
            <a:t>педагогічного</a:t>
          </a:r>
          <a:r>
            <a:rPr lang="ru-RU" b="0" i="0" dirty="0" smtClean="0"/>
            <a:t> всеобучу </a:t>
          </a:r>
          <a:r>
            <a:rPr lang="ru-RU" b="0" i="0" dirty="0" err="1" smtClean="0"/>
            <a:t>батьків</a:t>
          </a:r>
          <a:r>
            <a:rPr lang="ru-RU" b="0" i="0" dirty="0" smtClean="0"/>
            <a:t> та </a:t>
          </a:r>
          <a:r>
            <a:rPr lang="ru-RU" b="0" i="0" dirty="0" err="1" smtClean="0"/>
            <a:t>інших</a:t>
          </a:r>
          <a:r>
            <a:rPr lang="ru-RU" b="0" i="0" dirty="0" smtClean="0"/>
            <a:t> </a:t>
          </a:r>
          <a:r>
            <a:rPr lang="ru-RU" b="0" i="0" dirty="0" err="1" smtClean="0"/>
            <a:t>членів</a:t>
          </a:r>
          <a:r>
            <a:rPr lang="ru-RU" b="0" i="0" dirty="0" smtClean="0"/>
            <a:t> </a:t>
          </a:r>
          <a:r>
            <a:rPr lang="ru-RU" b="0" i="0" dirty="0" err="1" smtClean="0"/>
            <a:t>родини</a:t>
          </a:r>
          <a:r>
            <a:rPr lang="ru-RU" b="0" i="0" dirty="0" smtClean="0"/>
            <a:t> (</a:t>
          </a:r>
          <a:r>
            <a:rPr lang="ru-RU" b="0" i="0" dirty="0" err="1" smtClean="0"/>
            <a:t>дідусів</a:t>
          </a:r>
          <a:r>
            <a:rPr lang="ru-RU" b="0" i="0" dirty="0" smtClean="0"/>
            <a:t> та бабусь), </a:t>
          </a:r>
          <a:r>
            <a:rPr lang="ru-RU" b="0" i="0" dirty="0" err="1" smtClean="0"/>
            <a:t>опікунів</a:t>
          </a:r>
          <a:r>
            <a:rPr lang="ru-RU" b="0" i="0" dirty="0" smtClean="0"/>
            <a:t>, </a:t>
          </a:r>
          <a:r>
            <a:rPr lang="ru-RU" b="0" i="0" dirty="0" err="1" smtClean="0"/>
            <a:t>прийомних</a:t>
          </a:r>
          <a:r>
            <a:rPr lang="ru-RU" b="0" i="0" dirty="0" smtClean="0"/>
            <a:t> </a:t>
          </a:r>
          <a:r>
            <a:rPr lang="ru-RU" b="0" i="0" dirty="0" err="1" smtClean="0"/>
            <a:t>батьків</a:t>
          </a:r>
          <a:r>
            <a:rPr lang="ru-RU" b="0" i="0" dirty="0" smtClean="0"/>
            <a:t>, </a:t>
          </a:r>
          <a:r>
            <a:rPr lang="ru-RU" b="0" i="0" dirty="0" err="1" smtClean="0"/>
            <a:t>усіх</a:t>
          </a:r>
          <a:r>
            <a:rPr lang="ru-RU" b="0" i="0" dirty="0" smtClean="0"/>
            <a:t>, </a:t>
          </a:r>
          <a:r>
            <a:rPr lang="ru-RU" b="0" i="0" dirty="0" err="1" smtClean="0"/>
            <a:t>хто</a:t>
          </a:r>
          <a:r>
            <a:rPr lang="ru-RU" b="0" i="0" dirty="0" smtClean="0"/>
            <a:t> </a:t>
          </a:r>
          <a:r>
            <a:rPr lang="ru-RU" b="0" i="0" dirty="0" err="1" smtClean="0"/>
            <a:t>причетний</a:t>
          </a:r>
          <a:r>
            <a:rPr lang="ru-RU" b="0" i="0" dirty="0" smtClean="0"/>
            <a:t> до </a:t>
          </a:r>
          <a:r>
            <a:rPr lang="ru-RU" b="0" i="0" dirty="0" err="1" smtClean="0"/>
            <a:t>виховання</a:t>
          </a:r>
          <a:r>
            <a:rPr lang="ru-RU" b="0" i="0" dirty="0" smtClean="0"/>
            <a:t> </a:t>
          </a:r>
          <a:r>
            <a:rPr lang="ru-RU" b="0" i="0" dirty="0" err="1" smtClean="0"/>
            <a:t>дітей</a:t>
          </a:r>
          <a:endParaRPr lang="ru-RU" dirty="0"/>
        </a:p>
      </dgm:t>
    </dgm:pt>
    <dgm:pt modelId="{8121D84A-96B7-4C85-9B87-7F69F280AFFE}" type="parTrans" cxnId="{886AFA1B-355A-4EAD-9506-9E443E5FEEC7}">
      <dgm:prSet/>
      <dgm:spPr/>
      <dgm:t>
        <a:bodyPr/>
        <a:lstStyle/>
        <a:p>
          <a:endParaRPr lang="ru-RU"/>
        </a:p>
      </dgm:t>
    </dgm:pt>
    <dgm:pt modelId="{39A6E5A2-286D-4820-8DE5-D898A091A57D}" type="sibTrans" cxnId="{886AFA1B-355A-4EAD-9506-9E443E5FEEC7}">
      <dgm:prSet/>
      <dgm:spPr/>
      <dgm:t>
        <a:bodyPr/>
        <a:lstStyle/>
        <a:p>
          <a:endParaRPr lang="ru-RU"/>
        </a:p>
      </dgm:t>
    </dgm:pt>
    <dgm:pt modelId="{25754B48-2CC3-4AAD-B87E-689EDC63F99F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допомога</a:t>
          </a:r>
          <a:r>
            <a:rPr lang="ru-RU" b="0" i="0" dirty="0" smtClean="0"/>
            <a:t> </a:t>
          </a:r>
          <a:r>
            <a:rPr lang="ru-RU" b="0" i="0" dirty="0" err="1" smtClean="0"/>
            <a:t>родині</a:t>
          </a:r>
          <a:r>
            <a:rPr lang="ru-RU" b="0" i="0" dirty="0" smtClean="0"/>
            <a:t> у </a:t>
          </a:r>
          <a:r>
            <a:rPr lang="ru-RU" b="0" i="0" dirty="0" err="1" smtClean="0"/>
            <a:t>вихованні</a:t>
          </a:r>
          <a:r>
            <a:rPr lang="ru-RU" b="0" i="0" dirty="0" smtClean="0"/>
            <a:t> </a:t>
          </a:r>
          <a:r>
            <a:rPr lang="ru-RU" b="0" i="0" dirty="0" err="1" smtClean="0"/>
            <a:t>дітей</a:t>
          </a:r>
          <a:r>
            <a:rPr lang="ru-RU" b="0" i="0" dirty="0" smtClean="0"/>
            <a:t> </a:t>
          </a:r>
          <a:r>
            <a:rPr lang="ru-RU" b="0" i="0" dirty="0" err="1" smtClean="0"/>
            <a:t>відповідно</a:t>
          </a:r>
          <a:r>
            <a:rPr lang="ru-RU" b="0" i="0" dirty="0" smtClean="0"/>
            <a:t> до </a:t>
          </a:r>
          <a:r>
            <a:rPr lang="ru-RU" b="0" i="0" dirty="0" err="1" smtClean="0"/>
            <a:t>запитів</a:t>
          </a:r>
          <a:r>
            <a:rPr lang="ru-RU" b="0" i="0" dirty="0" smtClean="0"/>
            <a:t> </a:t>
          </a:r>
          <a:r>
            <a:rPr lang="ru-RU" b="0" i="0" dirty="0" err="1" smtClean="0"/>
            <a:t>батьків</a:t>
          </a:r>
          <a:r>
            <a:rPr lang="ru-RU" b="0" i="0" dirty="0" smtClean="0"/>
            <a:t> та </a:t>
          </a:r>
          <a:r>
            <a:rPr lang="ru-RU" b="0" i="0" dirty="0" err="1" smtClean="0"/>
            <a:t>особливостей</a:t>
          </a:r>
          <a:r>
            <a:rPr lang="ru-RU" b="0" i="0" dirty="0" smtClean="0"/>
            <a:t> </a:t>
          </a:r>
          <a:r>
            <a:rPr lang="ru-RU" b="0" i="0" dirty="0" err="1" smtClean="0"/>
            <a:t>виховання</a:t>
          </a:r>
          <a:r>
            <a:rPr lang="ru-RU" b="0" i="0" dirty="0" smtClean="0"/>
            <a:t> в </a:t>
          </a:r>
          <a:r>
            <a:rPr lang="ru-RU" b="0" i="0" dirty="0" err="1" smtClean="0"/>
            <a:t>конкретній</a:t>
          </a:r>
          <a:r>
            <a:rPr lang="ru-RU" b="0" i="0" dirty="0" smtClean="0"/>
            <a:t> </a:t>
          </a:r>
          <a:r>
            <a:rPr lang="ru-RU" b="0" i="0" dirty="0" err="1" smtClean="0"/>
            <a:t>родині</a:t>
          </a:r>
          <a:endParaRPr lang="ru-RU" dirty="0"/>
        </a:p>
      </dgm:t>
    </dgm:pt>
    <dgm:pt modelId="{681CF8CD-0D12-4530-B6FD-33D387547141}" type="parTrans" cxnId="{8C002BB8-E105-44D1-A9B7-0F8F565D6D8A}">
      <dgm:prSet/>
      <dgm:spPr/>
      <dgm:t>
        <a:bodyPr/>
        <a:lstStyle/>
        <a:p>
          <a:endParaRPr lang="ru-RU"/>
        </a:p>
      </dgm:t>
    </dgm:pt>
    <dgm:pt modelId="{BF00B5B2-143F-415B-A4E7-3E4A29D6A354}" type="sibTrans" cxnId="{8C002BB8-E105-44D1-A9B7-0F8F565D6D8A}">
      <dgm:prSet/>
      <dgm:spPr/>
      <dgm:t>
        <a:bodyPr/>
        <a:lstStyle/>
        <a:p>
          <a:endParaRPr lang="ru-RU"/>
        </a:p>
      </dgm:t>
    </dgm:pt>
    <dgm:pt modelId="{7295AF6C-EA7E-4604-8E4E-344B48558CB4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організація</a:t>
          </a:r>
          <a:r>
            <a:rPr lang="ru-RU" b="0" i="0" dirty="0" smtClean="0"/>
            <a:t> </a:t>
          </a:r>
          <a:r>
            <a:rPr lang="ru-RU" b="0" i="0" dirty="0" err="1" smtClean="0"/>
            <a:t>змістовного</a:t>
          </a:r>
          <a:r>
            <a:rPr lang="ru-RU" b="0" i="0" dirty="0" smtClean="0"/>
            <a:t> </a:t>
          </a:r>
          <a:r>
            <a:rPr lang="ru-RU" b="0" i="0" dirty="0" err="1" smtClean="0"/>
            <a:t>дозвілля</a:t>
          </a:r>
          <a:r>
            <a:rPr lang="ru-RU" b="0" i="0" dirty="0" smtClean="0"/>
            <a:t> </a:t>
          </a:r>
          <a:r>
            <a:rPr lang="ru-RU" b="0" i="0" dirty="0" err="1" smtClean="0"/>
            <a:t>дошкільнят</a:t>
          </a:r>
          <a:r>
            <a:rPr lang="ru-RU" b="0" i="0" dirty="0" smtClean="0"/>
            <a:t> в ДНЗ та </a:t>
          </a:r>
          <a:r>
            <a:rPr lang="ru-RU" b="0" i="0" dirty="0" err="1" smtClean="0"/>
            <a:t>мікрорайоні</a:t>
          </a:r>
          <a:endParaRPr lang="ru-RU" dirty="0"/>
        </a:p>
      </dgm:t>
    </dgm:pt>
    <dgm:pt modelId="{2516FD4A-D331-4BD7-9AAA-24E7D3EA1009}" type="parTrans" cxnId="{20279403-E240-408B-8934-A7C6144A2F6C}">
      <dgm:prSet/>
      <dgm:spPr/>
      <dgm:t>
        <a:bodyPr/>
        <a:lstStyle/>
        <a:p>
          <a:endParaRPr lang="ru-RU"/>
        </a:p>
      </dgm:t>
    </dgm:pt>
    <dgm:pt modelId="{218B2964-68DB-4BC3-A1B9-581E4816EA4F}" type="sibTrans" cxnId="{20279403-E240-408B-8934-A7C6144A2F6C}">
      <dgm:prSet/>
      <dgm:spPr/>
      <dgm:t>
        <a:bodyPr/>
        <a:lstStyle/>
        <a:p>
          <a:endParaRPr lang="ru-RU"/>
        </a:p>
      </dgm:t>
    </dgm:pt>
    <dgm:pt modelId="{CF1892E8-02D5-4E37-9058-6881CFE2E6FC}" type="pres">
      <dgm:prSet presAssocID="{B8ED5AEA-8F9E-4F12-AA7C-63A8BED4F2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5F8C90-6467-490F-8881-D615A3B7EDED}" type="pres">
      <dgm:prSet presAssocID="{594881EF-AAFC-4C4D-A766-0FF5E3D1262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23375-A24B-43C1-807F-FF8D96A41F30}" type="pres">
      <dgm:prSet presAssocID="{D5E2AF7B-7871-4E86-964B-51547D8AAD30}" presName="sibTrans" presStyleCnt="0"/>
      <dgm:spPr/>
    </dgm:pt>
    <dgm:pt modelId="{2633F99E-D145-4BAB-A43E-544C9B072A1F}" type="pres">
      <dgm:prSet presAssocID="{BDD74921-6B28-4BBC-A5F7-1E00399E732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6F7AF-4BED-4F03-B4D1-D3802FC82A5A}" type="pres">
      <dgm:prSet presAssocID="{15602516-3392-43F7-AB2B-49CD7EE6C518}" presName="sibTrans" presStyleCnt="0"/>
      <dgm:spPr/>
    </dgm:pt>
    <dgm:pt modelId="{5FBDD15E-0735-4C6F-A2C2-32B55B89354E}" type="pres">
      <dgm:prSet presAssocID="{F3428F99-FB5E-441C-B153-4289326D7DA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35BEF-5487-4BB7-98CE-308AFB751458}" type="pres">
      <dgm:prSet presAssocID="{39A6E5A2-286D-4820-8DE5-D898A091A57D}" presName="sibTrans" presStyleCnt="0"/>
      <dgm:spPr/>
    </dgm:pt>
    <dgm:pt modelId="{7DFDE453-EB02-4335-9AEE-5856D8827DBF}" type="pres">
      <dgm:prSet presAssocID="{25754B48-2CC3-4AAD-B87E-689EDC63F99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84C0E-99AE-4AFA-96EB-243020CF2AA7}" type="pres">
      <dgm:prSet presAssocID="{BF00B5B2-143F-415B-A4E7-3E4A29D6A354}" presName="sibTrans" presStyleCnt="0"/>
      <dgm:spPr/>
    </dgm:pt>
    <dgm:pt modelId="{010F7507-994B-4386-8E35-5DD8F9DD577D}" type="pres">
      <dgm:prSet presAssocID="{7295AF6C-EA7E-4604-8E4E-344B48558CB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E7DDA-B00D-473B-83F9-153B13A495CF}" type="presOf" srcId="{BDD74921-6B28-4BBC-A5F7-1E00399E7325}" destId="{2633F99E-D145-4BAB-A43E-544C9B072A1F}" srcOrd="0" destOrd="0" presId="urn:microsoft.com/office/officeart/2005/8/layout/default"/>
    <dgm:cxn modelId="{90555986-F41E-4E34-83A4-560454FDE58E}" type="presOf" srcId="{7295AF6C-EA7E-4604-8E4E-344B48558CB4}" destId="{010F7507-994B-4386-8E35-5DD8F9DD577D}" srcOrd="0" destOrd="0" presId="urn:microsoft.com/office/officeart/2005/8/layout/default"/>
    <dgm:cxn modelId="{DBA33739-BB04-47AB-93C2-65D46458680F}" srcId="{B8ED5AEA-8F9E-4F12-AA7C-63A8BED4F282}" destId="{BDD74921-6B28-4BBC-A5F7-1E00399E7325}" srcOrd="1" destOrd="0" parTransId="{B4189F99-AE99-4CA1-AB13-5B5B9CED64F7}" sibTransId="{15602516-3392-43F7-AB2B-49CD7EE6C518}"/>
    <dgm:cxn modelId="{2B9E43C7-001B-420F-860E-CB8C345EAE55}" srcId="{B8ED5AEA-8F9E-4F12-AA7C-63A8BED4F282}" destId="{594881EF-AAFC-4C4D-A766-0FF5E3D1262E}" srcOrd="0" destOrd="0" parTransId="{B1A14F5B-FCB4-45AF-BD07-243A9D75D648}" sibTransId="{D5E2AF7B-7871-4E86-964B-51547D8AAD30}"/>
    <dgm:cxn modelId="{8C002BB8-E105-44D1-A9B7-0F8F565D6D8A}" srcId="{B8ED5AEA-8F9E-4F12-AA7C-63A8BED4F282}" destId="{25754B48-2CC3-4AAD-B87E-689EDC63F99F}" srcOrd="3" destOrd="0" parTransId="{681CF8CD-0D12-4530-B6FD-33D387547141}" sibTransId="{BF00B5B2-143F-415B-A4E7-3E4A29D6A354}"/>
    <dgm:cxn modelId="{30B3F24F-A0AD-4CB3-952A-449B2C92056A}" type="presOf" srcId="{F3428F99-FB5E-441C-B153-4289326D7DAB}" destId="{5FBDD15E-0735-4C6F-A2C2-32B55B89354E}" srcOrd="0" destOrd="0" presId="urn:microsoft.com/office/officeart/2005/8/layout/default"/>
    <dgm:cxn modelId="{886AFA1B-355A-4EAD-9506-9E443E5FEEC7}" srcId="{B8ED5AEA-8F9E-4F12-AA7C-63A8BED4F282}" destId="{F3428F99-FB5E-441C-B153-4289326D7DAB}" srcOrd="2" destOrd="0" parTransId="{8121D84A-96B7-4C85-9B87-7F69F280AFFE}" sibTransId="{39A6E5A2-286D-4820-8DE5-D898A091A57D}"/>
    <dgm:cxn modelId="{2792F4CF-9373-4442-AA96-93BDC411F0CE}" type="presOf" srcId="{594881EF-AAFC-4C4D-A766-0FF5E3D1262E}" destId="{2D5F8C90-6467-490F-8881-D615A3B7EDED}" srcOrd="0" destOrd="0" presId="urn:microsoft.com/office/officeart/2005/8/layout/default"/>
    <dgm:cxn modelId="{C6C84D71-005B-49A3-B78A-C88780EB6B6F}" type="presOf" srcId="{B8ED5AEA-8F9E-4F12-AA7C-63A8BED4F282}" destId="{CF1892E8-02D5-4E37-9058-6881CFE2E6FC}" srcOrd="0" destOrd="0" presId="urn:microsoft.com/office/officeart/2005/8/layout/default"/>
    <dgm:cxn modelId="{20279403-E240-408B-8934-A7C6144A2F6C}" srcId="{B8ED5AEA-8F9E-4F12-AA7C-63A8BED4F282}" destId="{7295AF6C-EA7E-4604-8E4E-344B48558CB4}" srcOrd="4" destOrd="0" parTransId="{2516FD4A-D331-4BD7-9AAA-24E7D3EA1009}" sibTransId="{218B2964-68DB-4BC3-A1B9-581E4816EA4F}"/>
    <dgm:cxn modelId="{18D514EC-7D83-4B47-B46A-4700434F74C9}" type="presOf" srcId="{25754B48-2CC3-4AAD-B87E-689EDC63F99F}" destId="{7DFDE453-EB02-4335-9AEE-5856D8827DBF}" srcOrd="0" destOrd="0" presId="urn:microsoft.com/office/officeart/2005/8/layout/default"/>
    <dgm:cxn modelId="{FDAD0D76-AF4B-4EED-B7CC-947EA420F03A}" type="presParOf" srcId="{CF1892E8-02D5-4E37-9058-6881CFE2E6FC}" destId="{2D5F8C90-6467-490F-8881-D615A3B7EDED}" srcOrd="0" destOrd="0" presId="urn:microsoft.com/office/officeart/2005/8/layout/default"/>
    <dgm:cxn modelId="{3F99C5F1-D6AE-4629-B02F-88BE77B6A01D}" type="presParOf" srcId="{CF1892E8-02D5-4E37-9058-6881CFE2E6FC}" destId="{5E823375-A24B-43C1-807F-FF8D96A41F30}" srcOrd="1" destOrd="0" presId="urn:microsoft.com/office/officeart/2005/8/layout/default"/>
    <dgm:cxn modelId="{1981C156-0E55-40BA-BA09-23B0FB802CCC}" type="presParOf" srcId="{CF1892E8-02D5-4E37-9058-6881CFE2E6FC}" destId="{2633F99E-D145-4BAB-A43E-544C9B072A1F}" srcOrd="2" destOrd="0" presId="urn:microsoft.com/office/officeart/2005/8/layout/default"/>
    <dgm:cxn modelId="{70871477-4820-44A2-BB10-DE9CAE36405A}" type="presParOf" srcId="{CF1892E8-02D5-4E37-9058-6881CFE2E6FC}" destId="{D546F7AF-4BED-4F03-B4D1-D3802FC82A5A}" srcOrd="3" destOrd="0" presId="urn:microsoft.com/office/officeart/2005/8/layout/default"/>
    <dgm:cxn modelId="{936FC5C8-949D-4289-950D-4D5B8F2E289A}" type="presParOf" srcId="{CF1892E8-02D5-4E37-9058-6881CFE2E6FC}" destId="{5FBDD15E-0735-4C6F-A2C2-32B55B89354E}" srcOrd="4" destOrd="0" presId="urn:microsoft.com/office/officeart/2005/8/layout/default"/>
    <dgm:cxn modelId="{0C022AFB-E1D2-490B-A238-5988604C88F6}" type="presParOf" srcId="{CF1892E8-02D5-4E37-9058-6881CFE2E6FC}" destId="{83C35BEF-5487-4BB7-98CE-308AFB751458}" srcOrd="5" destOrd="0" presId="urn:microsoft.com/office/officeart/2005/8/layout/default"/>
    <dgm:cxn modelId="{84B38FDE-A95F-4CB1-A4EE-397F267108E3}" type="presParOf" srcId="{CF1892E8-02D5-4E37-9058-6881CFE2E6FC}" destId="{7DFDE453-EB02-4335-9AEE-5856D8827DBF}" srcOrd="6" destOrd="0" presId="urn:microsoft.com/office/officeart/2005/8/layout/default"/>
    <dgm:cxn modelId="{CAFCE2ED-E5ED-46F3-AAD4-D8FCD32A5069}" type="presParOf" srcId="{CF1892E8-02D5-4E37-9058-6881CFE2E6FC}" destId="{22C84C0E-99AE-4AFA-96EB-243020CF2AA7}" srcOrd="7" destOrd="0" presId="urn:microsoft.com/office/officeart/2005/8/layout/default"/>
    <dgm:cxn modelId="{B2642BF5-13CA-4D21-B1A2-5C1BEDDFDDC0}" type="presParOf" srcId="{CF1892E8-02D5-4E37-9058-6881CFE2E6FC}" destId="{010F7507-994B-4386-8E35-5DD8F9DD577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CB868F-463F-41D1-BE23-C4BE2E98A0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D22BBB-7C63-4EC7-99A6-CA524375FD5B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smtClean="0"/>
            <a:t>робота з </a:t>
          </a:r>
          <a:r>
            <a:rPr lang="ru-RU" b="0" i="0" dirty="0" err="1" smtClean="0"/>
            <a:t>попередження</a:t>
          </a:r>
          <a:r>
            <a:rPr lang="ru-RU" b="0" i="0" dirty="0" smtClean="0"/>
            <a:t> </a:t>
          </a:r>
          <a:r>
            <a:rPr lang="ru-RU" b="0" i="0" dirty="0" err="1" smtClean="0"/>
            <a:t>насильства</a:t>
          </a:r>
          <a:r>
            <a:rPr lang="ru-RU" b="0" i="0" dirty="0" smtClean="0"/>
            <a:t> в </a:t>
          </a:r>
          <a:r>
            <a:rPr lang="ru-RU" b="0" i="0" dirty="0" err="1" smtClean="0"/>
            <a:t>сім'ї</a:t>
          </a:r>
          <a:r>
            <a:rPr lang="ru-RU" b="0" i="0" dirty="0" smtClean="0"/>
            <a:t> над </a:t>
          </a:r>
          <a:r>
            <a:rPr lang="ru-RU" b="0" i="0" dirty="0" err="1" smtClean="0"/>
            <a:t>дітьми</a:t>
          </a:r>
          <a:r>
            <a:rPr lang="ru-RU" b="0" i="0" dirty="0" smtClean="0"/>
            <a:t> та робота з </a:t>
          </a:r>
          <a:r>
            <a:rPr lang="ru-RU" b="0" i="0" dirty="0" err="1" smtClean="0"/>
            <a:t>дітьми</a:t>
          </a:r>
          <a:r>
            <a:rPr lang="ru-RU" b="0" i="0" dirty="0" smtClean="0"/>
            <a:t>, </a:t>
          </a:r>
          <a:r>
            <a:rPr lang="ru-RU" b="0" i="0" dirty="0" err="1" smtClean="0"/>
            <a:t>які</a:t>
          </a:r>
          <a:r>
            <a:rPr lang="ru-RU" b="0" i="0" dirty="0" smtClean="0"/>
            <a:t> </a:t>
          </a:r>
          <a:r>
            <a:rPr lang="ru-RU" b="0" i="0" dirty="0" err="1" smtClean="0"/>
            <a:t>зазнали</a:t>
          </a:r>
          <a:r>
            <a:rPr lang="ru-RU" b="0" i="0" dirty="0" smtClean="0"/>
            <a:t> </a:t>
          </a:r>
          <a:r>
            <a:rPr lang="ru-RU" b="0" i="0" dirty="0" err="1" smtClean="0"/>
            <a:t>насильства</a:t>
          </a:r>
          <a:endParaRPr lang="ru-RU" dirty="0"/>
        </a:p>
      </dgm:t>
    </dgm:pt>
    <dgm:pt modelId="{9EA55CCE-3D23-4DFD-93ED-5DDA0CE7288F}" type="parTrans" cxnId="{9F71F647-368E-47DA-B9E9-C251206B3CB8}">
      <dgm:prSet/>
      <dgm:spPr/>
      <dgm:t>
        <a:bodyPr/>
        <a:lstStyle/>
        <a:p>
          <a:endParaRPr lang="ru-RU"/>
        </a:p>
      </dgm:t>
    </dgm:pt>
    <dgm:pt modelId="{7A0B6E30-CB10-4AEA-B5BC-C981F71534AF}" type="sibTrans" cxnId="{9F71F647-368E-47DA-B9E9-C251206B3CB8}">
      <dgm:prSet/>
      <dgm:spPr/>
      <dgm:t>
        <a:bodyPr/>
        <a:lstStyle/>
        <a:p>
          <a:endParaRPr lang="ru-RU"/>
        </a:p>
      </dgm:t>
    </dgm:pt>
    <dgm:pt modelId="{6462BAFD-8BB2-469B-A653-26D9E533D320}">
      <dgm:prSet phldrT="[Текст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smtClean="0"/>
            <a:t>робота з </a:t>
          </a:r>
          <a:r>
            <a:rPr lang="ru-RU" b="0" i="0" dirty="0" err="1" smtClean="0"/>
            <a:t>дітьми</a:t>
          </a:r>
          <a:r>
            <a:rPr lang="ru-RU" b="0" i="0" dirty="0" smtClean="0"/>
            <a:t> з </a:t>
          </a:r>
          <a:r>
            <a:rPr lang="ru-RU" b="0" i="0" dirty="0" err="1" smtClean="0"/>
            <a:t>особливими</a:t>
          </a:r>
          <a:r>
            <a:rPr lang="ru-RU" b="0" i="0" dirty="0" smtClean="0"/>
            <a:t> потребами та </a:t>
          </a:r>
          <a:r>
            <a:rPr lang="ru-RU" b="0" i="0" dirty="0" err="1" smtClean="0"/>
            <a:t>їхніми</a:t>
          </a:r>
          <a:r>
            <a:rPr lang="ru-RU" b="0" i="0" dirty="0" smtClean="0"/>
            <a:t> батьками, </a:t>
          </a:r>
          <a:r>
            <a:rPr lang="ru-RU" b="0" i="0" dirty="0" err="1" smtClean="0"/>
            <a:t>створення</a:t>
          </a:r>
          <a:r>
            <a:rPr lang="ru-RU" b="0" i="0" dirty="0" smtClean="0"/>
            <a:t> </a:t>
          </a:r>
          <a:r>
            <a:rPr lang="ru-RU" b="0" i="0" dirty="0" err="1" smtClean="0"/>
            <a:t>сприятливого</a:t>
          </a:r>
          <a:r>
            <a:rPr lang="ru-RU" b="0" i="0" dirty="0" smtClean="0"/>
            <a:t> </a:t>
          </a:r>
          <a:r>
            <a:rPr lang="ru-RU" b="0" i="0" dirty="0" err="1" smtClean="0"/>
            <a:t>навчально-розвивального</a:t>
          </a:r>
          <a:r>
            <a:rPr lang="ru-RU" b="0" i="0" dirty="0" smtClean="0"/>
            <a:t> </a:t>
          </a:r>
          <a:r>
            <a:rPr lang="ru-RU" b="0" i="0" dirty="0" err="1" smtClean="0"/>
            <a:t>інклюзивного</a:t>
          </a:r>
          <a:r>
            <a:rPr lang="ru-RU" b="0" i="0" dirty="0" smtClean="0"/>
            <a:t> </a:t>
          </a:r>
          <a:r>
            <a:rPr lang="ru-RU" b="0" i="0" dirty="0" err="1" smtClean="0"/>
            <a:t>середовища</a:t>
          </a:r>
          <a:endParaRPr lang="ru-RU" dirty="0"/>
        </a:p>
      </dgm:t>
    </dgm:pt>
    <dgm:pt modelId="{F3F80810-3C85-4A11-9CFB-5AC445D53E70}" type="parTrans" cxnId="{25E18D62-5447-4C4F-B7B8-FE94EBAFE29B}">
      <dgm:prSet/>
      <dgm:spPr/>
      <dgm:t>
        <a:bodyPr/>
        <a:lstStyle/>
        <a:p>
          <a:endParaRPr lang="ru-RU"/>
        </a:p>
      </dgm:t>
    </dgm:pt>
    <dgm:pt modelId="{F841792F-840B-4FF4-ACBA-43384516AEC7}" type="sibTrans" cxnId="{25E18D62-5447-4C4F-B7B8-FE94EBAFE29B}">
      <dgm:prSet/>
      <dgm:spPr/>
      <dgm:t>
        <a:bodyPr/>
        <a:lstStyle/>
        <a:p>
          <a:endParaRPr lang="ru-RU"/>
        </a:p>
      </dgm:t>
    </dgm:pt>
    <dgm:pt modelId="{03C8CD94-57FD-49E7-AF23-C4B2D9CCA881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посередницька</a:t>
          </a:r>
          <a:r>
            <a:rPr lang="ru-RU" b="0" i="0" dirty="0" smtClean="0"/>
            <a:t> роль у </a:t>
          </a:r>
          <a:r>
            <a:rPr lang="ru-RU" b="0" i="0" dirty="0" err="1" smtClean="0"/>
            <a:t>взаєминах</a:t>
          </a:r>
          <a:r>
            <a:rPr lang="ru-RU" b="0" i="0" dirty="0" smtClean="0"/>
            <a:t> </a:t>
          </a:r>
          <a:r>
            <a:rPr lang="ru-RU" b="0" i="0" dirty="0" err="1" smtClean="0"/>
            <a:t>дитини</a:t>
          </a:r>
          <a:r>
            <a:rPr lang="ru-RU" b="0" i="0" dirty="0" smtClean="0"/>
            <a:t>, </a:t>
          </a:r>
          <a:r>
            <a:rPr lang="ru-RU" b="0" i="0" dirty="0" err="1" smtClean="0"/>
            <a:t>родини</a:t>
          </a:r>
          <a:r>
            <a:rPr lang="ru-RU" b="0" i="0" dirty="0" smtClean="0"/>
            <a:t> з </a:t>
          </a:r>
          <a:r>
            <a:rPr lang="ru-RU" b="0" i="0" dirty="0" err="1" smtClean="0"/>
            <a:t>освітніми</a:t>
          </a:r>
          <a:r>
            <a:rPr lang="ru-RU" b="0" i="0" dirty="0" smtClean="0"/>
            <a:t>, </a:t>
          </a:r>
          <a:r>
            <a:rPr lang="ru-RU" b="0" i="0" dirty="0" err="1" smtClean="0"/>
            <a:t>соціокультурними</a:t>
          </a:r>
          <a:r>
            <a:rPr lang="ru-RU" b="0" i="0" dirty="0" smtClean="0"/>
            <a:t> закладами </a:t>
          </a:r>
          <a:r>
            <a:rPr lang="ru-RU" b="0" i="0" dirty="0" err="1" smtClean="0"/>
            <a:t>мікрорайону</a:t>
          </a:r>
          <a:endParaRPr lang="ru-RU" dirty="0"/>
        </a:p>
      </dgm:t>
    </dgm:pt>
    <dgm:pt modelId="{6FAB7117-B101-449E-B866-11475F733B78}" type="parTrans" cxnId="{86064CFB-29BE-4796-88D5-97D15A5CDBC2}">
      <dgm:prSet/>
      <dgm:spPr/>
      <dgm:t>
        <a:bodyPr/>
        <a:lstStyle/>
        <a:p>
          <a:endParaRPr lang="ru-RU"/>
        </a:p>
      </dgm:t>
    </dgm:pt>
    <dgm:pt modelId="{F9D7F908-F871-4A05-AE75-3CB5C8C47689}" type="sibTrans" cxnId="{86064CFB-29BE-4796-88D5-97D15A5CDBC2}">
      <dgm:prSet/>
      <dgm:spPr/>
      <dgm:t>
        <a:bodyPr/>
        <a:lstStyle/>
        <a:p>
          <a:endParaRPr lang="ru-RU"/>
        </a:p>
      </dgm:t>
    </dgm:pt>
    <dgm:pt modelId="{5BA07268-CDAD-41BA-9AD8-8BCA1D3AFC29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супровід</a:t>
          </a:r>
          <a:r>
            <a:rPr lang="ru-RU" b="0" i="0" dirty="0" smtClean="0"/>
            <a:t> </a:t>
          </a:r>
          <a:r>
            <a:rPr lang="ru-RU" b="0" i="0" dirty="0" err="1" smtClean="0"/>
            <a:t>процесу</a:t>
          </a:r>
          <a:r>
            <a:rPr lang="ru-RU" b="0" i="0" dirty="0" smtClean="0"/>
            <a:t> </a:t>
          </a:r>
          <a:r>
            <a:rPr lang="ru-RU" b="0" i="0" dirty="0" err="1" smtClean="0"/>
            <a:t>адаптації</a:t>
          </a:r>
          <a:r>
            <a:rPr lang="ru-RU" b="0" i="0" dirty="0" smtClean="0"/>
            <a:t> </a:t>
          </a:r>
          <a:r>
            <a:rPr lang="ru-RU" b="0" i="0" dirty="0" err="1" smtClean="0"/>
            <a:t>дитини</a:t>
          </a:r>
          <a:r>
            <a:rPr lang="ru-RU" b="0" i="0" dirty="0" smtClean="0"/>
            <a:t> та </a:t>
          </a:r>
          <a:r>
            <a:rPr lang="ru-RU" b="0" i="0" dirty="0" err="1" smtClean="0"/>
            <a:t>батьків</a:t>
          </a:r>
          <a:r>
            <a:rPr lang="ru-RU" b="0" i="0" dirty="0" smtClean="0"/>
            <a:t> до </a:t>
          </a:r>
          <a:r>
            <a:rPr lang="ru-RU" b="0" i="0" dirty="0" err="1" smtClean="0"/>
            <a:t>дошкільного</a:t>
          </a:r>
          <a:r>
            <a:rPr lang="ru-RU" b="0" i="0" dirty="0" smtClean="0"/>
            <a:t> </a:t>
          </a:r>
          <a:r>
            <a:rPr lang="ru-RU" b="0" i="0" dirty="0" err="1" smtClean="0"/>
            <a:t>навчального</a:t>
          </a:r>
          <a:r>
            <a:rPr lang="ru-RU" b="0" i="0" dirty="0" smtClean="0"/>
            <a:t> закладу</a:t>
          </a:r>
          <a:endParaRPr lang="ru-RU" dirty="0"/>
        </a:p>
      </dgm:t>
    </dgm:pt>
    <dgm:pt modelId="{88B0C96C-DD65-43C2-A535-76A25F677BA9}" type="parTrans" cxnId="{4BA32C4C-1F85-45DC-B0A0-0D5CF43D9C1B}">
      <dgm:prSet/>
      <dgm:spPr/>
      <dgm:t>
        <a:bodyPr/>
        <a:lstStyle/>
        <a:p>
          <a:endParaRPr lang="ru-RU"/>
        </a:p>
      </dgm:t>
    </dgm:pt>
    <dgm:pt modelId="{4CF6588A-B4BE-4DC8-B20E-64462D3BA5B3}" type="sibTrans" cxnId="{4BA32C4C-1F85-45DC-B0A0-0D5CF43D9C1B}">
      <dgm:prSet/>
      <dgm:spPr/>
      <dgm:t>
        <a:bodyPr/>
        <a:lstStyle/>
        <a:p>
          <a:endParaRPr lang="ru-RU"/>
        </a:p>
      </dgm:t>
    </dgm:pt>
    <dgm:pt modelId="{6710ABB7-B406-4421-8598-5B9A6004BC56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dirty="0" err="1" smtClean="0"/>
            <a:t>визначення</a:t>
          </a:r>
          <a:r>
            <a:rPr lang="ru-RU" b="0" i="0" dirty="0" smtClean="0"/>
            <a:t> </a:t>
          </a:r>
          <a:r>
            <a:rPr lang="ru-RU" b="0" i="0" dirty="0" err="1" smtClean="0"/>
            <a:t>психологічної</a:t>
          </a:r>
          <a:r>
            <a:rPr lang="ru-RU" b="0" i="0" dirty="0" smtClean="0"/>
            <a:t> </a:t>
          </a:r>
          <a:r>
            <a:rPr lang="ru-RU" b="0" i="0" dirty="0" err="1" smtClean="0"/>
            <a:t>готовності</a:t>
          </a:r>
          <a:r>
            <a:rPr lang="ru-RU" b="0" i="0" dirty="0" smtClean="0"/>
            <a:t> </a:t>
          </a:r>
          <a:r>
            <a:rPr lang="ru-RU" b="0" i="0" dirty="0" err="1" smtClean="0"/>
            <a:t>дітей</a:t>
          </a:r>
          <a:r>
            <a:rPr lang="ru-RU" b="0" i="0" dirty="0" smtClean="0"/>
            <a:t> до </a:t>
          </a:r>
          <a:r>
            <a:rPr lang="ru-RU" b="0" i="0" dirty="0" err="1" smtClean="0"/>
            <a:t>навчання</a:t>
          </a:r>
          <a:r>
            <a:rPr lang="ru-RU" b="0" i="0" dirty="0" smtClean="0"/>
            <a:t> в </a:t>
          </a:r>
          <a:r>
            <a:rPr lang="ru-RU" b="0" i="0" dirty="0" err="1" smtClean="0"/>
            <a:t>школі</a:t>
          </a:r>
          <a:endParaRPr lang="ru-RU" dirty="0"/>
        </a:p>
      </dgm:t>
    </dgm:pt>
    <dgm:pt modelId="{99A97E65-92DC-463B-A408-BFE1BB4F6A08}" type="parTrans" cxnId="{D47F8726-CC47-42F7-BFFA-7A50580E7AC8}">
      <dgm:prSet/>
      <dgm:spPr/>
      <dgm:t>
        <a:bodyPr/>
        <a:lstStyle/>
        <a:p>
          <a:endParaRPr lang="ru-RU"/>
        </a:p>
      </dgm:t>
    </dgm:pt>
    <dgm:pt modelId="{2A6DBDFD-B271-4604-8BE4-141D4F8CF669}" type="sibTrans" cxnId="{D47F8726-CC47-42F7-BFFA-7A50580E7AC8}">
      <dgm:prSet/>
      <dgm:spPr/>
      <dgm:t>
        <a:bodyPr/>
        <a:lstStyle/>
        <a:p>
          <a:endParaRPr lang="ru-RU"/>
        </a:p>
      </dgm:t>
    </dgm:pt>
    <dgm:pt modelId="{46A4EFBF-882E-4676-B03F-719255E5A4B0}" type="pres">
      <dgm:prSet presAssocID="{A7CB868F-463F-41D1-BE23-C4BE2E98A0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0CD27B-EDBD-4D33-9E18-6D9BD7D389D2}" type="pres">
      <dgm:prSet presAssocID="{A6D22BBB-7C63-4EC7-99A6-CA524375FD5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8A344-9B11-4895-9E01-49E279256BC1}" type="pres">
      <dgm:prSet presAssocID="{7A0B6E30-CB10-4AEA-B5BC-C981F71534AF}" presName="sibTrans" presStyleCnt="0"/>
      <dgm:spPr/>
    </dgm:pt>
    <dgm:pt modelId="{8A9826B2-1F8D-47FF-8669-01B7E3917B0A}" type="pres">
      <dgm:prSet presAssocID="{6462BAFD-8BB2-469B-A653-26D9E533D3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D1D04-4C52-4CEA-98CA-6D5E6F7B08ED}" type="pres">
      <dgm:prSet presAssocID="{F841792F-840B-4FF4-ACBA-43384516AEC7}" presName="sibTrans" presStyleCnt="0"/>
      <dgm:spPr/>
    </dgm:pt>
    <dgm:pt modelId="{521E95EC-755D-40DB-9343-AC8FE2901F96}" type="pres">
      <dgm:prSet presAssocID="{03C8CD94-57FD-49E7-AF23-C4B2D9CCA88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D81F9-401E-487E-A3CC-D3DDAAA2459D}" type="pres">
      <dgm:prSet presAssocID="{F9D7F908-F871-4A05-AE75-3CB5C8C47689}" presName="sibTrans" presStyleCnt="0"/>
      <dgm:spPr/>
    </dgm:pt>
    <dgm:pt modelId="{FA8201E7-4735-4C3E-BA2E-619F91833A6C}" type="pres">
      <dgm:prSet presAssocID="{5BA07268-CDAD-41BA-9AD8-8BCA1D3AFC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35DD75-6FAB-4E77-AB8C-1654CD26B42A}" type="pres">
      <dgm:prSet presAssocID="{4CF6588A-B4BE-4DC8-B20E-64462D3BA5B3}" presName="sibTrans" presStyleCnt="0"/>
      <dgm:spPr/>
    </dgm:pt>
    <dgm:pt modelId="{81D5AC40-DB9E-42CA-8CB9-0728BAFB1E9C}" type="pres">
      <dgm:prSet presAssocID="{6710ABB7-B406-4421-8598-5B9A6004BC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880EB0-55B0-41F0-A95F-463B5D5D6360}" type="presOf" srcId="{6462BAFD-8BB2-469B-A653-26D9E533D320}" destId="{8A9826B2-1F8D-47FF-8669-01B7E3917B0A}" srcOrd="0" destOrd="0" presId="urn:microsoft.com/office/officeart/2005/8/layout/default"/>
    <dgm:cxn modelId="{67364A48-58D8-4B94-95BD-9D9526AB1B58}" type="presOf" srcId="{6710ABB7-B406-4421-8598-5B9A6004BC56}" destId="{81D5AC40-DB9E-42CA-8CB9-0728BAFB1E9C}" srcOrd="0" destOrd="0" presId="urn:microsoft.com/office/officeart/2005/8/layout/default"/>
    <dgm:cxn modelId="{9F71F647-368E-47DA-B9E9-C251206B3CB8}" srcId="{A7CB868F-463F-41D1-BE23-C4BE2E98A014}" destId="{A6D22BBB-7C63-4EC7-99A6-CA524375FD5B}" srcOrd="0" destOrd="0" parTransId="{9EA55CCE-3D23-4DFD-93ED-5DDA0CE7288F}" sibTransId="{7A0B6E30-CB10-4AEA-B5BC-C981F71534AF}"/>
    <dgm:cxn modelId="{95CF89C1-A197-4244-95AC-C1A854074763}" type="presOf" srcId="{A6D22BBB-7C63-4EC7-99A6-CA524375FD5B}" destId="{D90CD27B-EDBD-4D33-9E18-6D9BD7D389D2}" srcOrd="0" destOrd="0" presId="urn:microsoft.com/office/officeart/2005/8/layout/default"/>
    <dgm:cxn modelId="{86B7293F-FBE9-4088-8FD9-756789B54363}" type="presOf" srcId="{5BA07268-CDAD-41BA-9AD8-8BCA1D3AFC29}" destId="{FA8201E7-4735-4C3E-BA2E-619F91833A6C}" srcOrd="0" destOrd="0" presId="urn:microsoft.com/office/officeart/2005/8/layout/default"/>
    <dgm:cxn modelId="{25E18D62-5447-4C4F-B7B8-FE94EBAFE29B}" srcId="{A7CB868F-463F-41D1-BE23-C4BE2E98A014}" destId="{6462BAFD-8BB2-469B-A653-26D9E533D320}" srcOrd="1" destOrd="0" parTransId="{F3F80810-3C85-4A11-9CFB-5AC445D53E70}" sibTransId="{F841792F-840B-4FF4-ACBA-43384516AEC7}"/>
    <dgm:cxn modelId="{6318D681-AB56-4A01-9D6F-52005C086CDB}" type="presOf" srcId="{A7CB868F-463F-41D1-BE23-C4BE2E98A014}" destId="{46A4EFBF-882E-4676-B03F-719255E5A4B0}" srcOrd="0" destOrd="0" presId="urn:microsoft.com/office/officeart/2005/8/layout/default"/>
    <dgm:cxn modelId="{86064CFB-29BE-4796-88D5-97D15A5CDBC2}" srcId="{A7CB868F-463F-41D1-BE23-C4BE2E98A014}" destId="{03C8CD94-57FD-49E7-AF23-C4B2D9CCA881}" srcOrd="2" destOrd="0" parTransId="{6FAB7117-B101-449E-B866-11475F733B78}" sibTransId="{F9D7F908-F871-4A05-AE75-3CB5C8C47689}"/>
    <dgm:cxn modelId="{AF8901CE-AA93-4EB3-8033-160D9843B4CD}" type="presOf" srcId="{03C8CD94-57FD-49E7-AF23-C4B2D9CCA881}" destId="{521E95EC-755D-40DB-9343-AC8FE2901F96}" srcOrd="0" destOrd="0" presId="urn:microsoft.com/office/officeart/2005/8/layout/default"/>
    <dgm:cxn modelId="{4BA32C4C-1F85-45DC-B0A0-0D5CF43D9C1B}" srcId="{A7CB868F-463F-41D1-BE23-C4BE2E98A014}" destId="{5BA07268-CDAD-41BA-9AD8-8BCA1D3AFC29}" srcOrd="3" destOrd="0" parTransId="{88B0C96C-DD65-43C2-A535-76A25F677BA9}" sibTransId="{4CF6588A-B4BE-4DC8-B20E-64462D3BA5B3}"/>
    <dgm:cxn modelId="{D47F8726-CC47-42F7-BFFA-7A50580E7AC8}" srcId="{A7CB868F-463F-41D1-BE23-C4BE2E98A014}" destId="{6710ABB7-B406-4421-8598-5B9A6004BC56}" srcOrd="4" destOrd="0" parTransId="{99A97E65-92DC-463B-A408-BFE1BB4F6A08}" sibTransId="{2A6DBDFD-B271-4604-8BE4-141D4F8CF669}"/>
    <dgm:cxn modelId="{3E83D087-582D-4873-9AB5-1B3CD04CFD20}" type="presParOf" srcId="{46A4EFBF-882E-4676-B03F-719255E5A4B0}" destId="{D90CD27B-EDBD-4D33-9E18-6D9BD7D389D2}" srcOrd="0" destOrd="0" presId="urn:microsoft.com/office/officeart/2005/8/layout/default"/>
    <dgm:cxn modelId="{670DC4A1-342D-4E59-8224-C6E5771A76EC}" type="presParOf" srcId="{46A4EFBF-882E-4676-B03F-719255E5A4B0}" destId="{B778A344-9B11-4895-9E01-49E279256BC1}" srcOrd="1" destOrd="0" presId="urn:microsoft.com/office/officeart/2005/8/layout/default"/>
    <dgm:cxn modelId="{735110F2-4F98-4304-A154-65ADDC351FC2}" type="presParOf" srcId="{46A4EFBF-882E-4676-B03F-719255E5A4B0}" destId="{8A9826B2-1F8D-47FF-8669-01B7E3917B0A}" srcOrd="2" destOrd="0" presId="urn:microsoft.com/office/officeart/2005/8/layout/default"/>
    <dgm:cxn modelId="{76F6F0F6-E255-43C8-BC14-3DB91A18ED28}" type="presParOf" srcId="{46A4EFBF-882E-4676-B03F-719255E5A4B0}" destId="{A89D1D04-4C52-4CEA-98CA-6D5E6F7B08ED}" srcOrd="3" destOrd="0" presId="urn:microsoft.com/office/officeart/2005/8/layout/default"/>
    <dgm:cxn modelId="{DC5616A9-1678-4190-8F21-0998F95530D7}" type="presParOf" srcId="{46A4EFBF-882E-4676-B03F-719255E5A4B0}" destId="{521E95EC-755D-40DB-9343-AC8FE2901F96}" srcOrd="4" destOrd="0" presId="urn:microsoft.com/office/officeart/2005/8/layout/default"/>
    <dgm:cxn modelId="{5175C8D8-A06B-4D8A-BDEC-D95B5DF5F416}" type="presParOf" srcId="{46A4EFBF-882E-4676-B03F-719255E5A4B0}" destId="{CFDD81F9-401E-487E-A3CC-D3DDAAA2459D}" srcOrd="5" destOrd="0" presId="urn:microsoft.com/office/officeart/2005/8/layout/default"/>
    <dgm:cxn modelId="{40B61FE1-4B15-42F4-89E3-7FFE346935FD}" type="presParOf" srcId="{46A4EFBF-882E-4676-B03F-719255E5A4B0}" destId="{FA8201E7-4735-4C3E-BA2E-619F91833A6C}" srcOrd="6" destOrd="0" presId="urn:microsoft.com/office/officeart/2005/8/layout/default"/>
    <dgm:cxn modelId="{08FE4D20-5E3B-4687-9FDB-69AD26FDD0B8}" type="presParOf" srcId="{46A4EFBF-882E-4676-B03F-719255E5A4B0}" destId="{F035DD75-6FAB-4E77-AB8C-1654CD26B42A}" srcOrd="7" destOrd="0" presId="urn:microsoft.com/office/officeart/2005/8/layout/default"/>
    <dgm:cxn modelId="{E3D5E991-49F2-42BF-8965-0BD1AE510BD5}" type="presParOf" srcId="{46A4EFBF-882E-4676-B03F-719255E5A4B0}" destId="{81D5AC40-DB9E-42CA-8CB9-0728BAFB1E9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186158-CDD8-4770-A55D-9CE5FD9B168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09BCA7-017B-4283-8E6B-1173F8B8AA1B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законодавчі</a:t>
          </a:r>
          <a:r>
            <a:rPr lang="ru-RU" b="0" i="0" u="none" dirty="0" smtClean="0"/>
            <a:t> та нормативно-</a:t>
          </a:r>
          <a:r>
            <a:rPr lang="ru-RU" b="0" i="0" u="none" dirty="0" err="1" smtClean="0"/>
            <a:t>правові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документи</a:t>
          </a:r>
          <a:r>
            <a:rPr lang="ru-RU" b="0" i="0" u="none" dirty="0" smtClean="0"/>
            <a:t> з </a:t>
          </a:r>
          <a:r>
            <a:rPr lang="ru-RU" b="0" i="0" u="none" dirty="0" err="1" smtClean="0"/>
            <a:t>охорони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дитинства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основи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форми</a:t>
          </a:r>
          <a:r>
            <a:rPr lang="ru-RU" b="0" i="0" u="none" dirty="0" smtClean="0"/>
            <a:t> і </a:t>
          </a:r>
          <a:r>
            <a:rPr lang="ru-RU" b="0" i="0" u="none" dirty="0" err="1" smtClean="0"/>
            <a:t>методи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соціальної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педагогіки</a:t>
          </a:r>
          <a:endParaRPr lang="ru-RU" dirty="0"/>
        </a:p>
      </dgm:t>
    </dgm:pt>
    <dgm:pt modelId="{E45C33AC-F5F0-4D05-AAB1-7825BD47A8AD}" type="parTrans" cxnId="{94598842-9962-4EC6-B89D-584DD03A686A}">
      <dgm:prSet/>
      <dgm:spPr/>
      <dgm:t>
        <a:bodyPr/>
        <a:lstStyle/>
        <a:p>
          <a:endParaRPr lang="ru-RU"/>
        </a:p>
      </dgm:t>
    </dgm:pt>
    <dgm:pt modelId="{B1C0C251-A546-4776-9772-3E0FB3067C0A}" type="sibTrans" cxnId="{94598842-9962-4EC6-B89D-584DD03A686A}">
      <dgm:prSet/>
      <dgm:spPr/>
      <dgm:t>
        <a:bodyPr/>
        <a:lstStyle/>
        <a:p>
          <a:endParaRPr lang="ru-RU"/>
        </a:p>
      </dgm:t>
    </dgm:pt>
    <dgm:pt modelId="{A46BE13F-83BB-4C39-98FB-9040ABB73346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основні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закономірності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розвитку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особистості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дітей</a:t>
          </a:r>
          <a:r>
            <a:rPr lang="ru-RU" b="0" i="0" u="none" dirty="0" smtClean="0"/>
            <a:t> та </a:t>
          </a:r>
          <a:r>
            <a:rPr lang="ru-RU" b="0" i="0" u="none" dirty="0" err="1" smtClean="0"/>
            <a:t>підлітків</a:t>
          </a:r>
          <a:r>
            <a:rPr lang="ru-RU" b="0" i="0" u="none" dirty="0" smtClean="0"/>
            <a:t>; </a:t>
          </a:r>
          <a:r>
            <a:rPr lang="ru-RU" b="0" i="0" u="none" dirty="0" err="1" smtClean="0"/>
            <a:t>специфіку</a:t>
          </a:r>
          <a:r>
            <a:rPr lang="ru-RU" b="0" i="0" u="none" dirty="0" smtClean="0"/>
            <a:t> потреб, </a:t>
          </a:r>
          <a:r>
            <a:rPr lang="ru-RU" b="0" i="0" u="none" dirty="0" err="1" smtClean="0"/>
            <a:t>інтересів</a:t>
          </a:r>
          <a:r>
            <a:rPr lang="ru-RU" b="0" i="0" u="none" dirty="0" smtClean="0"/>
            <a:t>, установок, </a:t>
          </a:r>
          <a:r>
            <a:rPr lang="ru-RU" b="0" i="0" u="none" dirty="0" err="1" smtClean="0"/>
            <a:t>мотивів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особистості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ступінь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їхньої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задоволеності</a:t>
          </a:r>
          <a:endParaRPr lang="ru-RU" dirty="0"/>
        </a:p>
      </dgm:t>
    </dgm:pt>
    <dgm:pt modelId="{270D9912-C0BB-4353-885C-3A636E7F64FB}" type="parTrans" cxnId="{B7C5EDEF-A95E-4826-9D67-A475773B7877}">
      <dgm:prSet/>
      <dgm:spPr/>
      <dgm:t>
        <a:bodyPr/>
        <a:lstStyle/>
        <a:p>
          <a:endParaRPr lang="ru-RU"/>
        </a:p>
      </dgm:t>
    </dgm:pt>
    <dgm:pt modelId="{A1EA5311-16E1-4E6A-B1A5-E4090640C521}" type="sibTrans" cxnId="{B7C5EDEF-A95E-4826-9D67-A475773B7877}">
      <dgm:prSet/>
      <dgm:spPr/>
      <dgm:t>
        <a:bodyPr/>
        <a:lstStyle/>
        <a:p>
          <a:endParaRPr lang="ru-RU"/>
        </a:p>
      </dgm:t>
    </dgm:pt>
    <dgm:pt modelId="{760A4C21-4DA6-42E3-864B-B249EFF1DBD8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основні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функції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соціального</a:t>
          </a:r>
          <a:r>
            <a:rPr lang="ru-RU" b="0" i="0" u="none" dirty="0" smtClean="0"/>
            <a:t> педагога</a:t>
          </a:r>
          <a:endParaRPr lang="ru-RU" dirty="0"/>
        </a:p>
      </dgm:t>
    </dgm:pt>
    <dgm:pt modelId="{212B00A2-0089-4B46-808C-E4325FF08766}" type="parTrans" cxnId="{75B87EF1-43BE-4EE0-920B-DD0BD46B1F1F}">
      <dgm:prSet/>
      <dgm:spPr/>
      <dgm:t>
        <a:bodyPr/>
        <a:lstStyle/>
        <a:p>
          <a:endParaRPr lang="ru-RU"/>
        </a:p>
      </dgm:t>
    </dgm:pt>
    <dgm:pt modelId="{663ECBD7-F8B1-45AE-84E3-705724AEEFDA}" type="sibTrans" cxnId="{75B87EF1-43BE-4EE0-920B-DD0BD46B1F1F}">
      <dgm:prSet/>
      <dgm:spPr/>
      <dgm:t>
        <a:bodyPr/>
        <a:lstStyle/>
        <a:p>
          <a:endParaRPr lang="ru-RU"/>
        </a:p>
      </dgm:t>
    </dgm:pt>
    <dgm:pt modelId="{ADC76077-5F4B-4236-A46C-A74302925296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специфіку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роботи</a:t>
          </a:r>
          <a:r>
            <a:rPr lang="ru-RU" b="0" i="0" u="none" dirty="0" smtClean="0"/>
            <a:t> в </a:t>
          </a:r>
          <a:r>
            <a:rPr lang="ru-RU" b="0" i="0" u="none" dirty="0" err="1" smtClean="0"/>
            <a:t>соціальному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середовищі</a:t>
          </a:r>
          <a:endParaRPr lang="ru-RU" dirty="0"/>
        </a:p>
      </dgm:t>
    </dgm:pt>
    <dgm:pt modelId="{B1AF4BA8-773E-4A1F-A313-571681FB7FE2}" type="parTrans" cxnId="{0D21F357-A05F-4644-95AF-FDC31E896A8D}">
      <dgm:prSet/>
      <dgm:spPr/>
      <dgm:t>
        <a:bodyPr/>
        <a:lstStyle/>
        <a:p>
          <a:endParaRPr lang="ru-RU"/>
        </a:p>
      </dgm:t>
    </dgm:pt>
    <dgm:pt modelId="{5EEC6F4C-C5A0-42BB-A2DC-EF74ACC03317}" type="sibTrans" cxnId="{0D21F357-A05F-4644-95AF-FDC31E896A8D}">
      <dgm:prSet/>
      <dgm:spPr/>
      <dgm:t>
        <a:bodyPr/>
        <a:lstStyle/>
        <a:p>
          <a:endParaRPr lang="ru-RU"/>
        </a:p>
      </dgm:t>
    </dgm:pt>
    <dgm:pt modelId="{84ABB47D-03D6-4871-980A-45310F5ACE95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зміст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форми</a:t>
          </a:r>
          <a:r>
            <a:rPr lang="ru-RU" b="0" i="0" u="none" dirty="0" smtClean="0"/>
            <a:t> і </a:t>
          </a:r>
          <a:r>
            <a:rPr lang="ru-RU" b="0" i="0" u="none" dirty="0" err="1" smtClean="0"/>
            <a:t>методи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роботи</a:t>
          </a:r>
          <a:r>
            <a:rPr lang="ru-RU" b="0" i="0" u="none" dirty="0" smtClean="0"/>
            <a:t> з </a:t>
          </a:r>
          <a:r>
            <a:rPr lang="ru-RU" b="0" i="0" u="none" dirty="0" err="1" smtClean="0"/>
            <a:t>сім'єю</a:t>
          </a:r>
          <a:endParaRPr lang="ru-RU" dirty="0"/>
        </a:p>
      </dgm:t>
    </dgm:pt>
    <dgm:pt modelId="{20EBBD02-85DC-415A-8FE1-847186D934A6}" type="parTrans" cxnId="{227C4C68-66C0-4030-9595-BD791DA4796A}">
      <dgm:prSet/>
      <dgm:spPr/>
      <dgm:t>
        <a:bodyPr/>
        <a:lstStyle/>
        <a:p>
          <a:endParaRPr lang="ru-RU"/>
        </a:p>
      </dgm:t>
    </dgm:pt>
    <dgm:pt modelId="{2BFC5305-FF1A-479D-AA7B-9DE4E0752F41}" type="sibTrans" cxnId="{227C4C68-66C0-4030-9595-BD791DA4796A}">
      <dgm:prSet/>
      <dgm:spPr/>
      <dgm:t>
        <a:bodyPr/>
        <a:lstStyle/>
        <a:p>
          <a:endParaRPr lang="ru-RU"/>
        </a:p>
      </dgm:t>
    </dgm:pt>
    <dgm:pt modelId="{5160C993-31B7-4584-BA74-68A0BC465484}" type="pres">
      <dgm:prSet presAssocID="{94186158-CDD8-4770-A55D-9CE5FD9B16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2FC39E-4AA9-4E5C-A5FF-C26CFDA1171C}" type="pres">
      <dgm:prSet presAssocID="{6309BCA7-017B-4283-8E6B-1173F8B8AA1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489F4-CD3E-4274-AA46-D1ABBBEA8F25}" type="pres">
      <dgm:prSet presAssocID="{B1C0C251-A546-4776-9772-3E0FB3067C0A}" presName="sibTrans" presStyleCnt="0"/>
      <dgm:spPr/>
    </dgm:pt>
    <dgm:pt modelId="{A40B7DB1-4D78-478A-9AEB-D3EE5274159B}" type="pres">
      <dgm:prSet presAssocID="{A46BE13F-83BB-4C39-98FB-9040ABB733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1D6BE4-2DCC-4ADC-BAB7-B1D2F2D5CFFB}" type="pres">
      <dgm:prSet presAssocID="{A1EA5311-16E1-4E6A-B1A5-E4090640C521}" presName="sibTrans" presStyleCnt="0"/>
      <dgm:spPr/>
    </dgm:pt>
    <dgm:pt modelId="{36273000-579E-4AB4-AC59-1BB9DBD1EE28}" type="pres">
      <dgm:prSet presAssocID="{760A4C21-4DA6-42E3-864B-B249EFF1DBD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E797F-98F4-47AD-A65F-279C1362FDE9}" type="pres">
      <dgm:prSet presAssocID="{663ECBD7-F8B1-45AE-84E3-705724AEEFDA}" presName="sibTrans" presStyleCnt="0"/>
      <dgm:spPr/>
    </dgm:pt>
    <dgm:pt modelId="{A6973C73-792C-4B5C-8D83-2E5CA2653F90}" type="pres">
      <dgm:prSet presAssocID="{ADC76077-5F4B-4236-A46C-A7430292529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5C2A8-4940-4E2B-83A7-2CE2325BF16F}" type="pres">
      <dgm:prSet presAssocID="{5EEC6F4C-C5A0-42BB-A2DC-EF74ACC03317}" presName="sibTrans" presStyleCnt="0"/>
      <dgm:spPr/>
    </dgm:pt>
    <dgm:pt modelId="{793DC399-D9D8-4ED9-B78E-37ACB1B77A0A}" type="pres">
      <dgm:prSet presAssocID="{84ABB47D-03D6-4871-980A-45310F5ACE9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63F318-C580-4294-82FA-C5868343F8E4}" type="presOf" srcId="{760A4C21-4DA6-42E3-864B-B249EFF1DBD8}" destId="{36273000-579E-4AB4-AC59-1BB9DBD1EE28}" srcOrd="0" destOrd="0" presId="urn:microsoft.com/office/officeart/2005/8/layout/default"/>
    <dgm:cxn modelId="{B7C5EDEF-A95E-4826-9D67-A475773B7877}" srcId="{94186158-CDD8-4770-A55D-9CE5FD9B1685}" destId="{A46BE13F-83BB-4C39-98FB-9040ABB73346}" srcOrd="1" destOrd="0" parTransId="{270D9912-C0BB-4353-885C-3A636E7F64FB}" sibTransId="{A1EA5311-16E1-4E6A-B1A5-E4090640C521}"/>
    <dgm:cxn modelId="{E522501C-4975-4687-8071-49100FB40BC4}" type="presOf" srcId="{ADC76077-5F4B-4236-A46C-A74302925296}" destId="{A6973C73-792C-4B5C-8D83-2E5CA2653F90}" srcOrd="0" destOrd="0" presId="urn:microsoft.com/office/officeart/2005/8/layout/default"/>
    <dgm:cxn modelId="{0D21F357-A05F-4644-95AF-FDC31E896A8D}" srcId="{94186158-CDD8-4770-A55D-9CE5FD9B1685}" destId="{ADC76077-5F4B-4236-A46C-A74302925296}" srcOrd="3" destOrd="0" parTransId="{B1AF4BA8-773E-4A1F-A313-571681FB7FE2}" sibTransId="{5EEC6F4C-C5A0-42BB-A2DC-EF74ACC03317}"/>
    <dgm:cxn modelId="{33F6189F-313B-4C3B-8349-F5816DC65618}" type="presOf" srcId="{6309BCA7-017B-4283-8E6B-1173F8B8AA1B}" destId="{F62FC39E-4AA9-4E5C-A5FF-C26CFDA1171C}" srcOrd="0" destOrd="0" presId="urn:microsoft.com/office/officeart/2005/8/layout/default"/>
    <dgm:cxn modelId="{D8A9A684-D698-49FE-A8BD-57A2A5B17516}" type="presOf" srcId="{94186158-CDD8-4770-A55D-9CE5FD9B1685}" destId="{5160C993-31B7-4584-BA74-68A0BC465484}" srcOrd="0" destOrd="0" presId="urn:microsoft.com/office/officeart/2005/8/layout/default"/>
    <dgm:cxn modelId="{ACEA2651-CC1B-429F-A8D8-B48DF24DC6A4}" type="presOf" srcId="{A46BE13F-83BB-4C39-98FB-9040ABB73346}" destId="{A40B7DB1-4D78-478A-9AEB-D3EE5274159B}" srcOrd="0" destOrd="0" presId="urn:microsoft.com/office/officeart/2005/8/layout/default"/>
    <dgm:cxn modelId="{94598842-9962-4EC6-B89D-584DD03A686A}" srcId="{94186158-CDD8-4770-A55D-9CE5FD9B1685}" destId="{6309BCA7-017B-4283-8E6B-1173F8B8AA1B}" srcOrd="0" destOrd="0" parTransId="{E45C33AC-F5F0-4D05-AAB1-7825BD47A8AD}" sibTransId="{B1C0C251-A546-4776-9772-3E0FB3067C0A}"/>
    <dgm:cxn modelId="{B1CE482C-D1F7-49FE-9EBD-31D2E6187394}" type="presOf" srcId="{84ABB47D-03D6-4871-980A-45310F5ACE95}" destId="{793DC399-D9D8-4ED9-B78E-37ACB1B77A0A}" srcOrd="0" destOrd="0" presId="urn:microsoft.com/office/officeart/2005/8/layout/default"/>
    <dgm:cxn modelId="{227C4C68-66C0-4030-9595-BD791DA4796A}" srcId="{94186158-CDD8-4770-A55D-9CE5FD9B1685}" destId="{84ABB47D-03D6-4871-980A-45310F5ACE95}" srcOrd="4" destOrd="0" parTransId="{20EBBD02-85DC-415A-8FE1-847186D934A6}" sibTransId="{2BFC5305-FF1A-479D-AA7B-9DE4E0752F41}"/>
    <dgm:cxn modelId="{75B87EF1-43BE-4EE0-920B-DD0BD46B1F1F}" srcId="{94186158-CDD8-4770-A55D-9CE5FD9B1685}" destId="{760A4C21-4DA6-42E3-864B-B249EFF1DBD8}" srcOrd="2" destOrd="0" parTransId="{212B00A2-0089-4B46-808C-E4325FF08766}" sibTransId="{663ECBD7-F8B1-45AE-84E3-705724AEEFDA}"/>
    <dgm:cxn modelId="{EA107EA6-BA69-4506-AB66-A3ACD98596A5}" type="presParOf" srcId="{5160C993-31B7-4584-BA74-68A0BC465484}" destId="{F62FC39E-4AA9-4E5C-A5FF-C26CFDA1171C}" srcOrd="0" destOrd="0" presId="urn:microsoft.com/office/officeart/2005/8/layout/default"/>
    <dgm:cxn modelId="{DED97A85-942E-4F3E-91DB-EE3257DCEF6D}" type="presParOf" srcId="{5160C993-31B7-4584-BA74-68A0BC465484}" destId="{891489F4-CD3E-4274-AA46-D1ABBBEA8F25}" srcOrd="1" destOrd="0" presId="urn:microsoft.com/office/officeart/2005/8/layout/default"/>
    <dgm:cxn modelId="{A9B3B008-CE19-40BA-ADA6-4EC197548D61}" type="presParOf" srcId="{5160C993-31B7-4584-BA74-68A0BC465484}" destId="{A40B7DB1-4D78-478A-9AEB-D3EE5274159B}" srcOrd="2" destOrd="0" presId="urn:microsoft.com/office/officeart/2005/8/layout/default"/>
    <dgm:cxn modelId="{8DD8F4ED-85B2-455B-B9D1-664292D6F867}" type="presParOf" srcId="{5160C993-31B7-4584-BA74-68A0BC465484}" destId="{A81D6BE4-2DCC-4ADC-BAB7-B1D2F2D5CFFB}" srcOrd="3" destOrd="0" presId="urn:microsoft.com/office/officeart/2005/8/layout/default"/>
    <dgm:cxn modelId="{FA422E8D-EC71-4DAA-9C87-297038EE81C5}" type="presParOf" srcId="{5160C993-31B7-4584-BA74-68A0BC465484}" destId="{36273000-579E-4AB4-AC59-1BB9DBD1EE28}" srcOrd="4" destOrd="0" presId="urn:microsoft.com/office/officeart/2005/8/layout/default"/>
    <dgm:cxn modelId="{EC36EA96-0F90-415C-850B-5DC1F424CC1B}" type="presParOf" srcId="{5160C993-31B7-4584-BA74-68A0BC465484}" destId="{D23E797F-98F4-47AD-A65F-279C1362FDE9}" srcOrd="5" destOrd="0" presId="urn:microsoft.com/office/officeart/2005/8/layout/default"/>
    <dgm:cxn modelId="{BE6B4083-A909-42F6-ADEE-D008E10B736D}" type="presParOf" srcId="{5160C993-31B7-4584-BA74-68A0BC465484}" destId="{A6973C73-792C-4B5C-8D83-2E5CA2653F90}" srcOrd="6" destOrd="0" presId="urn:microsoft.com/office/officeart/2005/8/layout/default"/>
    <dgm:cxn modelId="{431BD1E7-C1DE-476A-921A-04849463C5C3}" type="presParOf" srcId="{5160C993-31B7-4584-BA74-68A0BC465484}" destId="{C205C2A8-4940-4E2B-83A7-2CE2325BF16F}" srcOrd="7" destOrd="0" presId="urn:microsoft.com/office/officeart/2005/8/layout/default"/>
    <dgm:cxn modelId="{E6E542E1-F380-429C-9C54-A0CC741FB76F}" type="presParOf" srcId="{5160C993-31B7-4584-BA74-68A0BC465484}" destId="{793DC399-D9D8-4ED9-B78E-37ACB1B77A0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1E7649-0F9C-490E-9982-4F0A48F3B73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6AECF6-611C-4C49-A572-F17F93F96D74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функції</a:t>
          </a:r>
          <a:r>
            <a:rPr lang="ru-RU" b="0" i="0" u="none" dirty="0" smtClean="0"/>
            <a:t> та права </a:t>
          </a:r>
          <a:r>
            <a:rPr lang="ru-RU" b="0" i="0" u="none" dirty="0" err="1" smtClean="0"/>
            <a:t>установ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пов'язаних</a:t>
          </a:r>
          <a:r>
            <a:rPr lang="ru-RU" b="0" i="0" u="none" dirty="0" smtClean="0"/>
            <a:t> в </a:t>
          </a:r>
          <a:r>
            <a:rPr lang="ru-RU" b="0" i="0" u="none" dirty="0" err="1" smtClean="0"/>
            <a:t>роботі</a:t>
          </a:r>
          <a:r>
            <a:rPr lang="ru-RU" b="0" i="0" u="none" dirty="0" smtClean="0"/>
            <a:t> з </a:t>
          </a:r>
          <a:r>
            <a:rPr lang="ru-RU" b="0" i="0" u="none" dirty="0" err="1" smtClean="0"/>
            <a:t>сім'єю</a:t>
          </a:r>
          <a:r>
            <a:rPr lang="ru-RU" b="0" i="0" u="none" dirty="0" smtClean="0"/>
            <a:t> </a:t>
          </a:r>
          <a:endParaRPr lang="ru-RU" dirty="0"/>
        </a:p>
      </dgm:t>
    </dgm:pt>
    <dgm:pt modelId="{C959536A-A251-4D7B-8374-8EBA73EDEAEE}" type="parTrans" cxnId="{D7840DE7-5D4A-43E1-85FD-7EB57E87164E}">
      <dgm:prSet/>
      <dgm:spPr/>
      <dgm:t>
        <a:bodyPr/>
        <a:lstStyle/>
        <a:p>
          <a:endParaRPr lang="ru-RU"/>
        </a:p>
      </dgm:t>
    </dgm:pt>
    <dgm:pt modelId="{E4248BF4-0A2F-491E-AFA1-0B23DD9A742B}" type="sibTrans" cxnId="{D7840DE7-5D4A-43E1-85FD-7EB57E87164E}">
      <dgm:prSet/>
      <dgm:spPr/>
      <dgm:t>
        <a:bodyPr/>
        <a:lstStyle/>
        <a:p>
          <a:endParaRPr lang="ru-RU"/>
        </a:p>
      </dgm:t>
    </dgm:pt>
    <dgm:pt modelId="{67ED1F86-0151-4305-B6EF-076D4C70037F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способи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аналізу</a:t>
          </a:r>
          <a:r>
            <a:rPr lang="ru-RU" b="0" i="0" u="none" dirty="0" smtClean="0"/>
            <a:t> і </a:t>
          </a:r>
          <a:r>
            <a:rPr lang="ru-RU" b="0" i="0" u="none" dirty="0" err="1" smtClean="0"/>
            <a:t>програмування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своєї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роботи</a:t>
          </a:r>
          <a:endParaRPr lang="ru-RU" dirty="0"/>
        </a:p>
      </dgm:t>
    </dgm:pt>
    <dgm:pt modelId="{520E231E-6F03-4463-B6C1-35E0331B2805}" type="parTrans" cxnId="{24A25BA4-C3D5-4722-AAAE-49833D4A01FB}">
      <dgm:prSet/>
      <dgm:spPr/>
      <dgm:t>
        <a:bodyPr/>
        <a:lstStyle/>
        <a:p>
          <a:endParaRPr lang="ru-RU"/>
        </a:p>
      </dgm:t>
    </dgm:pt>
    <dgm:pt modelId="{8FC2CEB5-389D-4608-8B8A-E25295881AC8}" type="sibTrans" cxnId="{24A25BA4-C3D5-4722-AAAE-49833D4A01FB}">
      <dgm:prSet/>
      <dgm:spPr/>
      <dgm:t>
        <a:bodyPr/>
        <a:lstStyle/>
        <a:p>
          <a:endParaRPr lang="ru-RU"/>
        </a:p>
      </dgm:t>
    </dgm:pt>
    <dgm:pt modelId="{D6816C79-D713-4F1F-82D2-B510C9AD3E5F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0" i="0" u="none" dirty="0" err="1" smtClean="0"/>
            <a:t>методи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соціально-педагогічних</a:t>
          </a:r>
          <a:r>
            <a:rPr lang="ru-RU" b="0" i="0" u="none" dirty="0" smtClean="0"/>
            <a:t> і психолого-</a:t>
          </a:r>
          <a:r>
            <a:rPr lang="ru-RU" b="0" i="0" u="none" dirty="0" err="1" smtClean="0"/>
            <a:t>педагогічних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досліджень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соціуму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сім'ї</a:t>
          </a:r>
          <a:r>
            <a:rPr lang="ru-RU" b="0" i="0" u="none" dirty="0" smtClean="0"/>
            <a:t>, </a:t>
          </a:r>
          <a:r>
            <a:rPr lang="ru-RU" b="0" i="0" u="none" dirty="0" err="1" smtClean="0"/>
            <a:t>розвитку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особистості</a:t>
          </a:r>
          <a:endParaRPr lang="ru-RU" dirty="0"/>
        </a:p>
      </dgm:t>
    </dgm:pt>
    <dgm:pt modelId="{E0007F06-1FEF-4232-B1A2-56BFE72F951B}" type="parTrans" cxnId="{D4F0609B-FA1C-4994-BF26-246569E2D0D1}">
      <dgm:prSet/>
      <dgm:spPr/>
      <dgm:t>
        <a:bodyPr/>
        <a:lstStyle/>
        <a:p>
          <a:endParaRPr lang="ru-RU"/>
        </a:p>
      </dgm:t>
    </dgm:pt>
    <dgm:pt modelId="{6B7A887D-382B-4581-B959-9DF53851B045}" type="sibTrans" cxnId="{D4F0609B-FA1C-4994-BF26-246569E2D0D1}">
      <dgm:prSet/>
      <dgm:spPr/>
      <dgm:t>
        <a:bodyPr/>
        <a:lstStyle/>
        <a:p>
          <a:endParaRPr lang="ru-RU"/>
        </a:p>
      </dgm:t>
    </dgm:pt>
    <dgm:pt modelId="{C923C426-07A8-4B7C-80AF-DDEB65CF6083}" type="pres">
      <dgm:prSet presAssocID="{5D1E7649-0F9C-490E-9982-4F0A48F3B7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16B301-37BB-4B89-8E4B-BC75AF231B77}" type="pres">
      <dgm:prSet presAssocID="{3C6AECF6-611C-4C49-A572-F17F93F96D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891B9B-C7F8-4BDB-A7EC-B8BB98D3D07F}" type="pres">
      <dgm:prSet presAssocID="{E4248BF4-0A2F-491E-AFA1-0B23DD9A742B}" presName="sibTrans" presStyleCnt="0"/>
      <dgm:spPr/>
    </dgm:pt>
    <dgm:pt modelId="{F3903E1C-F906-4B32-85E2-C775446C3540}" type="pres">
      <dgm:prSet presAssocID="{67ED1F86-0151-4305-B6EF-076D4C7003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398E2-AC23-4A46-B388-D3CE9775B5E9}" type="pres">
      <dgm:prSet presAssocID="{8FC2CEB5-389D-4608-8B8A-E25295881AC8}" presName="sibTrans" presStyleCnt="0"/>
      <dgm:spPr/>
    </dgm:pt>
    <dgm:pt modelId="{F35122DF-4919-4855-BC62-DB0099E720AE}" type="pres">
      <dgm:prSet presAssocID="{D6816C79-D713-4F1F-82D2-B510C9AD3E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85CF2A-229E-4853-B9E5-D6960A8EEEFB}" type="presOf" srcId="{5D1E7649-0F9C-490E-9982-4F0A48F3B739}" destId="{C923C426-07A8-4B7C-80AF-DDEB65CF6083}" srcOrd="0" destOrd="0" presId="urn:microsoft.com/office/officeart/2005/8/layout/default"/>
    <dgm:cxn modelId="{CC01AB77-A338-4F77-BE72-3E11132EFFDC}" type="presOf" srcId="{3C6AECF6-611C-4C49-A572-F17F93F96D74}" destId="{AF16B301-37BB-4B89-8E4B-BC75AF231B77}" srcOrd="0" destOrd="0" presId="urn:microsoft.com/office/officeart/2005/8/layout/default"/>
    <dgm:cxn modelId="{24A25BA4-C3D5-4722-AAAE-49833D4A01FB}" srcId="{5D1E7649-0F9C-490E-9982-4F0A48F3B739}" destId="{67ED1F86-0151-4305-B6EF-076D4C70037F}" srcOrd="1" destOrd="0" parTransId="{520E231E-6F03-4463-B6C1-35E0331B2805}" sibTransId="{8FC2CEB5-389D-4608-8B8A-E25295881AC8}"/>
    <dgm:cxn modelId="{D7840DE7-5D4A-43E1-85FD-7EB57E87164E}" srcId="{5D1E7649-0F9C-490E-9982-4F0A48F3B739}" destId="{3C6AECF6-611C-4C49-A572-F17F93F96D74}" srcOrd="0" destOrd="0" parTransId="{C959536A-A251-4D7B-8374-8EBA73EDEAEE}" sibTransId="{E4248BF4-0A2F-491E-AFA1-0B23DD9A742B}"/>
    <dgm:cxn modelId="{019A1418-2403-4566-B5C5-3AC6571D0847}" type="presOf" srcId="{67ED1F86-0151-4305-B6EF-076D4C70037F}" destId="{F3903E1C-F906-4B32-85E2-C775446C3540}" srcOrd="0" destOrd="0" presId="urn:microsoft.com/office/officeart/2005/8/layout/default"/>
    <dgm:cxn modelId="{79C2FBBC-B27C-4F4D-9C18-5B1ABDDF786A}" type="presOf" srcId="{D6816C79-D713-4F1F-82D2-B510C9AD3E5F}" destId="{F35122DF-4919-4855-BC62-DB0099E720AE}" srcOrd="0" destOrd="0" presId="urn:microsoft.com/office/officeart/2005/8/layout/default"/>
    <dgm:cxn modelId="{D4F0609B-FA1C-4994-BF26-246569E2D0D1}" srcId="{5D1E7649-0F9C-490E-9982-4F0A48F3B739}" destId="{D6816C79-D713-4F1F-82D2-B510C9AD3E5F}" srcOrd="2" destOrd="0" parTransId="{E0007F06-1FEF-4232-B1A2-56BFE72F951B}" sibTransId="{6B7A887D-382B-4581-B959-9DF53851B045}"/>
    <dgm:cxn modelId="{4DD2D377-8F0A-4CEC-A084-13BF4C237CA7}" type="presParOf" srcId="{C923C426-07A8-4B7C-80AF-DDEB65CF6083}" destId="{AF16B301-37BB-4B89-8E4B-BC75AF231B77}" srcOrd="0" destOrd="0" presId="urn:microsoft.com/office/officeart/2005/8/layout/default"/>
    <dgm:cxn modelId="{3B7287D3-BF9A-4DC2-89C5-C4B1C2BA81B4}" type="presParOf" srcId="{C923C426-07A8-4B7C-80AF-DDEB65CF6083}" destId="{B3891B9B-C7F8-4BDB-A7EC-B8BB98D3D07F}" srcOrd="1" destOrd="0" presId="urn:microsoft.com/office/officeart/2005/8/layout/default"/>
    <dgm:cxn modelId="{9A464549-2442-4167-A072-043B2ADDEC76}" type="presParOf" srcId="{C923C426-07A8-4B7C-80AF-DDEB65CF6083}" destId="{F3903E1C-F906-4B32-85E2-C775446C3540}" srcOrd="2" destOrd="0" presId="urn:microsoft.com/office/officeart/2005/8/layout/default"/>
    <dgm:cxn modelId="{23902B2C-D393-406E-BB6A-BAAACFA21F02}" type="presParOf" srcId="{C923C426-07A8-4B7C-80AF-DDEB65CF6083}" destId="{DD9398E2-AC23-4A46-B388-D3CE9775B5E9}" srcOrd="3" destOrd="0" presId="urn:microsoft.com/office/officeart/2005/8/layout/default"/>
    <dgm:cxn modelId="{3AF87986-B50A-455D-A994-564CEB09B67D}" type="presParOf" srcId="{C923C426-07A8-4B7C-80AF-DDEB65CF6083}" destId="{F35122DF-4919-4855-BC62-DB0099E720A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438471-7A99-4ED2-BDBC-12FF1F1DDC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F9B8A6-38B8-493D-9834-7F052E9CF413}">
      <dgm:prSet phldrT="[Текст]" custT="1"/>
      <dgm:spPr/>
      <dgm:t>
        <a:bodyPr/>
        <a:lstStyle/>
        <a:p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правильність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7597FF-F5B3-499D-AA28-1DD2850E9EE0}" type="parTrans" cxnId="{893BEE1A-E89E-464E-9373-40923EED194F}">
      <dgm:prSet/>
      <dgm:spPr/>
      <dgm:t>
        <a:bodyPr/>
        <a:lstStyle/>
        <a:p>
          <a:endParaRPr lang="ru-RU"/>
        </a:p>
      </dgm:t>
    </dgm:pt>
    <dgm:pt modelId="{3BE1B9E4-30C4-4762-BFE4-1C7094EE741D}" type="sibTrans" cxnId="{893BEE1A-E89E-464E-9373-40923EED194F}">
      <dgm:prSet/>
      <dgm:spPr/>
      <dgm:t>
        <a:bodyPr/>
        <a:lstStyle/>
        <a:p>
          <a:endParaRPr lang="ru-RU"/>
        </a:p>
      </dgm:t>
    </dgm:pt>
    <dgm:pt modelId="{3C97BB8C-B281-4048-BDE3-35CEA0399A01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необхідно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знати і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виконувати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спілкуванні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рідної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орфоепічні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(правила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літературної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вимови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утворення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зміни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F80EF9-4EBA-45FB-987E-A35DF26DDC13}" type="parTrans" cxnId="{577485BE-53CA-470A-8ECB-8F8AE3258EE9}">
      <dgm:prSet/>
      <dgm:spPr/>
      <dgm:t>
        <a:bodyPr/>
        <a:lstStyle/>
        <a:p>
          <a:endParaRPr lang="ru-RU"/>
        </a:p>
      </dgm:t>
    </dgm:pt>
    <dgm:pt modelId="{21403D0F-BC0E-4B7C-8B91-4A22D9395D2D}" type="sibTrans" cxnId="{577485BE-53CA-470A-8ECB-8F8AE3258EE9}">
      <dgm:prSet/>
      <dgm:spPr/>
      <dgm:t>
        <a:bodyPr/>
        <a:lstStyle/>
        <a:p>
          <a:endParaRPr lang="ru-RU"/>
        </a:p>
      </dgm:t>
    </dgm:pt>
    <dgm:pt modelId="{121569F6-F15A-4794-9763-2832494A144D}">
      <dgm:prSet phldrT="[Текст]" custT="1"/>
      <dgm:spPr/>
      <dgm:t>
        <a:bodyPr/>
        <a:lstStyle/>
        <a:p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точність</a:t>
          </a:r>
          <a:endParaRPr lang="ru-RU" sz="20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DC5410-EB31-45E7-88D7-BDA3B30C22DD}" type="parTrans" cxnId="{38123FEE-CECD-4223-9CC9-0EE17B674B1C}">
      <dgm:prSet/>
      <dgm:spPr/>
      <dgm:t>
        <a:bodyPr/>
        <a:lstStyle/>
        <a:p>
          <a:endParaRPr lang="ru-RU"/>
        </a:p>
      </dgm:t>
    </dgm:pt>
    <dgm:pt modelId="{A8D87867-9C11-48BE-9A90-2BDE17B2F4A0}" type="sibTrans" cxnId="{38123FEE-CECD-4223-9CC9-0EE17B674B1C}">
      <dgm:prSet/>
      <dgm:spPr/>
      <dgm:t>
        <a:bodyPr/>
        <a:lstStyle/>
        <a:p>
          <a:endParaRPr lang="ru-RU"/>
        </a:p>
      </dgm:t>
    </dgm:pt>
    <dgm:pt modelId="{541BA1B1-6FE3-4AF1-A759-40B3538BB848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звернути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увагу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семантичний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смисловий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аспект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навичок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точності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слововживання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5ACE21-271D-4C5E-A3EA-A7874F71EE67}" type="parTrans" cxnId="{5189C031-CB87-4E75-B504-2AAD60FEAB80}">
      <dgm:prSet/>
      <dgm:spPr/>
      <dgm:t>
        <a:bodyPr/>
        <a:lstStyle/>
        <a:p>
          <a:endParaRPr lang="ru-RU"/>
        </a:p>
      </dgm:t>
    </dgm:pt>
    <dgm:pt modelId="{EF5C7374-EF94-4B75-A86A-82719D47080D}" type="sibTrans" cxnId="{5189C031-CB87-4E75-B504-2AAD60FEAB80}">
      <dgm:prSet/>
      <dgm:spPr/>
      <dgm:t>
        <a:bodyPr/>
        <a:lstStyle/>
        <a:p>
          <a:endParaRPr lang="ru-RU"/>
        </a:p>
      </dgm:t>
    </dgm:pt>
    <dgm:pt modelId="{5C42E8B0-FB48-42CA-BE9B-F5997A8766E6}" type="pres">
      <dgm:prSet presAssocID="{3F438471-7A99-4ED2-BDBC-12FF1F1DDC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843168-4252-44B9-982B-3529DCE84A06}" type="pres">
      <dgm:prSet presAssocID="{E6F9B8A6-38B8-493D-9834-7F052E9CF41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6382E-4577-4069-B06E-827C06E8B50A}" type="pres">
      <dgm:prSet presAssocID="{E6F9B8A6-38B8-493D-9834-7F052E9CF41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16E6A-6151-421C-8DAE-2749AF88F4CF}" type="pres">
      <dgm:prSet presAssocID="{121569F6-F15A-4794-9763-2832494A144D}" presName="parentText" presStyleLbl="node1" presStyleIdx="1" presStyleCnt="2" custLinFactNeighborX="-749" custLinFactNeighborY="2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4EC9E-4A9D-4187-823A-28459A284B4D}" type="pres">
      <dgm:prSet presAssocID="{121569F6-F15A-4794-9763-2832494A144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2B6C6D-4727-4752-8200-C7AF3353EB05}" type="presOf" srcId="{3C97BB8C-B281-4048-BDE3-35CEA0399A01}" destId="{A666382E-4577-4069-B06E-827C06E8B50A}" srcOrd="0" destOrd="0" presId="urn:microsoft.com/office/officeart/2005/8/layout/vList2"/>
    <dgm:cxn modelId="{893BEE1A-E89E-464E-9373-40923EED194F}" srcId="{3F438471-7A99-4ED2-BDBC-12FF1F1DDC41}" destId="{E6F9B8A6-38B8-493D-9834-7F052E9CF413}" srcOrd="0" destOrd="0" parTransId="{067597FF-F5B3-499D-AA28-1DD2850E9EE0}" sibTransId="{3BE1B9E4-30C4-4762-BFE4-1C7094EE741D}"/>
    <dgm:cxn modelId="{1F56A269-FD24-455B-86CF-C17C6BF4884F}" type="presOf" srcId="{3F438471-7A99-4ED2-BDBC-12FF1F1DDC41}" destId="{5C42E8B0-FB48-42CA-BE9B-F5997A8766E6}" srcOrd="0" destOrd="0" presId="urn:microsoft.com/office/officeart/2005/8/layout/vList2"/>
    <dgm:cxn modelId="{C0AF338B-8055-4ED4-8780-4CB2922FA71A}" type="presOf" srcId="{121569F6-F15A-4794-9763-2832494A144D}" destId="{C8116E6A-6151-421C-8DAE-2749AF88F4CF}" srcOrd="0" destOrd="0" presId="urn:microsoft.com/office/officeart/2005/8/layout/vList2"/>
    <dgm:cxn modelId="{38123FEE-CECD-4223-9CC9-0EE17B674B1C}" srcId="{3F438471-7A99-4ED2-BDBC-12FF1F1DDC41}" destId="{121569F6-F15A-4794-9763-2832494A144D}" srcOrd="1" destOrd="0" parTransId="{CBDC5410-EB31-45E7-88D7-BDA3B30C22DD}" sibTransId="{A8D87867-9C11-48BE-9A90-2BDE17B2F4A0}"/>
    <dgm:cxn modelId="{5189C031-CB87-4E75-B504-2AAD60FEAB80}" srcId="{121569F6-F15A-4794-9763-2832494A144D}" destId="{541BA1B1-6FE3-4AF1-A759-40B3538BB848}" srcOrd="0" destOrd="0" parTransId="{B05ACE21-271D-4C5E-A3EA-A7874F71EE67}" sibTransId="{EF5C7374-EF94-4B75-A86A-82719D47080D}"/>
    <dgm:cxn modelId="{577485BE-53CA-470A-8ECB-8F8AE3258EE9}" srcId="{E6F9B8A6-38B8-493D-9834-7F052E9CF413}" destId="{3C97BB8C-B281-4048-BDE3-35CEA0399A01}" srcOrd="0" destOrd="0" parTransId="{6FF80EF9-4EBA-45FB-987E-A35DF26DDC13}" sibTransId="{21403D0F-BC0E-4B7C-8B91-4A22D9395D2D}"/>
    <dgm:cxn modelId="{540AB6DB-331E-4E0E-865D-E8280A36DBDD}" type="presOf" srcId="{E6F9B8A6-38B8-493D-9834-7F052E9CF413}" destId="{A7843168-4252-44B9-982B-3529DCE84A06}" srcOrd="0" destOrd="0" presId="urn:microsoft.com/office/officeart/2005/8/layout/vList2"/>
    <dgm:cxn modelId="{67E006A6-DC44-4E3C-9AAE-9308C397211C}" type="presOf" srcId="{541BA1B1-6FE3-4AF1-A759-40B3538BB848}" destId="{CDC4EC9E-4A9D-4187-823A-28459A284B4D}" srcOrd="0" destOrd="0" presId="urn:microsoft.com/office/officeart/2005/8/layout/vList2"/>
    <dgm:cxn modelId="{EF7E69EC-B046-4EF0-80A8-B06F5354AE1C}" type="presParOf" srcId="{5C42E8B0-FB48-42CA-BE9B-F5997A8766E6}" destId="{A7843168-4252-44B9-982B-3529DCE84A06}" srcOrd="0" destOrd="0" presId="urn:microsoft.com/office/officeart/2005/8/layout/vList2"/>
    <dgm:cxn modelId="{DDEC1A3A-AA6F-4E69-A134-154EC399DE77}" type="presParOf" srcId="{5C42E8B0-FB48-42CA-BE9B-F5997A8766E6}" destId="{A666382E-4577-4069-B06E-827C06E8B50A}" srcOrd="1" destOrd="0" presId="urn:microsoft.com/office/officeart/2005/8/layout/vList2"/>
    <dgm:cxn modelId="{0DB92F5E-70F4-4FD9-AB80-7A6032F248EC}" type="presParOf" srcId="{5C42E8B0-FB48-42CA-BE9B-F5997A8766E6}" destId="{C8116E6A-6151-421C-8DAE-2749AF88F4CF}" srcOrd="2" destOrd="0" presId="urn:microsoft.com/office/officeart/2005/8/layout/vList2"/>
    <dgm:cxn modelId="{7580774E-3775-4088-B39F-B8E9BB593289}" type="presParOf" srcId="{5C42E8B0-FB48-42CA-BE9B-F5997A8766E6}" destId="{CDC4EC9E-4A9D-4187-823A-28459A284B4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CA463-6206-4AAE-A6AC-BBBE8613BB96}">
      <dsp:nvSpPr>
        <dsp:cNvPr id="0" name=""/>
        <dsp:cNvSpPr/>
      </dsp:nvSpPr>
      <dsp:spPr>
        <a:xfrm>
          <a:off x="445591" y="0"/>
          <a:ext cx="7330845" cy="4204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ст. 9 закону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"Про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 (2001р.)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дитина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має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право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здобувати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у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навчальному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закладі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так і в </a:t>
          </a:r>
          <a:r>
            <a:rPr lang="ru-RU" sz="2400" b="0" i="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Сім`я"/>
            </a:rPr>
            <a:t>сім'ї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за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допомогою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родини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Тому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важливим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питання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модернізації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дошкільної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впровадження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інтегрованого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підходу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розробка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методичних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матеріалів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вихователів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соціальних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виховують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45591" y="0"/>
        <a:ext cx="7330845" cy="4204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30181-C730-4B63-BDB4-0EDAC034C31F}">
      <dsp:nvSpPr>
        <dsp:cNvPr id="0" name=""/>
        <dsp:cNvSpPr/>
      </dsp:nvSpPr>
      <dsp:spPr>
        <a:xfrm>
          <a:off x="0" y="227079"/>
          <a:ext cx="835292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логічність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286478"/>
        <a:ext cx="8234130" cy="1098002"/>
      </dsp:txXfrm>
    </dsp:sp>
    <dsp:sp modelId="{3A4D7350-C00A-45AD-A929-71D9086BB2C0}">
      <dsp:nvSpPr>
        <dsp:cNvPr id="0" name=""/>
        <dsp:cNvSpPr/>
      </dsp:nvSpPr>
      <dsp:spPr>
        <a:xfrm>
          <a:off x="0" y="1443880"/>
          <a:ext cx="835292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враховувати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саме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віці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закладаються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уявлення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компоненти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зв’язного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вислову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формуються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способів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внутрішньо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текстових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зв’язків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43880"/>
        <a:ext cx="8352928" cy="1076400"/>
      </dsp:txXfrm>
    </dsp:sp>
    <dsp:sp modelId="{5685DF85-F282-4A33-A618-59A40DD7A917}">
      <dsp:nvSpPr>
        <dsp:cNvPr id="0" name=""/>
        <dsp:cNvSpPr/>
      </dsp:nvSpPr>
      <dsp:spPr>
        <a:xfrm>
          <a:off x="0" y="2520280"/>
          <a:ext cx="835292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чистота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2579679"/>
        <a:ext cx="8234130" cy="1098002"/>
      </dsp:txXfrm>
    </dsp:sp>
    <dsp:sp modelId="{2F3D5AF7-82A9-4AAA-A5A1-67AD2AE93C3B}">
      <dsp:nvSpPr>
        <dsp:cNvPr id="0" name=""/>
        <dsp:cNvSpPr/>
      </dsp:nvSpPr>
      <dsp:spPr>
        <a:xfrm>
          <a:off x="0" y="3737080"/>
          <a:ext cx="835292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активного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літературної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лексики –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одне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мовленнєвого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дошкільного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737080"/>
        <a:ext cx="8352928" cy="10764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CDAE-E946-4098-8AE5-F375857AF0B7}">
      <dsp:nvSpPr>
        <dsp:cNvPr id="0" name=""/>
        <dsp:cNvSpPr/>
      </dsp:nvSpPr>
      <dsp:spPr>
        <a:xfrm>
          <a:off x="0" y="503026"/>
          <a:ext cx="8229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виразність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562425"/>
        <a:ext cx="8110802" cy="1098002"/>
      </dsp:txXfrm>
    </dsp:sp>
    <dsp:sp modelId="{69DF25B0-3573-489A-9434-D37B17BF6D9D}">
      <dsp:nvSpPr>
        <dsp:cNvPr id="0" name=""/>
        <dsp:cNvSpPr/>
      </dsp:nvSpPr>
      <dsp:spPr>
        <a:xfrm>
          <a:off x="0" y="1719826"/>
          <a:ext cx="8229600" cy="124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педагогом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різними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засобами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інтонація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темп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сила,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висота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голосу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довільності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але й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повнішому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усвідомленню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дитиною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дорослого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вміння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виражати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предмета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розмови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19826"/>
        <a:ext cx="8229600" cy="1244587"/>
      </dsp:txXfrm>
    </dsp:sp>
    <dsp:sp modelId="{A91BC763-3939-4F6C-B2CA-9DA028311455}">
      <dsp:nvSpPr>
        <dsp:cNvPr id="0" name=""/>
        <dsp:cNvSpPr/>
      </dsp:nvSpPr>
      <dsp:spPr>
        <a:xfrm>
          <a:off x="0" y="2964413"/>
          <a:ext cx="8229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багатство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3023812"/>
        <a:ext cx="8110802" cy="1098002"/>
      </dsp:txXfrm>
    </dsp:sp>
    <dsp:sp modelId="{333A8892-8F85-45BD-B0C6-E4AD7882DFE0}">
      <dsp:nvSpPr>
        <dsp:cNvPr id="0" name=""/>
        <dsp:cNvSpPr/>
      </dsp:nvSpPr>
      <dsp:spPr>
        <a:xfrm>
          <a:off x="0" y="4181213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враховувати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дошкільному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віці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формуються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лексичного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запасу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тому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багатий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лексикон самого педагога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розширенню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словарного запасу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але й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допомагає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сформувати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неї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слововживання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виразності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образності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181213"/>
        <a:ext cx="8229600" cy="10764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ED599-AFF0-4DE3-AF94-7C40118EB33E}">
      <dsp:nvSpPr>
        <dsp:cNvPr id="0" name=""/>
        <dsp:cNvSpPr/>
      </dsp:nvSpPr>
      <dsp:spPr>
        <a:xfrm>
          <a:off x="625457" y="2105"/>
          <a:ext cx="3323183" cy="1993909"/>
        </a:xfrm>
        <a:prstGeom prst="rect">
          <a:avLst/>
        </a:prstGeom>
        <a:solidFill>
          <a:schemeClr val="accent2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гра</a:t>
          </a:r>
          <a:endParaRPr lang="ru-RU" sz="4000" kern="1200" dirty="0"/>
        </a:p>
      </dsp:txBody>
      <dsp:txXfrm>
        <a:off x="625457" y="2105"/>
        <a:ext cx="3323183" cy="1993909"/>
      </dsp:txXfrm>
    </dsp:sp>
    <dsp:sp modelId="{FD5295B9-8F3A-4ADF-8850-74BEBFD69657}">
      <dsp:nvSpPr>
        <dsp:cNvPr id="0" name=""/>
        <dsp:cNvSpPr/>
      </dsp:nvSpPr>
      <dsp:spPr>
        <a:xfrm>
          <a:off x="4280959" y="2105"/>
          <a:ext cx="3323183" cy="1993909"/>
        </a:xfrm>
        <a:prstGeom prst="rect">
          <a:avLst/>
        </a:prstGeom>
        <a:solidFill>
          <a:schemeClr val="accent2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іграшка</a:t>
          </a:r>
          <a:endParaRPr lang="ru-RU" sz="4000" kern="1200" dirty="0"/>
        </a:p>
      </dsp:txBody>
      <dsp:txXfrm>
        <a:off x="4280959" y="2105"/>
        <a:ext cx="3323183" cy="1993909"/>
      </dsp:txXfrm>
    </dsp:sp>
    <dsp:sp modelId="{9D93854B-20AB-46A8-9D19-64FCA79E912D}">
      <dsp:nvSpPr>
        <dsp:cNvPr id="0" name=""/>
        <dsp:cNvSpPr/>
      </dsp:nvSpPr>
      <dsp:spPr>
        <a:xfrm>
          <a:off x="625457" y="2328334"/>
          <a:ext cx="3323183" cy="1993909"/>
        </a:xfrm>
        <a:prstGeom prst="rect">
          <a:avLst/>
        </a:prstGeom>
        <a:solidFill>
          <a:schemeClr val="accent2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err="1" smtClean="0"/>
            <a:t>мультфильм</a:t>
          </a:r>
          <a:endParaRPr lang="ru-RU" sz="4000" kern="1200" dirty="0"/>
        </a:p>
      </dsp:txBody>
      <dsp:txXfrm>
        <a:off x="625457" y="2328334"/>
        <a:ext cx="3323183" cy="1993909"/>
      </dsp:txXfrm>
    </dsp:sp>
    <dsp:sp modelId="{3C1136FD-F75C-44C8-BE05-2953CBD4DDE9}">
      <dsp:nvSpPr>
        <dsp:cNvPr id="0" name=""/>
        <dsp:cNvSpPr/>
      </dsp:nvSpPr>
      <dsp:spPr>
        <a:xfrm>
          <a:off x="4280959" y="2328334"/>
          <a:ext cx="3323183" cy="1993909"/>
        </a:xfrm>
        <a:prstGeom prst="rect">
          <a:avLst/>
        </a:prstGeom>
        <a:solidFill>
          <a:schemeClr val="accent2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казка</a:t>
          </a:r>
          <a:endParaRPr lang="ru-RU" sz="4000" kern="1200" dirty="0"/>
        </a:p>
      </dsp:txBody>
      <dsp:txXfrm>
        <a:off x="4280959" y="2328334"/>
        <a:ext cx="3323183" cy="199390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26BA3-1854-446A-AC3F-DD45F378336E}">
      <dsp:nvSpPr>
        <dsp:cNvPr id="0" name=""/>
        <dsp:cNvSpPr/>
      </dsp:nvSpPr>
      <dsp:spPr>
        <a:xfrm>
          <a:off x="2506" y="59021"/>
          <a:ext cx="8419923" cy="2238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Іграшка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річ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призначена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дітям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Виокремлюють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іграшок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моторно-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спортивні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тренувальні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м’яч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обруч,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кеглі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мозаїка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іграшки-образи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(люди,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тварини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транспорт,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меблі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творчо-трудові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будівельні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конструктори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технічні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(транспорт,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калейдоскопи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фотоапарати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настільні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(лото, шашки, шахи,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ігри-подорожі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веселі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(зайчик,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стрибає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соловейко,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співає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музичні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театральні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персонажі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лялькового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театру,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іграшкові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прикраси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іграшки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засобами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соціалізації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дошкільнят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оскільки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використовуючи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іграх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відображають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життя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стосунки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людей;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художнє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сприймання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06" y="59021"/>
        <a:ext cx="8419923" cy="2238696"/>
      </dsp:txXfrm>
    </dsp:sp>
    <dsp:sp modelId="{5FE72633-A8CE-49CB-9C2D-6A451F3B2AEC}">
      <dsp:nvSpPr>
        <dsp:cNvPr id="0" name=""/>
        <dsp:cNvSpPr/>
      </dsp:nvSpPr>
      <dsp:spPr>
        <a:xfrm>
          <a:off x="154215" y="2670834"/>
          <a:ext cx="8116505" cy="2238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вид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передбачає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відтворення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дорослих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відносин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ними,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спрямований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пізнання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предметної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соціальної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дійсності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різновидів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ігор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саме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творчі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є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засобом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дошкільнят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режисерські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спільні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сюжетно-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рольові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театралізовані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ігри-драматизації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ігри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теми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літературних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творів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будівельно-конструкційні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оскільки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характеризуються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цілеспрямованістю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емоційною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насиченістю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ролей,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довільністю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соціальними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відносинами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реальністю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стосунків</a:t>
          </a:r>
          <a:r>
            <a:rPr lang="ru-RU" sz="1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4215" y="2670834"/>
        <a:ext cx="8116505" cy="223869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0A278-576E-4516-A63B-80C110FB4EF0}">
      <dsp:nvSpPr>
        <dsp:cNvPr id="0" name=""/>
        <dsp:cNvSpPr/>
      </dsp:nvSpPr>
      <dsp:spPr>
        <a:xfrm>
          <a:off x="1004" y="216027"/>
          <a:ext cx="3917900" cy="5089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Казка – </a:t>
          </a:r>
          <a:r>
            <a:rPr lang="ru-RU" sz="1700" b="0" i="0" kern="1200" dirty="0" err="1" smtClean="0"/>
            <a:t>це</a:t>
          </a:r>
          <a:r>
            <a:rPr lang="ru-RU" sz="1700" b="0" i="0" kern="1200" dirty="0" smtClean="0"/>
            <a:t> вид </a:t>
          </a:r>
          <a:r>
            <a:rPr lang="ru-RU" sz="1700" b="0" i="0" kern="1200" dirty="0" err="1" smtClean="0"/>
            <a:t>художньої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прози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що</a:t>
          </a:r>
          <a:r>
            <a:rPr lang="ru-RU" sz="1700" b="0" i="0" kern="1200" dirty="0" smtClean="0"/>
            <a:t> походить </a:t>
          </a:r>
          <a:r>
            <a:rPr lang="ru-RU" sz="1700" b="0" i="0" kern="1200" dirty="0" err="1" smtClean="0"/>
            <a:t>від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народних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переказів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порівняно</a:t>
          </a:r>
          <a:r>
            <a:rPr lang="ru-RU" sz="1700" b="0" i="0" kern="1200" dirty="0" smtClean="0"/>
            <a:t> коротка </a:t>
          </a:r>
          <a:r>
            <a:rPr lang="ru-RU" sz="1700" b="0" i="0" kern="1200" dirty="0" err="1" smtClean="0"/>
            <a:t>розповідь</a:t>
          </a:r>
          <a:r>
            <a:rPr lang="ru-RU" sz="1700" b="0" i="0" kern="1200" dirty="0" smtClean="0"/>
            <a:t> про </a:t>
          </a:r>
          <a:r>
            <a:rPr lang="ru-RU" sz="1700" b="0" i="0" kern="1200" dirty="0" err="1" smtClean="0"/>
            <a:t>фантастичні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події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персонажі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такі</a:t>
          </a:r>
          <a:r>
            <a:rPr lang="ru-RU" sz="1700" b="0" i="0" kern="1200" dirty="0" smtClean="0"/>
            <a:t>, як </a:t>
          </a:r>
          <a:r>
            <a:rPr lang="ru-RU" sz="1700" b="0" i="0" kern="1200" dirty="0" err="1" smtClean="0"/>
            <a:t>феї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гноми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велетні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тощо</a:t>
          </a:r>
          <a:r>
            <a:rPr lang="ru-RU" sz="1700" b="0" i="0" kern="1200" dirty="0" smtClean="0"/>
            <a:t>. За </a:t>
          </a:r>
          <a:r>
            <a:rPr lang="ru-RU" sz="1700" b="0" i="0" kern="1200" dirty="0" err="1" smtClean="0"/>
            <a:t>змістом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казки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поділяються</a:t>
          </a:r>
          <a:r>
            <a:rPr lang="ru-RU" sz="1700" b="0" i="0" kern="1200" dirty="0" smtClean="0"/>
            <a:t> на </a:t>
          </a:r>
          <a:r>
            <a:rPr lang="ru-RU" sz="1700" b="0" i="0" kern="1200" dirty="0" err="1" smtClean="0"/>
            <a:t>кілька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різновидів</a:t>
          </a:r>
          <a:r>
            <a:rPr lang="ru-RU" sz="1700" b="0" i="0" kern="1200" dirty="0" smtClean="0"/>
            <a:t>. Казки про </a:t>
          </a:r>
          <a:r>
            <a:rPr lang="ru-RU" sz="1700" b="0" i="0" kern="1200" dirty="0" err="1" smtClean="0"/>
            <a:t>тварин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генетично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найдавніші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пов’язані</a:t>
          </a:r>
          <a:r>
            <a:rPr lang="ru-RU" sz="1700" b="0" i="0" kern="1200" dirty="0" smtClean="0"/>
            <a:t> з </a:t>
          </a:r>
          <a:r>
            <a:rPr lang="ru-RU" sz="1700" b="0" i="0" kern="1200" dirty="0" err="1" smtClean="0"/>
            <a:t>тотемічними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уявленнями</a:t>
          </a:r>
          <a:r>
            <a:rPr lang="ru-RU" sz="1700" b="0" i="0" kern="1200" dirty="0" smtClean="0"/>
            <a:t>. </a:t>
          </a:r>
          <a:r>
            <a:rPr lang="ru-RU" sz="1700" b="0" i="0" kern="1200" dirty="0" err="1" smtClean="0"/>
            <a:t>Головними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їх</a:t>
          </a:r>
          <a:r>
            <a:rPr lang="ru-RU" sz="1700" b="0" i="0" kern="1200" dirty="0" smtClean="0"/>
            <a:t> героями </a:t>
          </a:r>
          <a:r>
            <a:rPr lang="ru-RU" sz="1700" b="0" i="0" kern="1200" dirty="0" err="1" smtClean="0"/>
            <a:t>виступають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звірі</a:t>
          </a:r>
          <a:r>
            <a:rPr lang="ru-RU" sz="1700" b="0" i="0" kern="1200" dirty="0" smtClean="0"/>
            <a:t>. Один </a:t>
          </a:r>
          <a:r>
            <a:rPr lang="ru-RU" sz="1700" b="0" i="0" kern="1200" dirty="0" err="1" smtClean="0"/>
            <a:t>із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різновидів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казок</a:t>
          </a:r>
          <a:r>
            <a:rPr lang="ru-RU" sz="1700" b="0" i="0" kern="1200" dirty="0" smtClean="0"/>
            <a:t> про </a:t>
          </a:r>
          <a:r>
            <a:rPr lang="ru-RU" sz="1700" b="0" i="0" kern="1200" dirty="0" err="1" smtClean="0"/>
            <a:t>тварин</a:t>
          </a:r>
          <a:r>
            <a:rPr lang="ru-RU" sz="1700" b="0" i="0" kern="1200" dirty="0" smtClean="0"/>
            <a:t> – </a:t>
          </a:r>
          <a:r>
            <a:rPr lang="ru-RU" sz="1700" b="0" i="0" kern="1200" dirty="0" err="1" smtClean="0"/>
            <a:t>кумулятивні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казки</a:t>
          </a:r>
          <a:r>
            <a:rPr lang="ru-RU" sz="1700" b="0" i="0" kern="1200" dirty="0" smtClean="0"/>
            <a:t> (твори для </a:t>
          </a:r>
          <a:r>
            <a:rPr lang="ru-RU" sz="1700" b="0" i="0" kern="1200" dirty="0" err="1" smtClean="0"/>
            <a:t>дітей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що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розвивають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логічне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мислення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пам'ять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виховують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моральні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почуття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тощо</a:t>
          </a:r>
          <a:r>
            <a:rPr lang="ru-RU" sz="1700" b="0" i="0" kern="1200" dirty="0" smtClean="0"/>
            <a:t>). У </a:t>
          </a:r>
          <a:r>
            <a:rPr lang="ru-RU" sz="1700" b="0" i="0" kern="1200" dirty="0" err="1" smtClean="0"/>
            <a:t>фантастичних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казках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поєднується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міфічне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фантастичне</a:t>
          </a:r>
          <a:r>
            <a:rPr lang="ru-RU" sz="1700" b="0" i="0" kern="1200" dirty="0" smtClean="0"/>
            <a:t> і </a:t>
          </a:r>
          <a:r>
            <a:rPr lang="ru-RU" sz="1700" b="0" i="0" kern="1200" dirty="0" err="1" smtClean="0"/>
            <a:t>героїчне</a:t>
          </a:r>
          <a:r>
            <a:rPr lang="ru-RU" sz="1700" b="0" i="0" kern="1200" dirty="0" smtClean="0"/>
            <a:t> начала (</a:t>
          </a:r>
          <a:r>
            <a:rPr lang="ru-RU" sz="1700" b="0" i="0" kern="1200" dirty="0" err="1" smtClean="0"/>
            <a:t>змієборство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добування</a:t>
          </a:r>
          <a:r>
            <a:rPr lang="ru-RU" sz="1700" b="0" i="0" kern="1200" dirty="0" smtClean="0"/>
            <a:t> і </a:t>
          </a:r>
          <a:r>
            <a:rPr lang="ru-RU" sz="1700" b="0" i="0" kern="1200" dirty="0" err="1" smtClean="0"/>
            <a:t>використання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чудодійних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предметів</a:t>
          </a:r>
          <a:r>
            <a:rPr lang="ru-RU" sz="1700" b="0" i="0" kern="1200" dirty="0" smtClean="0"/>
            <a:t> (</a:t>
          </a:r>
          <a:r>
            <a:rPr lang="ru-RU" sz="1700" b="0" i="0" kern="1200" dirty="0" err="1" smtClean="0"/>
            <a:t>цілюща</a:t>
          </a:r>
          <a:r>
            <a:rPr lang="ru-RU" sz="1700" b="0" i="0" kern="1200" dirty="0" smtClean="0"/>
            <a:t> вода, жар-</a:t>
          </a:r>
          <a:r>
            <a:rPr lang="ru-RU" sz="1700" b="0" i="0" kern="1200" dirty="0" err="1" smtClean="0"/>
            <a:t>птиця</a:t>
          </a:r>
          <a:r>
            <a:rPr lang="ru-RU" sz="1700" b="0" i="0" kern="1200" dirty="0" smtClean="0"/>
            <a:t>, меч-</a:t>
          </a:r>
          <a:r>
            <a:rPr lang="ru-RU" sz="1700" b="0" i="0" kern="1200" dirty="0" err="1" smtClean="0"/>
            <a:t>кладенець</a:t>
          </a:r>
          <a:r>
            <a:rPr lang="ru-RU" sz="1700" b="0" i="0" kern="1200" dirty="0" smtClean="0"/>
            <a:t>, шапка-невидимка, </a:t>
          </a:r>
          <a:r>
            <a:rPr lang="ru-RU" sz="1700" b="0" i="0" kern="1200" dirty="0" err="1" smtClean="0"/>
            <a:t>чоботи-самоходи</a:t>
          </a:r>
          <a:r>
            <a:rPr lang="ru-RU" sz="1700" b="0" i="0" kern="1200" dirty="0" smtClean="0"/>
            <a:t>). </a:t>
          </a:r>
          <a:endParaRPr lang="ru-RU" sz="1700" kern="1200" dirty="0"/>
        </a:p>
      </dsp:txBody>
      <dsp:txXfrm>
        <a:off x="1004" y="216027"/>
        <a:ext cx="3917900" cy="5089047"/>
      </dsp:txXfrm>
    </dsp:sp>
    <dsp:sp modelId="{6AD83FA8-A36E-4B8B-A4E9-10E29F3E3D8B}">
      <dsp:nvSpPr>
        <dsp:cNvPr id="0" name=""/>
        <dsp:cNvSpPr/>
      </dsp:nvSpPr>
      <dsp:spPr>
        <a:xfrm>
          <a:off x="4310695" y="288030"/>
          <a:ext cx="3917900" cy="4945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err="1" smtClean="0"/>
            <a:t>Мультфільм</a:t>
          </a:r>
          <a:r>
            <a:rPr lang="ru-RU" sz="1700" b="0" i="0" kern="1200" dirty="0" smtClean="0"/>
            <a:t> у </a:t>
          </a:r>
          <a:r>
            <a:rPr lang="ru-RU" sz="1700" b="0" i="0" kern="1200" dirty="0" err="1" smtClean="0"/>
            <a:t>житті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дитини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дошкільного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віку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має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визначальне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значення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оскільки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формує</a:t>
          </a:r>
          <a:r>
            <a:rPr lang="ru-RU" sz="1700" b="0" i="0" kern="1200" dirty="0" smtClean="0"/>
            <a:t> в </a:t>
          </a:r>
          <a:r>
            <a:rPr lang="ru-RU" sz="1700" b="0" i="0" kern="1200" dirty="0" err="1" smtClean="0"/>
            <a:t>дитячій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свідомості</a:t>
          </a:r>
          <a:r>
            <a:rPr lang="ru-RU" sz="1700" b="0" i="0" kern="1200" dirty="0" smtClean="0"/>
            <a:t> модель </a:t>
          </a:r>
          <a:r>
            <a:rPr lang="ru-RU" sz="1700" b="0" i="0" kern="1200" dirty="0" err="1" smtClean="0"/>
            <a:t>навколишнього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світу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образи</a:t>
          </a:r>
          <a:r>
            <a:rPr lang="ru-RU" sz="1700" b="0" i="0" kern="1200" dirty="0" smtClean="0"/>
            <a:t> друга й ворога, </a:t>
          </a:r>
          <a:r>
            <a:rPr lang="ru-RU" sz="1700" b="0" i="0" kern="1200" dirty="0" err="1" smtClean="0"/>
            <a:t>стереотипи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майбутньої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поведінки</a:t>
          </a:r>
          <a:r>
            <a:rPr lang="ru-RU" sz="1700" b="0" i="0" kern="1200" dirty="0" smtClean="0"/>
            <a:t> як юнака </a:t>
          </a:r>
          <a:r>
            <a:rPr lang="ru-RU" sz="1700" b="0" i="0" kern="1200" dirty="0" err="1" smtClean="0"/>
            <a:t>чи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дівчини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ідеал</a:t>
          </a:r>
          <a:r>
            <a:rPr lang="ru-RU" sz="1700" b="0" i="0" kern="1200" dirty="0" smtClean="0"/>
            <a:t>, до </a:t>
          </a:r>
          <a:r>
            <a:rPr lang="ru-RU" sz="1700" b="0" i="0" kern="1200" dirty="0" err="1" smtClean="0"/>
            <a:t>якого</a:t>
          </a:r>
          <a:r>
            <a:rPr lang="ru-RU" sz="1700" b="0" i="0" kern="1200" dirty="0" smtClean="0"/>
            <a:t> вони </a:t>
          </a:r>
          <a:r>
            <a:rPr lang="ru-RU" sz="1700" b="0" i="0" kern="1200" dirty="0" err="1" smtClean="0"/>
            <a:t>будуть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прагнути</a:t>
          </a:r>
          <a:r>
            <a:rPr lang="ru-RU" sz="1700" b="0" i="0" kern="1200" dirty="0" smtClean="0"/>
            <a:t> при </a:t>
          </a:r>
          <a:r>
            <a:rPr lang="ru-RU" sz="1700" b="0" i="0" kern="1200" dirty="0" err="1" smtClean="0"/>
            <a:t>виборі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майбутньої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дружини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чоловіка</a:t>
          </a:r>
          <a:r>
            <a:rPr lang="ru-RU" sz="1700" b="0" i="0" kern="1200" dirty="0" smtClean="0"/>
            <a:t>, батька, </a:t>
          </a:r>
          <a:r>
            <a:rPr lang="ru-RU" sz="1700" b="0" i="0" kern="1200" dirty="0" err="1" smtClean="0"/>
            <a:t>матері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своїх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дітей</a:t>
          </a:r>
          <a:r>
            <a:rPr lang="ru-RU" sz="1700" b="0" i="0" kern="1200" dirty="0" smtClean="0"/>
            <a:t>. </a:t>
          </a:r>
          <a:r>
            <a:rPr lang="ru-RU" sz="1700" b="0" i="0" kern="1200" dirty="0" err="1" smtClean="0"/>
            <a:t>Дорослим</a:t>
          </a:r>
          <a:r>
            <a:rPr lang="ru-RU" sz="1700" b="0" i="0" kern="1200" dirty="0" smtClean="0"/>
            <a:t> (</a:t>
          </a:r>
          <a:r>
            <a:rPr lang="ru-RU" sz="1700" b="0" i="0" kern="1200" dirty="0" err="1" smtClean="0"/>
            <a:t>спеціалістам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дошкільного</a:t>
          </a:r>
          <a:r>
            <a:rPr lang="ru-RU" sz="1700" b="0" i="0" kern="1200" dirty="0" smtClean="0"/>
            <a:t> закладу, батькам) </a:t>
          </a:r>
          <a:r>
            <a:rPr lang="ru-RU" sz="1700" b="0" i="0" kern="1200" dirty="0" err="1" smtClean="0"/>
            <a:t>необхідно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аналізувати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вплив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різноманітних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мультфільмів</a:t>
          </a:r>
          <a:r>
            <a:rPr lang="ru-RU" sz="1700" b="0" i="0" kern="1200" dirty="0" smtClean="0"/>
            <a:t> (</a:t>
          </a:r>
          <a:r>
            <a:rPr lang="ru-RU" sz="1700" b="0" i="0" kern="1200" dirty="0" err="1" smtClean="0"/>
            <a:t>радянських</a:t>
          </a:r>
          <a:r>
            <a:rPr lang="ru-RU" sz="1700" b="0" i="0" kern="1200" dirty="0" smtClean="0"/>
            <a:t>, </a:t>
          </a:r>
          <a:r>
            <a:rPr lang="ru-RU" sz="1700" b="0" i="0" kern="1200" dirty="0" err="1" smtClean="0"/>
            <a:t>сучасних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вітчизняних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зарубіжних</a:t>
          </a:r>
          <a:r>
            <a:rPr lang="ru-RU" sz="1700" b="0" i="0" kern="1200" dirty="0" smtClean="0"/>
            <a:t>) на </a:t>
          </a:r>
          <a:r>
            <a:rPr lang="ru-RU" sz="1700" b="0" i="0" kern="1200" dirty="0" err="1" smtClean="0"/>
            <a:t>психологічний</a:t>
          </a:r>
          <a:r>
            <a:rPr lang="ru-RU" sz="1700" b="0" i="0" kern="1200" dirty="0" smtClean="0"/>
            <a:t> і </a:t>
          </a:r>
          <a:r>
            <a:rPr lang="ru-RU" sz="1700" b="0" i="0" kern="1200" dirty="0" err="1" smtClean="0"/>
            <a:t>соціальний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розвиток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дитини</a:t>
          </a:r>
          <a:r>
            <a:rPr lang="ru-RU" sz="1700" b="0" i="0" kern="1200" dirty="0" smtClean="0"/>
            <a:t> та </a:t>
          </a:r>
          <a:r>
            <a:rPr lang="ru-RU" sz="1700" b="0" i="0" kern="1200" dirty="0" err="1" smtClean="0"/>
            <a:t>підбирати</a:t>
          </a:r>
          <a:r>
            <a:rPr lang="ru-RU" sz="1700" b="0" i="0" kern="1200" dirty="0" smtClean="0"/>
            <a:t> </a:t>
          </a:r>
          <a:r>
            <a:rPr lang="ru-RU" sz="1700" b="0" i="0" kern="1200" dirty="0" err="1" smtClean="0"/>
            <a:t>корисні</a:t>
          </a:r>
          <a:r>
            <a:rPr lang="ru-RU" sz="1700" b="0" i="0" kern="1200" dirty="0" smtClean="0"/>
            <a:t> для перегляду </a:t>
          </a:r>
          <a:r>
            <a:rPr lang="ru-RU" sz="1700" b="0" i="0" kern="1200" dirty="0" err="1" smtClean="0"/>
            <a:t>дітьми</a:t>
          </a:r>
          <a:r>
            <a:rPr lang="ru-RU" sz="1700" b="0" i="0" kern="1200" dirty="0" smtClean="0"/>
            <a:t> </a:t>
          </a:r>
          <a:endParaRPr lang="ru-RU" sz="1700" kern="1200" dirty="0"/>
        </a:p>
      </dsp:txBody>
      <dsp:txXfrm>
        <a:off x="4310695" y="288030"/>
        <a:ext cx="3917900" cy="4945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0E10A-2D4E-48E0-B6CD-5074E3D0F687}">
      <dsp:nvSpPr>
        <dsp:cNvPr id="0" name=""/>
        <dsp:cNvSpPr/>
      </dsp:nvSpPr>
      <dsp:spPr>
        <a:xfrm>
          <a:off x="0" y="508050"/>
          <a:ext cx="2745304" cy="164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Закон </a:t>
          </a:r>
          <a:r>
            <a:rPr lang="ru-RU" sz="1400" b="0" i="0" kern="1200" dirty="0" err="1" smtClean="0"/>
            <a:t>України</a:t>
          </a:r>
          <a:r>
            <a:rPr lang="ru-RU" sz="1400" b="0" i="0" kern="1200" dirty="0" smtClean="0"/>
            <a:t> «Про </a:t>
          </a:r>
          <a:r>
            <a:rPr lang="ru-RU" sz="1400" b="0" i="0" kern="1200" dirty="0" err="1" smtClean="0"/>
            <a:t>охорону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дитинства</a:t>
          </a:r>
          <a:r>
            <a:rPr lang="ru-RU" sz="1400" b="0" i="0" kern="1200" dirty="0" smtClean="0"/>
            <a:t>» (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26.04.2001 №2402-111)</a:t>
          </a:r>
          <a:endParaRPr lang="ru-RU" sz="1400" kern="1200" dirty="0"/>
        </a:p>
      </dsp:txBody>
      <dsp:txXfrm>
        <a:off x="0" y="508050"/>
        <a:ext cx="2745304" cy="1647182"/>
      </dsp:txXfrm>
    </dsp:sp>
    <dsp:sp modelId="{020A3CAA-1356-4C69-B898-A39942E365F9}">
      <dsp:nvSpPr>
        <dsp:cNvPr id="0" name=""/>
        <dsp:cNvSpPr/>
      </dsp:nvSpPr>
      <dsp:spPr>
        <a:xfrm>
          <a:off x="3019835" y="508050"/>
          <a:ext cx="2745304" cy="164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    </a:t>
          </a:r>
          <a:r>
            <a:rPr lang="ru-RU" sz="1400" b="0" i="0" kern="1200" dirty="0" err="1" smtClean="0"/>
            <a:t>Конвенція</a:t>
          </a:r>
          <a:r>
            <a:rPr lang="ru-RU" sz="1400" b="0" i="0" kern="1200" dirty="0" smtClean="0"/>
            <a:t> про права </a:t>
          </a:r>
          <a:r>
            <a:rPr lang="ru-RU" sz="1400" b="0" i="0" kern="1200" dirty="0" err="1" smtClean="0"/>
            <a:t>дитини</a:t>
          </a:r>
          <a:r>
            <a:rPr lang="ru-RU" sz="1400" b="0" i="0" kern="1200" dirty="0" smtClean="0"/>
            <a:t> (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26.04.2001 №2402-111)</a:t>
          </a:r>
          <a:endParaRPr lang="ru-RU" sz="1400" b="0" i="0" kern="1200" dirty="0"/>
        </a:p>
      </dsp:txBody>
      <dsp:txXfrm>
        <a:off x="3019835" y="508050"/>
        <a:ext cx="2745304" cy="1647182"/>
      </dsp:txXfrm>
    </dsp:sp>
    <dsp:sp modelId="{E3EC9A7D-3C61-41F6-BDEA-CA4A0FC6FABC}">
      <dsp:nvSpPr>
        <dsp:cNvPr id="0" name=""/>
        <dsp:cNvSpPr/>
      </dsp:nvSpPr>
      <dsp:spPr>
        <a:xfrm>
          <a:off x="6039670" y="508050"/>
          <a:ext cx="2745304" cy="164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Закон </a:t>
          </a:r>
          <a:r>
            <a:rPr lang="ru-RU" sz="1400" b="0" i="0" kern="1200" dirty="0" err="1" smtClean="0"/>
            <a:t>України</a:t>
          </a:r>
          <a:r>
            <a:rPr lang="ru-RU" sz="1400" b="0" i="0" kern="1200" dirty="0" smtClean="0"/>
            <a:t> «Про </a:t>
          </a:r>
          <a:r>
            <a:rPr lang="ru-RU" sz="1400" b="0" i="0" kern="1200" dirty="0" err="1" smtClean="0"/>
            <a:t>дошкільну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освіту</a:t>
          </a:r>
          <a:r>
            <a:rPr lang="ru-RU" sz="1400" b="0" i="0" kern="1200" dirty="0" smtClean="0"/>
            <a:t>» (Указ Президента </a:t>
          </a:r>
          <a:r>
            <a:rPr lang="ru-RU" sz="1400" b="0" i="0" kern="1200" dirty="0" err="1" smtClean="0"/>
            <a:t>України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01.07.2001 №2628-111)     </a:t>
          </a:r>
          <a:endParaRPr lang="ru-RU" sz="1400" kern="1200" dirty="0"/>
        </a:p>
      </dsp:txBody>
      <dsp:txXfrm>
        <a:off x="6039670" y="508050"/>
        <a:ext cx="2745304" cy="1647182"/>
      </dsp:txXfrm>
    </dsp:sp>
    <dsp:sp modelId="{4CEB718A-C6BA-4FDC-8AF2-B6431247BF2B}">
      <dsp:nvSpPr>
        <dsp:cNvPr id="0" name=""/>
        <dsp:cNvSpPr/>
      </dsp:nvSpPr>
      <dsp:spPr>
        <a:xfrm>
          <a:off x="1509917" y="2429764"/>
          <a:ext cx="2745304" cy="164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Закон </a:t>
          </a:r>
          <a:r>
            <a:rPr lang="ru-RU" sz="1400" b="0" i="0" kern="1200" dirty="0" err="1" smtClean="0"/>
            <a:t>України</a:t>
          </a:r>
          <a:r>
            <a:rPr lang="ru-RU" sz="1400" b="0" i="0" kern="1200" dirty="0" smtClean="0"/>
            <a:t> «Про </a:t>
          </a:r>
          <a:r>
            <a:rPr lang="ru-RU" sz="1400" b="0" i="0" kern="1200" dirty="0" err="1" smtClean="0"/>
            <a:t>освіту</a:t>
          </a:r>
          <a:r>
            <a:rPr lang="ru-RU" sz="1400" b="0" i="0" kern="1200" dirty="0" smtClean="0"/>
            <a:t>» (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26.04.2001 №2402-111)</a:t>
          </a:r>
          <a:endParaRPr lang="ru-RU" sz="1400" kern="1200" dirty="0"/>
        </a:p>
      </dsp:txBody>
      <dsp:txXfrm>
        <a:off x="1509917" y="2429764"/>
        <a:ext cx="2745304" cy="1647182"/>
      </dsp:txXfrm>
    </dsp:sp>
    <dsp:sp modelId="{6252AA7A-E189-4A9E-9E9F-F4F6F718D064}">
      <dsp:nvSpPr>
        <dsp:cNvPr id="0" name=""/>
        <dsp:cNvSpPr/>
      </dsp:nvSpPr>
      <dsp:spPr>
        <a:xfrm>
          <a:off x="4529753" y="2429764"/>
          <a:ext cx="2745304" cy="164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err="1" smtClean="0"/>
            <a:t>Положення</a:t>
          </a:r>
          <a:r>
            <a:rPr lang="ru-RU" sz="1400" b="0" i="0" kern="1200" dirty="0" smtClean="0"/>
            <a:t> про </a:t>
          </a:r>
          <a:r>
            <a:rPr lang="ru-RU" sz="1400" b="0" i="0" kern="1200" dirty="0" err="1" smtClean="0"/>
            <a:t>дошкільний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навчальний</a:t>
          </a:r>
          <a:r>
            <a:rPr lang="ru-RU" sz="1400" b="0" i="0" kern="1200" dirty="0" smtClean="0"/>
            <a:t> заклад (Постанова </a:t>
          </a:r>
          <a:r>
            <a:rPr lang="ru-RU" sz="1400" b="0" i="0" kern="1200" dirty="0" err="1" smtClean="0"/>
            <a:t>Кабінету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Міністрів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України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12.03.2003 №305,  </a:t>
          </a:r>
          <a:r>
            <a:rPr lang="ru-RU" sz="1400" b="0" i="0" kern="1200" dirty="0" err="1" smtClean="0"/>
            <a:t>із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змінами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внесеними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згідно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Постановою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Кабінету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Міністрів</a:t>
          </a:r>
          <a:r>
            <a:rPr lang="ru-RU" sz="1400" b="0" i="0" kern="1200" dirty="0" smtClean="0"/>
            <a:t> №1204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16.11.2011)</a:t>
          </a:r>
          <a:endParaRPr lang="ru-RU" sz="1400" kern="1200" dirty="0"/>
        </a:p>
      </dsp:txBody>
      <dsp:txXfrm>
        <a:off x="4529753" y="2429764"/>
        <a:ext cx="2745304" cy="16471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36989-76E7-4C8E-9F68-340655ADD967}">
      <dsp:nvSpPr>
        <dsp:cNvPr id="0" name=""/>
        <dsp:cNvSpPr/>
      </dsp:nvSpPr>
      <dsp:spPr>
        <a:xfrm>
          <a:off x="217924" y="492"/>
          <a:ext cx="3667169" cy="2200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Положення</a:t>
          </a:r>
          <a:r>
            <a:rPr lang="ru-RU" sz="1600" b="0" i="0" kern="1200" dirty="0" smtClean="0"/>
            <a:t> про </a:t>
          </a:r>
          <a:r>
            <a:rPr lang="ru-RU" sz="1600" b="0" i="0" kern="1200" dirty="0" err="1" smtClean="0"/>
            <a:t>навчально-виховний</a:t>
          </a:r>
          <a:r>
            <a:rPr lang="ru-RU" sz="1600" b="0" i="0" kern="1200" dirty="0" smtClean="0"/>
            <a:t> комплекс «</a:t>
          </a:r>
          <a:r>
            <a:rPr lang="ru-RU" sz="1600" b="0" i="0" kern="1200" dirty="0" err="1" smtClean="0"/>
            <a:t>дошкільний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навчальний</a:t>
          </a:r>
          <a:r>
            <a:rPr lang="ru-RU" sz="1600" b="0" i="0" kern="1200" dirty="0" smtClean="0"/>
            <a:t> заклад – </a:t>
          </a:r>
          <a:r>
            <a:rPr lang="ru-RU" sz="1600" b="0" i="0" kern="1200" dirty="0" err="1" smtClean="0"/>
            <a:t>загальноосвітній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навчальний</a:t>
          </a:r>
          <a:r>
            <a:rPr lang="ru-RU" sz="1600" b="0" i="0" kern="1200" dirty="0" smtClean="0"/>
            <a:t> заклад», «</a:t>
          </a:r>
          <a:r>
            <a:rPr lang="ru-RU" sz="1600" b="0" i="0" kern="1200" dirty="0" err="1" smtClean="0"/>
            <a:t>загальноосвітній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навчальний</a:t>
          </a:r>
          <a:r>
            <a:rPr lang="ru-RU" sz="1600" b="0" i="0" kern="1200" dirty="0" smtClean="0"/>
            <a:t> заклад - </a:t>
          </a:r>
          <a:r>
            <a:rPr lang="ru-RU" sz="1600" b="0" i="0" kern="1200" dirty="0" err="1" smtClean="0"/>
            <a:t>дошкільний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навчальний</a:t>
          </a:r>
          <a:r>
            <a:rPr lang="ru-RU" sz="1600" b="0" i="0" kern="1200" dirty="0" smtClean="0"/>
            <a:t> заклад» (Постанова </a:t>
          </a:r>
          <a:r>
            <a:rPr lang="ru-RU" sz="1600" b="0" i="0" kern="1200" dirty="0" err="1" smtClean="0"/>
            <a:t>Кабінету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Міністрів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України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від</a:t>
          </a:r>
          <a:r>
            <a:rPr lang="ru-RU" sz="1600" b="0" i="0" kern="1200" dirty="0" smtClean="0"/>
            <a:t> 12.03.2003 №306)</a:t>
          </a:r>
          <a:endParaRPr lang="ru-RU" sz="1600" kern="1200" dirty="0"/>
        </a:p>
      </dsp:txBody>
      <dsp:txXfrm>
        <a:off x="217924" y="492"/>
        <a:ext cx="3667169" cy="2200301"/>
      </dsp:txXfrm>
    </dsp:sp>
    <dsp:sp modelId="{45922E3F-D1A7-4AA9-8E04-A0E9D383FB23}">
      <dsp:nvSpPr>
        <dsp:cNvPr id="0" name=""/>
        <dsp:cNvSpPr/>
      </dsp:nvSpPr>
      <dsp:spPr>
        <a:xfrm>
          <a:off x="4251810" y="492"/>
          <a:ext cx="3667169" cy="2200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Закон </a:t>
          </a:r>
          <a:r>
            <a:rPr lang="ru-RU" sz="1800" b="0" i="0" kern="1200" dirty="0" err="1" smtClean="0"/>
            <a:t>України</a:t>
          </a:r>
          <a:r>
            <a:rPr lang="ru-RU" sz="1800" b="0" i="0" kern="1200" dirty="0" smtClean="0"/>
            <a:t> «Про </a:t>
          </a:r>
          <a:r>
            <a:rPr lang="ru-RU" sz="1800" b="0" i="0" kern="1200" dirty="0" err="1" smtClean="0"/>
            <a:t>загальнодержавну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програму</a:t>
          </a:r>
          <a:r>
            <a:rPr lang="ru-RU" sz="1800" b="0" i="0" kern="1200" dirty="0" smtClean="0"/>
            <a:t> «</a:t>
          </a:r>
          <a:r>
            <a:rPr lang="ru-RU" sz="1800" b="0" i="0" kern="1200" dirty="0" err="1" smtClean="0"/>
            <a:t>Національний</a:t>
          </a:r>
          <a:r>
            <a:rPr lang="ru-RU" sz="1800" b="0" i="0" kern="1200" dirty="0" smtClean="0"/>
            <a:t> план </a:t>
          </a:r>
          <a:r>
            <a:rPr lang="ru-RU" sz="1800" b="0" i="0" kern="1200" dirty="0" err="1" smtClean="0"/>
            <a:t>дій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щодо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реалізації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Конвенції</a:t>
          </a:r>
          <a:r>
            <a:rPr lang="ru-RU" sz="1800" b="0" i="0" kern="1200" dirty="0" smtClean="0"/>
            <a:t> ООН «Про права </a:t>
          </a:r>
          <a:r>
            <a:rPr lang="ru-RU" sz="1800" b="0" i="0" kern="1200" dirty="0" err="1" smtClean="0"/>
            <a:t>дитини</a:t>
          </a:r>
          <a:r>
            <a:rPr lang="ru-RU" sz="1800" b="0" i="0" kern="1200" dirty="0" smtClean="0"/>
            <a:t>» на </a:t>
          </a:r>
          <a:r>
            <a:rPr lang="ru-RU" sz="1800" b="0" i="0" kern="1200" dirty="0" err="1" smtClean="0"/>
            <a:t>період</a:t>
          </a:r>
          <a:r>
            <a:rPr lang="ru-RU" sz="1800" b="0" i="0" kern="1200" dirty="0" smtClean="0"/>
            <a:t> до 2016 року» (</a:t>
          </a:r>
          <a:r>
            <a:rPr lang="ru-RU" sz="1800" b="0" i="0" kern="1200" dirty="0" err="1" smtClean="0"/>
            <a:t>від</a:t>
          </a:r>
          <a:r>
            <a:rPr lang="ru-RU" sz="1800" b="0" i="0" kern="1200" dirty="0" smtClean="0"/>
            <a:t> 05.03.2009 №1065-VI)  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251810" y="492"/>
        <a:ext cx="3667169" cy="2200301"/>
      </dsp:txXfrm>
    </dsp:sp>
    <dsp:sp modelId="{2D9F6050-24FD-4548-88BA-6F95B1D78D81}">
      <dsp:nvSpPr>
        <dsp:cNvPr id="0" name=""/>
        <dsp:cNvSpPr/>
      </dsp:nvSpPr>
      <dsp:spPr>
        <a:xfrm>
          <a:off x="2232263" y="2568002"/>
          <a:ext cx="3667169" cy="2200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Статут </a:t>
          </a:r>
          <a:r>
            <a:rPr lang="ru-RU" sz="1800" b="0" i="0" kern="1200" dirty="0" err="1" smtClean="0"/>
            <a:t>дошкільного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навчального</a:t>
          </a:r>
          <a:r>
            <a:rPr lang="ru-RU" sz="1800" b="0" i="0" kern="1200" dirty="0" smtClean="0"/>
            <a:t> закладу (наказ </a:t>
          </a:r>
          <a:r>
            <a:rPr lang="ru-RU" sz="1800" b="0" i="0" kern="1200" dirty="0" err="1" smtClean="0"/>
            <a:t>Міністерства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освіти</a:t>
          </a:r>
          <a:r>
            <a:rPr lang="ru-RU" sz="1800" b="0" i="0" kern="1200" dirty="0" smtClean="0"/>
            <a:t> науки </a:t>
          </a:r>
          <a:r>
            <a:rPr lang="ru-RU" sz="1800" b="0" i="0" kern="1200" dirty="0" err="1" smtClean="0"/>
            <a:t>України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від</a:t>
          </a:r>
          <a:r>
            <a:rPr lang="ru-RU" sz="1800" b="0" i="0" kern="1200" dirty="0" smtClean="0"/>
            <a:t> 24.04.2003 №257)</a:t>
          </a:r>
          <a:endParaRPr lang="ru-RU" sz="1800" kern="1200" dirty="0"/>
        </a:p>
      </dsp:txBody>
      <dsp:txXfrm>
        <a:off x="2232263" y="2568002"/>
        <a:ext cx="3667169" cy="22003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F8C90-6467-490F-8881-D615A3B7EDED}">
      <dsp:nvSpPr>
        <dsp:cNvPr id="0" name=""/>
        <dsp:cNvSpPr/>
      </dsp:nvSpPr>
      <dsp:spPr>
        <a:xfrm>
          <a:off x="0" y="651607"/>
          <a:ext cx="2801402" cy="1680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педагогізація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соціально</a:t>
          </a:r>
          <a:r>
            <a:rPr lang="ru-RU" sz="1600" b="0" i="0" kern="1200" dirty="0" smtClean="0"/>
            <a:t>-культурного </a:t>
          </a:r>
          <a:r>
            <a:rPr lang="ru-RU" sz="1600" b="0" i="0" kern="1200" dirty="0" err="1" smtClean="0"/>
            <a:t>середовища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мікрорайону</a:t>
          </a:r>
          <a:endParaRPr lang="ru-RU" sz="1600" kern="1200" dirty="0"/>
        </a:p>
      </dsp:txBody>
      <dsp:txXfrm>
        <a:off x="0" y="651607"/>
        <a:ext cx="2801402" cy="1680841"/>
      </dsp:txXfrm>
    </dsp:sp>
    <dsp:sp modelId="{2633F99E-D145-4BAB-A43E-544C9B072A1F}">
      <dsp:nvSpPr>
        <dsp:cNvPr id="0" name=""/>
        <dsp:cNvSpPr/>
      </dsp:nvSpPr>
      <dsp:spPr>
        <a:xfrm>
          <a:off x="3081542" y="651607"/>
          <a:ext cx="2801402" cy="1680841"/>
        </a:xfrm>
        <a:prstGeom prst="rect">
          <a:avLst/>
        </a:prstGeom>
        <a:gradFill rotWithShape="1">
          <a:gsLst>
            <a:gs pos="0">
              <a:schemeClr val="accent4">
                <a:tint val="43000"/>
                <a:satMod val="165000"/>
              </a:schemeClr>
            </a:gs>
            <a:gs pos="55000">
              <a:schemeClr val="accent4">
                <a:tint val="83000"/>
                <a:satMod val="155000"/>
              </a:schemeClr>
            </a:gs>
            <a:gs pos="100000">
              <a:schemeClr val="accent4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satMod val="115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здійснення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соціально-педагогічного</a:t>
          </a:r>
          <a:r>
            <a:rPr lang="ru-RU" sz="1600" b="0" i="0" kern="1200" dirty="0" smtClean="0"/>
            <a:t> патронату </a:t>
          </a:r>
          <a:r>
            <a:rPr lang="ru-RU" sz="1600" b="0" i="0" kern="1200" dirty="0" err="1" smtClean="0"/>
            <a:t>дітей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мікрорайону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які</a:t>
          </a:r>
          <a:r>
            <a:rPr lang="ru-RU" sz="1600" b="0" i="0" kern="1200" dirty="0" smtClean="0"/>
            <a:t> не </a:t>
          </a:r>
          <a:r>
            <a:rPr lang="ru-RU" sz="1600" b="0" i="0" kern="1200" dirty="0" err="1" smtClean="0"/>
            <a:t>відвідують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дошкільний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навчальний</a:t>
          </a:r>
          <a:r>
            <a:rPr lang="ru-RU" sz="1600" b="0" i="0" kern="1200" dirty="0" smtClean="0"/>
            <a:t> заклад</a:t>
          </a:r>
          <a:endParaRPr lang="ru-RU" sz="1600" kern="1200" dirty="0"/>
        </a:p>
      </dsp:txBody>
      <dsp:txXfrm>
        <a:off x="3081542" y="651607"/>
        <a:ext cx="2801402" cy="1680841"/>
      </dsp:txXfrm>
    </dsp:sp>
    <dsp:sp modelId="{5FBDD15E-0735-4C6F-A2C2-32B55B89354E}">
      <dsp:nvSpPr>
        <dsp:cNvPr id="0" name=""/>
        <dsp:cNvSpPr/>
      </dsp:nvSpPr>
      <dsp:spPr>
        <a:xfrm>
          <a:off x="6163085" y="651607"/>
          <a:ext cx="2801402" cy="1680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забезпечення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педагогічного</a:t>
          </a:r>
          <a:r>
            <a:rPr lang="ru-RU" sz="1600" b="0" i="0" kern="1200" dirty="0" smtClean="0"/>
            <a:t> всеобучу </a:t>
          </a:r>
          <a:r>
            <a:rPr lang="ru-RU" sz="1600" b="0" i="0" kern="1200" dirty="0" err="1" smtClean="0"/>
            <a:t>батьків</a:t>
          </a:r>
          <a:r>
            <a:rPr lang="ru-RU" sz="1600" b="0" i="0" kern="1200" dirty="0" smtClean="0"/>
            <a:t> та </a:t>
          </a:r>
          <a:r>
            <a:rPr lang="ru-RU" sz="1600" b="0" i="0" kern="1200" dirty="0" err="1" smtClean="0"/>
            <a:t>інших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членів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родини</a:t>
          </a:r>
          <a:r>
            <a:rPr lang="ru-RU" sz="1600" b="0" i="0" kern="1200" dirty="0" smtClean="0"/>
            <a:t> (</a:t>
          </a:r>
          <a:r>
            <a:rPr lang="ru-RU" sz="1600" b="0" i="0" kern="1200" dirty="0" err="1" smtClean="0"/>
            <a:t>дідусів</a:t>
          </a:r>
          <a:r>
            <a:rPr lang="ru-RU" sz="1600" b="0" i="0" kern="1200" dirty="0" smtClean="0"/>
            <a:t> та бабусь), </a:t>
          </a:r>
          <a:r>
            <a:rPr lang="ru-RU" sz="1600" b="0" i="0" kern="1200" dirty="0" err="1" smtClean="0"/>
            <a:t>опікунів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прийомних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батьків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усіх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хто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причетний</a:t>
          </a:r>
          <a:r>
            <a:rPr lang="ru-RU" sz="1600" b="0" i="0" kern="1200" dirty="0" smtClean="0"/>
            <a:t> до </a:t>
          </a:r>
          <a:r>
            <a:rPr lang="ru-RU" sz="1600" b="0" i="0" kern="1200" dirty="0" err="1" smtClean="0"/>
            <a:t>виховання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дітей</a:t>
          </a:r>
          <a:endParaRPr lang="ru-RU" sz="1600" kern="1200" dirty="0"/>
        </a:p>
      </dsp:txBody>
      <dsp:txXfrm>
        <a:off x="6163085" y="651607"/>
        <a:ext cx="2801402" cy="1680841"/>
      </dsp:txXfrm>
    </dsp:sp>
    <dsp:sp modelId="{7DFDE453-EB02-4335-9AEE-5856D8827DBF}">
      <dsp:nvSpPr>
        <dsp:cNvPr id="0" name=""/>
        <dsp:cNvSpPr/>
      </dsp:nvSpPr>
      <dsp:spPr>
        <a:xfrm>
          <a:off x="1540771" y="2612589"/>
          <a:ext cx="2801402" cy="168084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допомога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родині</a:t>
          </a:r>
          <a:r>
            <a:rPr lang="ru-RU" sz="1600" b="0" i="0" kern="1200" dirty="0" smtClean="0"/>
            <a:t> у </a:t>
          </a:r>
          <a:r>
            <a:rPr lang="ru-RU" sz="1600" b="0" i="0" kern="1200" dirty="0" err="1" smtClean="0"/>
            <a:t>вихованні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дітей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відповідно</a:t>
          </a:r>
          <a:r>
            <a:rPr lang="ru-RU" sz="1600" b="0" i="0" kern="1200" dirty="0" smtClean="0"/>
            <a:t> до </a:t>
          </a:r>
          <a:r>
            <a:rPr lang="ru-RU" sz="1600" b="0" i="0" kern="1200" dirty="0" err="1" smtClean="0"/>
            <a:t>запитів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батьків</a:t>
          </a:r>
          <a:r>
            <a:rPr lang="ru-RU" sz="1600" b="0" i="0" kern="1200" dirty="0" smtClean="0"/>
            <a:t> та </a:t>
          </a:r>
          <a:r>
            <a:rPr lang="ru-RU" sz="1600" b="0" i="0" kern="1200" dirty="0" err="1" smtClean="0"/>
            <a:t>особливостей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виховання</a:t>
          </a:r>
          <a:r>
            <a:rPr lang="ru-RU" sz="1600" b="0" i="0" kern="1200" dirty="0" smtClean="0"/>
            <a:t> в </a:t>
          </a:r>
          <a:r>
            <a:rPr lang="ru-RU" sz="1600" b="0" i="0" kern="1200" dirty="0" err="1" smtClean="0"/>
            <a:t>конкретній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родині</a:t>
          </a:r>
          <a:endParaRPr lang="ru-RU" sz="1600" kern="1200" dirty="0"/>
        </a:p>
      </dsp:txBody>
      <dsp:txXfrm>
        <a:off x="1540771" y="2612589"/>
        <a:ext cx="2801402" cy="1680841"/>
      </dsp:txXfrm>
    </dsp:sp>
    <dsp:sp modelId="{010F7507-994B-4386-8E35-5DD8F9DD577D}">
      <dsp:nvSpPr>
        <dsp:cNvPr id="0" name=""/>
        <dsp:cNvSpPr/>
      </dsp:nvSpPr>
      <dsp:spPr>
        <a:xfrm>
          <a:off x="4622314" y="2612589"/>
          <a:ext cx="2801402" cy="1680841"/>
        </a:xfrm>
        <a:prstGeom prst="rect">
          <a:avLst/>
        </a:prstGeom>
        <a:gradFill rotWithShape="1">
          <a:gsLst>
            <a:gs pos="0">
              <a:schemeClr val="accent5">
                <a:tint val="43000"/>
                <a:satMod val="165000"/>
              </a:schemeClr>
            </a:gs>
            <a:gs pos="55000">
              <a:schemeClr val="accent5">
                <a:tint val="83000"/>
                <a:satMod val="155000"/>
              </a:schemeClr>
            </a:gs>
            <a:gs pos="100000">
              <a:schemeClr val="accent5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організація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змістовного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дозвілля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дошкільнят</a:t>
          </a:r>
          <a:r>
            <a:rPr lang="ru-RU" sz="1600" b="0" i="0" kern="1200" dirty="0" smtClean="0"/>
            <a:t> в ДНЗ та </a:t>
          </a:r>
          <a:r>
            <a:rPr lang="ru-RU" sz="1600" b="0" i="0" kern="1200" dirty="0" err="1" smtClean="0"/>
            <a:t>мікрорайоні</a:t>
          </a:r>
          <a:endParaRPr lang="ru-RU" sz="1600" kern="1200" dirty="0"/>
        </a:p>
      </dsp:txBody>
      <dsp:txXfrm>
        <a:off x="4622314" y="2612589"/>
        <a:ext cx="2801402" cy="16808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CD27B-EDBD-4D33-9E18-6D9BD7D389D2}">
      <dsp:nvSpPr>
        <dsp:cNvPr id="0" name=""/>
        <dsp:cNvSpPr/>
      </dsp:nvSpPr>
      <dsp:spPr>
        <a:xfrm>
          <a:off x="1130704" y="2347"/>
          <a:ext cx="2974227" cy="1784536"/>
        </a:xfrm>
        <a:prstGeom prst="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робота з </a:t>
          </a:r>
          <a:r>
            <a:rPr lang="ru-RU" sz="1800" b="0" i="0" kern="1200" dirty="0" err="1" smtClean="0"/>
            <a:t>попередження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насильства</a:t>
          </a:r>
          <a:r>
            <a:rPr lang="ru-RU" sz="1800" b="0" i="0" kern="1200" dirty="0" smtClean="0"/>
            <a:t> в </a:t>
          </a:r>
          <a:r>
            <a:rPr lang="ru-RU" sz="1800" b="0" i="0" kern="1200" dirty="0" err="1" smtClean="0"/>
            <a:t>сім'ї</a:t>
          </a:r>
          <a:r>
            <a:rPr lang="ru-RU" sz="1800" b="0" i="0" kern="1200" dirty="0" smtClean="0"/>
            <a:t> над </a:t>
          </a:r>
          <a:r>
            <a:rPr lang="ru-RU" sz="1800" b="0" i="0" kern="1200" dirty="0" err="1" smtClean="0"/>
            <a:t>дітьми</a:t>
          </a:r>
          <a:r>
            <a:rPr lang="ru-RU" sz="1800" b="0" i="0" kern="1200" dirty="0" smtClean="0"/>
            <a:t> та робота з </a:t>
          </a:r>
          <a:r>
            <a:rPr lang="ru-RU" sz="1800" b="0" i="0" kern="1200" dirty="0" err="1" smtClean="0"/>
            <a:t>дітьми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які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зазнали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насильства</a:t>
          </a:r>
          <a:endParaRPr lang="ru-RU" sz="1800" kern="1200" dirty="0"/>
        </a:p>
      </dsp:txBody>
      <dsp:txXfrm>
        <a:off x="1130704" y="2347"/>
        <a:ext cx="2974227" cy="1784536"/>
      </dsp:txXfrm>
    </dsp:sp>
    <dsp:sp modelId="{8A9826B2-1F8D-47FF-8669-01B7E3917B0A}">
      <dsp:nvSpPr>
        <dsp:cNvPr id="0" name=""/>
        <dsp:cNvSpPr/>
      </dsp:nvSpPr>
      <dsp:spPr>
        <a:xfrm>
          <a:off x="4402355" y="2347"/>
          <a:ext cx="2974227" cy="1784536"/>
        </a:xfrm>
        <a:prstGeom prst="rect">
          <a:avLst/>
        </a:prstGeom>
        <a:solidFill>
          <a:schemeClr val="accent4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робота з </a:t>
          </a:r>
          <a:r>
            <a:rPr lang="ru-RU" sz="1800" b="0" i="0" kern="1200" dirty="0" err="1" smtClean="0"/>
            <a:t>дітьми</a:t>
          </a:r>
          <a:r>
            <a:rPr lang="ru-RU" sz="1800" b="0" i="0" kern="1200" dirty="0" smtClean="0"/>
            <a:t> з </a:t>
          </a:r>
          <a:r>
            <a:rPr lang="ru-RU" sz="1800" b="0" i="0" kern="1200" dirty="0" err="1" smtClean="0"/>
            <a:t>особливими</a:t>
          </a:r>
          <a:r>
            <a:rPr lang="ru-RU" sz="1800" b="0" i="0" kern="1200" dirty="0" smtClean="0"/>
            <a:t> потребами та </a:t>
          </a:r>
          <a:r>
            <a:rPr lang="ru-RU" sz="1800" b="0" i="0" kern="1200" dirty="0" err="1" smtClean="0"/>
            <a:t>їхніми</a:t>
          </a:r>
          <a:r>
            <a:rPr lang="ru-RU" sz="1800" b="0" i="0" kern="1200" dirty="0" smtClean="0"/>
            <a:t> батьками, </a:t>
          </a:r>
          <a:r>
            <a:rPr lang="ru-RU" sz="1800" b="0" i="0" kern="1200" dirty="0" err="1" smtClean="0"/>
            <a:t>створення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сприятливого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навчально-розвивального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інклюзивного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середовища</a:t>
          </a:r>
          <a:endParaRPr lang="ru-RU" sz="1800" kern="1200" dirty="0"/>
        </a:p>
      </dsp:txBody>
      <dsp:txXfrm>
        <a:off x="4402355" y="2347"/>
        <a:ext cx="2974227" cy="1784536"/>
      </dsp:txXfrm>
    </dsp:sp>
    <dsp:sp modelId="{521E95EC-755D-40DB-9343-AC8FE2901F96}">
      <dsp:nvSpPr>
        <dsp:cNvPr id="0" name=""/>
        <dsp:cNvSpPr/>
      </dsp:nvSpPr>
      <dsp:spPr>
        <a:xfrm>
          <a:off x="1130704" y="2084306"/>
          <a:ext cx="2974227" cy="1784536"/>
        </a:xfrm>
        <a:prstGeom prst="rect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/>
            <a:t>посередницька</a:t>
          </a:r>
          <a:r>
            <a:rPr lang="ru-RU" sz="1800" b="0" i="0" kern="1200" dirty="0" smtClean="0"/>
            <a:t> роль у </a:t>
          </a:r>
          <a:r>
            <a:rPr lang="ru-RU" sz="1800" b="0" i="0" kern="1200" dirty="0" err="1" smtClean="0"/>
            <a:t>взаєминах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дитини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родини</a:t>
          </a:r>
          <a:r>
            <a:rPr lang="ru-RU" sz="1800" b="0" i="0" kern="1200" dirty="0" smtClean="0"/>
            <a:t> з </a:t>
          </a:r>
          <a:r>
            <a:rPr lang="ru-RU" sz="1800" b="0" i="0" kern="1200" dirty="0" err="1" smtClean="0"/>
            <a:t>освітніми</a:t>
          </a:r>
          <a:r>
            <a:rPr lang="ru-RU" sz="1800" b="0" i="0" kern="1200" dirty="0" smtClean="0"/>
            <a:t>, </a:t>
          </a:r>
          <a:r>
            <a:rPr lang="ru-RU" sz="1800" b="0" i="0" kern="1200" dirty="0" err="1" smtClean="0"/>
            <a:t>соціокультурними</a:t>
          </a:r>
          <a:r>
            <a:rPr lang="ru-RU" sz="1800" b="0" i="0" kern="1200" dirty="0" smtClean="0"/>
            <a:t> закладами </a:t>
          </a:r>
          <a:r>
            <a:rPr lang="ru-RU" sz="1800" b="0" i="0" kern="1200" dirty="0" err="1" smtClean="0"/>
            <a:t>мікрорайону</a:t>
          </a:r>
          <a:endParaRPr lang="ru-RU" sz="1800" kern="1200" dirty="0"/>
        </a:p>
      </dsp:txBody>
      <dsp:txXfrm>
        <a:off x="1130704" y="2084306"/>
        <a:ext cx="2974227" cy="1784536"/>
      </dsp:txXfrm>
    </dsp:sp>
    <dsp:sp modelId="{FA8201E7-4735-4C3E-BA2E-619F91833A6C}">
      <dsp:nvSpPr>
        <dsp:cNvPr id="0" name=""/>
        <dsp:cNvSpPr/>
      </dsp:nvSpPr>
      <dsp:spPr>
        <a:xfrm>
          <a:off x="4402355" y="2084306"/>
          <a:ext cx="2974227" cy="1784536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/>
            <a:t>супровід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процесу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адаптації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дитини</a:t>
          </a:r>
          <a:r>
            <a:rPr lang="ru-RU" sz="1800" b="0" i="0" kern="1200" dirty="0" smtClean="0"/>
            <a:t> та </a:t>
          </a:r>
          <a:r>
            <a:rPr lang="ru-RU" sz="1800" b="0" i="0" kern="1200" dirty="0" err="1" smtClean="0"/>
            <a:t>батьків</a:t>
          </a:r>
          <a:r>
            <a:rPr lang="ru-RU" sz="1800" b="0" i="0" kern="1200" dirty="0" smtClean="0"/>
            <a:t> до </a:t>
          </a:r>
          <a:r>
            <a:rPr lang="ru-RU" sz="1800" b="0" i="0" kern="1200" dirty="0" err="1" smtClean="0"/>
            <a:t>дошкільного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навчального</a:t>
          </a:r>
          <a:r>
            <a:rPr lang="ru-RU" sz="1800" b="0" i="0" kern="1200" dirty="0" smtClean="0"/>
            <a:t> закладу</a:t>
          </a:r>
          <a:endParaRPr lang="ru-RU" sz="1800" kern="1200" dirty="0"/>
        </a:p>
      </dsp:txBody>
      <dsp:txXfrm>
        <a:off x="4402355" y="2084306"/>
        <a:ext cx="2974227" cy="1784536"/>
      </dsp:txXfrm>
    </dsp:sp>
    <dsp:sp modelId="{81D5AC40-DB9E-42CA-8CB9-0728BAFB1E9C}">
      <dsp:nvSpPr>
        <dsp:cNvPr id="0" name=""/>
        <dsp:cNvSpPr/>
      </dsp:nvSpPr>
      <dsp:spPr>
        <a:xfrm>
          <a:off x="2766530" y="4166266"/>
          <a:ext cx="2974227" cy="1784536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/>
            <a:t>визначення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психологічної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готовності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дітей</a:t>
          </a:r>
          <a:r>
            <a:rPr lang="ru-RU" sz="1800" b="0" i="0" kern="1200" dirty="0" smtClean="0"/>
            <a:t> до </a:t>
          </a:r>
          <a:r>
            <a:rPr lang="ru-RU" sz="1800" b="0" i="0" kern="1200" dirty="0" err="1" smtClean="0"/>
            <a:t>навчання</a:t>
          </a:r>
          <a:r>
            <a:rPr lang="ru-RU" sz="1800" b="0" i="0" kern="1200" dirty="0" smtClean="0"/>
            <a:t> в </a:t>
          </a:r>
          <a:r>
            <a:rPr lang="ru-RU" sz="1800" b="0" i="0" kern="1200" dirty="0" err="1" smtClean="0"/>
            <a:t>школі</a:t>
          </a:r>
          <a:endParaRPr lang="ru-RU" sz="1800" kern="1200" dirty="0"/>
        </a:p>
      </dsp:txBody>
      <dsp:txXfrm>
        <a:off x="2766530" y="4166266"/>
        <a:ext cx="2974227" cy="17845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FC39E-4AA9-4E5C-A5FF-C26CFDA1171C}">
      <dsp:nvSpPr>
        <dsp:cNvPr id="0" name=""/>
        <dsp:cNvSpPr/>
      </dsp:nvSpPr>
      <dsp:spPr>
        <a:xfrm>
          <a:off x="0" y="586809"/>
          <a:ext cx="2790309" cy="167418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err="1" smtClean="0"/>
            <a:t>законодавчі</a:t>
          </a:r>
          <a:r>
            <a:rPr lang="ru-RU" sz="1600" b="0" i="0" u="none" kern="1200" dirty="0" smtClean="0"/>
            <a:t> та нормативно-</a:t>
          </a:r>
          <a:r>
            <a:rPr lang="ru-RU" sz="1600" b="0" i="0" u="none" kern="1200" dirty="0" err="1" smtClean="0"/>
            <a:t>правові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документи</a:t>
          </a:r>
          <a:r>
            <a:rPr lang="ru-RU" sz="1600" b="0" i="0" u="none" kern="1200" dirty="0" smtClean="0"/>
            <a:t> з </a:t>
          </a:r>
          <a:r>
            <a:rPr lang="ru-RU" sz="1600" b="0" i="0" u="none" kern="1200" dirty="0" err="1" smtClean="0"/>
            <a:t>охорони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дитинства</a:t>
          </a:r>
          <a:r>
            <a:rPr lang="ru-RU" sz="1600" b="0" i="0" u="none" kern="1200" dirty="0" smtClean="0"/>
            <a:t>, </a:t>
          </a:r>
          <a:r>
            <a:rPr lang="ru-RU" sz="1600" b="0" i="0" u="none" kern="1200" dirty="0" err="1" smtClean="0"/>
            <a:t>основи</a:t>
          </a:r>
          <a:r>
            <a:rPr lang="ru-RU" sz="1600" b="0" i="0" u="none" kern="1200" dirty="0" smtClean="0"/>
            <a:t>, </a:t>
          </a:r>
          <a:r>
            <a:rPr lang="ru-RU" sz="1600" b="0" i="0" u="none" kern="1200" dirty="0" err="1" smtClean="0"/>
            <a:t>форми</a:t>
          </a:r>
          <a:r>
            <a:rPr lang="ru-RU" sz="1600" b="0" i="0" u="none" kern="1200" dirty="0" smtClean="0"/>
            <a:t> і </a:t>
          </a:r>
          <a:r>
            <a:rPr lang="ru-RU" sz="1600" b="0" i="0" u="none" kern="1200" dirty="0" err="1" smtClean="0"/>
            <a:t>методи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соціальної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педагогіки</a:t>
          </a:r>
          <a:endParaRPr lang="ru-RU" sz="1600" kern="1200" dirty="0"/>
        </a:p>
      </dsp:txBody>
      <dsp:txXfrm>
        <a:off x="0" y="586809"/>
        <a:ext cx="2790309" cy="1674186"/>
      </dsp:txXfrm>
    </dsp:sp>
    <dsp:sp modelId="{A40B7DB1-4D78-478A-9AEB-D3EE5274159B}">
      <dsp:nvSpPr>
        <dsp:cNvPr id="0" name=""/>
        <dsp:cNvSpPr/>
      </dsp:nvSpPr>
      <dsp:spPr>
        <a:xfrm>
          <a:off x="3069341" y="586809"/>
          <a:ext cx="2790309" cy="167418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err="1" smtClean="0"/>
            <a:t>основні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закономірності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розвитку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особистості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дітей</a:t>
          </a:r>
          <a:r>
            <a:rPr lang="ru-RU" sz="1600" b="0" i="0" u="none" kern="1200" dirty="0" smtClean="0"/>
            <a:t> та </a:t>
          </a:r>
          <a:r>
            <a:rPr lang="ru-RU" sz="1600" b="0" i="0" u="none" kern="1200" dirty="0" err="1" smtClean="0"/>
            <a:t>підлітків</a:t>
          </a:r>
          <a:r>
            <a:rPr lang="ru-RU" sz="1600" b="0" i="0" u="none" kern="1200" dirty="0" smtClean="0"/>
            <a:t>; </a:t>
          </a:r>
          <a:r>
            <a:rPr lang="ru-RU" sz="1600" b="0" i="0" u="none" kern="1200" dirty="0" err="1" smtClean="0"/>
            <a:t>специфіку</a:t>
          </a:r>
          <a:r>
            <a:rPr lang="ru-RU" sz="1600" b="0" i="0" u="none" kern="1200" dirty="0" smtClean="0"/>
            <a:t> потреб, </a:t>
          </a:r>
          <a:r>
            <a:rPr lang="ru-RU" sz="1600" b="0" i="0" u="none" kern="1200" dirty="0" err="1" smtClean="0"/>
            <a:t>інтересів</a:t>
          </a:r>
          <a:r>
            <a:rPr lang="ru-RU" sz="1600" b="0" i="0" u="none" kern="1200" dirty="0" smtClean="0"/>
            <a:t>, установок, </a:t>
          </a:r>
          <a:r>
            <a:rPr lang="ru-RU" sz="1600" b="0" i="0" u="none" kern="1200" dirty="0" err="1" smtClean="0"/>
            <a:t>мотивів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особистості</a:t>
          </a:r>
          <a:r>
            <a:rPr lang="ru-RU" sz="1600" b="0" i="0" u="none" kern="1200" dirty="0" smtClean="0"/>
            <a:t>, </a:t>
          </a:r>
          <a:r>
            <a:rPr lang="ru-RU" sz="1600" b="0" i="0" u="none" kern="1200" dirty="0" err="1" smtClean="0"/>
            <a:t>ступінь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їхньої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задоволеності</a:t>
          </a:r>
          <a:endParaRPr lang="ru-RU" sz="1600" kern="1200" dirty="0"/>
        </a:p>
      </dsp:txBody>
      <dsp:txXfrm>
        <a:off x="3069341" y="586809"/>
        <a:ext cx="2790309" cy="1674186"/>
      </dsp:txXfrm>
    </dsp:sp>
    <dsp:sp modelId="{36273000-579E-4AB4-AC59-1BB9DBD1EE28}">
      <dsp:nvSpPr>
        <dsp:cNvPr id="0" name=""/>
        <dsp:cNvSpPr/>
      </dsp:nvSpPr>
      <dsp:spPr>
        <a:xfrm>
          <a:off x="6138681" y="586809"/>
          <a:ext cx="2790309" cy="167418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err="1" smtClean="0"/>
            <a:t>основні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функції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соціального</a:t>
          </a:r>
          <a:r>
            <a:rPr lang="ru-RU" sz="1600" b="0" i="0" u="none" kern="1200" dirty="0" smtClean="0"/>
            <a:t> педагога</a:t>
          </a:r>
          <a:endParaRPr lang="ru-RU" sz="1600" kern="1200" dirty="0"/>
        </a:p>
      </dsp:txBody>
      <dsp:txXfrm>
        <a:off x="6138681" y="586809"/>
        <a:ext cx="2790309" cy="1674186"/>
      </dsp:txXfrm>
    </dsp:sp>
    <dsp:sp modelId="{A6973C73-792C-4B5C-8D83-2E5CA2653F90}">
      <dsp:nvSpPr>
        <dsp:cNvPr id="0" name=""/>
        <dsp:cNvSpPr/>
      </dsp:nvSpPr>
      <dsp:spPr>
        <a:xfrm>
          <a:off x="1534670" y="2540026"/>
          <a:ext cx="2790309" cy="167418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err="1" smtClean="0"/>
            <a:t>специфіку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роботи</a:t>
          </a:r>
          <a:r>
            <a:rPr lang="ru-RU" sz="1600" b="0" i="0" u="none" kern="1200" dirty="0" smtClean="0"/>
            <a:t> в </a:t>
          </a:r>
          <a:r>
            <a:rPr lang="ru-RU" sz="1600" b="0" i="0" u="none" kern="1200" dirty="0" err="1" smtClean="0"/>
            <a:t>соціальному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середовищі</a:t>
          </a:r>
          <a:endParaRPr lang="ru-RU" sz="1600" kern="1200" dirty="0"/>
        </a:p>
      </dsp:txBody>
      <dsp:txXfrm>
        <a:off x="1534670" y="2540026"/>
        <a:ext cx="2790309" cy="1674186"/>
      </dsp:txXfrm>
    </dsp:sp>
    <dsp:sp modelId="{793DC399-D9D8-4ED9-B78E-37ACB1B77A0A}">
      <dsp:nvSpPr>
        <dsp:cNvPr id="0" name=""/>
        <dsp:cNvSpPr/>
      </dsp:nvSpPr>
      <dsp:spPr>
        <a:xfrm>
          <a:off x="4604011" y="2540026"/>
          <a:ext cx="2790309" cy="167418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err="1" smtClean="0"/>
            <a:t>зміст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форми</a:t>
          </a:r>
          <a:r>
            <a:rPr lang="ru-RU" sz="1600" b="0" i="0" u="none" kern="1200" dirty="0" smtClean="0"/>
            <a:t> і </a:t>
          </a:r>
          <a:r>
            <a:rPr lang="ru-RU" sz="1600" b="0" i="0" u="none" kern="1200" dirty="0" err="1" smtClean="0"/>
            <a:t>методи</a:t>
          </a:r>
          <a:r>
            <a:rPr lang="ru-RU" sz="1600" b="0" i="0" u="none" kern="1200" dirty="0" smtClean="0"/>
            <a:t> </a:t>
          </a:r>
          <a:r>
            <a:rPr lang="ru-RU" sz="1600" b="0" i="0" u="none" kern="1200" dirty="0" err="1" smtClean="0"/>
            <a:t>роботи</a:t>
          </a:r>
          <a:r>
            <a:rPr lang="ru-RU" sz="1600" b="0" i="0" u="none" kern="1200" dirty="0" smtClean="0"/>
            <a:t> з </a:t>
          </a:r>
          <a:r>
            <a:rPr lang="ru-RU" sz="1600" b="0" i="0" u="none" kern="1200" dirty="0" err="1" smtClean="0"/>
            <a:t>сім'єю</a:t>
          </a:r>
          <a:endParaRPr lang="ru-RU" sz="1600" kern="1200" dirty="0"/>
        </a:p>
      </dsp:txBody>
      <dsp:txXfrm>
        <a:off x="4604011" y="2540026"/>
        <a:ext cx="2790309" cy="16741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6B301-37BB-4B89-8E4B-BC75AF231B77}">
      <dsp:nvSpPr>
        <dsp:cNvPr id="0" name=""/>
        <dsp:cNvSpPr/>
      </dsp:nvSpPr>
      <dsp:spPr>
        <a:xfrm>
          <a:off x="511537" y="1656"/>
          <a:ext cx="3431678" cy="2059007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u="none" kern="1200" dirty="0" err="1" smtClean="0"/>
            <a:t>функції</a:t>
          </a:r>
          <a:r>
            <a:rPr lang="ru-RU" sz="2200" b="0" i="0" u="none" kern="1200" dirty="0" smtClean="0"/>
            <a:t> та права </a:t>
          </a:r>
          <a:r>
            <a:rPr lang="ru-RU" sz="2200" b="0" i="0" u="none" kern="1200" dirty="0" err="1" smtClean="0"/>
            <a:t>установ</a:t>
          </a:r>
          <a:r>
            <a:rPr lang="ru-RU" sz="2200" b="0" i="0" u="none" kern="1200" dirty="0" smtClean="0"/>
            <a:t>, </a:t>
          </a:r>
          <a:r>
            <a:rPr lang="ru-RU" sz="2200" b="0" i="0" u="none" kern="1200" dirty="0" err="1" smtClean="0"/>
            <a:t>пов'язаних</a:t>
          </a:r>
          <a:r>
            <a:rPr lang="ru-RU" sz="2200" b="0" i="0" u="none" kern="1200" dirty="0" smtClean="0"/>
            <a:t> в </a:t>
          </a:r>
          <a:r>
            <a:rPr lang="ru-RU" sz="2200" b="0" i="0" u="none" kern="1200" dirty="0" err="1" smtClean="0"/>
            <a:t>роботі</a:t>
          </a:r>
          <a:r>
            <a:rPr lang="ru-RU" sz="2200" b="0" i="0" u="none" kern="1200" dirty="0" smtClean="0"/>
            <a:t> з </a:t>
          </a:r>
          <a:r>
            <a:rPr lang="ru-RU" sz="2200" b="0" i="0" u="none" kern="1200" dirty="0" err="1" smtClean="0"/>
            <a:t>сім'єю</a:t>
          </a:r>
          <a:r>
            <a:rPr lang="ru-RU" sz="2200" b="0" i="0" u="none" kern="1200" dirty="0" smtClean="0"/>
            <a:t> </a:t>
          </a:r>
          <a:endParaRPr lang="ru-RU" sz="2200" kern="1200" dirty="0"/>
        </a:p>
      </dsp:txBody>
      <dsp:txXfrm>
        <a:off x="511537" y="1656"/>
        <a:ext cx="3431678" cy="2059007"/>
      </dsp:txXfrm>
    </dsp:sp>
    <dsp:sp modelId="{F3903E1C-F906-4B32-85E2-C775446C3540}">
      <dsp:nvSpPr>
        <dsp:cNvPr id="0" name=""/>
        <dsp:cNvSpPr/>
      </dsp:nvSpPr>
      <dsp:spPr>
        <a:xfrm>
          <a:off x="4286383" y="1656"/>
          <a:ext cx="3431678" cy="2059007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u="none" kern="1200" dirty="0" err="1" smtClean="0"/>
            <a:t>способи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аналізу</a:t>
          </a:r>
          <a:r>
            <a:rPr lang="ru-RU" sz="2200" b="0" i="0" u="none" kern="1200" dirty="0" smtClean="0"/>
            <a:t> і </a:t>
          </a:r>
          <a:r>
            <a:rPr lang="ru-RU" sz="2200" b="0" i="0" u="none" kern="1200" dirty="0" err="1" smtClean="0"/>
            <a:t>програмування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своєї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роботи</a:t>
          </a:r>
          <a:endParaRPr lang="ru-RU" sz="2200" kern="1200" dirty="0"/>
        </a:p>
      </dsp:txBody>
      <dsp:txXfrm>
        <a:off x="4286383" y="1656"/>
        <a:ext cx="3431678" cy="2059007"/>
      </dsp:txXfrm>
    </dsp:sp>
    <dsp:sp modelId="{F35122DF-4919-4855-BC62-DB0099E720AE}">
      <dsp:nvSpPr>
        <dsp:cNvPr id="0" name=""/>
        <dsp:cNvSpPr/>
      </dsp:nvSpPr>
      <dsp:spPr>
        <a:xfrm>
          <a:off x="2398960" y="2403831"/>
          <a:ext cx="3431678" cy="2059007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u="none" kern="1200" dirty="0" err="1" smtClean="0"/>
            <a:t>методи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соціально-педагогічних</a:t>
          </a:r>
          <a:r>
            <a:rPr lang="ru-RU" sz="2200" b="0" i="0" u="none" kern="1200" dirty="0" smtClean="0"/>
            <a:t> і психолого-</a:t>
          </a:r>
          <a:r>
            <a:rPr lang="ru-RU" sz="2200" b="0" i="0" u="none" kern="1200" dirty="0" err="1" smtClean="0"/>
            <a:t>педагогічних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досліджень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соціуму</a:t>
          </a:r>
          <a:r>
            <a:rPr lang="ru-RU" sz="2200" b="0" i="0" u="none" kern="1200" dirty="0" smtClean="0"/>
            <a:t>, </a:t>
          </a:r>
          <a:r>
            <a:rPr lang="ru-RU" sz="2200" b="0" i="0" u="none" kern="1200" dirty="0" err="1" smtClean="0"/>
            <a:t>сім'ї</a:t>
          </a:r>
          <a:r>
            <a:rPr lang="ru-RU" sz="2200" b="0" i="0" u="none" kern="1200" dirty="0" smtClean="0"/>
            <a:t>, </a:t>
          </a:r>
          <a:r>
            <a:rPr lang="ru-RU" sz="2200" b="0" i="0" u="none" kern="1200" dirty="0" err="1" smtClean="0"/>
            <a:t>розвитку</a:t>
          </a:r>
          <a:r>
            <a:rPr lang="ru-RU" sz="2200" b="0" i="0" u="none" kern="1200" dirty="0" smtClean="0"/>
            <a:t> </a:t>
          </a:r>
          <a:r>
            <a:rPr lang="ru-RU" sz="2200" b="0" i="0" u="none" kern="1200" dirty="0" err="1" smtClean="0"/>
            <a:t>особистості</a:t>
          </a:r>
          <a:endParaRPr lang="ru-RU" sz="2200" kern="1200" dirty="0"/>
        </a:p>
      </dsp:txBody>
      <dsp:txXfrm>
        <a:off x="2398960" y="2403831"/>
        <a:ext cx="3431678" cy="20590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43168-4252-44B9-982B-3529DCE84A06}">
      <dsp:nvSpPr>
        <dsp:cNvPr id="0" name=""/>
        <dsp:cNvSpPr/>
      </dsp:nvSpPr>
      <dsp:spPr>
        <a:xfrm>
          <a:off x="0" y="107310"/>
          <a:ext cx="850728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правильність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166709"/>
        <a:ext cx="8388490" cy="1098002"/>
      </dsp:txXfrm>
    </dsp:sp>
    <dsp:sp modelId="{A666382E-4577-4069-B06E-827C06E8B50A}">
      <dsp:nvSpPr>
        <dsp:cNvPr id="0" name=""/>
        <dsp:cNvSpPr/>
      </dsp:nvSpPr>
      <dsp:spPr>
        <a:xfrm>
          <a:off x="0" y="1324111"/>
          <a:ext cx="850728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106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необхідно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знати і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виконувати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спілкуванні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рідної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орфоепічні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(правила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літературної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вимови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утворення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зміни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324111"/>
        <a:ext cx="8507288" cy="1076400"/>
      </dsp:txXfrm>
    </dsp:sp>
    <dsp:sp modelId="{C8116E6A-6151-421C-8DAE-2749AF88F4CF}">
      <dsp:nvSpPr>
        <dsp:cNvPr id="0" name=""/>
        <dsp:cNvSpPr/>
      </dsp:nvSpPr>
      <dsp:spPr>
        <a:xfrm>
          <a:off x="0" y="2427625"/>
          <a:ext cx="850728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точність</a:t>
          </a:r>
          <a:endParaRPr lang="ru-RU" sz="20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2487024"/>
        <a:ext cx="8388490" cy="1098002"/>
      </dsp:txXfrm>
    </dsp:sp>
    <dsp:sp modelId="{CDC4EC9E-4A9D-4187-823A-28459A284B4D}">
      <dsp:nvSpPr>
        <dsp:cNvPr id="0" name=""/>
        <dsp:cNvSpPr/>
      </dsp:nvSpPr>
      <dsp:spPr>
        <a:xfrm>
          <a:off x="0" y="3617311"/>
          <a:ext cx="850728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106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звернути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увагу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семантичний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смисловий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аспект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мовлення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сприяє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формуванню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навичок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точності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слововживання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617311"/>
        <a:ext cx="8507288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on.kiev.ua/?q=node/6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458200" cy="1614041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Лекція</a:t>
            </a:r>
            <a:r>
              <a:rPr lang="ru-RU" dirty="0" smtClean="0"/>
              <a:t> 2. </a:t>
            </a:r>
            <a:r>
              <a:rPr lang="ru-RU" dirty="0" err="1" smtClean="0"/>
              <a:t>Соціально-педагогічна</a:t>
            </a:r>
            <a:r>
              <a:rPr lang="ru-RU" dirty="0" smtClean="0"/>
              <a:t> робота з </a:t>
            </a:r>
            <a:r>
              <a:rPr lang="ru-RU" dirty="0" err="1" smtClean="0"/>
              <a:t>дітьми</a:t>
            </a:r>
            <a:r>
              <a:rPr lang="ru-RU" dirty="0" smtClean="0"/>
              <a:t> </a:t>
            </a:r>
            <a:r>
              <a:rPr lang="ru-RU" dirty="0" err="1" smtClean="0"/>
              <a:t>дошкільного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3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507288" cy="1008112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err="1" smtClean="0"/>
              <a:t>Напрями</a:t>
            </a:r>
            <a:r>
              <a:rPr lang="ru-RU" sz="3200" b="1" dirty="0" smtClean="0"/>
              <a:t> </a:t>
            </a:r>
            <a:r>
              <a:rPr lang="ru-RU" sz="3200" b="1" dirty="0" err="1"/>
              <a:t>соціально-педагогічної</a:t>
            </a:r>
            <a:r>
              <a:rPr lang="ru-RU" sz="3200" b="1" dirty="0"/>
              <a:t> </a:t>
            </a:r>
            <a:r>
              <a:rPr lang="ru-RU" sz="3200" b="1" dirty="0" err="1"/>
              <a:t>роботи</a:t>
            </a:r>
            <a:r>
              <a:rPr lang="ru-RU" sz="3200" b="1" dirty="0"/>
              <a:t> у </a:t>
            </a:r>
            <a:r>
              <a:rPr lang="ru-RU" sz="3200" b="1" dirty="0" err="1"/>
              <a:t>дошкільному</a:t>
            </a:r>
            <a:r>
              <a:rPr lang="ru-RU" sz="3200" b="1" dirty="0"/>
              <a:t> </a:t>
            </a:r>
            <a:r>
              <a:rPr lang="ru-RU" sz="3200" b="1" dirty="0" err="1"/>
              <a:t>навчальному</a:t>
            </a:r>
            <a:r>
              <a:rPr lang="ru-RU" sz="3200" b="1" dirty="0"/>
              <a:t> </a:t>
            </a:r>
            <a:r>
              <a:rPr lang="ru-RU" sz="3200" b="1" dirty="0" err="1"/>
              <a:t>закладі</a:t>
            </a:r>
            <a:r>
              <a:rPr lang="ru-RU" sz="3200" b="1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8964488" cy="4896544"/>
          </a:xfrm>
        </p:spPr>
        <p:txBody>
          <a:bodyPr>
            <a:normAutofit fontScale="70000" lnSpcReduction="20000"/>
          </a:bodyPr>
          <a:lstStyle/>
          <a:p>
            <a:pPr marL="624078" indent="-514350">
              <a:buAutoNum type="arabicParenR"/>
            </a:pPr>
            <a:r>
              <a:rPr lang="ru-RU" dirty="0" smtClean="0"/>
              <a:t>робота </a:t>
            </a:r>
            <a:r>
              <a:rPr lang="ru-RU" dirty="0"/>
              <a:t>з </a:t>
            </a:r>
            <a:r>
              <a:rPr lang="ru-RU" dirty="0" err="1" smtClean="0"/>
              <a:t>вихованцями</a:t>
            </a:r>
            <a:r>
              <a:rPr lang="ru-RU" dirty="0" smtClean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 smtClean="0"/>
              <a:t>діагностування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, </a:t>
            </a:r>
            <a:r>
              <a:rPr lang="ru-RU" dirty="0" err="1"/>
              <a:t>соціальності</a:t>
            </a:r>
            <a:r>
              <a:rPr lang="ru-RU" dirty="0"/>
              <a:t>, </a:t>
            </a:r>
            <a:r>
              <a:rPr lang="ru-RU" dirty="0" err="1"/>
              <a:t>особистісних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дошкільнят</a:t>
            </a:r>
            <a:r>
              <a:rPr lang="ru-RU" dirty="0"/>
              <a:t>, становища </a:t>
            </a:r>
            <a:r>
              <a:rPr lang="ru-RU" dirty="0" err="1"/>
              <a:t>дітей</a:t>
            </a:r>
            <a:r>
              <a:rPr lang="ru-RU" dirty="0"/>
              <a:t> в </a:t>
            </a:r>
            <a:r>
              <a:rPr lang="ru-RU" dirty="0" err="1" smtClean="0"/>
              <a:t>сім’ї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/>
              <a:t>анімаційного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корекцію</a:t>
            </a:r>
            <a:r>
              <a:rPr lang="ru-RU" dirty="0" smtClean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дошкільнят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2) робота з </a:t>
            </a:r>
            <a:r>
              <a:rPr lang="ru-RU" dirty="0" err="1" smtClean="0"/>
              <a:t>сім’ями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діагностування</a:t>
            </a:r>
            <a:r>
              <a:rPr lang="ru-RU" dirty="0" smtClean="0"/>
              <a:t> </a:t>
            </a:r>
            <a:r>
              <a:rPr lang="ru-RU" dirty="0" err="1"/>
              <a:t>стилів</a:t>
            </a:r>
            <a:r>
              <a:rPr lang="ru-RU" dirty="0"/>
              <a:t>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</a:t>
            </a:r>
            <a:r>
              <a:rPr lang="ru-RU" dirty="0" err="1"/>
              <a:t>взаємовідносин</a:t>
            </a:r>
            <a:r>
              <a:rPr lang="ru-RU" dirty="0"/>
              <a:t> у </a:t>
            </a:r>
            <a:r>
              <a:rPr lang="ru-RU" dirty="0" err="1"/>
              <a:t>родині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освітню</a:t>
            </a:r>
            <a:r>
              <a:rPr lang="ru-RU" dirty="0" smtClean="0"/>
              <a:t> </a:t>
            </a:r>
            <a:r>
              <a:rPr lang="ru-RU" dirty="0" err="1"/>
              <a:t>допомогу</a:t>
            </a:r>
            <a:r>
              <a:rPr lang="ru-RU" dirty="0"/>
              <a:t> (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err="1" smtClean="0"/>
              <a:t>соціально-педагогічну</a:t>
            </a:r>
            <a:r>
              <a:rPr lang="ru-RU" dirty="0" smtClean="0"/>
              <a:t> </a:t>
            </a:r>
            <a:r>
              <a:rPr lang="ru-RU" dirty="0" err="1"/>
              <a:t>підтримку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сприятливого</a:t>
            </a:r>
            <a:r>
              <a:rPr lang="ru-RU" dirty="0"/>
              <a:t> </a:t>
            </a:r>
            <a:r>
              <a:rPr lang="ru-RU" dirty="0" err="1"/>
              <a:t>мікроклімату</a:t>
            </a:r>
            <a:r>
              <a:rPr lang="ru-RU" dirty="0"/>
              <a:t> в </a:t>
            </a:r>
            <a:r>
              <a:rPr lang="ru-RU" dirty="0" err="1"/>
              <a:t>сім’ї</a:t>
            </a:r>
            <a:r>
              <a:rPr lang="ru-RU" dirty="0"/>
              <a:t>) й </a:t>
            </a:r>
            <a:r>
              <a:rPr lang="ru-RU" dirty="0" err="1"/>
              <a:t>корекцію</a:t>
            </a:r>
            <a:r>
              <a:rPr lang="ru-RU" dirty="0"/>
              <a:t> (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наруга</a:t>
            </a:r>
            <a:r>
              <a:rPr lang="ru-RU" dirty="0"/>
              <a:t> над </a:t>
            </a:r>
            <a:r>
              <a:rPr lang="ru-RU" dirty="0" err="1"/>
              <a:t>дитиною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, в </a:t>
            </a:r>
            <a:r>
              <a:rPr lang="ru-RU" dirty="0" err="1"/>
              <a:t>координації</a:t>
            </a:r>
            <a:r>
              <a:rPr lang="ru-RU" dirty="0"/>
              <a:t> (</a:t>
            </a: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відомств</a:t>
            </a:r>
            <a:r>
              <a:rPr lang="ru-RU" dirty="0"/>
              <a:t> і служб на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), в </a:t>
            </a:r>
            <a:r>
              <a:rPr lang="ru-RU" dirty="0" err="1"/>
              <a:t>інформуванні</a:t>
            </a:r>
            <a:r>
              <a:rPr lang="ru-RU" dirty="0"/>
              <a:t> (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71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07288" cy="108012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err="1" smtClean="0"/>
              <a:t>Напрями</a:t>
            </a:r>
            <a:r>
              <a:rPr lang="ru-RU" sz="3200" b="1" dirty="0" smtClean="0"/>
              <a:t> </a:t>
            </a:r>
            <a:r>
              <a:rPr lang="ru-RU" sz="3200" b="1" dirty="0" err="1"/>
              <a:t>соціально-педагогічної</a:t>
            </a:r>
            <a:r>
              <a:rPr lang="ru-RU" sz="3200" b="1" dirty="0"/>
              <a:t> </a:t>
            </a:r>
            <a:r>
              <a:rPr lang="ru-RU" sz="3200" b="1" dirty="0" err="1"/>
              <a:t>роботи</a:t>
            </a:r>
            <a:r>
              <a:rPr lang="ru-RU" sz="3200" b="1" dirty="0"/>
              <a:t> у </a:t>
            </a:r>
            <a:r>
              <a:rPr lang="ru-RU" sz="3200" b="1" dirty="0" err="1"/>
              <a:t>дошкільному</a:t>
            </a:r>
            <a:r>
              <a:rPr lang="ru-RU" sz="3200" b="1" dirty="0"/>
              <a:t> </a:t>
            </a:r>
            <a:r>
              <a:rPr lang="ru-RU" sz="3200" b="1" dirty="0" err="1"/>
              <a:t>навчальному</a:t>
            </a:r>
            <a:r>
              <a:rPr lang="ru-RU" sz="3200" b="1" dirty="0"/>
              <a:t> </a:t>
            </a:r>
            <a:r>
              <a:rPr lang="ru-RU" sz="3200" b="1" dirty="0" err="1"/>
              <a:t>закладі</a:t>
            </a:r>
            <a:r>
              <a:rPr lang="ru-RU" sz="3200" b="1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18457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 smtClean="0"/>
              <a:t>3</a:t>
            </a:r>
            <a:r>
              <a:rPr lang="ru-RU" dirty="0"/>
              <a:t>) робота з </a:t>
            </a:r>
            <a:r>
              <a:rPr lang="ru-RU" dirty="0" smtClean="0"/>
              <a:t>педагогами:</a:t>
            </a:r>
          </a:p>
          <a:p>
            <a:r>
              <a:rPr lang="ru-RU" dirty="0" err="1" smtClean="0"/>
              <a:t>діагностування</a:t>
            </a:r>
            <a:r>
              <a:rPr lang="ru-RU" dirty="0" smtClean="0"/>
              <a:t> </a:t>
            </a:r>
            <a:r>
              <a:rPr lang="ru-RU" dirty="0" err="1"/>
              <a:t>їхніх</a:t>
            </a:r>
            <a:r>
              <a:rPr lang="ru-RU" dirty="0"/>
              <a:t> психолого-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консультування</a:t>
            </a:r>
            <a:r>
              <a:rPr lang="ru-RU" dirty="0" smtClean="0"/>
              <a:t> </a:t>
            </a:r>
            <a:r>
              <a:rPr lang="ru-RU" dirty="0"/>
              <a:t>за результатами </a:t>
            </a:r>
            <a:r>
              <a:rPr lang="ru-RU" dirty="0" err="1"/>
              <a:t>діагностування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питаннями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4) робота з </a:t>
            </a:r>
            <a:r>
              <a:rPr lang="ru-RU" dirty="0" err="1"/>
              <a:t>зовнішніми</a:t>
            </a:r>
            <a:r>
              <a:rPr lang="ru-RU" dirty="0"/>
              <a:t>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 smtClean="0"/>
              <a:t>інституціями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кооперація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дошкільними</a:t>
            </a:r>
            <a:r>
              <a:rPr lang="ru-RU" dirty="0"/>
              <a:t> </a:t>
            </a:r>
            <a:r>
              <a:rPr lang="ru-RU" dirty="0" err="1"/>
              <a:t>навчальними</a:t>
            </a:r>
            <a:r>
              <a:rPr lang="ru-RU" dirty="0"/>
              <a:t> закладами, </a:t>
            </a:r>
            <a:r>
              <a:rPr lang="ru-RU" dirty="0" err="1"/>
              <a:t>координацію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</a:t>
            </a:r>
            <a:r>
              <a:rPr lang="ru-RU" dirty="0" err="1"/>
              <a:t>соціальними</a:t>
            </a:r>
            <a:r>
              <a:rPr lang="ru-RU" dirty="0"/>
              <a:t> службами, </a:t>
            </a:r>
            <a:r>
              <a:rPr lang="ru-RU" dirty="0" err="1"/>
              <a:t>загальноосвітніми</a:t>
            </a:r>
            <a:r>
              <a:rPr lang="ru-RU" dirty="0"/>
              <a:t> </a:t>
            </a:r>
            <a:r>
              <a:rPr lang="ru-RU" dirty="0" err="1"/>
              <a:t>навчальними</a:t>
            </a:r>
            <a:r>
              <a:rPr lang="ru-RU" dirty="0"/>
              <a:t> закладами, </a:t>
            </a:r>
            <a:r>
              <a:rPr lang="ru-RU" dirty="0" err="1"/>
              <a:t>суспільними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, культурно-</a:t>
            </a:r>
            <a:r>
              <a:rPr lang="ru-RU" dirty="0" err="1"/>
              <a:t>дозвіллєвими</a:t>
            </a:r>
            <a:r>
              <a:rPr lang="ru-RU" dirty="0"/>
              <a:t> закладами </a:t>
            </a:r>
            <a:r>
              <a:rPr lang="ru-RU" dirty="0" err="1"/>
              <a:t>тощо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розвиткові</a:t>
            </a:r>
            <a:r>
              <a:rPr lang="ru-RU" dirty="0"/>
              <a:t> </a:t>
            </a:r>
            <a:r>
              <a:rPr lang="ru-RU" dirty="0" err="1"/>
              <a:t>соціальності</a:t>
            </a:r>
            <a:r>
              <a:rPr lang="ru-RU" dirty="0"/>
              <a:t> </a:t>
            </a:r>
            <a:r>
              <a:rPr lang="ru-RU" dirty="0" err="1"/>
              <a:t>дошкільнят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5) робота з </a:t>
            </a:r>
            <a:r>
              <a:rPr lang="ru-RU" dirty="0" err="1" smtClean="0"/>
              <a:t>документацією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банку про </a:t>
            </a:r>
            <a:r>
              <a:rPr lang="ru-RU" dirty="0" err="1"/>
              <a:t>сім’ї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/>
              <a:t>перспективного та поточного плану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річних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поповнення</a:t>
            </a:r>
            <a:r>
              <a:rPr lang="ru-RU" dirty="0" smtClean="0"/>
              <a:t> </a:t>
            </a:r>
            <a:r>
              <a:rPr lang="ru-RU" dirty="0" err="1"/>
              <a:t>методичної</a:t>
            </a:r>
            <a:r>
              <a:rPr lang="ru-RU" dirty="0"/>
              <a:t> </a:t>
            </a:r>
            <a:r>
              <a:rPr lang="ru-RU" dirty="0" err="1"/>
              <a:t>скарбнички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0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65618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іяльність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599847"/>
              </p:ext>
            </p:extLst>
          </p:nvPr>
        </p:nvGraphicFramePr>
        <p:xfrm>
          <a:off x="0" y="1628800"/>
          <a:ext cx="8964488" cy="494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91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250720"/>
              </p:ext>
            </p:extLst>
          </p:nvPr>
        </p:nvGraphicFramePr>
        <p:xfrm>
          <a:off x="457200" y="620688"/>
          <a:ext cx="8507288" cy="595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5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/>
              <a:t>Посадові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педагога в </a:t>
            </a:r>
            <a:r>
              <a:rPr lang="ru-RU" dirty="0" err="1"/>
              <a:t>дошкільних</a:t>
            </a:r>
            <a:r>
              <a:rPr lang="ru-RU" dirty="0"/>
              <a:t> закладах: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700808"/>
            <a:ext cx="9001000" cy="5040560"/>
          </a:xfr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проводить: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характером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 закладу;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дошкільнят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консультацію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батькам, педагогам;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корекційні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цикли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розвиваючих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соціально-інформативну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соціально-педагогічну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соціально-правову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роботу.</a:t>
            </a:r>
          </a:p>
          <a:p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повинен знати: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78292"/>
              </p:ext>
            </p:extLst>
          </p:nvPr>
        </p:nvGraphicFramePr>
        <p:xfrm>
          <a:off x="107504" y="1772816"/>
          <a:ext cx="8928992" cy="4801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582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366813"/>
              </p:ext>
            </p:extLst>
          </p:nvPr>
        </p:nvGraphicFramePr>
        <p:xfrm>
          <a:off x="457200" y="1124744"/>
          <a:ext cx="82296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0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52128"/>
          </a:xfr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 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закладу: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694119"/>
              </p:ext>
            </p:extLst>
          </p:nvPr>
        </p:nvGraphicFramePr>
        <p:xfrm>
          <a:off x="457200" y="1772816"/>
          <a:ext cx="8507288" cy="4801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14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96313635"/>
              </p:ext>
            </p:extLst>
          </p:nvPr>
        </p:nvGraphicFramePr>
        <p:xfrm>
          <a:off x="395536" y="764704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9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Нормативно-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Напрямки діяльності соціального педагога в дошкільному закладі. </a:t>
            </a:r>
          </a:p>
          <a:p>
            <a:pPr marL="109728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Посадові обов'язки соціального педагога в дошкільному закладі.</a:t>
            </a:r>
          </a:p>
          <a:p>
            <a:pPr marL="109728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Вимоги до соціального педагога. </a:t>
            </a:r>
          </a:p>
          <a:p>
            <a:pPr marL="109728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Засоби соціалізації дітей дошкільного віку</a:t>
            </a:r>
          </a:p>
          <a:p>
            <a:endParaRPr lang="uk-UA" sz="3600" dirty="0" smtClean="0"/>
          </a:p>
          <a:p>
            <a:endParaRPr lang="uk-UA" sz="3600" dirty="0" smtClean="0"/>
          </a:p>
          <a:p>
            <a:endParaRPr lang="uk-UA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46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20143"/>
              </p:ext>
            </p:extLst>
          </p:nvPr>
        </p:nvGraphicFramePr>
        <p:xfrm>
          <a:off x="611560" y="692696"/>
          <a:ext cx="82296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048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Основні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засоби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соціалізації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дітей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дошкільному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закладі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9151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9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649192"/>
              </p:ext>
            </p:extLst>
          </p:nvPr>
        </p:nvGraphicFramePr>
        <p:xfrm>
          <a:off x="539552" y="1124744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61794300"/>
              </p:ext>
            </p:extLst>
          </p:nvPr>
        </p:nvGraphicFramePr>
        <p:xfrm>
          <a:off x="251520" y="980728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593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431648"/>
              </p:ext>
            </p:extLst>
          </p:nvPr>
        </p:nvGraphicFramePr>
        <p:xfrm>
          <a:off x="467544" y="692696"/>
          <a:ext cx="8229600" cy="5521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23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Соціально-педагогічний </a:t>
            </a:r>
            <a:r>
              <a:rPr lang="uk-UA" b="1" dirty="0">
                <a:solidFill>
                  <a:schemeClr val="tx1"/>
                </a:solidFill>
              </a:rPr>
              <a:t>патронат </a:t>
            </a:r>
            <a:r>
              <a:rPr lang="uk-UA" b="1" dirty="0" smtClean="0">
                <a:solidFill>
                  <a:schemeClr val="tx1"/>
                </a:solidFill>
              </a:rPr>
              <a:t>сім'ї – це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sz="3200" dirty="0" smtClean="0"/>
              <a:t>система </a:t>
            </a:r>
            <a:r>
              <a:rPr lang="uk-UA" sz="3200" dirty="0"/>
              <a:t>гуманітарних послуг і заходів, спрямованих на полегшення пристосування сім'ї та її членів до вимог суспільства, допомогу у вихованні дітей, подолання та профілактику міжособистісних конфліктів у родині, захист прав дітей.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671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Основні завдання соціально-педагогічного </a:t>
            </a:r>
            <a:r>
              <a:rPr lang="uk-UA" sz="3600" dirty="0">
                <a:solidFill>
                  <a:schemeClr val="tx1"/>
                </a:solidFill>
              </a:rPr>
              <a:t>патронату </a:t>
            </a:r>
            <a:r>
              <a:rPr lang="uk-UA" sz="3600" dirty="0" smtClean="0">
                <a:solidFill>
                  <a:schemeClr val="tx1"/>
                </a:solidFill>
              </a:rPr>
              <a:t>сім'ї: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5184576"/>
          </a:xfrm>
        </p:spPr>
        <p:txBody>
          <a:bodyPr>
            <a:normAutofit fontScale="70000" lnSpcReduction="20000"/>
          </a:bodyPr>
          <a:lstStyle/>
          <a:p>
            <a:r>
              <a:rPr lang="uk-UA" sz="3200" dirty="0" smtClean="0"/>
              <a:t>організація </a:t>
            </a:r>
            <a:r>
              <a:rPr lang="uk-UA" sz="3200" dirty="0"/>
              <a:t>цілеспрямованої фахової допомоги сім'ї у вирішенні її психолого-педагогічних та соціальних проблем; </a:t>
            </a:r>
            <a:endParaRPr lang="uk-UA" sz="3200" dirty="0" smtClean="0"/>
          </a:p>
          <a:p>
            <a:r>
              <a:rPr lang="uk-UA" sz="3200" dirty="0" smtClean="0"/>
              <a:t>формування </a:t>
            </a:r>
            <a:r>
              <a:rPr lang="uk-UA" sz="3200" dirty="0"/>
              <a:t>соціально-педагогічної компетенції сім'ї; </a:t>
            </a:r>
            <a:endParaRPr lang="uk-UA" sz="3200" dirty="0" smtClean="0"/>
          </a:p>
          <a:p>
            <a:r>
              <a:rPr lang="uk-UA" sz="3200" dirty="0" smtClean="0"/>
              <a:t>забезпеченні </a:t>
            </a:r>
            <a:r>
              <a:rPr lang="uk-UA" sz="3200" dirty="0"/>
              <a:t>всебічного розвитку дитини дошкільного віку відповідно до її задатків, нахилів, здібностей, індивідуальних, психічних та фізичних особливостей, культурних потреб, формуванні в неї моральних норм та створення умов для її соціалізації</a:t>
            </a:r>
            <a:r>
              <a:rPr lang="uk-UA" sz="3200" dirty="0" smtClean="0"/>
              <a:t>;</a:t>
            </a:r>
          </a:p>
          <a:p>
            <a:r>
              <a:rPr lang="uk-UA" sz="3200" dirty="0" smtClean="0"/>
              <a:t>надання </a:t>
            </a:r>
            <a:r>
              <a:rPr lang="uk-UA" sz="3200" dirty="0"/>
              <a:t>комплексної психолого-педагогічної, </a:t>
            </a:r>
            <a:r>
              <a:rPr lang="uk-UA" sz="3200" dirty="0" err="1"/>
              <a:t>корекційно-розвивальної</a:t>
            </a:r>
            <a:r>
              <a:rPr lang="uk-UA" sz="3200" dirty="0"/>
              <a:t> допомоги дітям дошкільного віку, які потребують корекції фізичного та (або) розумового розвитку, тривалого лікування та реабілітації; </a:t>
            </a:r>
            <a:endParaRPr lang="uk-UA" sz="3200" dirty="0" smtClean="0"/>
          </a:p>
          <a:p>
            <a:r>
              <a:rPr lang="uk-UA" sz="3200" dirty="0" smtClean="0"/>
              <a:t>здійснення </a:t>
            </a:r>
            <a:r>
              <a:rPr lang="uk-UA" sz="3200" dirty="0"/>
              <a:t>допомоги у створенні доцільних психолого-педагогічних умов виховання дитини відповідно до її віку, індивідуальних особливостей та потреб своєчасного і всебічного розвитку тощо.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501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Висновок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998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2000" dirty="0" err="1"/>
              <a:t>Соціалізація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err="1"/>
              <a:t>дошкільного</a:t>
            </a:r>
            <a:r>
              <a:rPr lang="ru-RU" sz="2000" dirty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 -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тривалий</a:t>
            </a:r>
            <a:r>
              <a:rPr lang="ru-RU" sz="2000" dirty="0"/>
              <a:t> і </a:t>
            </a:r>
            <a:r>
              <a:rPr lang="ru-RU" sz="2000" dirty="0" err="1"/>
              <a:t>багатоплановий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важливий</a:t>
            </a:r>
            <a:r>
              <a:rPr lang="ru-RU" sz="2000" dirty="0"/>
              <a:t> </a:t>
            </a:r>
            <a:r>
              <a:rPr lang="ru-RU" sz="2000" dirty="0" err="1"/>
              <a:t>крок</a:t>
            </a:r>
            <a:r>
              <a:rPr lang="ru-RU" sz="2000" dirty="0"/>
              <a:t> на шляху </a:t>
            </a:r>
            <a:r>
              <a:rPr lang="ru-RU" sz="2000" dirty="0" err="1"/>
              <a:t>входження</a:t>
            </a:r>
            <a:r>
              <a:rPr lang="ru-RU" sz="2000" dirty="0"/>
              <a:t> у </a:t>
            </a:r>
            <a:r>
              <a:rPr lang="ru-RU" sz="2000" dirty="0" err="1"/>
              <a:t>зовнішній</a:t>
            </a:r>
            <a:r>
              <a:rPr lang="ru-RU" sz="2000" dirty="0"/>
              <a:t> </a:t>
            </a:r>
            <a:r>
              <a:rPr lang="ru-RU" sz="2000" dirty="0" err="1"/>
              <a:t>світ</a:t>
            </a:r>
            <a:r>
              <a:rPr lang="ru-RU" sz="2000" dirty="0"/>
              <a:t> - </a:t>
            </a:r>
            <a:r>
              <a:rPr lang="ru-RU" sz="2000" dirty="0" err="1"/>
              <a:t>неоднозначний</a:t>
            </a:r>
            <a:r>
              <a:rPr lang="ru-RU" sz="2000" dirty="0"/>
              <a:t> і </a:t>
            </a:r>
            <a:r>
              <a:rPr lang="ru-RU" sz="2000" dirty="0" err="1"/>
              <a:t>незнайомий</a:t>
            </a:r>
            <a:r>
              <a:rPr lang="ru-RU" sz="2000" dirty="0"/>
              <a:t>. </a:t>
            </a:r>
            <a:r>
              <a:rPr lang="ru-RU" sz="2000" dirty="0" smtClean="0"/>
              <a:t>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оціальний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педагога.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4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Література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998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Безпалько</a:t>
            </a:r>
            <a:r>
              <a:rPr lang="ru-RU" dirty="0"/>
              <a:t> О. В.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педагогіка</a:t>
            </a:r>
            <a:r>
              <a:rPr lang="ru-RU" dirty="0"/>
              <a:t> в схемах і </a:t>
            </a:r>
            <a:r>
              <a:rPr lang="ru-RU" dirty="0" err="1"/>
              <a:t>таблицях</a:t>
            </a:r>
            <a:r>
              <a:rPr lang="ru-RU" dirty="0"/>
              <a:t> : [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.] / Ольга </a:t>
            </a:r>
            <a:r>
              <a:rPr lang="ru-RU" dirty="0" err="1"/>
              <a:t>Безпалько</a:t>
            </a:r>
            <a:r>
              <a:rPr lang="ru-RU" dirty="0"/>
              <a:t>. – К. : Логос, 2003. – 134 </a:t>
            </a:r>
            <a:r>
              <a:rPr lang="ru-RU" dirty="0" err="1"/>
              <a:t>с.Болтівець</a:t>
            </a:r>
            <a:r>
              <a:rPr lang="ru-RU" dirty="0"/>
              <a:t> С. </a:t>
            </a:r>
            <a:r>
              <a:rPr lang="ru-RU" dirty="0" err="1"/>
              <a:t>Соціально-педагогічний</a:t>
            </a:r>
            <a:r>
              <a:rPr lang="ru-RU" dirty="0"/>
              <a:t> патронаж: нова </a:t>
            </a:r>
            <a:r>
              <a:rPr lang="ru-RU" dirty="0" err="1"/>
              <a:t>суспільна</a:t>
            </a:r>
            <a:r>
              <a:rPr lang="ru-RU" dirty="0"/>
              <a:t> </a:t>
            </a:r>
            <a:r>
              <a:rPr lang="ru-RU" dirty="0" err="1"/>
              <a:t>місія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садка </a:t>
            </a:r>
            <a:r>
              <a:rPr lang="ru-RU" dirty="0" smtClean="0"/>
              <a:t>/</a:t>
            </a:r>
          </a:p>
          <a:p>
            <a:r>
              <a:rPr lang="ru-RU" dirty="0" smtClean="0"/>
              <a:t> </a:t>
            </a:r>
            <a:r>
              <a:rPr lang="ru-RU" dirty="0"/>
              <a:t>С. </a:t>
            </a:r>
            <a:r>
              <a:rPr lang="ru-RU" dirty="0" err="1"/>
              <a:t>Болтівець</a:t>
            </a:r>
            <a:r>
              <a:rPr lang="ru-RU" dirty="0"/>
              <a:t> // </a:t>
            </a:r>
            <a:r>
              <a:rPr lang="ru-RU" dirty="0" err="1"/>
              <a:t>Дошкільне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. – 1999. – № 4. – С. 5–6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Закон </a:t>
            </a:r>
            <a:r>
              <a:rPr lang="ru-RU" dirty="0" err="1"/>
              <a:t>України</a:t>
            </a:r>
            <a:r>
              <a:rPr lang="ru-RU" dirty="0"/>
              <a:t> " Про </a:t>
            </a:r>
            <a:r>
              <a:rPr lang="ru-RU" dirty="0" err="1"/>
              <a:t>дошкільну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" // </a:t>
            </a:r>
            <a:r>
              <a:rPr lang="ru-RU" dirty="0" err="1"/>
              <a:t>Дошкільне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 : </a:t>
            </a:r>
            <a:r>
              <a:rPr lang="ru-RU" dirty="0" err="1"/>
              <a:t>бібліотечка</a:t>
            </a:r>
            <a:r>
              <a:rPr lang="ru-RU" dirty="0"/>
              <a:t> журналу. – К. : </a:t>
            </a:r>
            <a:r>
              <a:rPr lang="ru-RU" dirty="0" err="1"/>
              <a:t>Редакція</a:t>
            </a:r>
            <a:r>
              <a:rPr lang="ru-RU" dirty="0"/>
              <a:t> журналу "</a:t>
            </a:r>
            <a:r>
              <a:rPr lang="ru-RU" dirty="0" err="1"/>
              <a:t>Дошкільне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", 2001. – С. 4–33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Ленів</a:t>
            </a:r>
            <a:r>
              <a:rPr lang="ru-RU" dirty="0" smtClean="0"/>
              <a:t> </a:t>
            </a:r>
            <a:r>
              <a:rPr lang="ru-RU" dirty="0"/>
              <a:t>З.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арттерапевтичного</a:t>
            </a:r>
            <a:r>
              <a:rPr lang="ru-RU" dirty="0"/>
              <a:t> </a:t>
            </a:r>
            <a:r>
              <a:rPr lang="ru-RU" dirty="0" err="1"/>
              <a:t>інклюзивного</a:t>
            </a:r>
            <a:r>
              <a:rPr lang="ru-RU" dirty="0"/>
              <a:t> центру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"</a:t>
            </a:r>
            <a:r>
              <a:rPr lang="ru-RU" dirty="0" err="1"/>
              <a:t>Калинонька</a:t>
            </a:r>
            <a:r>
              <a:rPr lang="ru-RU" dirty="0"/>
              <a:t>" / З. </a:t>
            </a:r>
            <a:r>
              <a:rPr lang="ru-RU" dirty="0" err="1"/>
              <a:t>Ленів</a:t>
            </a:r>
            <a:r>
              <a:rPr lang="ru-RU" dirty="0"/>
              <a:t> //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арттерапії</a:t>
            </a:r>
            <a:r>
              <a:rPr lang="ru-RU" dirty="0"/>
              <a:t>: структура, хаос, </a:t>
            </a:r>
            <a:r>
              <a:rPr lang="ru-RU" dirty="0" err="1"/>
              <a:t>стихія</a:t>
            </a:r>
            <a:r>
              <a:rPr lang="ru-RU" dirty="0"/>
              <a:t> :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en-US" dirty="0"/>
              <a:t>VI </a:t>
            </a:r>
            <a:r>
              <a:rPr lang="ru-RU" dirty="0" err="1"/>
              <a:t>міжн</a:t>
            </a:r>
            <a:r>
              <a:rPr lang="ru-RU" dirty="0"/>
              <a:t>. наук.-</a:t>
            </a:r>
            <a:r>
              <a:rPr lang="ru-RU" dirty="0" err="1"/>
              <a:t>практ</a:t>
            </a:r>
            <a:r>
              <a:rPr lang="ru-RU" dirty="0"/>
              <a:t>. </a:t>
            </a:r>
            <a:r>
              <a:rPr lang="ru-RU" dirty="0" err="1"/>
              <a:t>конф</a:t>
            </a:r>
            <a:r>
              <a:rPr lang="ru-RU" dirty="0"/>
              <a:t>. / [ред. А. П. </a:t>
            </a:r>
            <a:r>
              <a:rPr lang="ru-RU" dirty="0" err="1"/>
              <a:t>Чупрікова</a:t>
            </a:r>
            <a:r>
              <a:rPr lang="ru-RU" dirty="0"/>
              <a:t>, Л. А. </a:t>
            </a:r>
            <a:r>
              <a:rPr lang="ru-RU" dirty="0" err="1"/>
              <a:t>Найдьонової</a:t>
            </a:r>
            <a:r>
              <a:rPr lang="ru-RU" dirty="0"/>
              <a:t>, О. А. </a:t>
            </a:r>
            <a:r>
              <a:rPr lang="ru-RU" dirty="0" err="1"/>
              <a:t>Брусенко</a:t>
            </a:r>
            <a:r>
              <a:rPr lang="ru-RU" dirty="0"/>
              <a:t>-Кузнецова та </a:t>
            </a:r>
            <a:r>
              <a:rPr lang="ru-RU" dirty="0" err="1"/>
              <a:t>ін</a:t>
            </a:r>
            <a:r>
              <a:rPr lang="ru-RU" dirty="0"/>
              <a:t>.]. – К. : </a:t>
            </a:r>
            <a:r>
              <a:rPr lang="ru-RU" dirty="0" err="1"/>
              <a:t>Міленіум</a:t>
            </a:r>
            <a:r>
              <a:rPr lang="ru-RU" dirty="0"/>
              <a:t>, 2009. – С. 31–33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соціально-педагогічного</a:t>
            </a:r>
            <a:r>
              <a:rPr lang="ru-RU" dirty="0" smtClean="0"/>
              <a:t> патронату : лист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17.12.2008р. № 1/9–811 // </a:t>
            </a:r>
            <a:r>
              <a:rPr lang="ru-RU" dirty="0" err="1" smtClean="0"/>
              <a:t>Дошкільне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. – 2009. – № 2. – С. 3–5.Про </a:t>
            </a:r>
            <a:r>
              <a:rPr lang="ru-RU" dirty="0" err="1" smtClean="0"/>
              <a:t>проведення</a:t>
            </a:r>
            <a:r>
              <a:rPr lang="ru-RU" dirty="0" smtClean="0"/>
              <a:t> у 2008 р. </a:t>
            </a:r>
            <a:r>
              <a:rPr lang="ru-RU" dirty="0" err="1" smtClean="0"/>
              <a:t>серпневих</a:t>
            </a:r>
            <a:r>
              <a:rPr lang="ru-RU" dirty="0" smtClean="0"/>
              <a:t> </a:t>
            </a:r>
            <a:r>
              <a:rPr lang="ru-RU" dirty="0" err="1" smtClean="0"/>
              <a:t>конференцій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та </a:t>
            </a:r>
            <a:r>
              <a:rPr lang="ru-RU" dirty="0" err="1" smtClean="0"/>
              <a:t>дошкільних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 : лист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13.08.2008р. № 1/9-513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ресурс]. – Режим доступу: </a:t>
            </a:r>
            <a:r>
              <a:rPr lang="en-US" dirty="0" smtClean="0">
                <a:hlinkClick r:id="rId2"/>
              </a:rPr>
              <a:t>http://www.guon.kiev.ua/?q=node/603</a:t>
            </a:r>
            <a:r>
              <a:rPr lang="en-US" dirty="0" smtClean="0"/>
              <a:t>. </a:t>
            </a:r>
            <a:r>
              <a:rPr lang="en-US" dirty="0" err="1" smtClean="0"/>
              <a:t>htm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6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120680"/>
          </a:xfr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дошкілля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самосвідомості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науки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станом на 2015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налічувалося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14,8 тис. ДНЗ,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1,9 тис.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2013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(16,7 тис. ДНЗ).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2015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2013 роком, на 131 тис.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ДНЗ,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10,6%.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ДНЗ за два роки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12,2%. Станом на 2013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ДНЗ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налічувалося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млн. 471 тис., а у 2015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1 млн. 291 тис.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ЗУ « Про </a:t>
            </a:r>
            <a:r>
              <a:rPr lang="ru-RU" dirty="0" err="1" smtClean="0"/>
              <a:t>дошкільну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89407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3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33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Нормативно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uk-UA" sz="3200" b="1" dirty="0" err="1">
                <a:latin typeface="Times New Roman" pitchFamily="18" charset="0"/>
                <a:cs typeface="Times New Roman" pitchFamily="18" charset="0"/>
              </a:rPr>
              <a:t>  докумен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ти  щодо організації дошкільної освіти: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54313"/>
              </p:ext>
            </p:extLst>
          </p:nvPr>
        </p:nvGraphicFramePr>
        <p:xfrm>
          <a:off x="179512" y="1988840"/>
          <a:ext cx="8784976" cy="458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1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917994"/>
              </p:ext>
            </p:extLst>
          </p:nvPr>
        </p:nvGraphicFramePr>
        <p:xfrm>
          <a:off x="467544" y="227687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89116522"/>
              </p:ext>
            </p:extLst>
          </p:nvPr>
        </p:nvGraphicFramePr>
        <p:xfrm>
          <a:off x="539552" y="692696"/>
          <a:ext cx="813690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073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229600" cy="10668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b="1" dirty="0" err="1" smtClean="0"/>
              <a:t>Соціально-педагогічна</a:t>
            </a:r>
            <a:r>
              <a:rPr lang="ru-RU" b="1" dirty="0" smtClean="0"/>
              <a:t> робота </a:t>
            </a:r>
            <a:r>
              <a:rPr lang="ru-RU" b="1" dirty="0"/>
              <a:t>з </a:t>
            </a:r>
            <a:r>
              <a:rPr lang="ru-RU" b="1" dirty="0" err="1"/>
              <a:t>дітьми</a:t>
            </a:r>
            <a:r>
              <a:rPr lang="ru-RU" b="1" dirty="0"/>
              <a:t> </a:t>
            </a:r>
            <a:r>
              <a:rPr lang="ru-RU" b="1" dirty="0" err="1"/>
              <a:t>дошкільного</a:t>
            </a:r>
            <a:r>
              <a:rPr lang="ru-RU" b="1" dirty="0"/>
              <a:t> </a:t>
            </a:r>
            <a:r>
              <a:rPr lang="ru-RU" b="1" dirty="0" err="1" smtClean="0"/>
              <a:t>віку</a:t>
            </a:r>
            <a:r>
              <a:rPr lang="ru-RU" b="1" dirty="0" smtClean="0"/>
              <a:t> 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попередження</a:t>
            </a:r>
            <a:r>
              <a:rPr lang="ru-RU" sz="3200" dirty="0" smtClean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 smtClean="0"/>
              <a:t>подолання</a:t>
            </a:r>
            <a:r>
              <a:rPr lang="ru-RU" sz="3200" dirty="0" smtClean="0"/>
              <a:t> </a:t>
            </a:r>
            <a:r>
              <a:rPr lang="ru-RU" sz="3200" dirty="0" err="1"/>
              <a:t>відхилень</a:t>
            </a:r>
            <a:r>
              <a:rPr lang="ru-RU" sz="3200" dirty="0"/>
              <a:t> у </a:t>
            </a:r>
            <a:r>
              <a:rPr lang="ru-RU" sz="3200" dirty="0" err="1"/>
              <a:t>поведінці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надання</a:t>
            </a:r>
            <a:r>
              <a:rPr lang="ru-RU" sz="3200" dirty="0" smtClean="0"/>
              <a:t> </a:t>
            </a:r>
            <a:r>
              <a:rPr lang="ru-RU" sz="3200" dirty="0" err="1"/>
              <a:t>дітям</a:t>
            </a:r>
            <a:r>
              <a:rPr lang="ru-RU" sz="3200" dirty="0"/>
              <a:t> </a:t>
            </a:r>
            <a:r>
              <a:rPr lang="ru-RU" sz="3200" dirty="0" err="1"/>
              <a:t>комплексної</a:t>
            </a:r>
            <a:r>
              <a:rPr lang="ru-RU" sz="3200" dirty="0"/>
              <a:t> </a:t>
            </a:r>
            <a:r>
              <a:rPr lang="ru-RU" sz="3200" dirty="0" err="1"/>
              <a:t>допомоги</a:t>
            </a:r>
            <a:r>
              <a:rPr lang="ru-RU" sz="3200" dirty="0"/>
              <a:t> у </a:t>
            </a:r>
            <a:r>
              <a:rPr lang="ru-RU" sz="3200" dirty="0" err="1"/>
              <a:t>вирішенні</a:t>
            </a:r>
            <a:r>
              <a:rPr lang="ru-RU" sz="3200" dirty="0"/>
              <a:t> проблем </a:t>
            </a:r>
            <a:r>
              <a:rPr lang="ru-RU" sz="3200" dirty="0" err="1"/>
              <a:t>виховання</a:t>
            </a:r>
            <a:r>
              <a:rPr lang="ru-RU" sz="3200" dirty="0"/>
              <a:t>, </a:t>
            </a:r>
            <a:r>
              <a:rPr lang="ru-RU" sz="3200" dirty="0" err="1"/>
              <a:t>їхнього</a:t>
            </a:r>
            <a:r>
              <a:rPr lang="ru-RU" sz="3200" dirty="0"/>
              <a:t> </a:t>
            </a:r>
            <a:r>
              <a:rPr lang="ru-RU" sz="3200" dirty="0" err="1"/>
              <a:t>соціального</a:t>
            </a:r>
            <a:r>
              <a:rPr lang="ru-RU" sz="3200" dirty="0"/>
              <a:t>, культурного </a:t>
            </a:r>
            <a:r>
              <a:rPr lang="ru-RU" sz="3200" dirty="0" err="1"/>
              <a:t>розвитку</a:t>
            </a:r>
            <a:r>
              <a:rPr lang="ru-RU" sz="3200" dirty="0"/>
              <a:t>, </a:t>
            </a:r>
            <a:r>
              <a:rPr lang="ru-RU" sz="3200" dirty="0" err="1"/>
              <a:t>компенсації</a:t>
            </a:r>
            <a:r>
              <a:rPr lang="ru-RU" sz="3200" dirty="0"/>
              <a:t> проблем </a:t>
            </a:r>
            <a:r>
              <a:rPr lang="ru-RU" sz="3200" dirty="0" err="1"/>
              <a:t>соціалізації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3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Мета </a:t>
            </a:r>
            <a:r>
              <a:rPr lang="ru-RU" sz="3600" b="1" dirty="0" err="1"/>
              <a:t>соціально-педагогічної</a:t>
            </a:r>
            <a:r>
              <a:rPr lang="ru-RU" sz="3600" b="1" dirty="0"/>
              <a:t> </a:t>
            </a:r>
            <a:r>
              <a:rPr lang="ru-RU" sz="3600" b="1" dirty="0" err="1"/>
              <a:t>роботи</a:t>
            </a:r>
            <a:r>
              <a:rPr lang="ru-RU" sz="3600" b="1" dirty="0"/>
              <a:t> в </a:t>
            </a:r>
            <a:r>
              <a:rPr lang="ru-RU" sz="3600" b="1" dirty="0" err="1"/>
              <a:t>дошкільному</a:t>
            </a:r>
            <a:r>
              <a:rPr lang="ru-RU" sz="3600" b="1" dirty="0"/>
              <a:t> </a:t>
            </a:r>
            <a:r>
              <a:rPr lang="ru-RU" sz="3600" b="1" dirty="0" err="1"/>
              <a:t>навчальному</a:t>
            </a:r>
            <a:r>
              <a:rPr lang="ru-RU" sz="3600" b="1" dirty="0"/>
              <a:t> </a:t>
            </a:r>
            <a:r>
              <a:rPr lang="ru-RU" sz="3600" b="1" dirty="0" err="1"/>
              <a:t>заклад</a:t>
            </a:r>
            <a:r>
              <a:rPr lang="ru-RU" sz="3600" dirty="0" err="1"/>
              <a:t>і</a:t>
            </a:r>
            <a:r>
              <a:rPr lang="ru-RU" sz="3600" dirty="0"/>
              <a:t> –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/>
              <a:t>умов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соціальності</a:t>
            </a:r>
            <a:r>
              <a:rPr lang="ru-RU" dirty="0"/>
              <a:t> </a:t>
            </a:r>
            <a:r>
              <a:rPr lang="ru-RU" dirty="0" err="1"/>
              <a:t>дошкільнят</a:t>
            </a:r>
            <a:r>
              <a:rPr lang="ru-RU" dirty="0"/>
              <a:t>.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соціальності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(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просоціальна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) 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з </a:t>
            </a:r>
            <a:r>
              <a:rPr lang="ru-RU" dirty="0" err="1"/>
              <a:t>дошкільного</a:t>
            </a:r>
            <a:r>
              <a:rPr lang="ru-RU" dirty="0"/>
              <a:t>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090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07288" cy="10668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3600" b="1" dirty="0"/>
              <a:t>О</a:t>
            </a:r>
            <a:r>
              <a:rPr lang="ru-RU" sz="3600" b="1" dirty="0" err="1"/>
              <a:t>сновні</a:t>
            </a:r>
            <a:r>
              <a:rPr lang="ru-RU" sz="3600" b="1" dirty="0"/>
              <a:t> </a:t>
            </a:r>
            <a:r>
              <a:rPr lang="ru-RU" sz="3600" b="1" dirty="0" err="1"/>
              <a:t>завдання</a:t>
            </a:r>
            <a:r>
              <a:rPr lang="ru-RU" sz="3600" b="1" dirty="0"/>
              <a:t> </a:t>
            </a:r>
            <a:r>
              <a:rPr lang="ru-RU" sz="3600" b="1" dirty="0" err="1"/>
              <a:t>соціально-педагогічної</a:t>
            </a:r>
            <a:r>
              <a:rPr lang="ru-RU" sz="3600" b="1" dirty="0"/>
              <a:t> </a:t>
            </a:r>
            <a:r>
              <a:rPr lang="ru-RU" sz="3600" b="1" dirty="0" err="1"/>
              <a:t>роботи</a:t>
            </a:r>
            <a:r>
              <a:rPr lang="ru-RU" sz="3600" b="1" dirty="0"/>
              <a:t> в </a:t>
            </a:r>
            <a:r>
              <a:rPr lang="ru-RU" sz="3600" b="1" dirty="0" err="1"/>
              <a:t>дошкільному</a:t>
            </a:r>
            <a:r>
              <a:rPr lang="ru-RU" sz="3600" b="1" dirty="0"/>
              <a:t> </a:t>
            </a:r>
            <a:r>
              <a:rPr lang="ru-RU" sz="3600" b="1" dirty="0" err="1" smtClean="0"/>
              <a:t>закладі</a:t>
            </a:r>
            <a:r>
              <a:rPr lang="ru-RU" sz="3600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579296" cy="4325112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робота </a:t>
            </a:r>
            <a:r>
              <a:rPr lang="ru-RU" dirty="0"/>
              <a:t>над </a:t>
            </a:r>
            <a:r>
              <a:rPr lang="ru-RU" dirty="0" err="1"/>
              <a:t>збагаченням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/>
              <a:t>змістовного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/>
              <a:t>активному </a:t>
            </a:r>
            <a:r>
              <a:rPr lang="ru-RU" dirty="0" err="1"/>
              <a:t>залученню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 </a:t>
            </a:r>
            <a:r>
              <a:rPr lang="ru-RU" dirty="0" err="1"/>
              <a:t>вихованців</a:t>
            </a:r>
            <a:r>
              <a:rPr lang="ru-RU" dirty="0"/>
              <a:t> в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садка;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сімей</a:t>
            </a:r>
            <a:r>
              <a:rPr lang="ru-RU" dirty="0"/>
              <a:t> </a:t>
            </a:r>
            <a:r>
              <a:rPr lang="ru-RU" dirty="0" err="1"/>
              <a:t>дошкільників</a:t>
            </a:r>
            <a:r>
              <a:rPr lang="ru-RU" dirty="0"/>
              <a:t>, не </a:t>
            </a:r>
            <a:r>
              <a:rPr lang="ru-RU" dirty="0" err="1"/>
              <a:t>охвачених</a:t>
            </a:r>
            <a:r>
              <a:rPr lang="ru-RU" dirty="0"/>
              <a:t> системою </a:t>
            </a:r>
            <a:r>
              <a:rPr lang="ru-RU" dirty="0" err="1"/>
              <a:t>дошкільної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координація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інституцій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5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332</TotalTime>
  <Words>1771</Words>
  <Application>Microsoft Office PowerPoint</Application>
  <PresentationFormat>Экран (4:3)</PresentationFormat>
  <Paragraphs>127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Georgia</vt:lpstr>
      <vt:lpstr>Times New Roman</vt:lpstr>
      <vt:lpstr>Trebuchet MS</vt:lpstr>
      <vt:lpstr>Wingdings 2</vt:lpstr>
      <vt:lpstr>Городская</vt:lpstr>
      <vt:lpstr>Лекція 2. Соціально-педагогічна робота з дітьми дошкільного віку</vt:lpstr>
      <vt:lpstr>План</vt:lpstr>
      <vt:lpstr>Презентация PowerPoint</vt:lpstr>
      <vt:lpstr>ЗУ « Про дошкільну освіту»</vt:lpstr>
      <vt:lpstr>Нормативно-правові  документи  щодо організації дошкільної освіти:</vt:lpstr>
      <vt:lpstr>Презентация PowerPoint</vt:lpstr>
      <vt:lpstr>Соціально-педагогічна робота з дітьми дошкільного віку – це </vt:lpstr>
      <vt:lpstr>Мета соціально-педагогічної роботи в дошкільному навчальному закладі –</vt:lpstr>
      <vt:lpstr>Основні завдання соціально-педагогічної роботи в дошкільному закладі:</vt:lpstr>
      <vt:lpstr> Напрями соціально-педагогічної роботи у дошкільному навчальному закладі: </vt:lpstr>
      <vt:lpstr> Напрями соціально-педагогічної роботи у дошкільному навчальному закладі: </vt:lpstr>
      <vt:lpstr> Діяльність соціального педагога дошкільного навчального закладу може здійснюватись за такими напрямами:</vt:lpstr>
      <vt:lpstr>Презентация PowerPoint</vt:lpstr>
      <vt:lpstr>Посадові обов’язки соціального педагога в дошкільних закладах:</vt:lpstr>
      <vt:lpstr>Презентация PowerPoint</vt:lpstr>
      <vt:lpstr> Для успішної реалізації своїх функціональних обов'язків соціальний педагог повинен знати: </vt:lpstr>
      <vt:lpstr>Презентация PowerPoint</vt:lpstr>
      <vt:lpstr> Вимоги до мовлення соціального педагога дошкільного закладу: </vt:lpstr>
      <vt:lpstr>Презентация PowerPoint</vt:lpstr>
      <vt:lpstr>Презентация PowerPoint</vt:lpstr>
      <vt:lpstr>Основні засоби соціалізації дітей у дошкільному закладі:</vt:lpstr>
      <vt:lpstr>Презентация PowerPoint</vt:lpstr>
      <vt:lpstr>Презентация PowerPoint</vt:lpstr>
      <vt:lpstr>Соціально-педагогічний патронат сім'ї – це  </vt:lpstr>
      <vt:lpstr>Основні завдання соціально-педагогічного патронату сім'ї:</vt:lpstr>
      <vt:lpstr>Висновок </vt:lpstr>
      <vt:lpstr>Література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Соціально-педагогічна робота з дітьми дошкільного віку</dc:title>
  <dc:creator>Anton</dc:creator>
  <cp:lastModifiedBy>Padre</cp:lastModifiedBy>
  <cp:revision>30</cp:revision>
  <dcterms:created xsi:type="dcterms:W3CDTF">2016-04-24T08:17:42Z</dcterms:created>
  <dcterms:modified xsi:type="dcterms:W3CDTF">2020-02-19T00:30:54Z</dcterms:modified>
</cp:coreProperties>
</file>