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6" r:id="rId2"/>
    <p:sldMasterId id="2147483672" r:id="rId3"/>
  </p:sldMasterIdLst>
  <p:notesMasterIdLst>
    <p:notesMasterId r:id="rId46"/>
  </p:notesMasterIdLst>
  <p:sldIdLst>
    <p:sldId id="256" r:id="rId4"/>
    <p:sldId id="304" r:id="rId5"/>
    <p:sldId id="257" r:id="rId6"/>
    <p:sldId id="305" r:id="rId7"/>
    <p:sldId id="267" r:id="rId8"/>
    <p:sldId id="287" r:id="rId9"/>
    <p:sldId id="265" r:id="rId10"/>
    <p:sldId id="268" r:id="rId11"/>
    <p:sldId id="271" r:id="rId12"/>
    <p:sldId id="272" r:id="rId13"/>
    <p:sldId id="288" r:id="rId14"/>
    <p:sldId id="290" r:id="rId15"/>
    <p:sldId id="307" r:id="rId16"/>
    <p:sldId id="292" r:id="rId17"/>
    <p:sldId id="294" r:id="rId18"/>
    <p:sldId id="295" r:id="rId19"/>
    <p:sldId id="329" r:id="rId20"/>
    <p:sldId id="297" r:id="rId21"/>
    <p:sldId id="300" r:id="rId22"/>
    <p:sldId id="308" r:id="rId23"/>
    <p:sldId id="309" r:id="rId24"/>
    <p:sldId id="310" r:id="rId25"/>
    <p:sldId id="311" r:id="rId26"/>
    <p:sldId id="313" r:id="rId27"/>
    <p:sldId id="315" r:id="rId28"/>
    <p:sldId id="317" r:id="rId29"/>
    <p:sldId id="318" r:id="rId30"/>
    <p:sldId id="319" r:id="rId31"/>
    <p:sldId id="320" r:id="rId32"/>
    <p:sldId id="321" r:id="rId33"/>
    <p:sldId id="324" r:id="rId34"/>
    <p:sldId id="331" r:id="rId35"/>
    <p:sldId id="322" r:id="rId36"/>
    <p:sldId id="333" r:id="rId37"/>
    <p:sldId id="334" r:id="rId38"/>
    <p:sldId id="335" r:id="rId39"/>
    <p:sldId id="328" r:id="rId40"/>
    <p:sldId id="338" r:id="rId41"/>
    <p:sldId id="336" r:id="rId42"/>
    <p:sldId id="337" r:id="rId43"/>
    <p:sldId id="339" r:id="rId44"/>
    <p:sldId id="340" r:id="rId45"/>
  </p:sldIdLst>
  <p:sldSz cx="12192000" cy="6858000"/>
  <p:notesSz cx="12192000" cy="6858000"/>
  <p:embeddedFontLst>
    <p:embeddedFont>
      <p:font typeface="Trebuchet MS" panose="020B0603020202020204" pitchFamily="34" charset="0"/>
      <p:regular r:id="rId47"/>
      <p:bold r:id="rId48"/>
      <p:italic r:id="rId49"/>
      <p:boldItalic r:id="rId50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96" autoAdjust="0"/>
    <p:restoredTop sz="75835" autoAdjust="0"/>
  </p:normalViewPr>
  <p:slideViewPr>
    <p:cSldViewPr>
      <p:cViewPr varScale="1">
        <p:scale>
          <a:sx n="55" d="100"/>
          <a:sy n="55" d="100"/>
        </p:scale>
        <p:origin x="1320" y="6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font" Target="fonts/font1.fntdata"/><Relationship Id="rId50" Type="http://schemas.openxmlformats.org/officeDocument/2006/relationships/font" Target="fonts/font4.fntdata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theme" Target="theme/theme1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font" Target="fonts/font2.fntdata"/><Relationship Id="rId8" Type="http://schemas.openxmlformats.org/officeDocument/2006/relationships/slide" Target="slides/slide5.xml"/><Relationship Id="rId51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AEC05D-0DCD-46FE-A2D7-2718DAAD4211}" type="datetimeFigureOut">
              <a:rPr lang="ru-RU" smtClean="0"/>
              <a:t>24.02.2025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11D984-240E-443C-B28B-1AB1D078EC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66617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Или же гость 20 минут ждет, когда у него примут заказ или принесут счет. Точно такие же проблемы возникают и в других ресторанных процессах. Например, в стоп-листе находятся 30-40% блюд только потому, что заявка на поставку была сделана в 2 часа ночи на салфетке, и закупщик решил, что привезти продукты в 16.30 — это совершенно нормально для ресторана, который работает с 9 утра. Чем понятнее и проще ПРОПИСАНЫ правила работы ресторана, тем легче ресторанным сотрудникам обеспечить  уровень гостеприимства.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11D984-240E-443C-B28B-1AB1D078EC5A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41746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7999"/>
                </a:lnTo>
                <a:lnTo>
                  <a:pt x="12192000" y="6857999"/>
                </a:lnTo>
                <a:lnTo>
                  <a:pt x="12192000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251042" y="973835"/>
            <a:ext cx="5689915" cy="29610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2/24/2025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2/24/2025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122712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540924" y="2303779"/>
            <a:ext cx="5110150" cy="3911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2/24/2025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6189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2/24/2025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354710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096000" y="0"/>
            <a:ext cx="6096000" cy="6858000"/>
          </a:xfrm>
          <a:custGeom>
            <a:avLst/>
            <a:gdLst/>
            <a:ahLst/>
            <a:cxnLst/>
            <a:rect l="l" t="t" r="r" b="b"/>
            <a:pathLst>
              <a:path w="6096000" h="6858000">
                <a:moveTo>
                  <a:pt x="6096000" y="0"/>
                </a:moveTo>
                <a:lnTo>
                  <a:pt x="0" y="0"/>
                </a:lnTo>
                <a:lnTo>
                  <a:pt x="0" y="6857999"/>
                </a:lnTo>
                <a:lnTo>
                  <a:pt x="6096000" y="6857999"/>
                </a:lnTo>
                <a:lnTo>
                  <a:pt x="6096000" y="0"/>
                </a:lnTo>
                <a:close/>
              </a:path>
            </a:pathLst>
          </a:custGeom>
          <a:solidFill>
            <a:srgbClr val="FFC000">
              <a:alpha val="901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6792912" y="2102219"/>
            <a:ext cx="4248150" cy="2211705"/>
          </a:xfrm>
          <a:custGeom>
            <a:avLst/>
            <a:gdLst/>
            <a:ahLst/>
            <a:cxnLst/>
            <a:rect l="l" t="t" r="r" b="b"/>
            <a:pathLst>
              <a:path w="4248150" h="2211704">
                <a:moveTo>
                  <a:pt x="0" y="0"/>
                </a:moveTo>
                <a:lnTo>
                  <a:pt x="4247620" y="0"/>
                </a:lnTo>
              </a:path>
              <a:path w="4248150" h="2211704">
                <a:moveTo>
                  <a:pt x="0" y="1105650"/>
                </a:moveTo>
                <a:lnTo>
                  <a:pt x="4247620" y="1105650"/>
                </a:lnTo>
              </a:path>
              <a:path w="4248150" h="2211704">
                <a:moveTo>
                  <a:pt x="0" y="2211300"/>
                </a:moveTo>
                <a:lnTo>
                  <a:pt x="4247620" y="221130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2/24/2025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496286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" y="10"/>
            <a:ext cx="12191979" cy="685798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2/24/2025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620704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2/24/2025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46804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600" b="0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2/24/2025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2/24/2025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2/24/2025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2/24/2025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338862" y="2248915"/>
            <a:ext cx="7514275" cy="5740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2/24/2025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2679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4000" b="1" i="0" u="heavy">
                <a:solidFill>
                  <a:srgbClr val="0563C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2/24/2025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911714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7984" y="1602740"/>
            <a:ext cx="3580765" cy="41554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2/24/2025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972536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2/24/2025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306197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665160" y="1900428"/>
            <a:ext cx="8861678" cy="5130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964942" y="1500123"/>
            <a:ext cx="7533005" cy="14884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00" b="0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2/24/2025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480627" y="1838451"/>
            <a:ext cx="7230744" cy="635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02957" y="1621028"/>
            <a:ext cx="10786084" cy="33267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1" i="0" u="heavy">
                <a:solidFill>
                  <a:srgbClr val="0563C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2/24/2025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42412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787983" y="315467"/>
            <a:ext cx="3463925" cy="4616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857852" y="2223515"/>
            <a:ext cx="8476294" cy="1397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2/24/2025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05020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5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" y="0"/>
            <a:ext cx="12192000" cy="6858000"/>
            <a:chOff x="1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" y="0"/>
              <a:ext cx="12191998" cy="68579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3216000" y="548999"/>
              <a:ext cx="5760085" cy="5760085"/>
            </a:xfrm>
            <a:custGeom>
              <a:avLst/>
              <a:gdLst/>
              <a:ahLst/>
              <a:cxnLst/>
              <a:rect l="l" t="t" r="r" b="b"/>
              <a:pathLst>
                <a:path w="5760084" h="5760085">
                  <a:moveTo>
                    <a:pt x="5759998" y="0"/>
                  </a:moveTo>
                  <a:lnTo>
                    <a:pt x="0" y="0"/>
                  </a:lnTo>
                  <a:lnTo>
                    <a:pt x="0" y="5759999"/>
                  </a:lnTo>
                  <a:lnTo>
                    <a:pt x="5759998" y="5759999"/>
                  </a:lnTo>
                  <a:lnTo>
                    <a:pt x="5759998" y="0"/>
                  </a:lnTo>
                  <a:close/>
                </a:path>
              </a:pathLst>
            </a:custGeom>
            <a:solidFill>
              <a:srgbClr val="FFC000">
                <a:alpha val="90199"/>
              </a:srgbClr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5" name="object 5"/>
            <p:cNvSpPr/>
            <p:nvPr/>
          </p:nvSpPr>
          <p:spPr>
            <a:xfrm>
              <a:off x="4421234" y="4207293"/>
              <a:ext cx="3349625" cy="0"/>
            </a:xfrm>
            <a:custGeom>
              <a:avLst/>
              <a:gdLst/>
              <a:ahLst/>
              <a:cxnLst/>
              <a:rect l="l" t="t" r="r" b="b"/>
              <a:pathLst>
                <a:path w="3349625">
                  <a:moveTo>
                    <a:pt x="0" y="0"/>
                  </a:moveTo>
                  <a:lnTo>
                    <a:pt x="3349533" y="1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3486000" y="818998"/>
            <a:ext cx="5220335" cy="5237331"/>
          </a:xfrm>
          <a:prstGeom prst="rect">
            <a:avLst/>
          </a:prstGeom>
          <a:ln w="12700">
            <a:solidFill>
              <a:srgbClr val="FFFFFF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39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9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4150" dirty="0">
              <a:latin typeface="Times New Roman"/>
              <a:cs typeface="Times New Roman"/>
            </a:endParaRPr>
          </a:p>
          <a:p>
            <a:pPr marL="523875" marR="516255" algn="ctr"/>
            <a:r>
              <a:rPr lang="uk-UA" sz="5400" b="1" spc="180" dirty="0">
                <a:latin typeface="Calibri"/>
                <a:cs typeface="Calibri"/>
              </a:rPr>
              <a:t>Управління рестораном</a:t>
            </a:r>
            <a:endParaRPr sz="54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55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4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3300" dirty="0">
              <a:latin typeface="Calibri"/>
              <a:cs typeface="Calibri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9760703" y="5560988"/>
            <a:ext cx="2083435" cy="1297305"/>
            <a:chOff x="9760703" y="5560988"/>
            <a:chExt cx="2083435" cy="1297305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410260" y="5560988"/>
              <a:ext cx="1433306" cy="129701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760703" y="5951811"/>
              <a:ext cx="649556" cy="64955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2128" y="228600"/>
            <a:ext cx="11431272" cy="1493999"/>
          </a:xfrm>
          <a:prstGeom prst="rect">
            <a:avLst/>
          </a:prstGeom>
        </p:spPr>
        <p:txBody>
          <a:bodyPr vert="horz" wrap="square" lIns="0" tIns="31750" rIns="0" bIns="0" rtlCol="0">
            <a:spAutoFit/>
          </a:bodyPr>
          <a:lstStyle/>
          <a:p>
            <a:pPr marL="12700" marR="5080">
              <a:lnSpc>
                <a:spcPts val="3790"/>
              </a:lnSpc>
              <a:spcBef>
                <a:spcPts val="250"/>
              </a:spcBef>
            </a:pPr>
            <a:r>
              <a:rPr lang="uk-UA" spc="190" dirty="0"/>
              <a:t>Для того, щоб правильно сформувати організаційну структуру ресторану, слід, визначити адміністративну </a:t>
            </a:r>
            <a:r>
              <a:rPr lang="uk-UA" spc="190" dirty="0">
                <a:solidFill>
                  <a:srgbClr val="FFC000"/>
                </a:solidFill>
              </a:rPr>
              <a:t>взаємодію, </a:t>
            </a:r>
            <a:r>
              <a:rPr lang="uk-UA" spc="190" dirty="0"/>
              <a:t>тобто:</a:t>
            </a:r>
            <a:endParaRPr spc="135" dirty="0"/>
          </a:p>
        </p:txBody>
      </p:sp>
      <p:sp>
        <p:nvSpPr>
          <p:cNvPr id="3" name="object 3"/>
          <p:cNvSpPr txBox="1"/>
          <p:nvPr/>
        </p:nvSpPr>
        <p:spPr>
          <a:xfrm>
            <a:off x="304800" y="1828800"/>
            <a:ext cx="4419600" cy="4772076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 marR="875665">
              <a:lnSpc>
                <a:spcPct val="101400"/>
              </a:lnSpc>
              <a:spcBef>
                <a:spcPts val="50"/>
              </a:spcBef>
            </a:pPr>
            <a:r>
              <a:rPr lang="ru-RU" sz="2400" b="1" spc="175" dirty="0" err="1">
                <a:cs typeface="Calibri"/>
              </a:rPr>
              <a:t>Хто</a:t>
            </a:r>
            <a:r>
              <a:rPr lang="ru-RU" sz="2400" b="1" spc="175" dirty="0">
                <a:cs typeface="Calibri"/>
              </a:rPr>
              <a:t> кому </a:t>
            </a:r>
            <a:r>
              <a:rPr lang="ru-RU" sz="2400" b="1" spc="175" dirty="0" err="1">
                <a:cs typeface="Calibri"/>
              </a:rPr>
              <a:t>підпорядковується</a:t>
            </a:r>
            <a:endParaRPr lang="ru-RU" sz="2400" b="1" spc="175" dirty="0">
              <a:cs typeface="Calibri"/>
            </a:endParaRPr>
          </a:p>
          <a:p>
            <a:pPr marL="12700" marR="875665">
              <a:lnSpc>
                <a:spcPct val="101400"/>
              </a:lnSpc>
              <a:spcBef>
                <a:spcPts val="50"/>
              </a:spcBef>
            </a:pPr>
            <a:endParaRPr lang="ru-RU" sz="2400" b="1" spc="175" dirty="0">
              <a:cs typeface="Calibri"/>
            </a:endParaRPr>
          </a:p>
          <a:p>
            <a:pPr marL="12700" marR="875665">
              <a:lnSpc>
                <a:spcPct val="101400"/>
              </a:lnSpc>
              <a:spcBef>
                <a:spcPts val="50"/>
              </a:spcBef>
            </a:pPr>
            <a:r>
              <a:rPr lang="ru-RU" sz="2400" b="1" spc="175" dirty="0" err="1">
                <a:cs typeface="Calibri"/>
              </a:rPr>
              <a:t>Хто</a:t>
            </a:r>
            <a:r>
              <a:rPr lang="ru-RU" sz="2400" b="1" spc="175" dirty="0">
                <a:cs typeface="Calibri"/>
              </a:rPr>
              <a:t> кому ставить </a:t>
            </a:r>
            <a:r>
              <a:rPr lang="ru-RU" sz="2400" b="1" spc="175" dirty="0" err="1">
                <a:cs typeface="Calibri"/>
              </a:rPr>
              <a:t>завдання</a:t>
            </a:r>
            <a:endParaRPr lang="ru-RU" sz="2400" b="1" spc="175" dirty="0">
              <a:cs typeface="Calibri"/>
            </a:endParaRPr>
          </a:p>
          <a:p>
            <a:pPr marL="12700" marR="875665">
              <a:lnSpc>
                <a:spcPct val="101400"/>
              </a:lnSpc>
              <a:spcBef>
                <a:spcPts val="50"/>
              </a:spcBef>
            </a:pPr>
            <a:endParaRPr lang="ru-RU" sz="2400" b="1" spc="175" dirty="0">
              <a:cs typeface="Calibri"/>
            </a:endParaRPr>
          </a:p>
          <a:p>
            <a:pPr marL="12700" marR="875665">
              <a:lnSpc>
                <a:spcPct val="101400"/>
              </a:lnSpc>
              <a:spcBef>
                <a:spcPts val="50"/>
              </a:spcBef>
            </a:pPr>
            <a:r>
              <a:rPr lang="ru-RU" sz="2400" b="1" spc="175" dirty="0" err="1">
                <a:cs typeface="Calibri"/>
              </a:rPr>
              <a:t>Хто</a:t>
            </a:r>
            <a:r>
              <a:rPr lang="ru-RU" sz="2400" b="1" spc="175" dirty="0">
                <a:cs typeface="Calibri"/>
              </a:rPr>
              <a:t> перед ким </a:t>
            </a:r>
            <a:r>
              <a:rPr lang="ru-RU" sz="2400" b="1" spc="175" dirty="0" err="1">
                <a:cs typeface="Calibri"/>
              </a:rPr>
              <a:t>звітує</a:t>
            </a:r>
            <a:r>
              <a:rPr lang="ru-RU" sz="2400" b="1" spc="175" dirty="0">
                <a:cs typeface="Calibri"/>
              </a:rPr>
              <a:t> </a:t>
            </a:r>
          </a:p>
          <a:p>
            <a:pPr marL="12700" marR="875665">
              <a:lnSpc>
                <a:spcPct val="101400"/>
              </a:lnSpc>
              <a:spcBef>
                <a:spcPts val="50"/>
              </a:spcBef>
            </a:pPr>
            <a:endParaRPr lang="ru-RU" sz="2400" b="1" spc="175" dirty="0">
              <a:cs typeface="Calibri"/>
            </a:endParaRPr>
          </a:p>
          <a:p>
            <a:pPr marL="12700" marR="875665">
              <a:lnSpc>
                <a:spcPct val="101400"/>
              </a:lnSpc>
              <a:spcBef>
                <a:spcPts val="50"/>
              </a:spcBef>
            </a:pPr>
            <a:r>
              <a:rPr lang="ru-RU" sz="2400" b="1" spc="175" dirty="0" err="1">
                <a:cs typeface="Calibri"/>
              </a:rPr>
              <a:t>Хто</a:t>
            </a:r>
            <a:r>
              <a:rPr lang="ru-RU" sz="2400" b="1" spc="175" dirty="0">
                <a:cs typeface="Calibri"/>
              </a:rPr>
              <a:t> кого </a:t>
            </a:r>
            <a:r>
              <a:rPr lang="ru-RU" sz="2400" b="1" spc="175" dirty="0" err="1">
                <a:cs typeface="Calibri"/>
              </a:rPr>
              <a:t>звільняє</a:t>
            </a:r>
            <a:endParaRPr lang="ru-RU" sz="2400" b="1" spc="175" dirty="0">
              <a:cs typeface="Calibri"/>
            </a:endParaRPr>
          </a:p>
          <a:p>
            <a:pPr marL="12700" marR="875665">
              <a:lnSpc>
                <a:spcPct val="101400"/>
              </a:lnSpc>
              <a:spcBef>
                <a:spcPts val="50"/>
              </a:spcBef>
            </a:pPr>
            <a:endParaRPr lang="uk-UA" sz="2400" b="1" spc="175" dirty="0">
              <a:latin typeface="Calibri"/>
              <a:cs typeface="Calibri"/>
            </a:endParaRPr>
          </a:p>
          <a:p>
            <a:pPr marL="12700" marR="875665">
              <a:lnSpc>
                <a:spcPct val="101400"/>
              </a:lnSpc>
              <a:spcBef>
                <a:spcPts val="50"/>
              </a:spcBef>
            </a:pPr>
            <a:r>
              <a:rPr lang="uk-UA" sz="2000" b="1" u="sng" spc="175" dirty="0">
                <a:latin typeface="Calibri"/>
                <a:cs typeface="Calibri"/>
              </a:rPr>
              <a:t>Саме тому, </a:t>
            </a:r>
            <a:r>
              <a:rPr lang="uk-UA" sz="2000" b="1" u="sng" spc="175" dirty="0" err="1">
                <a:latin typeface="Calibri"/>
                <a:cs typeface="Calibri"/>
              </a:rPr>
              <a:t>орг.структуру</a:t>
            </a:r>
            <a:r>
              <a:rPr lang="uk-UA" sz="2000" b="1" u="sng" spc="175" dirty="0">
                <a:latin typeface="Calibri"/>
                <a:cs typeface="Calibri"/>
              </a:rPr>
              <a:t> не можна складати самостійно</a:t>
            </a:r>
            <a:endParaRPr sz="2000" u="sng" dirty="0">
              <a:latin typeface="Calibri"/>
              <a:cs typeface="Calibri"/>
            </a:endParaRPr>
          </a:p>
        </p:txBody>
      </p:sp>
      <p:grpSp>
        <p:nvGrpSpPr>
          <p:cNvPr id="4" name="object 2"/>
          <p:cNvGrpSpPr/>
          <p:nvPr/>
        </p:nvGrpSpPr>
        <p:grpSpPr>
          <a:xfrm>
            <a:off x="4215871" y="1458113"/>
            <a:ext cx="7976129" cy="5135596"/>
            <a:chOff x="2511319" y="976190"/>
            <a:chExt cx="9198610" cy="5882005"/>
          </a:xfrm>
        </p:grpSpPr>
        <p:pic>
          <p:nvPicPr>
            <p:cNvPr id="5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511319" y="976190"/>
              <a:ext cx="6684543" cy="5881809"/>
            </a:xfrm>
            <a:prstGeom prst="rect">
              <a:avLst/>
            </a:prstGeom>
          </p:spPr>
        </p:pic>
        <p:pic>
          <p:nvPicPr>
            <p:cNvPr id="6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679605" y="4182531"/>
              <a:ext cx="4030132" cy="2675468"/>
            </a:xfrm>
            <a:prstGeom prst="rect">
              <a:avLst/>
            </a:prstGeom>
          </p:spPr>
        </p:pic>
        <p:sp>
          <p:nvSpPr>
            <p:cNvPr id="7" name="object 5"/>
            <p:cNvSpPr/>
            <p:nvPr/>
          </p:nvSpPr>
          <p:spPr>
            <a:xfrm>
              <a:off x="6910465" y="4512039"/>
              <a:ext cx="914400" cy="989965"/>
            </a:xfrm>
            <a:custGeom>
              <a:avLst/>
              <a:gdLst/>
              <a:ahLst/>
              <a:cxnLst/>
              <a:rect l="l" t="t" r="r" b="b"/>
              <a:pathLst>
                <a:path w="914400" h="989964">
                  <a:moveTo>
                    <a:pt x="0" y="152402"/>
                  </a:moveTo>
                  <a:lnTo>
                    <a:pt x="7769" y="104231"/>
                  </a:lnTo>
                  <a:lnTo>
                    <a:pt x="29404" y="62395"/>
                  </a:lnTo>
                  <a:lnTo>
                    <a:pt x="62395" y="29404"/>
                  </a:lnTo>
                  <a:lnTo>
                    <a:pt x="104231" y="7769"/>
                  </a:lnTo>
                  <a:lnTo>
                    <a:pt x="152402" y="0"/>
                  </a:lnTo>
                  <a:lnTo>
                    <a:pt x="761997" y="0"/>
                  </a:lnTo>
                  <a:lnTo>
                    <a:pt x="810168" y="7769"/>
                  </a:lnTo>
                  <a:lnTo>
                    <a:pt x="852004" y="29404"/>
                  </a:lnTo>
                  <a:lnTo>
                    <a:pt x="884995" y="62395"/>
                  </a:lnTo>
                  <a:lnTo>
                    <a:pt x="906630" y="104231"/>
                  </a:lnTo>
                  <a:lnTo>
                    <a:pt x="914400" y="152402"/>
                  </a:lnTo>
                  <a:lnTo>
                    <a:pt x="914400" y="836948"/>
                  </a:lnTo>
                  <a:lnTo>
                    <a:pt x="906630" y="885119"/>
                  </a:lnTo>
                  <a:lnTo>
                    <a:pt x="884995" y="926955"/>
                  </a:lnTo>
                  <a:lnTo>
                    <a:pt x="852004" y="959946"/>
                  </a:lnTo>
                  <a:lnTo>
                    <a:pt x="810168" y="981581"/>
                  </a:lnTo>
                  <a:lnTo>
                    <a:pt x="761997" y="989350"/>
                  </a:lnTo>
                  <a:lnTo>
                    <a:pt x="152402" y="989350"/>
                  </a:lnTo>
                  <a:lnTo>
                    <a:pt x="104231" y="981581"/>
                  </a:lnTo>
                  <a:lnTo>
                    <a:pt x="62395" y="959946"/>
                  </a:lnTo>
                  <a:lnTo>
                    <a:pt x="29404" y="926955"/>
                  </a:lnTo>
                  <a:lnTo>
                    <a:pt x="7769" y="885119"/>
                  </a:lnTo>
                  <a:lnTo>
                    <a:pt x="0" y="836948"/>
                  </a:lnTo>
                  <a:lnTo>
                    <a:pt x="0" y="152402"/>
                  </a:lnTo>
                  <a:close/>
                </a:path>
              </a:pathLst>
            </a:custGeom>
            <a:ln w="3810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" y="-119912"/>
            <a:ext cx="12191847" cy="6857920"/>
          </a:xfrm>
          <a:prstGeom prst="rect">
            <a:avLst/>
          </a:prstGeom>
        </p:spPr>
      </p:pic>
      <p:sp>
        <p:nvSpPr>
          <p:cNvPr id="5" name="object 4"/>
          <p:cNvSpPr txBox="1">
            <a:spLocks/>
          </p:cNvSpPr>
          <p:nvPr/>
        </p:nvSpPr>
        <p:spPr>
          <a:xfrm>
            <a:off x="3810000" y="381000"/>
            <a:ext cx="6893747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ru-RU" sz="4400" b="1" kern="0" spc="195" dirty="0" err="1">
                <a:solidFill>
                  <a:schemeClr val="bg1"/>
                </a:solidFill>
              </a:rPr>
              <a:t>Матриця</a:t>
            </a:r>
            <a:r>
              <a:rPr lang="ru-RU" sz="4400" b="1" kern="0" spc="40" dirty="0">
                <a:solidFill>
                  <a:schemeClr val="bg1"/>
                </a:solidFill>
              </a:rPr>
              <a:t> </a:t>
            </a:r>
            <a:r>
              <a:rPr lang="ru-RU" sz="4400" b="1" kern="0" spc="120" dirty="0" err="1">
                <a:solidFill>
                  <a:schemeClr val="bg1"/>
                </a:solidFill>
              </a:rPr>
              <a:t>взаємодії</a:t>
            </a:r>
            <a:endParaRPr lang="ru-RU" sz="4400" b="1" kern="0" spc="12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12192000" cy="6858000"/>
            </a:xfrm>
            <a:custGeom>
              <a:avLst/>
              <a:gdLst/>
              <a:ahLst/>
              <a:cxnLst/>
              <a:rect l="l" t="t" r="r" b="b"/>
              <a:pathLst>
                <a:path w="12192000" h="6858000">
                  <a:moveTo>
                    <a:pt x="2991383" y="0"/>
                  </a:moveTo>
                  <a:lnTo>
                    <a:pt x="1045019" y="0"/>
                  </a:lnTo>
                  <a:lnTo>
                    <a:pt x="1045019" y="203733"/>
                  </a:lnTo>
                  <a:lnTo>
                    <a:pt x="0" y="203733"/>
                  </a:lnTo>
                  <a:lnTo>
                    <a:pt x="0" y="1432179"/>
                  </a:lnTo>
                  <a:lnTo>
                    <a:pt x="0" y="3356826"/>
                  </a:lnTo>
                  <a:lnTo>
                    <a:pt x="0" y="4585259"/>
                  </a:lnTo>
                  <a:lnTo>
                    <a:pt x="0" y="6858000"/>
                  </a:lnTo>
                  <a:lnTo>
                    <a:pt x="1045019" y="6858000"/>
                  </a:lnTo>
                  <a:lnTo>
                    <a:pt x="1045019" y="4585259"/>
                  </a:lnTo>
                  <a:lnTo>
                    <a:pt x="1045019" y="3356826"/>
                  </a:lnTo>
                  <a:lnTo>
                    <a:pt x="1045019" y="1432179"/>
                  </a:lnTo>
                  <a:lnTo>
                    <a:pt x="2991383" y="1432179"/>
                  </a:lnTo>
                  <a:lnTo>
                    <a:pt x="2991383" y="203746"/>
                  </a:lnTo>
                  <a:lnTo>
                    <a:pt x="2991383" y="0"/>
                  </a:lnTo>
                  <a:close/>
                </a:path>
                <a:path w="12192000" h="6858000">
                  <a:moveTo>
                    <a:pt x="4767885" y="1432179"/>
                  </a:moveTo>
                  <a:lnTo>
                    <a:pt x="2991396" y="1432179"/>
                  </a:lnTo>
                  <a:lnTo>
                    <a:pt x="2991396" y="3356826"/>
                  </a:lnTo>
                  <a:lnTo>
                    <a:pt x="4767885" y="3356826"/>
                  </a:lnTo>
                  <a:lnTo>
                    <a:pt x="4767885" y="1432179"/>
                  </a:lnTo>
                  <a:close/>
                </a:path>
                <a:path w="12192000" h="6858000">
                  <a:moveTo>
                    <a:pt x="8479053" y="4585259"/>
                  </a:moveTo>
                  <a:lnTo>
                    <a:pt x="6592367" y="4585259"/>
                  </a:lnTo>
                  <a:lnTo>
                    <a:pt x="6592367" y="3356826"/>
                  </a:lnTo>
                  <a:lnTo>
                    <a:pt x="4767885" y="3356826"/>
                  </a:lnTo>
                  <a:lnTo>
                    <a:pt x="4767885" y="4585259"/>
                  </a:lnTo>
                  <a:lnTo>
                    <a:pt x="4767885" y="6858000"/>
                  </a:lnTo>
                  <a:lnTo>
                    <a:pt x="6592367" y="6858000"/>
                  </a:lnTo>
                  <a:lnTo>
                    <a:pt x="8479053" y="6858000"/>
                  </a:lnTo>
                  <a:lnTo>
                    <a:pt x="8479053" y="4585259"/>
                  </a:lnTo>
                  <a:close/>
                </a:path>
                <a:path w="12192000" h="6858000">
                  <a:moveTo>
                    <a:pt x="12191987" y="3356826"/>
                  </a:moveTo>
                  <a:lnTo>
                    <a:pt x="10344404" y="3356826"/>
                  </a:lnTo>
                  <a:lnTo>
                    <a:pt x="10344404" y="4585259"/>
                  </a:lnTo>
                  <a:lnTo>
                    <a:pt x="12191987" y="4585259"/>
                  </a:lnTo>
                  <a:lnTo>
                    <a:pt x="12191987" y="3356826"/>
                  </a:lnTo>
                  <a:close/>
                </a:path>
                <a:path w="12192000" h="6858000">
                  <a:moveTo>
                    <a:pt x="12191987" y="0"/>
                  </a:moveTo>
                  <a:lnTo>
                    <a:pt x="12191987" y="0"/>
                  </a:lnTo>
                  <a:lnTo>
                    <a:pt x="2991396" y="0"/>
                  </a:lnTo>
                  <a:lnTo>
                    <a:pt x="2991396" y="203746"/>
                  </a:lnTo>
                  <a:lnTo>
                    <a:pt x="12191987" y="203746"/>
                  </a:lnTo>
                  <a:lnTo>
                    <a:pt x="12191987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12"/>
              <a:ext cx="12192000" cy="6858000"/>
            </a:xfrm>
            <a:custGeom>
              <a:avLst/>
              <a:gdLst/>
              <a:ahLst/>
              <a:cxnLst/>
              <a:rect l="l" t="t" r="r" b="b"/>
              <a:pathLst>
                <a:path w="12192000" h="6858000">
                  <a:moveTo>
                    <a:pt x="12192000" y="197370"/>
                  </a:moveTo>
                  <a:lnTo>
                    <a:pt x="12191987" y="6337"/>
                  </a:lnTo>
                  <a:lnTo>
                    <a:pt x="12191987" y="0"/>
                  </a:lnTo>
                  <a:lnTo>
                    <a:pt x="12185637" y="0"/>
                  </a:lnTo>
                  <a:lnTo>
                    <a:pt x="12185637" y="6337"/>
                  </a:lnTo>
                  <a:lnTo>
                    <a:pt x="12185637" y="197370"/>
                  </a:lnTo>
                  <a:lnTo>
                    <a:pt x="12185637" y="6851637"/>
                  </a:lnTo>
                  <a:lnTo>
                    <a:pt x="10350754" y="6851637"/>
                  </a:lnTo>
                  <a:lnTo>
                    <a:pt x="10350754" y="4591596"/>
                  </a:lnTo>
                  <a:lnTo>
                    <a:pt x="12185637" y="4591596"/>
                  </a:lnTo>
                  <a:lnTo>
                    <a:pt x="12185637" y="4578896"/>
                  </a:lnTo>
                  <a:lnTo>
                    <a:pt x="10350754" y="4578896"/>
                  </a:lnTo>
                  <a:lnTo>
                    <a:pt x="10350754" y="3363163"/>
                  </a:lnTo>
                  <a:lnTo>
                    <a:pt x="12185637" y="3363163"/>
                  </a:lnTo>
                  <a:lnTo>
                    <a:pt x="12185637" y="3350463"/>
                  </a:lnTo>
                  <a:lnTo>
                    <a:pt x="10350754" y="3350463"/>
                  </a:lnTo>
                  <a:lnTo>
                    <a:pt x="10350754" y="1438516"/>
                  </a:lnTo>
                  <a:lnTo>
                    <a:pt x="12185637" y="1438516"/>
                  </a:lnTo>
                  <a:lnTo>
                    <a:pt x="12185637" y="1425816"/>
                  </a:lnTo>
                  <a:lnTo>
                    <a:pt x="10350754" y="1425816"/>
                  </a:lnTo>
                  <a:lnTo>
                    <a:pt x="10350754" y="210070"/>
                  </a:lnTo>
                  <a:lnTo>
                    <a:pt x="12185637" y="210070"/>
                  </a:lnTo>
                  <a:lnTo>
                    <a:pt x="12185637" y="197370"/>
                  </a:lnTo>
                  <a:lnTo>
                    <a:pt x="10350754" y="197370"/>
                  </a:lnTo>
                  <a:lnTo>
                    <a:pt x="10350754" y="6337"/>
                  </a:lnTo>
                  <a:lnTo>
                    <a:pt x="12185637" y="6337"/>
                  </a:lnTo>
                  <a:lnTo>
                    <a:pt x="12185637" y="0"/>
                  </a:lnTo>
                  <a:lnTo>
                    <a:pt x="10350754" y="0"/>
                  </a:lnTo>
                  <a:lnTo>
                    <a:pt x="10338054" y="0"/>
                  </a:lnTo>
                  <a:lnTo>
                    <a:pt x="10338054" y="6337"/>
                  </a:lnTo>
                  <a:lnTo>
                    <a:pt x="10338054" y="6851637"/>
                  </a:lnTo>
                  <a:lnTo>
                    <a:pt x="8485403" y="6851637"/>
                  </a:lnTo>
                  <a:lnTo>
                    <a:pt x="8485403" y="4591596"/>
                  </a:lnTo>
                  <a:lnTo>
                    <a:pt x="10338054" y="4591596"/>
                  </a:lnTo>
                  <a:lnTo>
                    <a:pt x="10338054" y="4578896"/>
                  </a:lnTo>
                  <a:lnTo>
                    <a:pt x="8485403" y="4578896"/>
                  </a:lnTo>
                  <a:lnTo>
                    <a:pt x="8485403" y="3363163"/>
                  </a:lnTo>
                  <a:lnTo>
                    <a:pt x="10338054" y="3363163"/>
                  </a:lnTo>
                  <a:lnTo>
                    <a:pt x="10338054" y="3350463"/>
                  </a:lnTo>
                  <a:lnTo>
                    <a:pt x="8485403" y="3350463"/>
                  </a:lnTo>
                  <a:lnTo>
                    <a:pt x="8485403" y="1438516"/>
                  </a:lnTo>
                  <a:lnTo>
                    <a:pt x="10338054" y="1438516"/>
                  </a:lnTo>
                  <a:lnTo>
                    <a:pt x="10338054" y="1425816"/>
                  </a:lnTo>
                  <a:lnTo>
                    <a:pt x="8485403" y="1425816"/>
                  </a:lnTo>
                  <a:lnTo>
                    <a:pt x="8485403" y="210070"/>
                  </a:lnTo>
                  <a:lnTo>
                    <a:pt x="10338054" y="210070"/>
                  </a:lnTo>
                  <a:lnTo>
                    <a:pt x="10338054" y="197370"/>
                  </a:lnTo>
                  <a:lnTo>
                    <a:pt x="8485403" y="197370"/>
                  </a:lnTo>
                  <a:lnTo>
                    <a:pt x="8485403" y="6337"/>
                  </a:lnTo>
                  <a:lnTo>
                    <a:pt x="10338054" y="6337"/>
                  </a:lnTo>
                  <a:lnTo>
                    <a:pt x="10338054" y="0"/>
                  </a:lnTo>
                  <a:lnTo>
                    <a:pt x="8485403" y="0"/>
                  </a:lnTo>
                  <a:lnTo>
                    <a:pt x="8472703" y="0"/>
                  </a:lnTo>
                  <a:lnTo>
                    <a:pt x="8472703" y="6337"/>
                  </a:lnTo>
                  <a:lnTo>
                    <a:pt x="8472703" y="6851637"/>
                  </a:lnTo>
                  <a:lnTo>
                    <a:pt x="6598717" y="6851637"/>
                  </a:lnTo>
                  <a:lnTo>
                    <a:pt x="6598717" y="4591596"/>
                  </a:lnTo>
                  <a:lnTo>
                    <a:pt x="8472703" y="4591596"/>
                  </a:lnTo>
                  <a:lnTo>
                    <a:pt x="8472703" y="4578896"/>
                  </a:lnTo>
                  <a:lnTo>
                    <a:pt x="6598717" y="4578896"/>
                  </a:lnTo>
                  <a:lnTo>
                    <a:pt x="6598717" y="3363163"/>
                  </a:lnTo>
                  <a:lnTo>
                    <a:pt x="8472703" y="3363163"/>
                  </a:lnTo>
                  <a:lnTo>
                    <a:pt x="8472703" y="3350463"/>
                  </a:lnTo>
                  <a:lnTo>
                    <a:pt x="6598717" y="3350463"/>
                  </a:lnTo>
                  <a:lnTo>
                    <a:pt x="6598717" y="1438516"/>
                  </a:lnTo>
                  <a:lnTo>
                    <a:pt x="8472703" y="1438516"/>
                  </a:lnTo>
                  <a:lnTo>
                    <a:pt x="8472703" y="1425816"/>
                  </a:lnTo>
                  <a:lnTo>
                    <a:pt x="6598717" y="1425816"/>
                  </a:lnTo>
                  <a:lnTo>
                    <a:pt x="6598717" y="210070"/>
                  </a:lnTo>
                  <a:lnTo>
                    <a:pt x="8472703" y="210070"/>
                  </a:lnTo>
                  <a:lnTo>
                    <a:pt x="8472703" y="197370"/>
                  </a:lnTo>
                  <a:lnTo>
                    <a:pt x="6598717" y="197370"/>
                  </a:lnTo>
                  <a:lnTo>
                    <a:pt x="6598717" y="6337"/>
                  </a:lnTo>
                  <a:lnTo>
                    <a:pt x="8472703" y="6337"/>
                  </a:lnTo>
                  <a:lnTo>
                    <a:pt x="8472703" y="0"/>
                  </a:lnTo>
                  <a:lnTo>
                    <a:pt x="6598717" y="0"/>
                  </a:lnTo>
                  <a:lnTo>
                    <a:pt x="6586017" y="0"/>
                  </a:lnTo>
                  <a:lnTo>
                    <a:pt x="6586017" y="6337"/>
                  </a:lnTo>
                  <a:lnTo>
                    <a:pt x="6586017" y="6851637"/>
                  </a:lnTo>
                  <a:lnTo>
                    <a:pt x="4774235" y="6851637"/>
                  </a:lnTo>
                  <a:lnTo>
                    <a:pt x="4774235" y="4591596"/>
                  </a:lnTo>
                  <a:lnTo>
                    <a:pt x="6586017" y="4591596"/>
                  </a:lnTo>
                  <a:lnTo>
                    <a:pt x="6586017" y="4578896"/>
                  </a:lnTo>
                  <a:lnTo>
                    <a:pt x="4774235" y="4578896"/>
                  </a:lnTo>
                  <a:lnTo>
                    <a:pt x="4774235" y="3363163"/>
                  </a:lnTo>
                  <a:lnTo>
                    <a:pt x="6586017" y="3363163"/>
                  </a:lnTo>
                  <a:lnTo>
                    <a:pt x="6586017" y="3350463"/>
                  </a:lnTo>
                  <a:lnTo>
                    <a:pt x="4774235" y="3350463"/>
                  </a:lnTo>
                  <a:lnTo>
                    <a:pt x="4774235" y="1438516"/>
                  </a:lnTo>
                  <a:lnTo>
                    <a:pt x="6586017" y="1438516"/>
                  </a:lnTo>
                  <a:lnTo>
                    <a:pt x="6586017" y="1425816"/>
                  </a:lnTo>
                  <a:lnTo>
                    <a:pt x="4774235" y="1425816"/>
                  </a:lnTo>
                  <a:lnTo>
                    <a:pt x="4774235" y="210070"/>
                  </a:lnTo>
                  <a:lnTo>
                    <a:pt x="6586017" y="210070"/>
                  </a:lnTo>
                  <a:lnTo>
                    <a:pt x="6586017" y="197370"/>
                  </a:lnTo>
                  <a:lnTo>
                    <a:pt x="4774235" y="197370"/>
                  </a:lnTo>
                  <a:lnTo>
                    <a:pt x="4774235" y="6337"/>
                  </a:lnTo>
                  <a:lnTo>
                    <a:pt x="6586017" y="6337"/>
                  </a:lnTo>
                  <a:lnTo>
                    <a:pt x="6586017" y="0"/>
                  </a:lnTo>
                  <a:lnTo>
                    <a:pt x="4774235" y="0"/>
                  </a:lnTo>
                  <a:lnTo>
                    <a:pt x="4761535" y="0"/>
                  </a:lnTo>
                  <a:lnTo>
                    <a:pt x="4761535" y="6337"/>
                  </a:lnTo>
                  <a:lnTo>
                    <a:pt x="4761535" y="6851637"/>
                  </a:lnTo>
                  <a:lnTo>
                    <a:pt x="2997733" y="6851637"/>
                  </a:lnTo>
                  <a:lnTo>
                    <a:pt x="2997733" y="4591596"/>
                  </a:lnTo>
                  <a:lnTo>
                    <a:pt x="4761535" y="4591596"/>
                  </a:lnTo>
                  <a:lnTo>
                    <a:pt x="4761535" y="4578896"/>
                  </a:lnTo>
                  <a:lnTo>
                    <a:pt x="2997733" y="4578896"/>
                  </a:lnTo>
                  <a:lnTo>
                    <a:pt x="2997733" y="3363163"/>
                  </a:lnTo>
                  <a:lnTo>
                    <a:pt x="4761535" y="3363163"/>
                  </a:lnTo>
                  <a:lnTo>
                    <a:pt x="4761535" y="3350463"/>
                  </a:lnTo>
                  <a:lnTo>
                    <a:pt x="2997733" y="3350463"/>
                  </a:lnTo>
                  <a:lnTo>
                    <a:pt x="2997733" y="1438516"/>
                  </a:lnTo>
                  <a:lnTo>
                    <a:pt x="4761535" y="1438516"/>
                  </a:lnTo>
                  <a:lnTo>
                    <a:pt x="4761535" y="1425816"/>
                  </a:lnTo>
                  <a:lnTo>
                    <a:pt x="2997733" y="1425816"/>
                  </a:lnTo>
                  <a:lnTo>
                    <a:pt x="2997733" y="210070"/>
                  </a:lnTo>
                  <a:lnTo>
                    <a:pt x="4761535" y="210070"/>
                  </a:lnTo>
                  <a:lnTo>
                    <a:pt x="4761535" y="197370"/>
                  </a:lnTo>
                  <a:lnTo>
                    <a:pt x="2997733" y="197370"/>
                  </a:lnTo>
                  <a:lnTo>
                    <a:pt x="2997733" y="6337"/>
                  </a:lnTo>
                  <a:lnTo>
                    <a:pt x="4761535" y="6337"/>
                  </a:lnTo>
                  <a:lnTo>
                    <a:pt x="4761535" y="0"/>
                  </a:lnTo>
                  <a:lnTo>
                    <a:pt x="2997733" y="0"/>
                  </a:lnTo>
                  <a:lnTo>
                    <a:pt x="2985033" y="0"/>
                  </a:lnTo>
                  <a:lnTo>
                    <a:pt x="2985033" y="6337"/>
                  </a:lnTo>
                  <a:lnTo>
                    <a:pt x="2985033" y="6851637"/>
                  </a:lnTo>
                  <a:lnTo>
                    <a:pt x="1051369" y="6851637"/>
                  </a:lnTo>
                  <a:lnTo>
                    <a:pt x="1051369" y="4591596"/>
                  </a:lnTo>
                  <a:lnTo>
                    <a:pt x="2985033" y="4591596"/>
                  </a:lnTo>
                  <a:lnTo>
                    <a:pt x="2985033" y="4578896"/>
                  </a:lnTo>
                  <a:lnTo>
                    <a:pt x="1051369" y="4578896"/>
                  </a:lnTo>
                  <a:lnTo>
                    <a:pt x="1051369" y="3363163"/>
                  </a:lnTo>
                  <a:lnTo>
                    <a:pt x="2985033" y="3363163"/>
                  </a:lnTo>
                  <a:lnTo>
                    <a:pt x="2985033" y="3350463"/>
                  </a:lnTo>
                  <a:lnTo>
                    <a:pt x="1051369" y="3350463"/>
                  </a:lnTo>
                  <a:lnTo>
                    <a:pt x="1051369" y="1438516"/>
                  </a:lnTo>
                  <a:lnTo>
                    <a:pt x="2985033" y="1438516"/>
                  </a:lnTo>
                  <a:lnTo>
                    <a:pt x="2985033" y="1425816"/>
                  </a:lnTo>
                  <a:lnTo>
                    <a:pt x="1051369" y="1425816"/>
                  </a:lnTo>
                  <a:lnTo>
                    <a:pt x="1051369" y="210070"/>
                  </a:lnTo>
                  <a:lnTo>
                    <a:pt x="2985033" y="210070"/>
                  </a:lnTo>
                  <a:lnTo>
                    <a:pt x="2985033" y="197370"/>
                  </a:lnTo>
                  <a:lnTo>
                    <a:pt x="1051369" y="197370"/>
                  </a:lnTo>
                  <a:lnTo>
                    <a:pt x="1051369" y="6337"/>
                  </a:lnTo>
                  <a:lnTo>
                    <a:pt x="2985033" y="6337"/>
                  </a:lnTo>
                  <a:lnTo>
                    <a:pt x="2985033" y="0"/>
                  </a:lnTo>
                  <a:lnTo>
                    <a:pt x="1051369" y="0"/>
                  </a:lnTo>
                  <a:lnTo>
                    <a:pt x="1038669" y="0"/>
                  </a:lnTo>
                  <a:lnTo>
                    <a:pt x="1038669" y="6337"/>
                  </a:lnTo>
                  <a:lnTo>
                    <a:pt x="1038669" y="6851637"/>
                  </a:lnTo>
                  <a:lnTo>
                    <a:pt x="6350" y="6851637"/>
                  </a:lnTo>
                  <a:lnTo>
                    <a:pt x="6350" y="4591596"/>
                  </a:lnTo>
                  <a:lnTo>
                    <a:pt x="1038669" y="4591596"/>
                  </a:lnTo>
                  <a:lnTo>
                    <a:pt x="1038669" y="4578896"/>
                  </a:lnTo>
                  <a:lnTo>
                    <a:pt x="6350" y="4578896"/>
                  </a:lnTo>
                  <a:lnTo>
                    <a:pt x="6350" y="3363163"/>
                  </a:lnTo>
                  <a:lnTo>
                    <a:pt x="1038669" y="3363163"/>
                  </a:lnTo>
                  <a:lnTo>
                    <a:pt x="1038669" y="3350463"/>
                  </a:lnTo>
                  <a:lnTo>
                    <a:pt x="6350" y="3350463"/>
                  </a:lnTo>
                  <a:lnTo>
                    <a:pt x="6350" y="1438516"/>
                  </a:lnTo>
                  <a:lnTo>
                    <a:pt x="1038669" y="1438516"/>
                  </a:lnTo>
                  <a:lnTo>
                    <a:pt x="1038669" y="1425816"/>
                  </a:lnTo>
                  <a:lnTo>
                    <a:pt x="6350" y="1425816"/>
                  </a:lnTo>
                  <a:lnTo>
                    <a:pt x="6350" y="210070"/>
                  </a:lnTo>
                  <a:lnTo>
                    <a:pt x="1038669" y="210070"/>
                  </a:lnTo>
                  <a:lnTo>
                    <a:pt x="1038669" y="197370"/>
                  </a:lnTo>
                  <a:lnTo>
                    <a:pt x="6350" y="197370"/>
                  </a:lnTo>
                  <a:lnTo>
                    <a:pt x="6350" y="6337"/>
                  </a:lnTo>
                  <a:lnTo>
                    <a:pt x="1038669" y="6337"/>
                  </a:lnTo>
                  <a:lnTo>
                    <a:pt x="1038669" y="0"/>
                  </a:lnTo>
                  <a:lnTo>
                    <a:pt x="6350" y="0"/>
                  </a:lnTo>
                  <a:lnTo>
                    <a:pt x="0" y="0"/>
                  </a:lnTo>
                  <a:lnTo>
                    <a:pt x="0" y="6337"/>
                  </a:lnTo>
                  <a:lnTo>
                    <a:pt x="0" y="6857987"/>
                  </a:lnTo>
                  <a:lnTo>
                    <a:pt x="6350" y="6857987"/>
                  </a:lnTo>
                  <a:lnTo>
                    <a:pt x="12192000" y="6857987"/>
                  </a:lnTo>
                  <a:lnTo>
                    <a:pt x="12192000" y="6851637"/>
                  </a:lnTo>
                  <a:lnTo>
                    <a:pt x="12191987" y="4591596"/>
                  </a:lnTo>
                  <a:lnTo>
                    <a:pt x="12192000" y="4578896"/>
                  </a:lnTo>
                  <a:lnTo>
                    <a:pt x="12191987" y="3363163"/>
                  </a:lnTo>
                  <a:lnTo>
                    <a:pt x="12192000" y="3350463"/>
                  </a:lnTo>
                  <a:lnTo>
                    <a:pt x="12191987" y="1438516"/>
                  </a:lnTo>
                  <a:lnTo>
                    <a:pt x="12192000" y="1425816"/>
                  </a:lnTo>
                  <a:lnTo>
                    <a:pt x="12191987" y="210070"/>
                  </a:lnTo>
                  <a:lnTo>
                    <a:pt x="12192000" y="19737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1540375" y="3555"/>
            <a:ext cx="95567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20" dirty="0">
                <a:latin typeface="Trebuchet MS"/>
                <a:cs typeface="Trebuchet MS"/>
              </a:rPr>
              <a:t>Управляющему</a:t>
            </a:r>
            <a:endParaRPr sz="100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474037" y="3555"/>
            <a:ext cx="81089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45" dirty="0">
                <a:latin typeface="Trebuchet MS"/>
                <a:cs typeface="Trebuchet MS"/>
              </a:rPr>
              <a:t>Ше</a:t>
            </a:r>
            <a:r>
              <a:rPr sz="1000" spc="-105" dirty="0">
                <a:latin typeface="Trebuchet MS"/>
                <a:cs typeface="Trebuchet MS"/>
              </a:rPr>
              <a:t>ф</a:t>
            </a:r>
            <a:r>
              <a:rPr sz="1000" spc="155" dirty="0">
                <a:latin typeface="Trebuchet MS"/>
                <a:cs typeface="Trebuchet MS"/>
              </a:rPr>
              <a:t>-</a:t>
            </a:r>
            <a:r>
              <a:rPr sz="1000" spc="10" dirty="0">
                <a:latin typeface="Trebuchet MS"/>
                <a:cs typeface="Trebuchet MS"/>
              </a:rPr>
              <a:t>п</a:t>
            </a:r>
            <a:r>
              <a:rPr sz="1000" spc="55" dirty="0">
                <a:latin typeface="Trebuchet MS"/>
                <a:cs typeface="Trebuchet MS"/>
              </a:rPr>
              <a:t>о</a:t>
            </a:r>
            <a:r>
              <a:rPr sz="1000" spc="50" dirty="0">
                <a:latin typeface="Trebuchet MS"/>
                <a:cs typeface="Trebuchet MS"/>
              </a:rPr>
              <a:t>ва</a:t>
            </a:r>
            <a:r>
              <a:rPr sz="1000" spc="75" dirty="0">
                <a:latin typeface="Trebuchet MS"/>
                <a:cs typeface="Trebuchet MS"/>
              </a:rPr>
              <a:t>р</a:t>
            </a:r>
            <a:r>
              <a:rPr sz="1000" spc="10" dirty="0">
                <a:latin typeface="Trebuchet MS"/>
                <a:cs typeface="Trebuchet MS"/>
              </a:rPr>
              <a:t>у</a:t>
            </a:r>
            <a:endParaRPr sz="1000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389621" y="3555"/>
            <a:ext cx="58102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95" dirty="0">
                <a:latin typeface="Trebuchet MS"/>
                <a:cs typeface="Trebuchet MS"/>
              </a:rPr>
              <a:t>С</a:t>
            </a:r>
            <a:r>
              <a:rPr sz="1000" spc="75" dirty="0">
                <a:latin typeface="Trebuchet MS"/>
                <a:cs typeface="Trebuchet MS"/>
              </a:rPr>
              <a:t>у</a:t>
            </a:r>
            <a:r>
              <a:rPr sz="1000" spc="155" dirty="0">
                <a:latin typeface="Trebuchet MS"/>
                <a:cs typeface="Trebuchet MS"/>
              </a:rPr>
              <a:t>-</a:t>
            </a:r>
            <a:r>
              <a:rPr sz="1000" spc="40" dirty="0">
                <a:latin typeface="Trebuchet MS"/>
                <a:cs typeface="Trebuchet MS"/>
              </a:rPr>
              <a:t>ше</a:t>
            </a:r>
            <a:r>
              <a:rPr sz="1000" spc="-105" dirty="0">
                <a:latin typeface="Trebuchet MS"/>
                <a:cs typeface="Trebuchet MS"/>
              </a:rPr>
              <a:t>ф</a:t>
            </a:r>
            <a:r>
              <a:rPr sz="1000" spc="10" dirty="0">
                <a:latin typeface="Trebuchet MS"/>
                <a:cs typeface="Trebuchet MS"/>
              </a:rPr>
              <a:t>у</a:t>
            </a:r>
            <a:endParaRPr sz="1000"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064227" y="3555"/>
            <a:ext cx="94297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65" dirty="0">
                <a:latin typeface="Trebuchet MS"/>
                <a:cs typeface="Trebuchet MS"/>
              </a:rPr>
              <a:t>Ба</a:t>
            </a:r>
            <a:r>
              <a:rPr sz="1000" spc="75" dirty="0">
                <a:latin typeface="Trebuchet MS"/>
                <a:cs typeface="Trebuchet MS"/>
              </a:rPr>
              <a:t>р</a:t>
            </a:r>
            <a:r>
              <a:rPr sz="1000" spc="-65" dirty="0">
                <a:latin typeface="Trebuchet MS"/>
                <a:cs typeface="Trebuchet MS"/>
              </a:rPr>
              <a:t>м</a:t>
            </a:r>
            <a:r>
              <a:rPr sz="1000" spc="35" dirty="0">
                <a:latin typeface="Trebuchet MS"/>
                <a:cs typeface="Trebuchet MS"/>
              </a:rPr>
              <a:t>е</a:t>
            </a:r>
            <a:r>
              <a:rPr sz="1000" spc="15" dirty="0">
                <a:latin typeface="Trebuchet MS"/>
                <a:cs typeface="Trebuchet MS"/>
              </a:rPr>
              <a:t>не</a:t>
            </a:r>
            <a:r>
              <a:rPr sz="1000" spc="5" dirty="0">
                <a:latin typeface="Trebuchet MS"/>
                <a:cs typeface="Trebuchet MS"/>
              </a:rPr>
              <a:t>д</a:t>
            </a:r>
            <a:r>
              <a:rPr sz="1000" spc="-65" dirty="0">
                <a:latin typeface="Trebuchet MS"/>
                <a:cs typeface="Trebuchet MS"/>
              </a:rPr>
              <a:t>ж</a:t>
            </a:r>
            <a:r>
              <a:rPr sz="1000" spc="35" dirty="0">
                <a:latin typeface="Trebuchet MS"/>
                <a:cs typeface="Trebuchet MS"/>
              </a:rPr>
              <a:t>е</a:t>
            </a:r>
            <a:r>
              <a:rPr sz="1000" spc="75" dirty="0">
                <a:latin typeface="Trebuchet MS"/>
                <a:cs typeface="Trebuchet MS"/>
              </a:rPr>
              <a:t>р</a:t>
            </a:r>
            <a:r>
              <a:rPr sz="1000" spc="10" dirty="0">
                <a:latin typeface="Trebuchet MS"/>
                <a:cs typeface="Trebuchet MS"/>
              </a:rPr>
              <a:t>у</a:t>
            </a:r>
            <a:endParaRPr sz="1000">
              <a:latin typeface="Trebuchet MS"/>
              <a:cs typeface="Trebuchet M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047403" y="3555"/>
            <a:ext cx="72834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20" dirty="0">
                <a:latin typeface="Trebuchet MS"/>
                <a:cs typeface="Trebuchet MS"/>
              </a:rPr>
              <a:t>Менеджеру</a:t>
            </a:r>
            <a:endParaRPr sz="1000">
              <a:latin typeface="Trebuchet MS"/>
              <a:cs typeface="Trebuchet M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0763380" y="3555"/>
            <a:ext cx="100965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5" dirty="0">
                <a:latin typeface="Trebuchet MS"/>
                <a:cs typeface="Trebuchet MS"/>
              </a:rPr>
              <a:t>Глав.бухгалтеру</a:t>
            </a:r>
            <a:endParaRPr sz="1000">
              <a:latin typeface="Trebuchet MS"/>
              <a:cs typeface="Trebuchet M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2776" y="719835"/>
            <a:ext cx="87947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5" dirty="0">
                <a:latin typeface="Trebuchet MS"/>
                <a:cs typeface="Trebuchet MS"/>
              </a:rPr>
              <a:t>У</a:t>
            </a:r>
            <a:r>
              <a:rPr sz="1000" spc="10" dirty="0">
                <a:latin typeface="Trebuchet MS"/>
                <a:cs typeface="Trebuchet MS"/>
              </a:rPr>
              <a:t>п</a:t>
            </a:r>
            <a:r>
              <a:rPr sz="1000" spc="75" dirty="0">
                <a:latin typeface="Trebuchet MS"/>
                <a:cs typeface="Trebuchet MS"/>
              </a:rPr>
              <a:t>р</a:t>
            </a:r>
            <a:r>
              <a:rPr sz="1000" spc="120" dirty="0">
                <a:latin typeface="Trebuchet MS"/>
                <a:cs typeface="Trebuchet MS"/>
              </a:rPr>
              <a:t>а</a:t>
            </a:r>
            <a:r>
              <a:rPr sz="1000" spc="15" dirty="0">
                <a:latin typeface="Trebuchet MS"/>
                <a:cs typeface="Trebuchet MS"/>
              </a:rPr>
              <a:t>вляющ</a:t>
            </a:r>
            <a:r>
              <a:rPr sz="1000" spc="-15" dirty="0">
                <a:latin typeface="Trebuchet MS"/>
                <a:cs typeface="Trebuchet MS"/>
              </a:rPr>
              <a:t>ий</a:t>
            </a:r>
            <a:endParaRPr sz="1000">
              <a:latin typeface="Trebuchet MS"/>
              <a:cs typeface="Trebuchet M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047367" y="262635"/>
            <a:ext cx="1550035" cy="1092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5570" indent="-103505">
              <a:lnSpc>
                <a:spcPct val="100000"/>
              </a:lnSpc>
              <a:spcBef>
                <a:spcPts val="100"/>
              </a:spcBef>
              <a:buAutoNum type="arabicPeriod"/>
              <a:tabLst>
                <a:tab pos="116205" algn="l"/>
              </a:tabLst>
            </a:pPr>
            <a:r>
              <a:rPr sz="1000" spc="5" dirty="0">
                <a:latin typeface="Trebuchet MS"/>
                <a:cs typeface="Trebuchet MS"/>
              </a:rPr>
              <a:t>Цель</a:t>
            </a:r>
            <a:r>
              <a:rPr sz="1000" spc="-70" dirty="0">
                <a:latin typeface="Trebuchet MS"/>
                <a:cs typeface="Trebuchet MS"/>
              </a:rPr>
              <a:t> </a:t>
            </a:r>
            <a:r>
              <a:rPr sz="1000" spc="40" dirty="0">
                <a:latin typeface="Trebuchet MS"/>
                <a:cs typeface="Trebuchet MS"/>
              </a:rPr>
              <a:t>по</a:t>
            </a:r>
            <a:r>
              <a:rPr sz="1000" spc="-75" dirty="0">
                <a:latin typeface="Trebuchet MS"/>
                <a:cs typeface="Trebuchet MS"/>
              </a:rPr>
              <a:t> </a:t>
            </a:r>
            <a:r>
              <a:rPr sz="1000" spc="35" dirty="0">
                <a:latin typeface="Trebuchet MS"/>
                <a:cs typeface="Trebuchet MS"/>
              </a:rPr>
              <a:t>food</a:t>
            </a:r>
            <a:r>
              <a:rPr sz="1000" spc="-65" dirty="0">
                <a:latin typeface="Trebuchet MS"/>
                <a:cs typeface="Trebuchet MS"/>
              </a:rPr>
              <a:t> </a:t>
            </a:r>
            <a:r>
              <a:rPr sz="1000" spc="30" dirty="0">
                <a:latin typeface="Trebuchet MS"/>
                <a:cs typeface="Trebuchet MS"/>
              </a:rPr>
              <a:t>cost</a:t>
            </a:r>
            <a:endParaRPr sz="1000">
              <a:latin typeface="Trebuchet MS"/>
              <a:cs typeface="Trebuchet MS"/>
            </a:endParaRPr>
          </a:p>
          <a:p>
            <a:pPr marL="139700" indent="-127000">
              <a:lnSpc>
                <a:spcPct val="100000"/>
              </a:lnSpc>
              <a:buAutoNum type="arabicPeriod"/>
              <a:tabLst>
                <a:tab pos="139700" algn="l"/>
              </a:tabLst>
            </a:pPr>
            <a:r>
              <a:rPr sz="1000" spc="30" dirty="0">
                <a:latin typeface="Trebuchet MS"/>
                <a:cs typeface="Trebuchet MS"/>
              </a:rPr>
              <a:t>Ц</a:t>
            </a:r>
            <a:r>
              <a:rPr sz="1000" spc="35" dirty="0">
                <a:latin typeface="Trebuchet MS"/>
                <a:cs typeface="Trebuchet MS"/>
              </a:rPr>
              <a:t>е</a:t>
            </a:r>
            <a:r>
              <a:rPr sz="1000" spc="-25" dirty="0">
                <a:latin typeface="Trebuchet MS"/>
                <a:cs typeface="Trebuchet MS"/>
              </a:rPr>
              <a:t>ль</a:t>
            </a:r>
            <a:r>
              <a:rPr sz="1000" spc="-50" dirty="0">
                <a:latin typeface="Trebuchet MS"/>
                <a:cs typeface="Trebuchet MS"/>
              </a:rPr>
              <a:t> </a:t>
            </a:r>
            <a:r>
              <a:rPr sz="1000" spc="10" dirty="0">
                <a:latin typeface="Trebuchet MS"/>
                <a:cs typeface="Trebuchet MS"/>
              </a:rPr>
              <a:t>п</a:t>
            </a:r>
            <a:r>
              <a:rPr sz="1000" spc="65" dirty="0">
                <a:latin typeface="Trebuchet MS"/>
                <a:cs typeface="Trebuchet MS"/>
              </a:rPr>
              <a:t>о</a:t>
            </a:r>
            <a:r>
              <a:rPr sz="1000" spc="-60" dirty="0">
                <a:latin typeface="Trebuchet MS"/>
                <a:cs typeface="Trebuchet MS"/>
              </a:rPr>
              <a:t> </a:t>
            </a:r>
            <a:r>
              <a:rPr sz="1000" spc="-100" dirty="0">
                <a:latin typeface="Trebuchet MS"/>
                <a:cs typeface="Trebuchet MS"/>
              </a:rPr>
              <a:t>l</a:t>
            </a:r>
            <a:r>
              <a:rPr sz="1000" spc="110" dirty="0">
                <a:latin typeface="Trebuchet MS"/>
                <a:cs typeface="Trebuchet MS"/>
              </a:rPr>
              <a:t>a</a:t>
            </a:r>
            <a:r>
              <a:rPr sz="1000" spc="75" dirty="0">
                <a:latin typeface="Trebuchet MS"/>
                <a:cs typeface="Trebuchet MS"/>
              </a:rPr>
              <a:t>b</a:t>
            </a:r>
            <a:r>
              <a:rPr sz="1000" spc="55" dirty="0">
                <a:latin typeface="Trebuchet MS"/>
                <a:cs typeface="Trebuchet MS"/>
              </a:rPr>
              <a:t>o</a:t>
            </a:r>
            <a:r>
              <a:rPr sz="1000" spc="-75" dirty="0">
                <a:latin typeface="Trebuchet MS"/>
                <a:cs typeface="Trebuchet MS"/>
              </a:rPr>
              <a:t>r</a:t>
            </a:r>
            <a:r>
              <a:rPr sz="1000" spc="-55" dirty="0">
                <a:latin typeface="Trebuchet MS"/>
                <a:cs typeface="Trebuchet MS"/>
              </a:rPr>
              <a:t> </a:t>
            </a:r>
            <a:r>
              <a:rPr sz="1000" spc="50" dirty="0">
                <a:latin typeface="Trebuchet MS"/>
                <a:cs typeface="Trebuchet MS"/>
              </a:rPr>
              <a:t>c</a:t>
            </a:r>
            <a:r>
              <a:rPr sz="1000" spc="55" dirty="0">
                <a:latin typeface="Trebuchet MS"/>
                <a:cs typeface="Trebuchet MS"/>
              </a:rPr>
              <a:t>o</a:t>
            </a:r>
            <a:r>
              <a:rPr sz="1000" spc="40" dirty="0">
                <a:latin typeface="Trebuchet MS"/>
                <a:cs typeface="Trebuchet MS"/>
              </a:rPr>
              <a:t>s</a:t>
            </a:r>
            <a:r>
              <a:rPr sz="1000" spc="-25" dirty="0">
                <a:latin typeface="Trebuchet MS"/>
                <a:cs typeface="Trebuchet MS"/>
              </a:rPr>
              <a:t>t</a:t>
            </a:r>
            <a:endParaRPr sz="1000">
              <a:latin typeface="Trebuchet MS"/>
              <a:cs typeface="Trebuchet MS"/>
            </a:endParaRPr>
          </a:p>
          <a:p>
            <a:pPr marL="12700" marR="5080">
              <a:lnSpc>
                <a:spcPct val="100000"/>
              </a:lnSpc>
              <a:buAutoNum type="arabicPeriod"/>
              <a:tabLst>
                <a:tab pos="139700" algn="l"/>
              </a:tabLst>
            </a:pPr>
            <a:r>
              <a:rPr sz="1000" spc="30" dirty="0">
                <a:latin typeface="Trebuchet MS"/>
                <a:cs typeface="Trebuchet MS"/>
              </a:rPr>
              <a:t>Ц</a:t>
            </a:r>
            <a:r>
              <a:rPr sz="1000" spc="35" dirty="0">
                <a:latin typeface="Trebuchet MS"/>
                <a:cs typeface="Trebuchet MS"/>
              </a:rPr>
              <a:t>е</a:t>
            </a:r>
            <a:r>
              <a:rPr sz="1000" spc="-25" dirty="0">
                <a:latin typeface="Trebuchet MS"/>
                <a:cs typeface="Trebuchet MS"/>
              </a:rPr>
              <a:t>ль</a:t>
            </a:r>
            <a:r>
              <a:rPr sz="1000" spc="-50" dirty="0">
                <a:latin typeface="Trebuchet MS"/>
                <a:cs typeface="Trebuchet MS"/>
              </a:rPr>
              <a:t> </a:t>
            </a:r>
            <a:r>
              <a:rPr sz="1000" spc="10" dirty="0">
                <a:latin typeface="Trebuchet MS"/>
                <a:cs typeface="Trebuchet MS"/>
              </a:rPr>
              <a:t>п</a:t>
            </a:r>
            <a:r>
              <a:rPr sz="1000" spc="65" dirty="0">
                <a:latin typeface="Trebuchet MS"/>
                <a:cs typeface="Trebuchet MS"/>
              </a:rPr>
              <a:t>о</a:t>
            </a:r>
            <a:r>
              <a:rPr sz="1000" spc="-60" dirty="0">
                <a:latin typeface="Trebuchet MS"/>
                <a:cs typeface="Trebuchet MS"/>
              </a:rPr>
              <a:t> </a:t>
            </a:r>
            <a:r>
              <a:rPr sz="1000" spc="75" dirty="0">
                <a:latin typeface="Trebuchet MS"/>
                <a:cs typeface="Trebuchet MS"/>
              </a:rPr>
              <a:t>р</a:t>
            </a:r>
            <a:r>
              <a:rPr sz="1000" spc="120" dirty="0">
                <a:latin typeface="Trebuchet MS"/>
                <a:cs typeface="Trebuchet MS"/>
              </a:rPr>
              <a:t>а</a:t>
            </a:r>
            <a:r>
              <a:rPr sz="1000" spc="45" dirty="0">
                <a:latin typeface="Trebuchet MS"/>
                <a:cs typeface="Trebuchet MS"/>
              </a:rPr>
              <a:t>с</a:t>
            </a:r>
            <a:r>
              <a:rPr sz="1000" dirty="0">
                <a:latin typeface="Trebuchet MS"/>
                <a:cs typeface="Trebuchet MS"/>
              </a:rPr>
              <a:t>х</a:t>
            </a:r>
            <a:r>
              <a:rPr sz="1000" spc="55" dirty="0">
                <a:latin typeface="Trebuchet MS"/>
                <a:cs typeface="Trebuchet MS"/>
              </a:rPr>
              <a:t>о</a:t>
            </a:r>
            <a:r>
              <a:rPr sz="1000" spc="-65" dirty="0">
                <a:latin typeface="Trebuchet MS"/>
                <a:cs typeface="Trebuchet MS"/>
              </a:rPr>
              <a:t>ж</a:t>
            </a:r>
            <a:r>
              <a:rPr sz="1000" spc="5" dirty="0">
                <a:latin typeface="Trebuchet MS"/>
                <a:cs typeface="Trebuchet MS"/>
              </a:rPr>
              <a:t>д</a:t>
            </a:r>
            <a:r>
              <a:rPr sz="1000" spc="35" dirty="0">
                <a:latin typeface="Trebuchet MS"/>
                <a:cs typeface="Trebuchet MS"/>
              </a:rPr>
              <a:t>е</a:t>
            </a:r>
            <a:r>
              <a:rPr sz="1000" dirty="0">
                <a:latin typeface="Trebuchet MS"/>
                <a:cs typeface="Trebuchet MS"/>
              </a:rPr>
              <a:t>н</a:t>
            </a:r>
            <a:r>
              <a:rPr sz="1000" spc="-15" dirty="0">
                <a:latin typeface="Trebuchet MS"/>
                <a:cs typeface="Trebuchet MS"/>
              </a:rPr>
              <a:t>и</a:t>
            </a:r>
            <a:r>
              <a:rPr sz="1000" spc="-30" dirty="0">
                <a:latin typeface="Trebuchet MS"/>
                <a:cs typeface="Trebuchet MS"/>
              </a:rPr>
              <a:t>ям  </a:t>
            </a:r>
            <a:r>
              <a:rPr sz="1000" spc="20" dirty="0">
                <a:latin typeface="Trebuchet MS"/>
                <a:cs typeface="Trebuchet MS"/>
              </a:rPr>
              <a:t>инвентаризации</a:t>
            </a:r>
            <a:endParaRPr sz="1000">
              <a:latin typeface="Trebuchet MS"/>
              <a:cs typeface="Trebuchet MS"/>
            </a:endParaRPr>
          </a:p>
          <a:p>
            <a:pPr marL="146050" indent="-133350">
              <a:lnSpc>
                <a:spcPct val="100000"/>
              </a:lnSpc>
              <a:buAutoNum type="arabicPeriod"/>
              <a:tabLst>
                <a:tab pos="146050" algn="l"/>
              </a:tabLst>
            </a:pPr>
            <a:r>
              <a:rPr sz="1000" spc="30" dirty="0">
                <a:latin typeface="Trebuchet MS"/>
                <a:cs typeface="Trebuchet MS"/>
              </a:rPr>
              <a:t>Ц</a:t>
            </a:r>
            <a:r>
              <a:rPr sz="1000" spc="35" dirty="0">
                <a:latin typeface="Trebuchet MS"/>
                <a:cs typeface="Trebuchet MS"/>
              </a:rPr>
              <a:t>е</a:t>
            </a:r>
            <a:r>
              <a:rPr sz="1000" spc="-25" dirty="0">
                <a:latin typeface="Trebuchet MS"/>
                <a:cs typeface="Trebuchet MS"/>
              </a:rPr>
              <a:t>ль</a:t>
            </a:r>
            <a:r>
              <a:rPr sz="1000" spc="-50" dirty="0">
                <a:latin typeface="Trebuchet MS"/>
                <a:cs typeface="Trebuchet MS"/>
              </a:rPr>
              <a:t> </a:t>
            </a:r>
            <a:r>
              <a:rPr sz="1000" spc="10" dirty="0">
                <a:latin typeface="Trebuchet MS"/>
                <a:cs typeface="Trebuchet MS"/>
              </a:rPr>
              <a:t>п</a:t>
            </a:r>
            <a:r>
              <a:rPr sz="1000" spc="65" dirty="0">
                <a:latin typeface="Trebuchet MS"/>
                <a:cs typeface="Trebuchet MS"/>
              </a:rPr>
              <a:t>о</a:t>
            </a:r>
            <a:r>
              <a:rPr sz="1000" spc="-60" dirty="0">
                <a:latin typeface="Trebuchet MS"/>
                <a:cs typeface="Trebuchet MS"/>
              </a:rPr>
              <a:t> </a:t>
            </a:r>
            <a:r>
              <a:rPr sz="1000" spc="45" dirty="0">
                <a:latin typeface="Trebuchet MS"/>
                <a:cs typeface="Trebuchet MS"/>
              </a:rPr>
              <a:t>с</a:t>
            </a:r>
            <a:r>
              <a:rPr sz="1000" spc="10" dirty="0">
                <a:latin typeface="Trebuchet MS"/>
                <a:cs typeface="Trebuchet MS"/>
              </a:rPr>
              <a:t>п</a:t>
            </a:r>
            <a:r>
              <a:rPr sz="1000" spc="-15" dirty="0">
                <a:latin typeface="Trebuchet MS"/>
                <a:cs typeface="Trebuchet MS"/>
              </a:rPr>
              <a:t>и</a:t>
            </a:r>
            <a:r>
              <a:rPr sz="1000" spc="45" dirty="0">
                <a:latin typeface="Trebuchet MS"/>
                <a:cs typeface="Trebuchet MS"/>
              </a:rPr>
              <a:t>с</a:t>
            </a:r>
            <a:r>
              <a:rPr sz="1000" spc="120" dirty="0">
                <a:latin typeface="Trebuchet MS"/>
                <a:cs typeface="Trebuchet MS"/>
              </a:rPr>
              <a:t>а</a:t>
            </a:r>
            <a:r>
              <a:rPr sz="1000" dirty="0">
                <a:latin typeface="Trebuchet MS"/>
                <a:cs typeface="Trebuchet MS"/>
              </a:rPr>
              <a:t>н</a:t>
            </a:r>
            <a:r>
              <a:rPr sz="1000" spc="-15" dirty="0">
                <a:latin typeface="Trebuchet MS"/>
                <a:cs typeface="Trebuchet MS"/>
              </a:rPr>
              <a:t>и</a:t>
            </a:r>
            <a:r>
              <a:rPr sz="1000" spc="75" dirty="0">
                <a:latin typeface="Trebuchet MS"/>
                <a:cs typeface="Trebuchet MS"/>
              </a:rPr>
              <a:t>ю</a:t>
            </a:r>
            <a:endParaRPr sz="1000">
              <a:latin typeface="Trebuchet MS"/>
              <a:cs typeface="Trebuchet MS"/>
            </a:endParaRPr>
          </a:p>
          <a:p>
            <a:pPr marL="12700" marR="196215">
              <a:lnSpc>
                <a:spcPct val="100000"/>
              </a:lnSpc>
              <a:buAutoNum type="arabicPeriod"/>
              <a:tabLst>
                <a:tab pos="141605" algn="l"/>
              </a:tabLst>
            </a:pPr>
            <a:r>
              <a:rPr sz="1000" spc="-5" dirty="0">
                <a:latin typeface="Trebuchet MS"/>
                <a:cs typeface="Trebuchet MS"/>
              </a:rPr>
              <a:t>У</a:t>
            </a:r>
            <a:r>
              <a:rPr sz="1000" spc="-20" dirty="0">
                <a:latin typeface="Trebuchet MS"/>
                <a:cs typeface="Trebuchet MS"/>
              </a:rPr>
              <a:t>т</a:t>
            </a:r>
            <a:r>
              <a:rPr sz="1000" spc="10" dirty="0">
                <a:latin typeface="Trebuchet MS"/>
                <a:cs typeface="Trebuchet MS"/>
              </a:rPr>
              <a:t>ве</a:t>
            </a:r>
            <a:r>
              <a:rPr sz="1000" spc="75" dirty="0">
                <a:latin typeface="Trebuchet MS"/>
                <a:cs typeface="Trebuchet MS"/>
              </a:rPr>
              <a:t>р</a:t>
            </a:r>
            <a:r>
              <a:rPr sz="1000" spc="-65" dirty="0">
                <a:latin typeface="Trebuchet MS"/>
                <a:cs typeface="Trebuchet MS"/>
              </a:rPr>
              <a:t>ж</a:t>
            </a:r>
            <a:r>
              <a:rPr sz="1000" spc="5" dirty="0">
                <a:latin typeface="Trebuchet MS"/>
                <a:cs typeface="Trebuchet MS"/>
              </a:rPr>
              <a:t>д</a:t>
            </a:r>
            <a:r>
              <a:rPr sz="1000" spc="35" dirty="0">
                <a:latin typeface="Trebuchet MS"/>
                <a:cs typeface="Trebuchet MS"/>
              </a:rPr>
              <a:t>е</a:t>
            </a:r>
            <a:r>
              <a:rPr sz="1000" dirty="0">
                <a:latin typeface="Trebuchet MS"/>
                <a:cs typeface="Trebuchet MS"/>
              </a:rPr>
              <a:t>нн</a:t>
            </a:r>
            <a:r>
              <a:rPr sz="1000" spc="-40" dirty="0">
                <a:latin typeface="Trebuchet MS"/>
                <a:cs typeface="Trebuchet MS"/>
              </a:rPr>
              <a:t>ы</a:t>
            </a:r>
            <a:r>
              <a:rPr sz="1000" spc="-15" dirty="0">
                <a:latin typeface="Trebuchet MS"/>
                <a:cs typeface="Trebuchet MS"/>
              </a:rPr>
              <a:t>й</a:t>
            </a:r>
            <a:r>
              <a:rPr sz="1000" spc="-50" dirty="0">
                <a:latin typeface="Trebuchet MS"/>
                <a:cs typeface="Trebuchet MS"/>
              </a:rPr>
              <a:t> </a:t>
            </a:r>
            <a:r>
              <a:rPr sz="1000" spc="10" dirty="0">
                <a:latin typeface="Trebuchet MS"/>
                <a:cs typeface="Trebuchet MS"/>
              </a:rPr>
              <a:t>п</a:t>
            </a:r>
            <a:r>
              <a:rPr sz="1000" spc="50" dirty="0">
                <a:latin typeface="Trebuchet MS"/>
                <a:cs typeface="Trebuchet MS"/>
              </a:rPr>
              <a:t>ла</a:t>
            </a:r>
            <a:r>
              <a:rPr sz="1000" dirty="0">
                <a:latin typeface="Trebuchet MS"/>
                <a:cs typeface="Trebuchet MS"/>
              </a:rPr>
              <a:t>н  </a:t>
            </a:r>
            <a:r>
              <a:rPr sz="1000" spc="30" dirty="0">
                <a:latin typeface="Trebuchet MS"/>
                <a:cs typeface="Trebuchet MS"/>
              </a:rPr>
              <a:t>ввода</a:t>
            </a:r>
            <a:r>
              <a:rPr sz="1000" spc="-60" dirty="0">
                <a:latin typeface="Trebuchet MS"/>
                <a:cs typeface="Trebuchet MS"/>
              </a:rPr>
              <a:t> </a:t>
            </a:r>
            <a:r>
              <a:rPr sz="1000" spc="20" dirty="0">
                <a:latin typeface="Trebuchet MS"/>
                <a:cs typeface="Trebuchet MS"/>
              </a:rPr>
              <a:t>нового</a:t>
            </a:r>
            <a:r>
              <a:rPr sz="1000" spc="-65" dirty="0">
                <a:latin typeface="Trebuchet MS"/>
                <a:cs typeface="Trebuchet MS"/>
              </a:rPr>
              <a:t> </a:t>
            </a:r>
            <a:r>
              <a:rPr sz="1000" spc="10" dirty="0">
                <a:latin typeface="Trebuchet MS"/>
                <a:cs typeface="Trebuchet MS"/>
              </a:rPr>
              <a:t>меню</a:t>
            </a:r>
            <a:endParaRPr sz="1000">
              <a:latin typeface="Trebuchet MS"/>
              <a:cs typeface="Trebuchet M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823862" y="338835"/>
            <a:ext cx="1475105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buAutoNum type="arabicPeriod"/>
              <a:tabLst>
                <a:tab pos="116205" algn="l"/>
              </a:tabLst>
            </a:pPr>
            <a:r>
              <a:rPr sz="1000" spc="-5" dirty="0">
                <a:latin typeface="Trebuchet MS"/>
                <a:cs typeface="Trebuchet MS"/>
              </a:rPr>
              <a:t>У</a:t>
            </a:r>
            <a:r>
              <a:rPr sz="1000" spc="-20" dirty="0">
                <a:latin typeface="Trebuchet MS"/>
                <a:cs typeface="Trebuchet MS"/>
              </a:rPr>
              <a:t>т</a:t>
            </a:r>
            <a:r>
              <a:rPr sz="1000" spc="10" dirty="0">
                <a:latin typeface="Trebuchet MS"/>
                <a:cs typeface="Trebuchet MS"/>
              </a:rPr>
              <a:t>ве</a:t>
            </a:r>
            <a:r>
              <a:rPr sz="1000" spc="75" dirty="0">
                <a:latin typeface="Trebuchet MS"/>
                <a:cs typeface="Trebuchet MS"/>
              </a:rPr>
              <a:t>р</a:t>
            </a:r>
            <a:r>
              <a:rPr sz="1000" spc="-65" dirty="0">
                <a:latin typeface="Trebuchet MS"/>
                <a:cs typeface="Trebuchet MS"/>
              </a:rPr>
              <a:t>ж</a:t>
            </a:r>
            <a:r>
              <a:rPr sz="1000" spc="5" dirty="0">
                <a:latin typeface="Trebuchet MS"/>
                <a:cs typeface="Trebuchet MS"/>
              </a:rPr>
              <a:t>д</a:t>
            </a:r>
            <a:r>
              <a:rPr sz="1000" spc="35" dirty="0">
                <a:latin typeface="Trebuchet MS"/>
                <a:cs typeface="Trebuchet MS"/>
              </a:rPr>
              <a:t>е</a:t>
            </a:r>
            <a:r>
              <a:rPr sz="1000" dirty="0">
                <a:latin typeface="Trebuchet MS"/>
                <a:cs typeface="Trebuchet MS"/>
              </a:rPr>
              <a:t>н</a:t>
            </a:r>
            <a:r>
              <a:rPr sz="1000" spc="-15" dirty="0">
                <a:latin typeface="Trebuchet MS"/>
                <a:cs typeface="Trebuchet MS"/>
              </a:rPr>
              <a:t>и</a:t>
            </a:r>
            <a:r>
              <a:rPr sz="1000" spc="35" dirty="0">
                <a:latin typeface="Trebuchet MS"/>
                <a:cs typeface="Trebuchet MS"/>
              </a:rPr>
              <a:t>е</a:t>
            </a:r>
            <a:r>
              <a:rPr sz="1000" spc="-50" dirty="0">
                <a:latin typeface="Trebuchet MS"/>
                <a:cs typeface="Trebuchet MS"/>
              </a:rPr>
              <a:t> </a:t>
            </a:r>
            <a:r>
              <a:rPr sz="1000" spc="20" dirty="0">
                <a:latin typeface="Trebuchet MS"/>
                <a:cs typeface="Trebuchet MS"/>
              </a:rPr>
              <a:t>гр</a:t>
            </a:r>
            <a:r>
              <a:rPr sz="1000" spc="120" dirty="0">
                <a:latin typeface="Trebuchet MS"/>
                <a:cs typeface="Trebuchet MS"/>
              </a:rPr>
              <a:t>а</a:t>
            </a:r>
            <a:r>
              <a:rPr sz="1000" spc="-105" dirty="0">
                <a:latin typeface="Trebuchet MS"/>
                <a:cs typeface="Trebuchet MS"/>
              </a:rPr>
              <a:t>ф</a:t>
            </a:r>
            <a:r>
              <a:rPr sz="1000" spc="-15" dirty="0">
                <a:latin typeface="Trebuchet MS"/>
                <a:cs typeface="Trebuchet MS"/>
              </a:rPr>
              <a:t>и</a:t>
            </a:r>
            <a:r>
              <a:rPr sz="1000" spc="-20" dirty="0">
                <a:latin typeface="Trebuchet MS"/>
                <a:cs typeface="Trebuchet MS"/>
              </a:rPr>
              <a:t>к</a:t>
            </a:r>
            <a:r>
              <a:rPr sz="1000" spc="85" dirty="0">
                <a:latin typeface="Trebuchet MS"/>
                <a:cs typeface="Trebuchet MS"/>
              </a:rPr>
              <a:t>а  </a:t>
            </a:r>
            <a:r>
              <a:rPr sz="1000" spc="35" dirty="0">
                <a:latin typeface="Trebuchet MS"/>
                <a:cs typeface="Trebuchet MS"/>
              </a:rPr>
              <a:t>работы</a:t>
            </a:r>
            <a:r>
              <a:rPr sz="1000" spc="-60" dirty="0">
                <a:latin typeface="Trebuchet MS"/>
                <a:cs typeface="Trebuchet MS"/>
              </a:rPr>
              <a:t> </a:t>
            </a:r>
            <a:r>
              <a:rPr sz="1000" spc="15" dirty="0">
                <a:latin typeface="Trebuchet MS"/>
                <a:cs typeface="Trebuchet MS"/>
              </a:rPr>
              <a:t>сотрудников</a:t>
            </a:r>
            <a:endParaRPr sz="1000">
              <a:latin typeface="Trebuchet MS"/>
              <a:cs typeface="Trebuchet MS"/>
            </a:endParaRPr>
          </a:p>
          <a:p>
            <a:pPr marL="12700" marR="194310">
              <a:lnSpc>
                <a:spcPct val="100000"/>
              </a:lnSpc>
              <a:buAutoNum type="arabicPeriod"/>
              <a:tabLst>
                <a:tab pos="139700" algn="l"/>
              </a:tabLst>
            </a:pPr>
            <a:r>
              <a:rPr sz="1000" spc="30" dirty="0">
                <a:latin typeface="Trebuchet MS"/>
                <a:cs typeface="Trebuchet MS"/>
              </a:rPr>
              <a:t>Ц</a:t>
            </a:r>
            <a:r>
              <a:rPr sz="1000" spc="35" dirty="0">
                <a:latin typeface="Trebuchet MS"/>
                <a:cs typeface="Trebuchet MS"/>
              </a:rPr>
              <a:t>е</a:t>
            </a:r>
            <a:r>
              <a:rPr sz="1000" spc="-25" dirty="0">
                <a:latin typeface="Trebuchet MS"/>
                <a:cs typeface="Trebuchet MS"/>
              </a:rPr>
              <a:t>ль</a:t>
            </a:r>
            <a:r>
              <a:rPr sz="1000" spc="-50" dirty="0">
                <a:latin typeface="Trebuchet MS"/>
                <a:cs typeface="Trebuchet MS"/>
              </a:rPr>
              <a:t> </a:t>
            </a:r>
            <a:r>
              <a:rPr sz="1000" spc="10" dirty="0">
                <a:latin typeface="Trebuchet MS"/>
                <a:cs typeface="Trebuchet MS"/>
              </a:rPr>
              <a:t>п</a:t>
            </a:r>
            <a:r>
              <a:rPr sz="1000" spc="65" dirty="0">
                <a:latin typeface="Trebuchet MS"/>
                <a:cs typeface="Trebuchet MS"/>
              </a:rPr>
              <a:t>о</a:t>
            </a:r>
            <a:r>
              <a:rPr sz="1000" spc="-60" dirty="0">
                <a:latin typeface="Trebuchet MS"/>
                <a:cs typeface="Trebuchet MS"/>
              </a:rPr>
              <a:t> </a:t>
            </a:r>
            <a:r>
              <a:rPr sz="1000" spc="-20" dirty="0">
                <a:latin typeface="Trebuchet MS"/>
                <a:cs typeface="Trebuchet MS"/>
              </a:rPr>
              <a:t>к</a:t>
            </a:r>
            <a:r>
              <a:rPr sz="1000" spc="55" dirty="0">
                <a:latin typeface="Trebuchet MS"/>
                <a:cs typeface="Trebuchet MS"/>
              </a:rPr>
              <a:t>о</a:t>
            </a:r>
            <a:r>
              <a:rPr sz="1000" dirty="0">
                <a:latin typeface="Trebuchet MS"/>
                <a:cs typeface="Trebuchet MS"/>
              </a:rPr>
              <a:t>н</a:t>
            </a:r>
            <a:r>
              <a:rPr sz="1000" spc="-20" dirty="0">
                <a:latin typeface="Trebuchet MS"/>
                <a:cs typeface="Trebuchet MS"/>
              </a:rPr>
              <a:t>т</a:t>
            </a:r>
            <a:r>
              <a:rPr sz="1000" spc="75" dirty="0">
                <a:latin typeface="Trebuchet MS"/>
                <a:cs typeface="Trebuchet MS"/>
              </a:rPr>
              <a:t>р</a:t>
            </a:r>
            <a:r>
              <a:rPr sz="1000" spc="55" dirty="0">
                <a:latin typeface="Trebuchet MS"/>
                <a:cs typeface="Trebuchet MS"/>
              </a:rPr>
              <a:t>о</a:t>
            </a:r>
            <a:r>
              <a:rPr sz="1000" spc="20" dirty="0">
                <a:latin typeface="Trebuchet MS"/>
                <a:cs typeface="Trebuchet MS"/>
              </a:rPr>
              <a:t>лю  </a:t>
            </a:r>
            <a:r>
              <a:rPr sz="1000" spc="30" dirty="0">
                <a:latin typeface="Trebuchet MS"/>
                <a:cs typeface="Trebuchet MS"/>
              </a:rPr>
              <a:t>качества </a:t>
            </a:r>
            <a:r>
              <a:rPr sz="1000" spc="-10" dirty="0">
                <a:latin typeface="Trebuchet MS"/>
                <a:cs typeface="Trebuchet MS"/>
              </a:rPr>
              <a:t>(чистота, </a:t>
            </a:r>
            <a:r>
              <a:rPr sz="1000" spc="-5" dirty="0">
                <a:latin typeface="Trebuchet MS"/>
                <a:cs typeface="Trebuchet MS"/>
              </a:rPr>
              <a:t> </a:t>
            </a:r>
            <a:r>
              <a:rPr sz="1000" spc="45" dirty="0">
                <a:latin typeface="Trebuchet MS"/>
                <a:cs typeface="Trebuchet MS"/>
              </a:rPr>
              <a:t>с</a:t>
            </a:r>
            <a:r>
              <a:rPr sz="1000" spc="120" dirty="0">
                <a:latin typeface="Trebuchet MS"/>
                <a:cs typeface="Trebuchet MS"/>
              </a:rPr>
              <a:t>а</a:t>
            </a:r>
            <a:r>
              <a:rPr sz="1000" dirty="0">
                <a:latin typeface="Trebuchet MS"/>
                <a:cs typeface="Trebuchet MS"/>
              </a:rPr>
              <a:t>н</a:t>
            </a:r>
            <a:r>
              <a:rPr sz="1000" spc="-15" dirty="0">
                <a:latin typeface="Trebuchet MS"/>
                <a:cs typeface="Trebuchet MS"/>
              </a:rPr>
              <a:t>и</a:t>
            </a:r>
            <a:r>
              <a:rPr sz="1000" spc="-20" dirty="0">
                <a:latin typeface="Trebuchet MS"/>
                <a:cs typeface="Trebuchet MS"/>
              </a:rPr>
              <a:t>т</a:t>
            </a:r>
            <a:r>
              <a:rPr sz="1000" spc="120" dirty="0">
                <a:latin typeface="Trebuchet MS"/>
                <a:cs typeface="Trebuchet MS"/>
              </a:rPr>
              <a:t>а</a:t>
            </a:r>
            <a:r>
              <a:rPr sz="1000" spc="75" dirty="0">
                <a:latin typeface="Trebuchet MS"/>
                <a:cs typeface="Trebuchet MS"/>
              </a:rPr>
              <a:t>р</a:t>
            </a:r>
            <a:r>
              <a:rPr sz="1000" spc="-15" dirty="0">
                <a:latin typeface="Trebuchet MS"/>
                <a:cs typeface="Trebuchet MS"/>
              </a:rPr>
              <a:t>и</a:t>
            </a:r>
            <a:r>
              <a:rPr sz="1000" spc="-25" dirty="0">
                <a:latin typeface="Trebuchet MS"/>
                <a:cs typeface="Trebuchet MS"/>
              </a:rPr>
              <a:t>я</a:t>
            </a:r>
            <a:r>
              <a:rPr sz="1000" spc="-130" dirty="0">
                <a:latin typeface="Trebuchet MS"/>
                <a:cs typeface="Trebuchet MS"/>
              </a:rPr>
              <a:t>,</a:t>
            </a:r>
            <a:r>
              <a:rPr sz="1000" spc="-55" dirty="0">
                <a:latin typeface="Trebuchet MS"/>
                <a:cs typeface="Trebuchet MS"/>
              </a:rPr>
              <a:t> </a:t>
            </a:r>
            <a:r>
              <a:rPr sz="1000" spc="-20" dirty="0">
                <a:latin typeface="Trebuchet MS"/>
                <a:cs typeface="Trebuchet MS"/>
              </a:rPr>
              <a:t>к</a:t>
            </a:r>
            <a:r>
              <a:rPr sz="1000" spc="120" dirty="0">
                <a:latin typeface="Trebuchet MS"/>
                <a:cs typeface="Trebuchet MS"/>
              </a:rPr>
              <a:t>а</a:t>
            </a:r>
            <a:r>
              <a:rPr sz="1000" spc="-10" dirty="0">
                <a:latin typeface="Trebuchet MS"/>
                <a:cs typeface="Trebuchet MS"/>
              </a:rPr>
              <a:t>ч</a:t>
            </a:r>
            <a:r>
              <a:rPr sz="1000" spc="35" dirty="0">
                <a:latin typeface="Trebuchet MS"/>
                <a:cs typeface="Trebuchet MS"/>
              </a:rPr>
              <a:t>е</a:t>
            </a:r>
            <a:r>
              <a:rPr sz="1000" spc="45" dirty="0">
                <a:latin typeface="Trebuchet MS"/>
                <a:cs typeface="Trebuchet MS"/>
              </a:rPr>
              <a:t>с</a:t>
            </a:r>
            <a:r>
              <a:rPr sz="1000" spc="-20" dirty="0">
                <a:latin typeface="Trebuchet MS"/>
                <a:cs typeface="Trebuchet MS"/>
              </a:rPr>
              <a:t>т</a:t>
            </a:r>
            <a:r>
              <a:rPr sz="1000" spc="20" dirty="0">
                <a:latin typeface="Trebuchet MS"/>
                <a:cs typeface="Trebuchet MS"/>
              </a:rPr>
              <a:t>во  </a:t>
            </a:r>
            <a:r>
              <a:rPr sz="1000" spc="5" dirty="0">
                <a:latin typeface="Trebuchet MS"/>
                <a:cs typeface="Trebuchet MS"/>
              </a:rPr>
              <a:t>продукции)</a:t>
            </a:r>
            <a:endParaRPr sz="1000">
              <a:latin typeface="Trebuchet MS"/>
              <a:cs typeface="Trebuchet M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648344" y="262635"/>
            <a:ext cx="1749425" cy="1092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5570" indent="-103505">
              <a:lnSpc>
                <a:spcPct val="100000"/>
              </a:lnSpc>
              <a:spcBef>
                <a:spcPts val="100"/>
              </a:spcBef>
              <a:buAutoNum type="arabicPeriod"/>
              <a:tabLst>
                <a:tab pos="116205" algn="l"/>
              </a:tabLst>
            </a:pPr>
            <a:r>
              <a:rPr sz="1000" spc="30" dirty="0">
                <a:latin typeface="Trebuchet MS"/>
                <a:cs typeface="Trebuchet MS"/>
              </a:rPr>
              <a:t>Ц</a:t>
            </a:r>
            <a:r>
              <a:rPr sz="1000" spc="35" dirty="0">
                <a:latin typeface="Trebuchet MS"/>
                <a:cs typeface="Trebuchet MS"/>
              </a:rPr>
              <a:t>е</a:t>
            </a:r>
            <a:r>
              <a:rPr sz="1000" spc="-25" dirty="0">
                <a:latin typeface="Trebuchet MS"/>
                <a:cs typeface="Trebuchet MS"/>
              </a:rPr>
              <a:t>ль</a:t>
            </a:r>
            <a:r>
              <a:rPr sz="1000" spc="-50" dirty="0">
                <a:latin typeface="Trebuchet MS"/>
                <a:cs typeface="Trebuchet MS"/>
              </a:rPr>
              <a:t> </a:t>
            </a:r>
            <a:r>
              <a:rPr sz="1000" spc="10" dirty="0">
                <a:latin typeface="Trebuchet MS"/>
                <a:cs typeface="Trebuchet MS"/>
              </a:rPr>
              <a:t>п</a:t>
            </a:r>
            <a:r>
              <a:rPr sz="1000" spc="65" dirty="0">
                <a:latin typeface="Trebuchet MS"/>
                <a:cs typeface="Trebuchet MS"/>
              </a:rPr>
              <a:t>о</a:t>
            </a:r>
            <a:r>
              <a:rPr sz="1000" spc="-60" dirty="0">
                <a:latin typeface="Trebuchet MS"/>
                <a:cs typeface="Trebuchet MS"/>
              </a:rPr>
              <a:t> </a:t>
            </a:r>
            <a:r>
              <a:rPr sz="1000" spc="-100" dirty="0">
                <a:latin typeface="Trebuchet MS"/>
                <a:cs typeface="Trebuchet MS"/>
              </a:rPr>
              <a:t>l</a:t>
            </a:r>
            <a:r>
              <a:rPr sz="1000" spc="-90" dirty="0">
                <a:latin typeface="Trebuchet MS"/>
                <a:cs typeface="Trebuchet MS"/>
              </a:rPr>
              <a:t>i</a:t>
            </a:r>
            <a:r>
              <a:rPr sz="1000" spc="75" dirty="0">
                <a:latin typeface="Trebuchet MS"/>
                <a:cs typeface="Trebuchet MS"/>
              </a:rPr>
              <a:t>q</a:t>
            </a:r>
            <a:r>
              <a:rPr sz="1000" spc="-50" dirty="0">
                <a:latin typeface="Trebuchet MS"/>
                <a:cs typeface="Trebuchet MS"/>
              </a:rPr>
              <a:t> </a:t>
            </a:r>
            <a:r>
              <a:rPr sz="1000" spc="50" dirty="0">
                <a:latin typeface="Trebuchet MS"/>
                <a:cs typeface="Trebuchet MS"/>
              </a:rPr>
              <a:t>c</a:t>
            </a:r>
            <a:r>
              <a:rPr sz="1000" spc="55" dirty="0">
                <a:latin typeface="Trebuchet MS"/>
                <a:cs typeface="Trebuchet MS"/>
              </a:rPr>
              <a:t>o</a:t>
            </a:r>
            <a:r>
              <a:rPr sz="1000" spc="40" dirty="0">
                <a:latin typeface="Trebuchet MS"/>
                <a:cs typeface="Trebuchet MS"/>
              </a:rPr>
              <a:t>s</a:t>
            </a:r>
            <a:r>
              <a:rPr sz="1000" spc="-25" dirty="0">
                <a:latin typeface="Trebuchet MS"/>
                <a:cs typeface="Trebuchet MS"/>
              </a:rPr>
              <a:t>t</a:t>
            </a:r>
            <a:endParaRPr sz="1000">
              <a:latin typeface="Trebuchet MS"/>
              <a:cs typeface="Trebuchet MS"/>
            </a:endParaRPr>
          </a:p>
          <a:p>
            <a:pPr marL="139700" indent="-127000">
              <a:lnSpc>
                <a:spcPct val="100000"/>
              </a:lnSpc>
              <a:buAutoNum type="arabicPeriod"/>
              <a:tabLst>
                <a:tab pos="139700" algn="l"/>
              </a:tabLst>
            </a:pPr>
            <a:r>
              <a:rPr sz="1000" spc="30" dirty="0">
                <a:latin typeface="Trebuchet MS"/>
                <a:cs typeface="Trebuchet MS"/>
              </a:rPr>
              <a:t>Ц</a:t>
            </a:r>
            <a:r>
              <a:rPr sz="1000" spc="35" dirty="0">
                <a:latin typeface="Trebuchet MS"/>
                <a:cs typeface="Trebuchet MS"/>
              </a:rPr>
              <a:t>е</a:t>
            </a:r>
            <a:r>
              <a:rPr sz="1000" spc="-25" dirty="0">
                <a:latin typeface="Trebuchet MS"/>
                <a:cs typeface="Trebuchet MS"/>
              </a:rPr>
              <a:t>ль</a:t>
            </a:r>
            <a:r>
              <a:rPr sz="1000" spc="-50" dirty="0">
                <a:latin typeface="Trebuchet MS"/>
                <a:cs typeface="Trebuchet MS"/>
              </a:rPr>
              <a:t> </a:t>
            </a:r>
            <a:r>
              <a:rPr sz="1000" spc="10" dirty="0">
                <a:latin typeface="Trebuchet MS"/>
                <a:cs typeface="Trebuchet MS"/>
              </a:rPr>
              <a:t>п</a:t>
            </a:r>
            <a:r>
              <a:rPr sz="1000" spc="65" dirty="0">
                <a:latin typeface="Trebuchet MS"/>
                <a:cs typeface="Trebuchet MS"/>
              </a:rPr>
              <a:t>о</a:t>
            </a:r>
            <a:r>
              <a:rPr sz="1000" spc="-60" dirty="0">
                <a:latin typeface="Trebuchet MS"/>
                <a:cs typeface="Trebuchet MS"/>
              </a:rPr>
              <a:t> </a:t>
            </a:r>
            <a:r>
              <a:rPr sz="1000" spc="-100" dirty="0">
                <a:latin typeface="Trebuchet MS"/>
                <a:cs typeface="Trebuchet MS"/>
              </a:rPr>
              <a:t>l</a:t>
            </a:r>
            <a:r>
              <a:rPr sz="1000" spc="110" dirty="0">
                <a:latin typeface="Trebuchet MS"/>
                <a:cs typeface="Trebuchet MS"/>
              </a:rPr>
              <a:t>a</a:t>
            </a:r>
            <a:r>
              <a:rPr sz="1000" spc="75" dirty="0">
                <a:latin typeface="Trebuchet MS"/>
                <a:cs typeface="Trebuchet MS"/>
              </a:rPr>
              <a:t>b</a:t>
            </a:r>
            <a:r>
              <a:rPr sz="1000" spc="55" dirty="0">
                <a:latin typeface="Trebuchet MS"/>
                <a:cs typeface="Trebuchet MS"/>
              </a:rPr>
              <a:t>o</a:t>
            </a:r>
            <a:r>
              <a:rPr sz="1000" spc="-75" dirty="0">
                <a:latin typeface="Trebuchet MS"/>
                <a:cs typeface="Trebuchet MS"/>
              </a:rPr>
              <a:t>r</a:t>
            </a:r>
            <a:r>
              <a:rPr sz="1000" spc="-55" dirty="0">
                <a:latin typeface="Trebuchet MS"/>
                <a:cs typeface="Trebuchet MS"/>
              </a:rPr>
              <a:t> </a:t>
            </a:r>
            <a:r>
              <a:rPr sz="1000" spc="50" dirty="0">
                <a:latin typeface="Trebuchet MS"/>
                <a:cs typeface="Trebuchet MS"/>
              </a:rPr>
              <a:t>c</a:t>
            </a:r>
            <a:r>
              <a:rPr sz="1000" spc="55" dirty="0">
                <a:latin typeface="Trebuchet MS"/>
                <a:cs typeface="Trebuchet MS"/>
              </a:rPr>
              <a:t>o</a:t>
            </a:r>
            <a:r>
              <a:rPr sz="1000" spc="40" dirty="0">
                <a:latin typeface="Trebuchet MS"/>
                <a:cs typeface="Trebuchet MS"/>
              </a:rPr>
              <a:t>s</a:t>
            </a:r>
            <a:r>
              <a:rPr sz="1000" spc="-25" dirty="0">
                <a:latin typeface="Trebuchet MS"/>
                <a:cs typeface="Trebuchet MS"/>
              </a:rPr>
              <a:t>t</a:t>
            </a:r>
            <a:endParaRPr sz="1000">
              <a:latin typeface="Trebuchet MS"/>
              <a:cs typeface="Trebuchet MS"/>
            </a:endParaRPr>
          </a:p>
          <a:p>
            <a:pPr marL="12700" marR="203835">
              <a:lnSpc>
                <a:spcPct val="100000"/>
              </a:lnSpc>
              <a:buAutoNum type="arabicPeriod"/>
              <a:tabLst>
                <a:tab pos="139700" algn="l"/>
              </a:tabLst>
            </a:pPr>
            <a:r>
              <a:rPr sz="1000" spc="30" dirty="0">
                <a:latin typeface="Trebuchet MS"/>
                <a:cs typeface="Trebuchet MS"/>
              </a:rPr>
              <a:t>Ц</a:t>
            </a:r>
            <a:r>
              <a:rPr sz="1000" spc="35" dirty="0">
                <a:latin typeface="Trebuchet MS"/>
                <a:cs typeface="Trebuchet MS"/>
              </a:rPr>
              <a:t>е</a:t>
            </a:r>
            <a:r>
              <a:rPr sz="1000" spc="-25" dirty="0">
                <a:latin typeface="Trebuchet MS"/>
                <a:cs typeface="Trebuchet MS"/>
              </a:rPr>
              <a:t>ль</a:t>
            </a:r>
            <a:r>
              <a:rPr sz="1000" spc="-50" dirty="0">
                <a:latin typeface="Trebuchet MS"/>
                <a:cs typeface="Trebuchet MS"/>
              </a:rPr>
              <a:t> </a:t>
            </a:r>
            <a:r>
              <a:rPr sz="1000" spc="10" dirty="0">
                <a:latin typeface="Trebuchet MS"/>
                <a:cs typeface="Trebuchet MS"/>
              </a:rPr>
              <a:t>п</a:t>
            </a:r>
            <a:r>
              <a:rPr sz="1000" spc="65" dirty="0">
                <a:latin typeface="Trebuchet MS"/>
                <a:cs typeface="Trebuchet MS"/>
              </a:rPr>
              <a:t>о</a:t>
            </a:r>
            <a:r>
              <a:rPr sz="1000" spc="-60" dirty="0">
                <a:latin typeface="Trebuchet MS"/>
                <a:cs typeface="Trebuchet MS"/>
              </a:rPr>
              <a:t> </a:t>
            </a:r>
            <a:r>
              <a:rPr sz="1000" spc="75" dirty="0">
                <a:latin typeface="Trebuchet MS"/>
                <a:cs typeface="Trebuchet MS"/>
              </a:rPr>
              <a:t>р</a:t>
            </a:r>
            <a:r>
              <a:rPr sz="1000" spc="120" dirty="0">
                <a:latin typeface="Trebuchet MS"/>
                <a:cs typeface="Trebuchet MS"/>
              </a:rPr>
              <a:t>а</a:t>
            </a:r>
            <a:r>
              <a:rPr sz="1000" spc="45" dirty="0">
                <a:latin typeface="Trebuchet MS"/>
                <a:cs typeface="Trebuchet MS"/>
              </a:rPr>
              <a:t>с</a:t>
            </a:r>
            <a:r>
              <a:rPr sz="1000" dirty="0">
                <a:latin typeface="Trebuchet MS"/>
                <a:cs typeface="Trebuchet MS"/>
              </a:rPr>
              <a:t>х</a:t>
            </a:r>
            <a:r>
              <a:rPr sz="1000" spc="55" dirty="0">
                <a:latin typeface="Trebuchet MS"/>
                <a:cs typeface="Trebuchet MS"/>
              </a:rPr>
              <a:t>о</a:t>
            </a:r>
            <a:r>
              <a:rPr sz="1000" spc="-65" dirty="0">
                <a:latin typeface="Trebuchet MS"/>
                <a:cs typeface="Trebuchet MS"/>
              </a:rPr>
              <a:t>ж</a:t>
            </a:r>
            <a:r>
              <a:rPr sz="1000" spc="5" dirty="0">
                <a:latin typeface="Trebuchet MS"/>
                <a:cs typeface="Trebuchet MS"/>
              </a:rPr>
              <a:t>д</a:t>
            </a:r>
            <a:r>
              <a:rPr sz="1000" spc="35" dirty="0">
                <a:latin typeface="Trebuchet MS"/>
                <a:cs typeface="Trebuchet MS"/>
              </a:rPr>
              <a:t>е</a:t>
            </a:r>
            <a:r>
              <a:rPr sz="1000" dirty="0">
                <a:latin typeface="Trebuchet MS"/>
                <a:cs typeface="Trebuchet MS"/>
              </a:rPr>
              <a:t>н</a:t>
            </a:r>
            <a:r>
              <a:rPr sz="1000" spc="-15" dirty="0">
                <a:latin typeface="Trebuchet MS"/>
                <a:cs typeface="Trebuchet MS"/>
              </a:rPr>
              <a:t>и</a:t>
            </a:r>
            <a:r>
              <a:rPr sz="1000" spc="-30" dirty="0">
                <a:latin typeface="Trebuchet MS"/>
                <a:cs typeface="Trebuchet MS"/>
              </a:rPr>
              <a:t>ям  </a:t>
            </a:r>
            <a:r>
              <a:rPr sz="1000" spc="20" dirty="0">
                <a:latin typeface="Trebuchet MS"/>
                <a:cs typeface="Trebuchet MS"/>
              </a:rPr>
              <a:t>инвентаризации</a:t>
            </a:r>
            <a:endParaRPr sz="1000">
              <a:latin typeface="Trebuchet MS"/>
              <a:cs typeface="Trebuchet MS"/>
            </a:endParaRPr>
          </a:p>
          <a:p>
            <a:pPr marL="146050" indent="-133350">
              <a:lnSpc>
                <a:spcPct val="100000"/>
              </a:lnSpc>
              <a:buAutoNum type="arabicPeriod"/>
              <a:tabLst>
                <a:tab pos="146050" algn="l"/>
              </a:tabLst>
            </a:pPr>
            <a:r>
              <a:rPr sz="1000" spc="30" dirty="0">
                <a:latin typeface="Trebuchet MS"/>
                <a:cs typeface="Trebuchet MS"/>
              </a:rPr>
              <a:t>Ц</a:t>
            </a:r>
            <a:r>
              <a:rPr sz="1000" spc="35" dirty="0">
                <a:latin typeface="Trebuchet MS"/>
                <a:cs typeface="Trebuchet MS"/>
              </a:rPr>
              <a:t>е</a:t>
            </a:r>
            <a:r>
              <a:rPr sz="1000" spc="-25" dirty="0">
                <a:latin typeface="Trebuchet MS"/>
                <a:cs typeface="Trebuchet MS"/>
              </a:rPr>
              <a:t>ль</a:t>
            </a:r>
            <a:r>
              <a:rPr sz="1000" spc="-50" dirty="0">
                <a:latin typeface="Trebuchet MS"/>
                <a:cs typeface="Trebuchet MS"/>
              </a:rPr>
              <a:t> </a:t>
            </a:r>
            <a:r>
              <a:rPr sz="1000" spc="10" dirty="0">
                <a:latin typeface="Trebuchet MS"/>
                <a:cs typeface="Trebuchet MS"/>
              </a:rPr>
              <a:t>п</a:t>
            </a:r>
            <a:r>
              <a:rPr sz="1000" spc="65" dirty="0">
                <a:latin typeface="Trebuchet MS"/>
                <a:cs typeface="Trebuchet MS"/>
              </a:rPr>
              <a:t>о</a:t>
            </a:r>
            <a:r>
              <a:rPr sz="1000" spc="-60" dirty="0">
                <a:latin typeface="Trebuchet MS"/>
                <a:cs typeface="Trebuchet MS"/>
              </a:rPr>
              <a:t> </a:t>
            </a:r>
            <a:r>
              <a:rPr sz="1000" spc="45" dirty="0">
                <a:latin typeface="Trebuchet MS"/>
                <a:cs typeface="Trebuchet MS"/>
              </a:rPr>
              <a:t>с</a:t>
            </a:r>
            <a:r>
              <a:rPr sz="1000" spc="10" dirty="0">
                <a:latin typeface="Trebuchet MS"/>
                <a:cs typeface="Trebuchet MS"/>
              </a:rPr>
              <a:t>п</a:t>
            </a:r>
            <a:r>
              <a:rPr sz="1000" spc="-15" dirty="0">
                <a:latin typeface="Trebuchet MS"/>
                <a:cs typeface="Trebuchet MS"/>
              </a:rPr>
              <a:t>и</a:t>
            </a:r>
            <a:r>
              <a:rPr sz="1000" spc="45" dirty="0">
                <a:latin typeface="Trebuchet MS"/>
                <a:cs typeface="Trebuchet MS"/>
              </a:rPr>
              <a:t>с</a:t>
            </a:r>
            <a:r>
              <a:rPr sz="1000" spc="120" dirty="0">
                <a:latin typeface="Trebuchet MS"/>
                <a:cs typeface="Trebuchet MS"/>
              </a:rPr>
              <a:t>а</a:t>
            </a:r>
            <a:r>
              <a:rPr sz="1000" dirty="0">
                <a:latin typeface="Trebuchet MS"/>
                <a:cs typeface="Trebuchet MS"/>
              </a:rPr>
              <a:t>н</a:t>
            </a:r>
            <a:r>
              <a:rPr sz="1000" spc="-15" dirty="0">
                <a:latin typeface="Trebuchet MS"/>
                <a:cs typeface="Trebuchet MS"/>
              </a:rPr>
              <a:t>и</a:t>
            </a:r>
            <a:r>
              <a:rPr sz="1000" spc="75" dirty="0">
                <a:latin typeface="Trebuchet MS"/>
                <a:cs typeface="Trebuchet MS"/>
              </a:rPr>
              <a:t>ю</a:t>
            </a:r>
            <a:endParaRPr sz="1000">
              <a:latin typeface="Trebuchet MS"/>
              <a:cs typeface="Trebuchet MS"/>
            </a:endParaRPr>
          </a:p>
          <a:p>
            <a:pPr marL="12700" marR="5080">
              <a:lnSpc>
                <a:spcPct val="100000"/>
              </a:lnSpc>
              <a:buAutoNum type="arabicPeriod"/>
              <a:tabLst>
                <a:tab pos="141605" algn="l"/>
              </a:tabLst>
            </a:pPr>
            <a:r>
              <a:rPr sz="1000" spc="-5" dirty="0">
                <a:latin typeface="Trebuchet MS"/>
                <a:cs typeface="Trebuchet MS"/>
              </a:rPr>
              <a:t>У</a:t>
            </a:r>
            <a:r>
              <a:rPr sz="1000" spc="-20" dirty="0">
                <a:latin typeface="Trebuchet MS"/>
                <a:cs typeface="Trebuchet MS"/>
              </a:rPr>
              <a:t>т</a:t>
            </a:r>
            <a:r>
              <a:rPr sz="1000" spc="10" dirty="0">
                <a:latin typeface="Trebuchet MS"/>
                <a:cs typeface="Trebuchet MS"/>
              </a:rPr>
              <a:t>ве</a:t>
            </a:r>
            <a:r>
              <a:rPr sz="1000" spc="75" dirty="0">
                <a:latin typeface="Trebuchet MS"/>
                <a:cs typeface="Trebuchet MS"/>
              </a:rPr>
              <a:t>р</a:t>
            </a:r>
            <a:r>
              <a:rPr sz="1000" spc="-65" dirty="0">
                <a:latin typeface="Trebuchet MS"/>
                <a:cs typeface="Trebuchet MS"/>
              </a:rPr>
              <a:t>ж</a:t>
            </a:r>
            <a:r>
              <a:rPr sz="1000" spc="5" dirty="0">
                <a:latin typeface="Trebuchet MS"/>
                <a:cs typeface="Trebuchet MS"/>
              </a:rPr>
              <a:t>д</a:t>
            </a:r>
            <a:r>
              <a:rPr sz="1000" spc="35" dirty="0">
                <a:latin typeface="Trebuchet MS"/>
                <a:cs typeface="Trebuchet MS"/>
              </a:rPr>
              <a:t>е</a:t>
            </a:r>
            <a:r>
              <a:rPr sz="1000" dirty="0">
                <a:latin typeface="Trebuchet MS"/>
                <a:cs typeface="Trebuchet MS"/>
              </a:rPr>
              <a:t>нн</a:t>
            </a:r>
            <a:r>
              <a:rPr sz="1000" spc="-40" dirty="0">
                <a:latin typeface="Trebuchet MS"/>
                <a:cs typeface="Trebuchet MS"/>
              </a:rPr>
              <a:t>ы</a:t>
            </a:r>
            <a:r>
              <a:rPr sz="1000" spc="-15" dirty="0">
                <a:latin typeface="Trebuchet MS"/>
                <a:cs typeface="Trebuchet MS"/>
              </a:rPr>
              <a:t>й</a:t>
            </a:r>
            <a:r>
              <a:rPr sz="1000" spc="-50" dirty="0">
                <a:latin typeface="Trebuchet MS"/>
                <a:cs typeface="Trebuchet MS"/>
              </a:rPr>
              <a:t> </a:t>
            </a:r>
            <a:r>
              <a:rPr sz="1000" spc="10" dirty="0">
                <a:latin typeface="Trebuchet MS"/>
                <a:cs typeface="Trebuchet MS"/>
              </a:rPr>
              <a:t>п</a:t>
            </a:r>
            <a:r>
              <a:rPr sz="1000" spc="50" dirty="0">
                <a:latin typeface="Trebuchet MS"/>
                <a:cs typeface="Trebuchet MS"/>
              </a:rPr>
              <a:t>ла</a:t>
            </a:r>
            <a:r>
              <a:rPr sz="1000" dirty="0">
                <a:latin typeface="Trebuchet MS"/>
                <a:cs typeface="Trebuchet MS"/>
              </a:rPr>
              <a:t>н</a:t>
            </a:r>
            <a:r>
              <a:rPr sz="1000" spc="-50" dirty="0">
                <a:latin typeface="Trebuchet MS"/>
                <a:cs typeface="Trebuchet MS"/>
              </a:rPr>
              <a:t> </a:t>
            </a:r>
            <a:r>
              <a:rPr sz="1000" spc="10" dirty="0">
                <a:latin typeface="Trebuchet MS"/>
                <a:cs typeface="Trebuchet MS"/>
              </a:rPr>
              <a:t>вв</a:t>
            </a:r>
            <a:r>
              <a:rPr sz="1000" dirty="0">
                <a:latin typeface="Trebuchet MS"/>
                <a:cs typeface="Trebuchet MS"/>
              </a:rPr>
              <a:t>о</a:t>
            </a:r>
            <a:r>
              <a:rPr sz="1000" spc="5" dirty="0">
                <a:latin typeface="Trebuchet MS"/>
                <a:cs typeface="Trebuchet MS"/>
              </a:rPr>
              <a:t>д</a:t>
            </a:r>
            <a:r>
              <a:rPr sz="1000" spc="85" dirty="0">
                <a:latin typeface="Trebuchet MS"/>
                <a:cs typeface="Trebuchet MS"/>
              </a:rPr>
              <a:t>а  </a:t>
            </a:r>
            <a:r>
              <a:rPr sz="1000" spc="20" dirty="0">
                <a:latin typeface="Trebuchet MS"/>
                <a:cs typeface="Trebuchet MS"/>
              </a:rPr>
              <a:t>нового</a:t>
            </a:r>
            <a:r>
              <a:rPr sz="1000" spc="-65" dirty="0">
                <a:latin typeface="Trebuchet MS"/>
                <a:cs typeface="Trebuchet MS"/>
              </a:rPr>
              <a:t> </a:t>
            </a:r>
            <a:r>
              <a:rPr sz="1000" spc="10" dirty="0">
                <a:latin typeface="Trebuchet MS"/>
                <a:cs typeface="Trebuchet MS"/>
              </a:rPr>
              <a:t>меню</a:t>
            </a:r>
            <a:endParaRPr sz="1000">
              <a:latin typeface="Trebuchet MS"/>
              <a:cs typeface="Trebuchet M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535028" y="262635"/>
            <a:ext cx="1550035" cy="1092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5570" indent="-103505">
              <a:lnSpc>
                <a:spcPct val="100000"/>
              </a:lnSpc>
              <a:spcBef>
                <a:spcPts val="100"/>
              </a:spcBef>
              <a:buAutoNum type="arabicPeriod"/>
              <a:tabLst>
                <a:tab pos="116205" algn="l"/>
              </a:tabLst>
            </a:pPr>
            <a:r>
              <a:rPr sz="1000" spc="30" dirty="0">
                <a:latin typeface="Trebuchet MS"/>
                <a:cs typeface="Trebuchet MS"/>
              </a:rPr>
              <a:t>Ц</a:t>
            </a:r>
            <a:r>
              <a:rPr sz="1000" spc="35" dirty="0">
                <a:latin typeface="Trebuchet MS"/>
                <a:cs typeface="Trebuchet MS"/>
              </a:rPr>
              <a:t>е</a:t>
            </a:r>
            <a:r>
              <a:rPr sz="1000" spc="-25" dirty="0">
                <a:latin typeface="Trebuchet MS"/>
                <a:cs typeface="Trebuchet MS"/>
              </a:rPr>
              <a:t>ль</a:t>
            </a:r>
            <a:r>
              <a:rPr sz="1000" spc="-50" dirty="0">
                <a:latin typeface="Trebuchet MS"/>
                <a:cs typeface="Trebuchet MS"/>
              </a:rPr>
              <a:t> </a:t>
            </a:r>
            <a:r>
              <a:rPr sz="1000" spc="10" dirty="0">
                <a:latin typeface="Trebuchet MS"/>
                <a:cs typeface="Trebuchet MS"/>
              </a:rPr>
              <a:t>п</a:t>
            </a:r>
            <a:r>
              <a:rPr sz="1000" spc="65" dirty="0">
                <a:latin typeface="Trebuchet MS"/>
                <a:cs typeface="Trebuchet MS"/>
              </a:rPr>
              <a:t>о</a:t>
            </a:r>
            <a:r>
              <a:rPr sz="1000" spc="-60" dirty="0">
                <a:latin typeface="Trebuchet MS"/>
                <a:cs typeface="Trebuchet MS"/>
              </a:rPr>
              <a:t> </a:t>
            </a:r>
            <a:r>
              <a:rPr sz="1000" spc="-100" dirty="0">
                <a:latin typeface="Trebuchet MS"/>
                <a:cs typeface="Trebuchet MS"/>
              </a:rPr>
              <a:t>l</a:t>
            </a:r>
            <a:r>
              <a:rPr sz="1000" spc="110" dirty="0">
                <a:latin typeface="Trebuchet MS"/>
                <a:cs typeface="Trebuchet MS"/>
              </a:rPr>
              <a:t>a</a:t>
            </a:r>
            <a:r>
              <a:rPr sz="1000" spc="75" dirty="0">
                <a:latin typeface="Trebuchet MS"/>
                <a:cs typeface="Trebuchet MS"/>
              </a:rPr>
              <a:t>b</a:t>
            </a:r>
            <a:r>
              <a:rPr sz="1000" spc="55" dirty="0">
                <a:latin typeface="Trebuchet MS"/>
                <a:cs typeface="Trebuchet MS"/>
              </a:rPr>
              <a:t>o</a:t>
            </a:r>
            <a:r>
              <a:rPr sz="1000" spc="-75" dirty="0">
                <a:latin typeface="Trebuchet MS"/>
                <a:cs typeface="Trebuchet MS"/>
              </a:rPr>
              <a:t>r</a:t>
            </a:r>
            <a:r>
              <a:rPr sz="1000" spc="-55" dirty="0">
                <a:latin typeface="Trebuchet MS"/>
                <a:cs typeface="Trebuchet MS"/>
              </a:rPr>
              <a:t> </a:t>
            </a:r>
            <a:r>
              <a:rPr sz="1000" spc="50" dirty="0">
                <a:latin typeface="Trebuchet MS"/>
                <a:cs typeface="Trebuchet MS"/>
              </a:rPr>
              <a:t>c</a:t>
            </a:r>
            <a:r>
              <a:rPr sz="1000" spc="55" dirty="0">
                <a:latin typeface="Trebuchet MS"/>
                <a:cs typeface="Trebuchet MS"/>
              </a:rPr>
              <a:t>o</a:t>
            </a:r>
            <a:r>
              <a:rPr sz="1000" spc="40" dirty="0">
                <a:latin typeface="Trebuchet MS"/>
                <a:cs typeface="Trebuchet MS"/>
              </a:rPr>
              <a:t>s</a:t>
            </a:r>
            <a:r>
              <a:rPr sz="1000" spc="-25" dirty="0">
                <a:latin typeface="Trebuchet MS"/>
                <a:cs typeface="Trebuchet MS"/>
              </a:rPr>
              <a:t>t</a:t>
            </a:r>
            <a:endParaRPr sz="1000">
              <a:latin typeface="Trebuchet MS"/>
              <a:cs typeface="Trebuchet MS"/>
            </a:endParaRPr>
          </a:p>
          <a:p>
            <a:pPr marL="12700" marR="5080">
              <a:lnSpc>
                <a:spcPct val="100000"/>
              </a:lnSpc>
              <a:buAutoNum type="arabicPeriod"/>
              <a:tabLst>
                <a:tab pos="139700" algn="l"/>
              </a:tabLst>
            </a:pPr>
            <a:r>
              <a:rPr sz="1000" spc="30" dirty="0">
                <a:latin typeface="Trebuchet MS"/>
                <a:cs typeface="Trebuchet MS"/>
              </a:rPr>
              <a:t>Ц</a:t>
            </a:r>
            <a:r>
              <a:rPr sz="1000" spc="35" dirty="0">
                <a:latin typeface="Trebuchet MS"/>
                <a:cs typeface="Trebuchet MS"/>
              </a:rPr>
              <a:t>е</a:t>
            </a:r>
            <a:r>
              <a:rPr sz="1000" spc="-25" dirty="0">
                <a:latin typeface="Trebuchet MS"/>
                <a:cs typeface="Trebuchet MS"/>
              </a:rPr>
              <a:t>ль</a:t>
            </a:r>
            <a:r>
              <a:rPr sz="1000" spc="-50" dirty="0">
                <a:latin typeface="Trebuchet MS"/>
                <a:cs typeface="Trebuchet MS"/>
              </a:rPr>
              <a:t> </a:t>
            </a:r>
            <a:r>
              <a:rPr sz="1000" spc="10" dirty="0">
                <a:latin typeface="Trebuchet MS"/>
                <a:cs typeface="Trebuchet MS"/>
              </a:rPr>
              <a:t>п</a:t>
            </a:r>
            <a:r>
              <a:rPr sz="1000" spc="65" dirty="0">
                <a:latin typeface="Trebuchet MS"/>
                <a:cs typeface="Trebuchet MS"/>
              </a:rPr>
              <a:t>о</a:t>
            </a:r>
            <a:r>
              <a:rPr sz="1000" spc="-60" dirty="0">
                <a:latin typeface="Trebuchet MS"/>
                <a:cs typeface="Trebuchet MS"/>
              </a:rPr>
              <a:t> </a:t>
            </a:r>
            <a:r>
              <a:rPr sz="1000" spc="75" dirty="0">
                <a:latin typeface="Trebuchet MS"/>
                <a:cs typeface="Trebuchet MS"/>
              </a:rPr>
              <a:t>р</a:t>
            </a:r>
            <a:r>
              <a:rPr sz="1000" spc="120" dirty="0">
                <a:latin typeface="Trebuchet MS"/>
                <a:cs typeface="Trebuchet MS"/>
              </a:rPr>
              <a:t>а</a:t>
            </a:r>
            <a:r>
              <a:rPr sz="1000" spc="45" dirty="0">
                <a:latin typeface="Trebuchet MS"/>
                <a:cs typeface="Trebuchet MS"/>
              </a:rPr>
              <a:t>с</a:t>
            </a:r>
            <a:r>
              <a:rPr sz="1000" dirty="0">
                <a:latin typeface="Trebuchet MS"/>
                <a:cs typeface="Trebuchet MS"/>
              </a:rPr>
              <a:t>х</a:t>
            </a:r>
            <a:r>
              <a:rPr sz="1000" spc="55" dirty="0">
                <a:latin typeface="Trebuchet MS"/>
                <a:cs typeface="Trebuchet MS"/>
              </a:rPr>
              <a:t>о</a:t>
            </a:r>
            <a:r>
              <a:rPr sz="1000" spc="-65" dirty="0">
                <a:latin typeface="Trebuchet MS"/>
                <a:cs typeface="Trebuchet MS"/>
              </a:rPr>
              <a:t>ж</a:t>
            </a:r>
            <a:r>
              <a:rPr sz="1000" spc="5" dirty="0">
                <a:latin typeface="Trebuchet MS"/>
                <a:cs typeface="Trebuchet MS"/>
              </a:rPr>
              <a:t>д</a:t>
            </a:r>
            <a:r>
              <a:rPr sz="1000" spc="35" dirty="0">
                <a:latin typeface="Trebuchet MS"/>
                <a:cs typeface="Trebuchet MS"/>
              </a:rPr>
              <a:t>е</a:t>
            </a:r>
            <a:r>
              <a:rPr sz="1000" dirty="0">
                <a:latin typeface="Trebuchet MS"/>
                <a:cs typeface="Trebuchet MS"/>
              </a:rPr>
              <a:t>н</a:t>
            </a:r>
            <a:r>
              <a:rPr sz="1000" spc="-15" dirty="0">
                <a:latin typeface="Trebuchet MS"/>
                <a:cs typeface="Trebuchet MS"/>
              </a:rPr>
              <a:t>и</a:t>
            </a:r>
            <a:r>
              <a:rPr sz="1000" spc="-30" dirty="0">
                <a:latin typeface="Trebuchet MS"/>
                <a:cs typeface="Trebuchet MS"/>
              </a:rPr>
              <a:t>ям  </a:t>
            </a:r>
            <a:r>
              <a:rPr sz="1000" spc="20" dirty="0">
                <a:latin typeface="Trebuchet MS"/>
                <a:cs typeface="Trebuchet MS"/>
              </a:rPr>
              <a:t>инвентаризации</a:t>
            </a:r>
            <a:endParaRPr sz="1000">
              <a:latin typeface="Trebuchet MS"/>
              <a:cs typeface="Trebuchet MS"/>
            </a:endParaRPr>
          </a:p>
          <a:p>
            <a:pPr marL="12700" marR="58419">
              <a:lnSpc>
                <a:spcPct val="100000"/>
              </a:lnSpc>
              <a:buAutoNum type="arabicPeriod"/>
              <a:tabLst>
                <a:tab pos="139700" algn="l"/>
              </a:tabLst>
            </a:pPr>
            <a:r>
              <a:rPr sz="1000" spc="-5" dirty="0">
                <a:latin typeface="Trebuchet MS"/>
                <a:cs typeface="Trebuchet MS"/>
              </a:rPr>
              <a:t>У</a:t>
            </a:r>
            <a:r>
              <a:rPr sz="1000" spc="-20" dirty="0">
                <a:latin typeface="Trebuchet MS"/>
                <a:cs typeface="Trebuchet MS"/>
              </a:rPr>
              <a:t>т</a:t>
            </a:r>
            <a:r>
              <a:rPr sz="1000" spc="10" dirty="0">
                <a:latin typeface="Trebuchet MS"/>
                <a:cs typeface="Trebuchet MS"/>
              </a:rPr>
              <a:t>ве</a:t>
            </a:r>
            <a:r>
              <a:rPr sz="1000" spc="75" dirty="0">
                <a:latin typeface="Trebuchet MS"/>
                <a:cs typeface="Trebuchet MS"/>
              </a:rPr>
              <a:t>р</a:t>
            </a:r>
            <a:r>
              <a:rPr sz="1000" spc="-65" dirty="0">
                <a:latin typeface="Trebuchet MS"/>
                <a:cs typeface="Trebuchet MS"/>
              </a:rPr>
              <a:t>ж</a:t>
            </a:r>
            <a:r>
              <a:rPr sz="1000" spc="5" dirty="0">
                <a:latin typeface="Trebuchet MS"/>
                <a:cs typeface="Trebuchet MS"/>
              </a:rPr>
              <a:t>д</a:t>
            </a:r>
            <a:r>
              <a:rPr sz="1000" spc="35" dirty="0">
                <a:latin typeface="Trebuchet MS"/>
                <a:cs typeface="Trebuchet MS"/>
              </a:rPr>
              <a:t>е</a:t>
            </a:r>
            <a:r>
              <a:rPr sz="1000" dirty="0">
                <a:latin typeface="Trebuchet MS"/>
                <a:cs typeface="Trebuchet MS"/>
              </a:rPr>
              <a:t>нн</a:t>
            </a:r>
            <a:r>
              <a:rPr sz="1000" spc="-40" dirty="0">
                <a:latin typeface="Trebuchet MS"/>
                <a:cs typeface="Trebuchet MS"/>
              </a:rPr>
              <a:t>ы</a:t>
            </a:r>
            <a:r>
              <a:rPr sz="1000" spc="-15" dirty="0">
                <a:latin typeface="Trebuchet MS"/>
                <a:cs typeface="Trebuchet MS"/>
              </a:rPr>
              <a:t>й</a:t>
            </a:r>
            <a:r>
              <a:rPr sz="1000" spc="-50" dirty="0">
                <a:latin typeface="Trebuchet MS"/>
                <a:cs typeface="Trebuchet MS"/>
              </a:rPr>
              <a:t> </a:t>
            </a:r>
            <a:r>
              <a:rPr sz="1000" spc="20" dirty="0">
                <a:latin typeface="Trebuchet MS"/>
                <a:cs typeface="Trebuchet MS"/>
              </a:rPr>
              <a:t>гр</a:t>
            </a:r>
            <a:r>
              <a:rPr sz="1000" spc="120" dirty="0">
                <a:latin typeface="Trebuchet MS"/>
                <a:cs typeface="Trebuchet MS"/>
              </a:rPr>
              <a:t>а</a:t>
            </a:r>
            <a:r>
              <a:rPr sz="1000" spc="-105" dirty="0">
                <a:latin typeface="Trebuchet MS"/>
                <a:cs typeface="Trebuchet MS"/>
              </a:rPr>
              <a:t>ф</a:t>
            </a:r>
            <a:r>
              <a:rPr sz="1000" spc="-15" dirty="0">
                <a:latin typeface="Trebuchet MS"/>
                <a:cs typeface="Trebuchet MS"/>
              </a:rPr>
              <a:t>и</a:t>
            </a:r>
            <a:r>
              <a:rPr sz="1000" spc="-20" dirty="0">
                <a:latin typeface="Trebuchet MS"/>
                <a:cs typeface="Trebuchet MS"/>
              </a:rPr>
              <a:t>к  </a:t>
            </a:r>
            <a:r>
              <a:rPr sz="1000" spc="35" dirty="0">
                <a:latin typeface="Trebuchet MS"/>
                <a:cs typeface="Trebuchet MS"/>
              </a:rPr>
              <a:t>работы</a:t>
            </a:r>
            <a:endParaRPr sz="1000">
              <a:latin typeface="Trebuchet MS"/>
              <a:cs typeface="Trebuchet MS"/>
            </a:endParaRPr>
          </a:p>
          <a:p>
            <a:pPr marL="12700" marR="88900">
              <a:lnSpc>
                <a:spcPct val="100000"/>
              </a:lnSpc>
              <a:buAutoNum type="arabicPeriod"/>
              <a:tabLst>
                <a:tab pos="146050" algn="l"/>
              </a:tabLst>
            </a:pPr>
            <a:r>
              <a:rPr sz="1000" spc="5" dirty="0">
                <a:latin typeface="Trebuchet MS"/>
                <a:cs typeface="Trebuchet MS"/>
              </a:rPr>
              <a:t>Цель </a:t>
            </a:r>
            <a:r>
              <a:rPr sz="1000" spc="40" dirty="0">
                <a:latin typeface="Trebuchet MS"/>
                <a:cs typeface="Trebuchet MS"/>
              </a:rPr>
              <a:t>по </a:t>
            </a:r>
            <a:r>
              <a:rPr sz="1000" spc="25" dirty="0">
                <a:latin typeface="Trebuchet MS"/>
                <a:cs typeface="Trebuchet MS"/>
              </a:rPr>
              <a:t>контролю </a:t>
            </a:r>
            <a:r>
              <a:rPr sz="1000" spc="30" dirty="0">
                <a:latin typeface="Trebuchet MS"/>
                <a:cs typeface="Trebuchet MS"/>
              </a:rPr>
              <a:t> качества</a:t>
            </a:r>
            <a:r>
              <a:rPr sz="1000" spc="-60" dirty="0">
                <a:latin typeface="Trebuchet MS"/>
                <a:cs typeface="Trebuchet MS"/>
              </a:rPr>
              <a:t> </a:t>
            </a:r>
            <a:r>
              <a:rPr sz="1000" spc="-10" dirty="0">
                <a:latin typeface="Trebuchet MS"/>
                <a:cs typeface="Trebuchet MS"/>
              </a:rPr>
              <a:t>(чистота,</a:t>
            </a:r>
            <a:r>
              <a:rPr sz="1000" spc="-65" dirty="0">
                <a:latin typeface="Trebuchet MS"/>
                <a:cs typeface="Trebuchet MS"/>
              </a:rPr>
              <a:t> </a:t>
            </a:r>
            <a:r>
              <a:rPr sz="1000" spc="-25" dirty="0">
                <a:latin typeface="Trebuchet MS"/>
                <a:cs typeface="Trebuchet MS"/>
              </a:rPr>
              <a:t>КЛН)</a:t>
            </a:r>
            <a:endParaRPr sz="1000">
              <a:latin typeface="Trebuchet MS"/>
              <a:cs typeface="Trebuchet M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0400384" y="338835"/>
            <a:ext cx="1511935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37465">
              <a:lnSpc>
                <a:spcPct val="100000"/>
              </a:lnSpc>
              <a:spcBef>
                <a:spcPts val="100"/>
              </a:spcBef>
              <a:buAutoNum type="arabicPeriod"/>
              <a:tabLst>
                <a:tab pos="116205" algn="l"/>
              </a:tabLst>
            </a:pPr>
            <a:r>
              <a:rPr sz="1000" spc="15" dirty="0">
                <a:latin typeface="Trebuchet MS"/>
                <a:cs typeface="Trebuchet MS"/>
              </a:rPr>
              <a:t>Ведомость</a:t>
            </a:r>
            <a:r>
              <a:rPr sz="1000" spc="-75" dirty="0">
                <a:latin typeface="Trebuchet MS"/>
                <a:cs typeface="Trebuchet MS"/>
              </a:rPr>
              <a:t> </a:t>
            </a:r>
            <a:r>
              <a:rPr sz="1000" spc="60" dirty="0">
                <a:latin typeface="Trebuchet MS"/>
                <a:cs typeface="Trebuchet MS"/>
              </a:rPr>
              <a:t>на</a:t>
            </a:r>
            <a:r>
              <a:rPr sz="1000" spc="-70" dirty="0">
                <a:latin typeface="Trebuchet MS"/>
                <a:cs typeface="Trebuchet MS"/>
              </a:rPr>
              <a:t> </a:t>
            </a:r>
            <a:r>
              <a:rPr sz="1000" spc="5" dirty="0">
                <a:latin typeface="Trebuchet MS"/>
                <a:cs typeface="Trebuchet MS"/>
              </a:rPr>
              <a:t>выплату </a:t>
            </a:r>
            <a:r>
              <a:rPr sz="1000" spc="-285" dirty="0">
                <a:latin typeface="Trebuchet MS"/>
                <a:cs typeface="Trebuchet MS"/>
              </a:rPr>
              <a:t> </a:t>
            </a:r>
            <a:r>
              <a:rPr sz="1000" spc="15" dirty="0">
                <a:latin typeface="Trebuchet MS"/>
                <a:cs typeface="Trebuchet MS"/>
              </a:rPr>
              <a:t>зар.</a:t>
            </a:r>
            <a:r>
              <a:rPr sz="1000" spc="-65" dirty="0">
                <a:latin typeface="Trebuchet MS"/>
                <a:cs typeface="Trebuchet MS"/>
              </a:rPr>
              <a:t> </a:t>
            </a:r>
            <a:r>
              <a:rPr sz="1000" spc="10" dirty="0">
                <a:latin typeface="Trebuchet MS"/>
                <a:cs typeface="Trebuchet MS"/>
              </a:rPr>
              <a:t>платы</a:t>
            </a:r>
            <a:endParaRPr sz="1000">
              <a:latin typeface="Trebuchet MS"/>
              <a:cs typeface="Trebuchet MS"/>
            </a:endParaRPr>
          </a:p>
          <a:p>
            <a:pPr marL="12700" marR="88265">
              <a:lnSpc>
                <a:spcPct val="100000"/>
              </a:lnSpc>
              <a:buAutoNum type="arabicPeriod"/>
              <a:tabLst>
                <a:tab pos="139700" algn="l"/>
              </a:tabLst>
            </a:pPr>
            <a:r>
              <a:rPr sz="1000" dirty="0">
                <a:latin typeface="Trebuchet MS"/>
                <a:cs typeface="Trebuchet MS"/>
              </a:rPr>
              <a:t>Ин</a:t>
            </a:r>
            <a:r>
              <a:rPr sz="1000" spc="-105" dirty="0">
                <a:latin typeface="Trebuchet MS"/>
                <a:cs typeface="Trebuchet MS"/>
              </a:rPr>
              <a:t>ф</a:t>
            </a:r>
            <a:r>
              <a:rPr sz="1000" spc="55" dirty="0">
                <a:latin typeface="Trebuchet MS"/>
                <a:cs typeface="Trebuchet MS"/>
              </a:rPr>
              <a:t>о</a:t>
            </a:r>
            <a:r>
              <a:rPr sz="1000" spc="75" dirty="0">
                <a:latin typeface="Trebuchet MS"/>
                <a:cs typeface="Trebuchet MS"/>
              </a:rPr>
              <a:t>р</a:t>
            </a:r>
            <a:r>
              <a:rPr sz="1000" spc="-60" dirty="0">
                <a:latin typeface="Trebuchet MS"/>
                <a:cs typeface="Trebuchet MS"/>
              </a:rPr>
              <a:t>м</a:t>
            </a:r>
            <a:r>
              <a:rPr sz="1000" spc="120" dirty="0">
                <a:latin typeface="Trebuchet MS"/>
                <a:cs typeface="Trebuchet MS"/>
              </a:rPr>
              <a:t>а</a:t>
            </a:r>
            <a:r>
              <a:rPr sz="1000" spc="30" dirty="0">
                <a:latin typeface="Trebuchet MS"/>
                <a:cs typeface="Trebuchet MS"/>
              </a:rPr>
              <a:t>ц</a:t>
            </a:r>
            <a:r>
              <a:rPr sz="1000" spc="-15" dirty="0">
                <a:latin typeface="Trebuchet MS"/>
                <a:cs typeface="Trebuchet MS"/>
              </a:rPr>
              <a:t>и</a:t>
            </a:r>
            <a:r>
              <a:rPr sz="1000" spc="-25" dirty="0">
                <a:latin typeface="Trebuchet MS"/>
                <a:cs typeface="Trebuchet MS"/>
              </a:rPr>
              <a:t>я</a:t>
            </a:r>
            <a:r>
              <a:rPr sz="1000" spc="-55" dirty="0">
                <a:latin typeface="Trebuchet MS"/>
                <a:cs typeface="Trebuchet MS"/>
              </a:rPr>
              <a:t> </a:t>
            </a:r>
            <a:r>
              <a:rPr sz="1000" spc="65" dirty="0">
                <a:latin typeface="Trebuchet MS"/>
                <a:cs typeface="Trebuchet MS"/>
              </a:rPr>
              <a:t>о</a:t>
            </a:r>
            <a:r>
              <a:rPr sz="1000" spc="-60" dirty="0">
                <a:latin typeface="Trebuchet MS"/>
                <a:cs typeface="Trebuchet MS"/>
              </a:rPr>
              <a:t> </a:t>
            </a:r>
            <a:r>
              <a:rPr sz="1000" dirty="0">
                <a:latin typeface="Trebuchet MS"/>
                <a:cs typeface="Trebuchet MS"/>
              </a:rPr>
              <a:t>н</a:t>
            </a:r>
            <a:r>
              <a:rPr sz="1000" spc="55" dirty="0">
                <a:latin typeface="Trebuchet MS"/>
                <a:cs typeface="Trebuchet MS"/>
              </a:rPr>
              <a:t>о</a:t>
            </a:r>
            <a:r>
              <a:rPr sz="1000" spc="25" dirty="0">
                <a:latin typeface="Trebuchet MS"/>
                <a:cs typeface="Trebuchet MS"/>
              </a:rPr>
              <a:t>в</a:t>
            </a:r>
            <a:r>
              <a:rPr sz="1000" spc="15" dirty="0">
                <a:latin typeface="Trebuchet MS"/>
                <a:cs typeface="Trebuchet MS"/>
              </a:rPr>
              <a:t>о</a:t>
            </a:r>
            <a:r>
              <a:rPr sz="1000" spc="-35" dirty="0">
                <a:latin typeface="Trebuchet MS"/>
                <a:cs typeface="Trebuchet MS"/>
              </a:rPr>
              <a:t>м  </a:t>
            </a:r>
            <a:r>
              <a:rPr sz="1000" spc="15" dirty="0">
                <a:latin typeface="Trebuchet MS"/>
                <a:cs typeface="Trebuchet MS"/>
              </a:rPr>
              <a:t>сотруднике</a:t>
            </a:r>
            <a:endParaRPr sz="1000">
              <a:latin typeface="Trebuchet MS"/>
              <a:cs typeface="Trebuchet MS"/>
            </a:endParaRPr>
          </a:p>
          <a:p>
            <a:pPr marL="12700" marR="5080">
              <a:lnSpc>
                <a:spcPct val="100000"/>
              </a:lnSpc>
              <a:buAutoNum type="arabicPeriod"/>
              <a:tabLst>
                <a:tab pos="139700" algn="l"/>
              </a:tabLst>
            </a:pPr>
            <a:r>
              <a:rPr sz="1000" spc="30" dirty="0">
                <a:latin typeface="Trebuchet MS"/>
                <a:cs typeface="Trebuchet MS"/>
              </a:rPr>
              <a:t>План</a:t>
            </a:r>
            <a:r>
              <a:rPr sz="1000" spc="-65" dirty="0">
                <a:latin typeface="Trebuchet MS"/>
                <a:cs typeface="Trebuchet MS"/>
              </a:rPr>
              <a:t> </a:t>
            </a:r>
            <a:r>
              <a:rPr sz="1000" spc="15" dirty="0">
                <a:latin typeface="Trebuchet MS"/>
                <a:cs typeface="Trebuchet MS"/>
              </a:rPr>
              <a:t>покупок</a:t>
            </a:r>
            <a:r>
              <a:rPr sz="1000" spc="-65" dirty="0">
                <a:latin typeface="Trebuchet MS"/>
                <a:cs typeface="Trebuchet MS"/>
              </a:rPr>
              <a:t> </a:t>
            </a:r>
            <a:r>
              <a:rPr sz="1000" spc="60" dirty="0">
                <a:latin typeface="Trebuchet MS"/>
                <a:cs typeface="Trebuchet MS"/>
              </a:rPr>
              <a:t>на</a:t>
            </a:r>
            <a:r>
              <a:rPr sz="1000" spc="-65" dirty="0">
                <a:latin typeface="Trebuchet MS"/>
                <a:cs typeface="Trebuchet MS"/>
              </a:rPr>
              <a:t> </a:t>
            </a:r>
            <a:r>
              <a:rPr sz="1000" spc="-15" dirty="0">
                <a:latin typeface="Trebuchet MS"/>
                <a:cs typeface="Trebuchet MS"/>
              </a:rPr>
              <a:t>след. </a:t>
            </a:r>
            <a:r>
              <a:rPr sz="1000" spc="-290" dirty="0">
                <a:latin typeface="Trebuchet MS"/>
                <a:cs typeface="Trebuchet MS"/>
              </a:rPr>
              <a:t> </a:t>
            </a:r>
            <a:r>
              <a:rPr sz="1000" spc="30" dirty="0">
                <a:latin typeface="Trebuchet MS"/>
                <a:cs typeface="Trebuchet MS"/>
              </a:rPr>
              <a:t>период</a:t>
            </a:r>
            <a:endParaRPr sz="1000">
              <a:latin typeface="Trebuchet MS"/>
              <a:cs typeface="Trebuchet MS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49451" y="2298700"/>
            <a:ext cx="74612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45" dirty="0">
                <a:latin typeface="Trebuchet MS"/>
                <a:cs typeface="Trebuchet MS"/>
              </a:rPr>
              <a:t>Ше</a:t>
            </a:r>
            <a:r>
              <a:rPr sz="1000" spc="-105" dirty="0">
                <a:latin typeface="Trebuchet MS"/>
                <a:cs typeface="Trebuchet MS"/>
              </a:rPr>
              <a:t>ф</a:t>
            </a:r>
            <a:r>
              <a:rPr sz="1000" spc="155" dirty="0">
                <a:latin typeface="Trebuchet MS"/>
                <a:cs typeface="Trebuchet MS"/>
              </a:rPr>
              <a:t>-</a:t>
            </a:r>
            <a:r>
              <a:rPr sz="1000" spc="10" dirty="0">
                <a:latin typeface="Trebuchet MS"/>
                <a:cs typeface="Trebuchet MS"/>
              </a:rPr>
              <a:t>п</a:t>
            </a:r>
            <a:r>
              <a:rPr sz="1000" spc="55" dirty="0">
                <a:latin typeface="Trebuchet MS"/>
                <a:cs typeface="Trebuchet MS"/>
              </a:rPr>
              <a:t>о</a:t>
            </a:r>
            <a:r>
              <a:rPr sz="1000" spc="50" dirty="0">
                <a:latin typeface="Trebuchet MS"/>
                <a:cs typeface="Trebuchet MS"/>
              </a:rPr>
              <a:t>ва</a:t>
            </a:r>
            <a:r>
              <a:rPr sz="1000" spc="75" dirty="0">
                <a:latin typeface="Trebuchet MS"/>
                <a:cs typeface="Trebuchet MS"/>
              </a:rPr>
              <a:t>р</a:t>
            </a:r>
            <a:endParaRPr sz="1000">
              <a:latin typeface="Trebuchet MS"/>
              <a:cs typeface="Trebuchet MS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100999" y="1689100"/>
            <a:ext cx="1801495" cy="1397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buAutoNum type="arabicPeriod"/>
              <a:tabLst>
                <a:tab pos="116205" algn="l"/>
              </a:tabLst>
            </a:pPr>
            <a:r>
              <a:rPr sz="1000" spc="5" dirty="0">
                <a:latin typeface="Trebuchet MS"/>
                <a:cs typeface="Trebuchet MS"/>
              </a:rPr>
              <a:t>График </a:t>
            </a:r>
            <a:r>
              <a:rPr sz="1000" spc="35" dirty="0">
                <a:latin typeface="Trebuchet MS"/>
                <a:cs typeface="Trebuchet MS"/>
              </a:rPr>
              <a:t>работы </a:t>
            </a:r>
            <a:r>
              <a:rPr sz="1000" spc="40" dirty="0">
                <a:latin typeface="Trebuchet MS"/>
                <a:cs typeface="Trebuchet MS"/>
              </a:rPr>
              <a:t> </a:t>
            </a:r>
            <a:r>
              <a:rPr sz="1000" spc="15" dirty="0">
                <a:latin typeface="Trebuchet MS"/>
                <a:cs typeface="Trebuchet MS"/>
              </a:rPr>
              <a:t>сотрудников</a:t>
            </a:r>
            <a:r>
              <a:rPr sz="1000" spc="-60" dirty="0">
                <a:latin typeface="Trebuchet MS"/>
                <a:cs typeface="Trebuchet MS"/>
              </a:rPr>
              <a:t> </a:t>
            </a:r>
            <a:r>
              <a:rPr sz="1000" spc="60" dirty="0">
                <a:latin typeface="Trebuchet MS"/>
                <a:cs typeface="Trebuchet MS"/>
              </a:rPr>
              <a:t>на</a:t>
            </a:r>
            <a:r>
              <a:rPr sz="1000" spc="-55" dirty="0">
                <a:latin typeface="Trebuchet MS"/>
                <a:cs typeface="Trebuchet MS"/>
              </a:rPr>
              <a:t> </a:t>
            </a:r>
            <a:r>
              <a:rPr sz="1000" spc="5" dirty="0">
                <a:latin typeface="Trebuchet MS"/>
                <a:cs typeface="Trebuchet MS"/>
              </a:rPr>
              <a:t>утверждение</a:t>
            </a:r>
            <a:endParaRPr sz="1000">
              <a:latin typeface="Trebuchet MS"/>
              <a:cs typeface="Trebuchet MS"/>
            </a:endParaRPr>
          </a:p>
          <a:p>
            <a:pPr marL="12700" marR="213995">
              <a:lnSpc>
                <a:spcPct val="100000"/>
              </a:lnSpc>
              <a:buAutoNum type="arabicPeriod"/>
              <a:tabLst>
                <a:tab pos="139700" algn="l"/>
              </a:tabLst>
            </a:pPr>
            <a:r>
              <a:rPr sz="1000" spc="125" dirty="0">
                <a:latin typeface="Trebuchet MS"/>
                <a:cs typeface="Trebuchet MS"/>
              </a:rPr>
              <a:t>О</a:t>
            </a:r>
            <a:r>
              <a:rPr sz="1000" spc="-20" dirty="0">
                <a:latin typeface="Trebuchet MS"/>
                <a:cs typeface="Trebuchet MS"/>
              </a:rPr>
              <a:t>т</a:t>
            </a:r>
            <a:r>
              <a:rPr sz="1000" spc="-10" dirty="0">
                <a:latin typeface="Trebuchet MS"/>
                <a:cs typeface="Trebuchet MS"/>
              </a:rPr>
              <a:t>ч</a:t>
            </a:r>
            <a:r>
              <a:rPr sz="1000" spc="35" dirty="0">
                <a:latin typeface="Trebuchet MS"/>
                <a:cs typeface="Trebuchet MS"/>
              </a:rPr>
              <a:t>е</a:t>
            </a:r>
            <a:r>
              <a:rPr sz="1000" spc="-15" dirty="0">
                <a:latin typeface="Trebuchet MS"/>
                <a:cs typeface="Trebuchet MS"/>
              </a:rPr>
              <a:t>т</a:t>
            </a:r>
            <a:r>
              <a:rPr sz="1000" spc="-55" dirty="0">
                <a:latin typeface="Trebuchet MS"/>
                <a:cs typeface="Trebuchet MS"/>
              </a:rPr>
              <a:t> </a:t>
            </a:r>
            <a:r>
              <a:rPr sz="1000" spc="10" dirty="0">
                <a:latin typeface="Trebuchet MS"/>
                <a:cs typeface="Trebuchet MS"/>
              </a:rPr>
              <a:t>п</a:t>
            </a:r>
            <a:r>
              <a:rPr sz="1000" spc="65" dirty="0">
                <a:latin typeface="Trebuchet MS"/>
                <a:cs typeface="Trebuchet MS"/>
              </a:rPr>
              <a:t>о</a:t>
            </a:r>
            <a:r>
              <a:rPr sz="1000" spc="-60" dirty="0">
                <a:latin typeface="Trebuchet MS"/>
                <a:cs typeface="Trebuchet MS"/>
              </a:rPr>
              <a:t> </a:t>
            </a:r>
            <a:r>
              <a:rPr sz="1000" spc="55" dirty="0">
                <a:latin typeface="Trebuchet MS"/>
                <a:cs typeface="Trebuchet MS"/>
              </a:rPr>
              <a:t>о</a:t>
            </a:r>
            <a:r>
              <a:rPr sz="1000" spc="-20" dirty="0">
                <a:latin typeface="Trebuchet MS"/>
                <a:cs typeface="Trebuchet MS"/>
              </a:rPr>
              <a:t>т</a:t>
            </a:r>
            <a:r>
              <a:rPr sz="1000" spc="75" dirty="0">
                <a:latin typeface="Trebuchet MS"/>
                <a:cs typeface="Trebuchet MS"/>
              </a:rPr>
              <a:t>р</a:t>
            </a:r>
            <a:r>
              <a:rPr sz="1000" spc="120" dirty="0">
                <a:latin typeface="Trebuchet MS"/>
                <a:cs typeface="Trebuchet MS"/>
              </a:rPr>
              <a:t>а</a:t>
            </a:r>
            <a:r>
              <a:rPr sz="1000" spc="10" dirty="0">
                <a:latin typeface="Trebuchet MS"/>
                <a:cs typeface="Trebuchet MS"/>
              </a:rPr>
              <a:t>б</a:t>
            </a:r>
            <a:r>
              <a:rPr sz="1000" spc="55" dirty="0">
                <a:latin typeface="Trebuchet MS"/>
                <a:cs typeface="Trebuchet MS"/>
              </a:rPr>
              <a:t>о</a:t>
            </a:r>
            <a:r>
              <a:rPr sz="1000" spc="-20" dirty="0">
                <a:latin typeface="Trebuchet MS"/>
                <a:cs typeface="Trebuchet MS"/>
              </a:rPr>
              <a:t>т</a:t>
            </a:r>
            <a:r>
              <a:rPr sz="1000" spc="120" dirty="0">
                <a:latin typeface="Trebuchet MS"/>
                <a:cs typeface="Trebuchet MS"/>
              </a:rPr>
              <a:t>а</a:t>
            </a:r>
            <a:r>
              <a:rPr sz="1000" dirty="0">
                <a:latin typeface="Trebuchet MS"/>
                <a:cs typeface="Trebuchet MS"/>
              </a:rPr>
              <a:t>нн</a:t>
            </a:r>
            <a:r>
              <a:rPr sz="1000" spc="-40" dirty="0">
                <a:latin typeface="Trebuchet MS"/>
                <a:cs typeface="Trebuchet MS"/>
              </a:rPr>
              <a:t>ы</a:t>
            </a:r>
            <a:r>
              <a:rPr sz="1000" spc="-10" dirty="0">
                <a:latin typeface="Trebuchet MS"/>
                <a:cs typeface="Trebuchet MS"/>
              </a:rPr>
              <a:t>й  </a:t>
            </a:r>
            <a:r>
              <a:rPr sz="1000" spc="45" dirty="0">
                <a:latin typeface="Trebuchet MS"/>
                <a:cs typeface="Trebuchet MS"/>
              </a:rPr>
              <a:t>часам</a:t>
            </a:r>
            <a:r>
              <a:rPr sz="1000" spc="-65" dirty="0">
                <a:latin typeface="Trebuchet MS"/>
                <a:cs typeface="Trebuchet MS"/>
              </a:rPr>
              <a:t> </a:t>
            </a:r>
            <a:r>
              <a:rPr sz="1000" spc="10" dirty="0">
                <a:latin typeface="Trebuchet MS"/>
                <a:cs typeface="Trebuchet MS"/>
              </a:rPr>
              <a:t>(WLC)</a:t>
            </a:r>
            <a:endParaRPr sz="1000">
              <a:latin typeface="Trebuchet MS"/>
              <a:cs typeface="Trebuchet MS"/>
            </a:endParaRPr>
          </a:p>
          <a:p>
            <a:pPr marL="12700" marR="575945">
              <a:lnSpc>
                <a:spcPct val="100000"/>
              </a:lnSpc>
              <a:buAutoNum type="arabicPeriod"/>
              <a:tabLst>
                <a:tab pos="139700" algn="l"/>
              </a:tabLst>
            </a:pPr>
            <a:r>
              <a:rPr sz="1000" spc="125" dirty="0">
                <a:latin typeface="Trebuchet MS"/>
                <a:cs typeface="Trebuchet MS"/>
              </a:rPr>
              <a:t>О</a:t>
            </a:r>
            <a:r>
              <a:rPr sz="1000" spc="-20" dirty="0">
                <a:latin typeface="Trebuchet MS"/>
                <a:cs typeface="Trebuchet MS"/>
              </a:rPr>
              <a:t>т</a:t>
            </a:r>
            <a:r>
              <a:rPr sz="1000" spc="-10" dirty="0">
                <a:latin typeface="Trebuchet MS"/>
                <a:cs typeface="Trebuchet MS"/>
              </a:rPr>
              <a:t>ч</a:t>
            </a:r>
            <a:r>
              <a:rPr sz="1000" spc="35" dirty="0">
                <a:latin typeface="Trebuchet MS"/>
                <a:cs typeface="Trebuchet MS"/>
              </a:rPr>
              <a:t>е</a:t>
            </a:r>
            <a:r>
              <a:rPr sz="1000" spc="-15" dirty="0">
                <a:latin typeface="Trebuchet MS"/>
                <a:cs typeface="Trebuchet MS"/>
              </a:rPr>
              <a:t>т</a:t>
            </a:r>
            <a:r>
              <a:rPr sz="1000" spc="-55" dirty="0">
                <a:latin typeface="Trebuchet MS"/>
                <a:cs typeface="Trebuchet MS"/>
              </a:rPr>
              <a:t> </a:t>
            </a:r>
            <a:r>
              <a:rPr sz="1000" spc="10" dirty="0">
                <a:latin typeface="Trebuchet MS"/>
                <a:cs typeface="Trebuchet MS"/>
              </a:rPr>
              <a:t>п</a:t>
            </a:r>
            <a:r>
              <a:rPr sz="1000" spc="65" dirty="0">
                <a:latin typeface="Trebuchet MS"/>
                <a:cs typeface="Trebuchet MS"/>
              </a:rPr>
              <a:t>о</a:t>
            </a:r>
            <a:r>
              <a:rPr sz="1000" spc="-60" dirty="0">
                <a:latin typeface="Trebuchet MS"/>
                <a:cs typeface="Trebuchet MS"/>
              </a:rPr>
              <a:t> </a:t>
            </a:r>
            <a:r>
              <a:rPr sz="1000" spc="75" dirty="0">
                <a:latin typeface="Trebuchet MS"/>
                <a:cs typeface="Trebuchet MS"/>
              </a:rPr>
              <a:t>р</a:t>
            </a:r>
            <a:r>
              <a:rPr sz="1000" spc="120" dirty="0">
                <a:latin typeface="Trebuchet MS"/>
                <a:cs typeface="Trebuchet MS"/>
              </a:rPr>
              <a:t>а</a:t>
            </a:r>
            <a:r>
              <a:rPr sz="1000" spc="-5" dirty="0">
                <a:latin typeface="Trebuchet MS"/>
                <a:cs typeface="Trebuchet MS"/>
              </a:rPr>
              <a:t>з</a:t>
            </a:r>
            <a:r>
              <a:rPr sz="1000" spc="10" dirty="0">
                <a:latin typeface="Trebuchet MS"/>
                <a:cs typeface="Trebuchet MS"/>
              </a:rPr>
              <a:t>б</a:t>
            </a:r>
            <a:r>
              <a:rPr sz="1000" spc="55" dirty="0">
                <a:latin typeface="Trebuchet MS"/>
                <a:cs typeface="Trebuchet MS"/>
              </a:rPr>
              <a:t>о</a:t>
            </a:r>
            <a:r>
              <a:rPr sz="1000" spc="75" dirty="0">
                <a:latin typeface="Trebuchet MS"/>
                <a:cs typeface="Trebuchet MS"/>
              </a:rPr>
              <a:t>р</a:t>
            </a:r>
            <a:r>
              <a:rPr sz="1000" spc="5" dirty="0">
                <a:latin typeface="Trebuchet MS"/>
                <a:cs typeface="Trebuchet MS"/>
              </a:rPr>
              <a:t>у  </a:t>
            </a:r>
            <a:r>
              <a:rPr sz="1000" spc="20" dirty="0">
                <a:latin typeface="Trebuchet MS"/>
                <a:cs typeface="Trebuchet MS"/>
              </a:rPr>
              <a:t>инвентаризации</a:t>
            </a:r>
            <a:endParaRPr sz="1000">
              <a:latin typeface="Trebuchet MS"/>
              <a:cs typeface="Trebuchet MS"/>
            </a:endParaRPr>
          </a:p>
          <a:p>
            <a:pPr marL="146050" indent="-133350">
              <a:lnSpc>
                <a:spcPct val="100000"/>
              </a:lnSpc>
              <a:buAutoNum type="arabicPeriod"/>
              <a:tabLst>
                <a:tab pos="146050" algn="l"/>
              </a:tabLst>
            </a:pPr>
            <a:r>
              <a:rPr sz="1000" spc="10" dirty="0">
                <a:latin typeface="Trebuchet MS"/>
                <a:cs typeface="Trebuchet MS"/>
              </a:rPr>
              <a:t>Cost&amp;Price</a:t>
            </a:r>
            <a:endParaRPr sz="1000">
              <a:latin typeface="Trebuchet MS"/>
              <a:cs typeface="Trebuchet MS"/>
            </a:endParaRPr>
          </a:p>
          <a:p>
            <a:pPr marL="12700" marR="260350">
              <a:lnSpc>
                <a:spcPct val="100000"/>
              </a:lnSpc>
              <a:buAutoNum type="arabicPeriod"/>
              <a:tabLst>
                <a:tab pos="141605" algn="l"/>
              </a:tabLst>
            </a:pPr>
            <a:r>
              <a:rPr sz="1000" spc="25" dirty="0">
                <a:latin typeface="Trebuchet MS"/>
                <a:cs typeface="Trebuchet MS"/>
              </a:rPr>
              <a:t>П</a:t>
            </a:r>
            <a:r>
              <a:rPr sz="1000" spc="75" dirty="0">
                <a:latin typeface="Trebuchet MS"/>
                <a:cs typeface="Trebuchet MS"/>
              </a:rPr>
              <a:t>р</a:t>
            </a:r>
            <a:r>
              <a:rPr sz="1000" spc="35" dirty="0">
                <a:latin typeface="Trebuchet MS"/>
                <a:cs typeface="Trebuchet MS"/>
              </a:rPr>
              <a:t>е</a:t>
            </a:r>
            <a:r>
              <a:rPr sz="1000" spc="5" dirty="0">
                <a:latin typeface="Trebuchet MS"/>
                <a:cs typeface="Trebuchet MS"/>
              </a:rPr>
              <a:t>д</a:t>
            </a:r>
            <a:r>
              <a:rPr sz="1000" spc="25" dirty="0">
                <a:latin typeface="Trebuchet MS"/>
                <a:cs typeface="Trebuchet MS"/>
              </a:rPr>
              <a:t>л</a:t>
            </a:r>
            <a:r>
              <a:rPr sz="1000" spc="15" dirty="0">
                <a:latin typeface="Trebuchet MS"/>
                <a:cs typeface="Trebuchet MS"/>
              </a:rPr>
              <a:t>о</a:t>
            </a:r>
            <a:r>
              <a:rPr sz="1000" spc="-65" dirty="0">
                <a:latin typeface="Trebuchet MS"/>
                <a:cs typeface="Trebuchet MS"/>
              </a:rPr>
              <a:t>ж</a:t>
            </a:r>
            <a:r>
              <a:rPr sz="1000" spc="35" dirty="0">
                <a:latin typeface="Trebuchet MS"/>
                <a:cs typeface="Trebuchet MS"/>
              </a:rPr>
              <a:t>е</a:t>
            </a:r>
            <a:r>
              <a:rPr sz="1000" dirty="0">
                <a:latin typeface="Trebuchet MS"/>
                <a:cs typeface="Trebuchet MS"/>
              </a:rPr>
              <a:t>н</a:t>
            </a:r>
            <a:r>
              <a:rPr sz="1000" spc="-15" dirty="0">
                <a:latin typeface="Trebuchet MS"/>
                <a:cs typeface="Trebuchet MS"/>
              </a:rPr>
              <a:t>и</a:t>
            </a:r>
            <a:r>
              <a:rPr sz="1000" spc="35" dirty="0">
                <a:latin typeface="Trebuchet MS"/>
                <a:cs typeface="Trebuchet MS"/>
              </a:rPr>
              <a:t>е</a:t>
            </a:r>
            <a:r>
              <a:rPr sz="1000" spc="-50" dirty="0">
                <a:latin typeface="Trebuchet MS"/>
                <a:cs typeface="Trebuchet MS"/>
              </a:rPr>
              <a:t> </a:t>
            </a:r>
            <a:r>
              <a:rPr sz="1000" spc="10" dirty="0">
                <a:latin typeface="Trebuchet MS"/>
                <a:cs typeface="Trebuchet MS"/>
              </a:rPr>
              <a:t>п</a:t>
            </a:r>
            <a:r>
              <a:rPr sz="1000" spc="65" dirty="0">
                <a:latin typeface="Trebuchet MS"/>
                <a:cs typeface="Trebuchet MS"/>
              </a:rPr>
              <a:t>о</a:t>
            </a:r>
            <a:r>
              <a:rPr sz="1000" spc="-60" dirty="0">
                <a:latin typeface="Trebuchet MS"/>
                <a:cs typeface="Trebuchet MS"/>
              </a:rPr>
              <a:t> </a:t>
            </a:r>
            <a:r>
              <a:rPr sz="1000" spc="10" dirty="0">
                <a:latin typeface="Trebuchet MS"/>
                <a:cs typeface="Trebuchet MS"/>
              </a:rPr>
              <a:t>вв</a:t>
            </a:r>
            <a:r>
              <a:rPr sz="1000" dirty="0">
                <a:latin typeface="Trebuchet MS"/>
                <a:cs typeface="Trebuchet MS"/>
              </a:rPr>
              <a:t>о</a:t>
            </a:r>
            <a:r>
              <a:rPr sz="1000" spc="5" dirty="0">
                <a:latin typeface="Trebuchet MS"/>
                <a:cs typeface="Trebuchet MS"/>
              </a:rPr>
              <a:t>ду  </a:t>
            </a:r>
            <a:r>
              <a:rPr sz="1000" dirty="0">
                <a:latin typeface="Trebuchet MS"/>
                <a:cs typeface="Trebuchet MS"/>
              </a:rPr>
              <a:t>новых</a:t>
            </a:r>
            <a:r>
              <a:rPr sz="1000" spc="-55" dirty="0">
                <a:latin typeface="Trebuchet MS"/>
                <a:cs typeface="Trebuchet MS"/>
              </a:rPr>
              <a:t> </a:t>
            </a:r>
            <a:r>
              <a:rPr sz="1000" spc="20" dirty="0">
                <a:latin typeface="Trebuchet MS"/>
                <a:cs typeface="Trebuchet MS"/>
              </a:rPr>
              <a:t>блюд</a:t>
            </a:r>
            <a:endParaRPr sz="1000">
              <a:latin typeface="Trebuchet MS"/>
              <a:cs typeface="Trebuchet MS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823862" y="1917700"/>
            <a:ext cx="156591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89230">
              <a:lnSpc>
                <a:spcPct val="100000"/>
              </a:lnSpc>
              <a:spcBef>
                <a:spcPts val="100"/>
              </a:spcBef>
              <a:buAutoNum type="arabicPeriod"/>
              <a:tabLst>
                <a:tab pos="116205" algn="l"/>
              </a:tabLst>
            </a:pPr>
            <a:r>
              <a:rPr sz="1000" spc="-5" dirty="0">
                <a:latin typeface="Trebuchet MS"/>
                <a:cs typeface="Trebuchet MS"/>
              </a:rPr>
              <a:t>У</a:t>
            </a:r>
            <a:r>
              <a:rPr sz="1000" spc="-20" dirty="0">
                <a:latin typeface="Trebuchet MS"/>
                <a:cs typeface="Trebuchet MS"/>
              </a:rPr>
              <a:t>т</a:t>
            </a:r>
            <a:r>
              <a:rPr sz="1000" spc="10" dirty="0">
                <a:latin typeface="Trebuchet MS"/>
                <a:cs typeface="Trebuchet MS"/>
              </a:rPr>
              <a:t>ве</a:t>
            </a:r>
            <a:r>
              <a:rPr sz="1000" spc="75" dirty="0">
                <a:latin typeface="Trebuchet MS"/>
                <a:cs typeface="Trebuchet MS"/>
              </a:rPr>
              <a:t>р</a:t>
            </a:r>
            <a:r>
              <a:rPr sz="1000" spc="-65" dirty="0">
                <a:latin typeface="Trebuchet MS"/>
                <a:cs typeface="Trebuchet MS"/>
              </a:rPr>
              <a:t>ж</a:t>
            </a:r>
            <a:r>
              <a:rPr sz="1000" spc="5" dirty="0">
                <a:latin typeface="Trebuchet MS"/>
                <a:cs typeface="Trebuchet MS"/>
              </a:rPr>
              <a:t>д</a:t>
            </a:r>
            <a:r>
              <a:rPr sz="1000" spc="35" dirty="0">
                <a:latin typeface="Trebuchet MS"/>
                <a:cs typeface="Trebuchet MS"/>
              </a:rPr>
              <a:t>е</a:t>
            </a:r>
            <a:r>
              <a:rPr sz="1000" dirty="0">
                <a:latin typeface="Trebuchet MS"/>
                <a:cs typeface="Trebuchet MS"/>
              </a:rPr>
              <a:t>н</a:t>
            </a:r>
            <a:r>
              <a:rPr sz="1000" spc="-15" dirty="0">
                <a:latin typeface="Trebuchet MS"/>
                <a:cs typeface="Trebuchet MS"/>
              </a:rPr>
              <a:t>и</a:t>
            </a:r>
            <a:r>
              <a:rPr sz="1000" spc="35" dirty="0">
                <a:latin typeface="Trebuchet MS"/>
                <a:cs typeface="Trebuchet MS"/>
              </a:rPr>
              <a:t>е</a:t>
            </a:r>
            <a:r>
              <a:rPr sz="1000" spc="-50" dirty="0">
                <a:latin typeface="Trebuchet MS"/>
                <a:cs typeface="Trebuchet MS"/>
              </a:rPr>
              <a:t> </a:t>
            </a:r>
            <a:r>
              <a:rPr sz="1000" spc="-5" dirty="0">
                <a:latin typeface="Trebuchet MS"/>
                <a:cs typeface="Trebuchet MS"/>
              </a:rPr>
              <a:t>з</a:t>
            </a:r>
            <a:r>
              <a:rPr sz="1000" spc="120" dirty="0">
                <a:latin typeface="Trebuchet MS"/>
                <a:cs typeface="Trebuchet MS"/>
              </a:rPr>
              <a:t>а</a:t>
            </a:r>
            <a:r>
              <a:rPr sz="1000" spc="-20" dirty="0">
                <a:latin typeface="Trebuchet MS"/>
                <a:cs typeface="Trebuchet MS"/>
              </a:rPr>
              <a:t>к</a:t>
            </a:r>
            <a:r>
              <a:rPr sz="1000" spc="120" dirty="0">
                <a:latin typeface="Trebuchet MS"/>
                <a:cs typeface="Trebuchet MS"/>
              </a:rPr>
              <a:t>а</a:t>
            </a:r>
            <a:r>
              <a:rPr sz="1000" spc="-5" dirty="0">
                <a:latin typeface="Trebuchet MS"/>
                <a:cs typeface="Trebuchet MS"/>
              </a:rPr>
              <a:t>з</a:t>
            </a:r>
            <a:r>
              <a:rPr sz="1000" spc="85" dirty="0">
                <a:latin typeface="Trebuchet MS"/>
                <a:cs typeface="Trebuchet MS"/>
              </a:rPr>
              <a:t>а  </a:t>
            </a:r>
            <a:r>
              <a:rPr sz="1000" spc="55" dirty="0">
                <a:latin typeface="Trebuchet MS"/>
                <a:cs typeface="Trebuchet MS"/>
              </a:rPr>
              <a:t>товара</a:t>
            </a:r>
            <a:endParaRPr sz="1000">
              <a:latin typeface="Trebuchet MS"/>
              <a:cs typeface="Trebuchet MS"/>
            </a:endParaRPr>
          </a:p>
          <a:p>
            <a:pPr marL="139700" indent="-127000">
              <a:lnSpc>
                <a:spcPct val="100000"/>
              </a:lnSpc>
              <a:buAutoNum type="arabicPeriod"/>
              <a:tabLst>
                <a:tab pos="139700" algn="l"/>
              </a:tabLst>
            </a:pPr>
            <a:r>
              <a:rPr sz="1000" spc="25" dirty="0">
                <a:latin typeface="Trebuchet MS"/>
                <a:cs typeface="Trebuchet MS"/>
              </a:rPr>
              <a:t>Р</a:t>
            </a:r>
            <a:r>
              <a:rPr sz="1000" spc="35" dirty="0">
                <a:latin typeface="Trebuchet MS"/>
                <a:cs typeface="Trebuchet MS"/>
              </a:rPr>
              <a:t>е</a:t>
            </a:r>
            <a:r>
              <a:rPr sz="1000" spc="-5" dirty="0">
                <a:latin typeface="Trebuchet MS"/>
                <a:cs typeface="Trebuchet MS"/>
              </a:rPr>
              <a:t>з</a:t>
            </a:r>
            <a:r>
              <a:rPr sz="1000" spc="10" dirty="0">
                <a:latin typeface="Trebuchet MS"/>
                <a:cs typeface="Trebuchet MS"/>
              </a:rPr>
              <a:t>у</a:t>
            </a:r>
            <a:r>
              <a:rPr sz="1000" spc="-30" dirty="0">
                <a:latin typeface="Trebuchet MS"/>
                <a:cs typeface="Trebuchet MS"/>
              </a:rPr>
              <a:t>л</a:t>
            </a:r>
            <a:r>
              <a:rPr sz="1000" spc="-20" dirty="0">
                <a:latin typeface="Trebuchet MS"/>
                <a:cs typeface="Trebuchet MS"/>
              </a:rPr>
              <a:t>ьт</a:t>
            </a:r>
            <a:r>
              <a:rPr sz="1000" spc="120" dirty="0">
                <a:latin typeface="Trebuchet MS"/>
                <a:cs typeface="Trebuchet MS"/>
              </a:rPr>
              <a:t>а</a:t>
            </a:r>
            <a:r>
              <a:rPr sz="1000" spc="-20" dirty="0">
                <a:latin typeface="Trebuchet MS"/>
                <a:cs typeface="Trebuchet MS"/>
              </a:rPr>
              <a:t>т</a:t>
            </a:r>
            <a:r>
              <a:rPr sz="1000" spc="-40" dirty="0">
                <a:latin typeface="Trebuchet MS"/>
                <a:cs typeface="Trebuchet MS"/>
              </a:rPr>
              <a:t>ы</a:t>
            </a:r>
            <a:r>
              <a:rPr sz="1000" spc="-50" dirty="0">
                <a:latin typeface="Trebuchet MS"/>
                <a:cs typeface="Trebuchet MS"/>
              </a:rPr>
              <a:t> </a:t>
            </a:r>
            <a:r>
              <a:rPr sz="1000" spc="50" dirty="0">
                <a:latin typeface="Trebuchet MS"/>
                <a:cs typeface="Trebuchet MS"/>
              </a:rPr>
              <a:t>ла</a:t>
            </a:r>
            <a:r>
              <a:rPr sz="1000" spc="-15" dirty="0">
                <a:latin typeface="Trebuchet MS"/>
                <a:cs typeface="Trebuchet MS"/>
              </a:rPr>
              <a:t>й</a:t>
            </a:r>
            <a:r>
              <a:rPr sz="1000" dirty="0">
                <a:latin typeface="Trebuchet MS"/>
                <a:cs typeface="Trebuchet MS"/>
              </a:rPr>
              <a:t>н</a:t>
            </a:r>
            <a:r>
              <a:rPr sz="1000" spc="155" dirty="0">
                <a:latin typeface="Trebuchet MS"/>
                <a:cs typeface="Trebuchet MS"/>
              </a:rPr>
              <a:t>-</a:t>
            </a:r>
            <a:r>
              <a:rPr sz="1000" spc="10" dirty="0">
                <a:latin typeface="Trebuchet MS"/>
                <a:cs typeface="Trebuchet MS"/>
              </a:rPr>
              <a:t>ч</a:t>
            </a:r>
            <a:r>
              <a:rPr sz="1000" spc="15" dirty="0">
                <a:latin typeface="Trebuchet MS"/>
                <a:cs typeface="Trebuchet MS"/>
              </a:rPr>
              <a:t>е</a:t>
            </a:r>
            <a:r>
              <a:rPr sz="1000" spc="-20" dirty="0">
                <a:latin typeface="Trebuchet MS"/>
                <a:cs typeface="Trebuchet MS"/>
              </a:rPr>
              <a:t>к</a:t>
            </a:r>
            <a:r>
              <a:rPr sz="1000" spc="55" dirty="0">
                <a:latin typeface="Trebuchet MS"/>
                <a:cs typeface="Trebuchet MS"/>
              </a:rPr>
              <a:t>о</a:t>
            </a:r>
            <a:r>
              <a:rPr sz="1000" spc="-20" dirty="0">
                <a:latin typeface="Trebuchet MS"/>
                <a:cs typeface="Trebuchet MS"/>
              </a:rPr>
              <a:t>в</a:t>
            </a:r>
            <a:endParaRPr sz="1000">
              <a:latin typeface="Trebuchet MS"/>
              <a:cs typeface="Trebuchet MS"/>
            </a:endParaRPr>
          </a:p>
          <a:p>
            <a:pPr marL="139700" indent="-127000">
              <a:lnSpc>
                <a:spcPct val="100000"/>
              </a:lnSpc>
              <a:buAutoNum type="arabicPeriod"/>
              <a:tabLst>
                <a:tab pos="139700" algn="l"/>
              </a:tabLst>
            </a:pPr>
            <a:r>
              <a:rPr sz="1000" spc="5" dirty="0">
                <a:latin typeface="Trebuchet MS"/>
                <a:cs typeface="Trebuchet MS"/>
              </a:rPr>
              <a:t>Результаты</a:t>
            </a:r>
            <a:r>
              <a:rPr sz="1000" spc="-75" dirty="0">
                <a:latin typeface="Trebuchet MS"/>
                <a:cs typeface="Trebuchet MS"/>
              </a:rPr>
              <a:t> </a:t>
            </a:r>
            <a:r>
              <a:rPr sz="1000" spc="20" dirty="0">
                <a:latin typeface="Trebuchet MS"/>
                <a:cs typeface="Trebuchet MS"/>
              </a:rPr>
              <a:t>чек-листов</a:t>
            </a:r>
            <a:endParaRPr sz="1000">
              <a:latin typeface="Trebuchet MS"/>
              <a:cs typeface="Trebuchet MS"/>
            </a:endParaRPr>
          </a:p>
          <a:p>
            <a:pPr marL="146050" indent="-133350">
              <a:lnSpc>
                <a:spcPct val="100000"/>
              </a:lnSpc>
              <a:buAutoNum type="arabicPeriod"/>
              <a:tabLst>
                <a:tab pos="146050" algn="l"/>
              </a:tabLst>
            </a:pPr>
            <a:r>
              <a:rPr sz="1000" spc="125" dirty="0">
                <a:latin typeface="Trebuchet MS"/>
                <a:cs typeface="Trebuchet MS"/>
              </a:rPr>
              <a:t>О</a:t>
            </a:r>
            <a:r>
              <a:rPr sz="1000" spc="10" dirty="0">
                <a:latin typeface="Trebuchet MS"/>
                <a:cs typeface="Trebuchet MS"/>
              </a:rPr>
              <a:t>б</a:t>
            </a:r>
            <a:r>
              <a:rPr sz="1000" spc="-75" dirty="0">
                <a:latin typeface="Trebuchet MS"/>
                <a:cs typeface="Trebuchet MS"/>
              </a:rPr>
              <a:t>ъ</a:t>
            </a:r>
            <a:r>
              <a:rPr sz="1000" spc="35" dirty="0">
                <a:latin typeface="Trebuchet MS"/>
                <a:cs typeface="Trebuchet MS"/>
              </a:rPr>
              <a:t>е</a:t>
            </a:r>
            <a:r>
              <a:rPr sz="1000" spc="-55" dirty="0">
                <a:latin typeface="Trebuchet MS"/>
                <a:cs typeface="Trebuchet MS"/>
              </a:rPr>
              <a:t>м</a:t>
            </a:r>
            <a:r>
              <a:rPr sz="1000" spc="-60" dirty="0">
                <a:latin typeface="Trebuchet MS"/>
                <a:cs typeface="Trebuchet MS"/>
              </a:rPr>
              <a:t> </a:t>
            </a:r>
            <a:r>
              <a:rPr sz="1000" spc="45" dirty="0">
                <a:latin typeface="Trebuchet MS"/>
                <a:cs typeface="Trebuchet MS"/>
              </a:rPr>
              <a:t>с</a:t>
            </a:r>
            <a:r>
              <a:rPr sz="1000" spc="10" dirty="0">
                <a:latin typeface="Trebuchet MS"/>
                <a:cs typeface="Trebuchet MS"/>
              </a:rPr>
              <a:t>п</a:t>
            </a:r>
            <a:r>
              <a:rPr sz="1000" spc="-15" dirty="0">
                <a:latin typeface="Trebuchet MS"/>
                <a:cs typeface="Trebuchet MS"/>
              </a:rPr>
              <a:t>и</a:t>
            </a:r>
            <a:r>
              <a:rPr sz="1000" spc="45" dirty="0">
                <a:latin typeface="Trebuchet MS"/>
                <a:cs typeface="Trebuchet MS"/>
              </a:rPr>
              <a:t>с</a:t>
            </a:r>
            <a:r>
              <a:rPr sz="1000" spc="120" dirty="0">
                <a:latin typeface="Trebuchet MS"/>
                <a:cs typeface="Trebuchet MS"/>
              </a:rPr>
              <a:t>а</a:t>
            </a:r>
            <a:r>
              <a:rPr sz="1000" dirty="0">
                <a:latin typeface="Trebuchet MS"/>
                <a:cs typeface="Trebuchet MS"/>
              </a:rPr>
              <a:t>н</a:t>
            </a:r>
            <a:r>
              <a:rPr sz="1000" spc="-15" dirty="0">
                <a:latin typeface="Trebuchet MS"/>
                <a:cs typeface="Trebuchet MS"/>
              </a:rPr>
              <a:t>и</a:t>
            </a:r>
            <a:r>
              <a:rPr sz="1000" spc="-25" dirty="0">
                <a:latin typeface="Trebuchet MS"/>
                <a:cs typeface="Trebuchet MS"/>
              </a:rPr>
              <a:t>я</a:t>
            </a:r>
            <a:endParaRPr sz="1000">
              <a:latin typeface="Trebuchet MS"/>
              <a:cs typeface="Trebuchet MS"/>
            </a:endParaRPr>
          </a:p>
          <a:p>
            <a:pPr marL="140970" indent="-128905">
              <a:lnSpc>
                <a:spcPct val="100000"/>
              </a:lnSpc>
              <a:buAutoNum type="arabicPeriod"/>
              <a:tabLst>
                <a:tab pos="141605" algn="l"/>
              </a:tabLst>
            </a:pPr>
            <a:r>
              <a:rPr sz="1000" spc="30" dirty="0">
                <a:latin typeface="Trebuchet MS"/>
                <a:cs typeface="Trebuchet MS"/>
              </a:rPr>
              <a:t>Стоп-листы</a:t>
            </a:r>
            <a:endParaRPr sz="1000">
              <a:latin typeface="Trebuchet MS"/>
              <a:cs typeface="Trebuchet MS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648344" y="1841500"/>
            <a:ext cx="1751330" cy="1092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5570" indent="-103505">
              <a:lnSpc>
                <a:spcPct val="100000"/>
              </a:lnSpc>
              <a:spcBef>
                <a:spcPts val="100"/>
              </a:spcBef>
              <a:buAutoNum type="arabicPeriod"/>
              <a:tabLst>
                <a:tab pos="116205" algn="l"/>
              </a:tabLst>
            </a:pPr>
            <a:r>
              <a:rPr sz="1000" spc="35" dirty="0">
                <a:latin typeface="Trebuchet MS"/>
                <a:cs typeface="Trebuchet MS"/>
              </a:rPr>
              <a:t>З</a:t>
            </a:r>
            <a:r>
              <a:rPr sz="1000" spc="120" dirty="0">
                <a:latin typeface="Trebuchet MS"/>
                <a:cs typeface="Trebuchet MS"/>
              </a:rPr>
              <a:t>а</a:t>
            </a:r>
            <a:r>
              <a:rPr sz="1000" spc="-20" dirty="0">
                <a:latin typeface="Trebuchet MS"/>
                <a:cs typeface="Trebuchet MS"/>
              </a:rPr>
              <a:t>к</a:t>
            </a:r>
            <a:r>
              <a:rPr sz="1000" spc="120" dirty="0">
                <a:latin typeface="Trebuchet MS"/>
                <a:cs typeface="Trebuchet MS"/>
              </a:rPr>
              <a:t>а</a:t>
            </a:r>
            <a:r>
              <a:rPr sz="1000" spc="-10" dirty="0">
                <a:latin typeface="Trebuchet MS"/>
                <a:cs typeface="Trebuchet MS"/>
              </a:rPr>
              <a:t>з</a:t>
            </a:r>
            <a:r>
              <a:rPr sz="1000" spc="-50" dirty="0">
                <a:latin typeface="Trebuchet MS"/>
                <a:cs typeface="Trebuchet MS"/>
              </a:rPr>
              <a:t> </a:t>
            </a:r>
            <a:r>
              <a:rPr sz="1000" dirty="0">
                <a:latin typeface="Trebuchet MS"/>
                <a:cs typeface="Trebuchet MS"/>
              </a:rPr>
              <a:t>н</a:t>
            </a:r>
            <a:r>
              <a:rPr sz="1000" spc="120" dirty="0">
                <a:latin typeface="Trebuchet MS"/>
                <a:cs typeface="Trebuchet MS"/>
              </a:rPr>
              <a:t>а</a:t>
            </a:r>
            <a:r>
              <a:rPr sz="1000" spc="-50" dirty="0">
                <a:latin typeface="Trebuchet MS"/>
                <a:cs typeface="Trebuchet MS"/>
              </a:rPr>
              <a:t> </a:t>
            </a:r>
            <a:r>
              <a:rPr sz="1000" spc="-105" dirty="0">
                <a:latin typeface="Trebuchet MS"/>
                <a:cs typeface="Trebuchet MS"/>
              </a:rPr>
              <a:t>ф</a:t>
            </a:r>
            <a:r>
              <a:rPr sz="1000" spc="75" dirty="0">
                <a:latin typeface="Trebuchet MS"/>
                <a:cs typeface="Trebuchet MS"/>
              </a:rPr>
              <a:t>р</a:t>
            </a:r>
            <a:r>
              <a:rPr sz="1000" spc="10" dirty="0">
                <a:latin typeface="Trebuchet MS"/>
                <a:cs typeface="Trebuchet MS"/>
              </a:rPr>
              <a:t>у</a:t>
            </a:r>
            <a:r>
              <a:rPr sz="1000" spc="-20" dirty="0">
                <a:latin typeface="Trebuchet MS"/>
                <a:cs typeface="Trebuchet MS"/>
              </a:rPr>
              <a:t>кт</a:t>
            </a:r>
            <a:r>
              <a:rPr sz="1000" spc="-40" dirty="0">
                <a:latin typeface="Trebuchet MS"/>
                <a:cs typeface="Trebuchet MS"/>
              </a:rPr>
              <a:t>ы</a:t>
            </a:r>
            <a:r>
              <a:rPr sz="1000" spc="-50" dirty="0">
                <a:latin typeface="Trebuchet MS"/>
                <a:cs typeface="Trebuchet MS"/>
              </a:rPr>
              <a:t> </a:t>
            </a:r>
            <a:r>
              <a:rPr sz="1000" spc="5" dirty="0">
                <a:latin typeface="Trebuchet MS"/>
                <a:cs typeface="Trebuchet MS"/>
              </a:rPr>
              <a:t>/</a:t>
            </a:r>
            <a:endParaRPr sz="10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1000" spc="20" dirty="0">
                <a:latin typeface="Trebuchet MS"/>
                <a:cs typeface="Trebuchet MS"/>
              </a:rPr>
              <a:t>молочка</a:t>
            </a:r>
            <a:endParaRPr sz="1000">
              <a:latin typeface="Trebuchet MS"/>
              <a:cs typeface="Trebuchet MS"/>
            </a:endParaRPr>
          </a:p>
          <a:p>
            <a:pPr marL="139700" indent="-127000">
              <a:lnSpc>
                <a:spcPct val="100000"/>
              </a:lnSpc>
              <a:buAutoNum type="arabicPeriod" startAt="2"/>
              <a:tabLst>
                <a:tab pos="139700" algn="l"/>
              </a:tabLst>
            </a:pPr>
            <a:r>
              <a:rPr sz="1000" spc="25" dirty="0">
                <a:latin typeface="Trebuchet MS"/>
                <a:cs typeface="Trebuchet MS"/>
              </a:rPr>
              <a:t>П</a:t>
            </a:r>
            <a:r>
              <a:rPr sz="1000" spc="75" dirty="0">
                <a:latin typeface="Trebuchet MS"/>
                <a:cs typeface="Trebuchet MS"/>
              </a:rPr>
              <a:t>р</a:t>
            </a:r>
            <a:r>
              <a:rPr sz="1000" spc="35" dirty="0">
                <a:latin typeface="Trebuchet MS"/>
                <a:cs typeface="Trebuchet MS"/>
              </a:rPr>
              <a:t>е</a:t>
            </a:r>
            <a:r>
              <a:rPr sz="1000" spc="5" dirty="0">
                <a:latin typeface="Trebuchet MS"/>
                <a:cs typeface="Trebuchet MS"/>
              </a:rPr>
              <a:t>д</a:t>
            </a:r>
            <a:r>
              <a:rPr sz="1000" spc="25" dirty="0">
                <a:latin typeface="Trebuchet MS"/>
                <a:cs typeface="Trebuchet MS"/>
              </a:rPr>
              <a:t>л</a:t>
            </a:r>
            <a:r>
              <a:rPr sz="1000" spc="15" dirty="0">
                <a:latin typeface="Trebuchet MS"/>
                <a:cs typeface="Trebuchet MS"/>
              </a:rPr>
              <a:t>о</a:t>
            </a:r>
            <a:r>
              <a:rPr sz="1000" spc="-65" dirty="0">
                <a:latin typeface="Trebuchet MS"/>
                <a:cs typeface="Trebuchet MS"/>
              </a:rPr>
              <a:t>ж</a:t>
            </a:r>
            <a:r>
              <a:rPr sz="1000" spc="35" dirty="0">
                <a:latin typeface="Trebuchet MS"/>
                <a:cs typeface="Trebuchet MS"/>
              </a:rPr>
              <a:t>е</a:t>
            </a:r>
            <a:r>
              <a:rPr sz="1000" dirty="0">
                <a:latin typeface="Trebuchet MS"/>
                <a:cs typeface="Trebuchet MS"/>
              </a:rPr>
              <a:t>н</a:t>
            </a:r>
            <a:r>
              <a:rPr sz="1000" spc="-15" dirty="0">
                <a:latin typeface="Trebuchet MS"/>
                <a:cs typeface="Trebuchet MS"/>
              </a:rPr>
              <a:t>и</a:t>
            </a:r>
            <a:r>
              <a:rPr sz="1000" spc="-25" dirty="0">
                <a:latin typeface="Trebuchet MS"/>
                <a:cs typeface="Trebuchet MS"/>
              </a:rPr>
              <a:t>я</a:t>
            </a:r>
            <a:r>
              <a:rPr sz="1000" spc="-55" dirty="0">
                <a:latin typeface="Trebuchet MS"/>
                <a:cs typeface="Trebuchet MS"/>
              </a:rPr>
              <a:t> </a:t>
            </a:r>
            <a:r>
              <a:rPr sz="1000" spc="5" dirty="0">
                <a:latin typeface="Trebuchet MS"/>
                <a:cs typeface="Trebuchet MS"/>
              </a:rPr>
              <a:t>д</a:t>
            </a:r>
            <a:r>
              <a:rPr sz="1000" spc="-20" dirty="0">
                <a:latin typeface="Trebuchet MS"/>
                <a:cs typeface="Trebuchet MS"/>
              </a:rPr>
              <a:t>ля</a:t>
            </a:r>
            <a:endParaRPr sz="10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1000" spc="20" dirty="0">
                <a:latin typeface="Trebuchet MS"/>
                <a:cs typeface="Trebuchet MS"/>
              </a:rPr>
              <a:t>foodpairing</a:t>
            </a:r>
            <a:endParaRPr sz="1000">
              <a:latin typeface="Trebuchet MS"/>
              <a:cs typeface="Trebuchet MS"/>
            </a:endParaRPr>
          </a:p>
          <a:p>
            <a:pPr marL="12700" marR="5080">
              <a:lnSpc>
                <a:spcPct val="100000"/>
              </a:lnSpc>
              <a:buAutoNum type="arabicPeriod" startAt="3"/>
              <a:tabLst>
                <a:tab pos="139700" algn="l"/>
              </a:tabLst>
            </a:pPr>
            <a:r>
              <a:rPr sz="1000" spc="25" dirty="0">
                <a:latin typeface="Trebuchet MS"/>
                <a:cs typeface="Trebuchet MS"/>
              </a:rPr>
              <a:t>Обучение</a:t>
            </a:r>
            <a:r>
              <a:rPr sz="1000" spc="-65" dirty="0">
                <a:latin typeface="Trebuchet MS"/>
                <a:cs typeface="Trebuchet MS"/>
              </a:rPr>
              <a:t> </a:t>
            </a:r>
            <a:r>
              <a:rPr sz="1000" spc="40" dirty="0">
                <a:latin typeface="Trebuchet MS"/>
                <a:cs typeface="Trebuchet MS"/>
              </a:rPr>
              <a:t>по</a:t>
            </a:r>
            <a:r>
              <a:rPr sz="1000" spc="-75" dirty="0">
                <a:latin typeface="Trebuchet MS"/>
                <a:cs typeface="Trebuchet MS"/>
              </a:rPr>
              <a:t> </a:t>
            </a:r>
            <a:r>
              <a:rPr sz="1000" spc="5" dirty="0">
                <a:latin typeface="Trebuchet MS"/>
                <a:cs typeface="Trebuchet MS"/>
              </a:rPr>
              <a:t>новому</a:t>
            </a:r>
            <a:r>
              <a:rPr sz="1000" spc="-65" dirty="0">
                <a:latin typeface="Trebuchet MS"/>
                <a:cs typeface="Trebuchet MS"/>
              </a:rPr>
              <a:t> </a:t>
            </a:r>
            <a:r>
              <a:rPr sz="1000" spc="10" dirty="0">
                <a:latin typeface="Trebuchet MS"/>
                <a:cs typeface="Trebuchet MS"/>
              </a:rPr>
              <a:t>меню </a:t>
            </a:r>
            <a:r>
              <a:rPr sz="1000" spc="-285" dirty="0">
                <a:latin typeface="Trebuchet MS"/>
                <a:cs typeface="Trebuchet MS"/>
              </a:rPr>
              <a:t> </a:t>
            </a:r>
            <a:r>
              <a:rPr sz="1000" spc="25" dirty="0">
                <a:latin typeface="Trebuchet MS"/>
                <a:cs typeface="Trebuchet MS"/>
              </a:rPr>
              <a:t>барменов </a:t>
            </a:r>
            <a:r>
              <a:rPr sz="1000" spc="30" dirty="0">
                <a:latin typeface="Trebuchet MS"/>
                <a:cs typeface="Trebuchet MS"/>
              </a:rPr>
              <a:t>(обучающая </a:t>
            </a:r>
            <a:r>
              <a:rPr sz="1000" spc="35" dirty="0">
                <a:latin typeface="Trebuchet MS"/>
                <a:cs typeface="Trebuchet MS"/>
              </a:rPr>
              <a:t> </a:t>
            </a:r>
            <a:r>
              <a:rPr sz="1000" spc="40" dirty="0">
                <a:latin typeface="Trebuchet MS"/>
                <a:cs typeface="Trebuchet MS"/>
              </a:rPr>
              <a:t>рецептура</a:t>
            </a:r>
            <a:r>
              <a:rPr sz="1000" spc="-60" dirty="0">
                <a:latin typeface="Trebuchet MS"/>
                <a:cs typeface="Trebuchet MS"/>
              </a:rPr>
              <a:t> </a:t>
            </a:r>
            <a:r>
              <a:rPr sz="1000" spc="5" dirty="0">
                <a:latin typeface="Trebuchet MS"/>
                <a:cs typeface="Trebuchet MS"/>
              </a:rPr>
              <a:t>/</a:t>
            </a:r>
            <a:r>
              <a:rPr sz="1000" spc="-70" dirty="0">
                <a:latin typeface="Trebuchet MS"/>
                <a:cs typeface="Trebuchet MS"/>
              </a:rPr>
              <a:t> </a:t>
            </a:r>
            <a:r>
              <a:rPr sz="1000" spc="25" dirty="0">
                <a:latin typeface="Trebuchet MS"/>
                <a:cs typeface="Trebuchet MS"/>
              </a:rPr>
              <a:t>проработки)</a:t>
            </a:r>
            <a:endParaRPr sz="1000">
              <a:latin typeface="Trebuchet MS"/>
              <a:cs typeface="Trebuchet MS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8535028" y="1917700"/>
            <a:ext cx="175133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5570" indent="-103505">
              <a:lnSpc>
                <a:spcPct val="100000"/>
              </a:lnSpc>
              <a:spcBef>
                <a:spcPts val="100"/>
              </a:spcBef>
              <a:buAutoNum type="arabicPeriod"/>
              <a:tabLst>
                <a:tab pos="116205" algn="l"/>
              </a:tabLst>
            </a:pPr>
            <a:r>
              <a:rPr sz="1000" spc="160" dirty="0">
                <a:latin typeface="Trebuchet MS"/>
                <a:cs typeface="Trebuchet MS"/>
              </a:rPr>
              <a:t>С</a:t>
            </a:r>
            <a:r>
              <a:rPr sz="1000" spc="-20" dirty="0">
                <a:latin typeface="Trebuchet MS"/>
                <a:cs typeface="Trebuchet MS"/>
              </a:rPr>
              <a:t>т</a:t>
            </a:r>
            <a:r>
              <a:rPr sz="1000" spc="55" dirty="0">
                <a:latin typeface="Trebuchet MS"/>
                <a:cs typeface="Trebuchet MS"/>
              </a:rPr>
              <a:t>о</a:t>
            </a:r>
            <a:r>
              <a:rPr sz="1000" spc="10" dirty="0">
                <a:latin typeface="Trebuchet MS"/>
                <a:cs typeface="Trebuchet MS"/>
              </a:rPr>
              <a:t>п</a:t>
            </a:r>
            <a:r>
              <a:rPr sz="1000" spc="155" dirty="0">
                <a:latin typeface="Trebuchet MS"/>
                <a:cs typeface="Trebuchet MS"/>
              </a:rPr>
              <a:t>-</a:t>
            </a:r>
            <a:r>
              <a:rPr sz="1000" spc="-15" dirty="0">
                <a:latin typeface="Trebuchet MS"/>
                <a:cs typeface="Trebuchet MS"/>
              </a:rPr>
              <a:t>ли</a:t>
            </a:r>
            <a:r>
              <a:rPr sz="1000" spc="45" dirty="0">
                <a:latin typeface="Trebuchet MS"/>
                <a:cs typeface="Trebuchet MS"/>
              </a:rPr>
              <a:t>с</a:t>
            </a:r>
            <a:r>
              <a:rPr sz="1000" spc="-15" dirty="0">
                <a:latin typeface="Trebuchet MS"/>
                <a:cs typeface="Trebuchet MS"/>
              </a:rPr>
              <a:t>т</a:t>
            </a:r>
            <a:r>
              <a:rPr sz="1000" spc="-55" dirty="0">
                <a:latin typeface="Trebuchet MS"/>
                <a:cs typeface="Trebuchet MS"/>
              </a:rPr>
              <a:t> </a:t>
            </a:r>
            <a:r>
              <a:rPr sz="1000" spc="45" dirty="0">
                <a:latin typeface="Trebuchet MS"/>
                <a:cs typeface="Trebuchet MS"/>
              </a:rPr>
              <a:t>с</a:t>
            </a:r>
            <a:r>
              <a:rPr sz="1000" spc="-60" dirty="0">
                <a:latin typeface="Trebuchet MS"/>
                <a:cs typeface="Trebuchet MS"/>
              </a:rPr>
              <a:t>м</a:t>
            </a:r>
            <a:r>
              <a:rPr sz="1000" spc="35" dirty="0">
                <a:latin typeface="Trebuchet MS"/>
                <a:cs typeface="Trebuchet MS"/>
              </a:rPr>
              <a:t>е</a:t>
            </a:r>
            <a:r>
              <a:rPr sz="1000" dirty="0">
                <a:latin typeface="Trebuchet MS"/>
                <a:cs typeface="Trebuchet MS"/>
              </a:rPr>
              <a:t>н</a:t>
            </a:r>
            <a:r>
              <a:rPr sz="1000" spc="-40" dirty="0">
                <a:latin typeface="Trebuchet MS"/>
                <a:cs typeface="Trebuchet MS"/>
              </a:rPr>
              <a:t>ы</a:t>
            </a:r>
            <a:endParaRPr sz="1000">
              <a:latin typeface="Trebuchet MS"/>
              <a:cs typeface="Trebuchet MS"/>
            </a:endParaRPr>
          </a:p>
          <a:p>
            <a:pPr marL="139700" indent="-127000">
              <a:lnSpc>
                <a:spcPct val="100000"/>
              </a:lnSpc>
              <a:buAutoNum type="arabicPeriod"/>
              <a:tabLst>
                <a:tab pos="139700" algn="l"/>
              </a:tabLst>
            </a:pPr>
            <a:r>
              <a:rPr sz="1000" spc="160" dirty="0">
                <a:latin typeface="Trebuchet MS"/>
                <a:cs typeface="Trebuchet MS"/>
              </a:rPr>
              <a:t>С</a:t>
            </a:r>
            <a:r>
              <a:rPr sz="1000" spc="-20" dirty="0">
                <a:latin typeface="Trebuchet MS"/>
                <a:cs typeface="Trebuchet MS"/>
              </a:rPr>
              <a:t>т</a:t>
            </a:r>
            <a:r>
              <a:rPr sz="1000" spc="120" dirty="0">
                <a:latin typeface="Trebuchet MS"/>
                <a:cs typeface="Trebuchet MS"/>
              </a:rPr>
              <a:t>а</a:t>
            </a:r>
            <a:r>
              <a:rPr sz="1000" spc="75" dirty="0">
                <a:latin typeface="Trebuchet MS"/>
                <a:cs typeface="Trebuchet MS"/>
              </a:rPr>
              <a:t>р</a:t>
            </a:r>
            <a:r>
              <a:rPr sz="1000" spc="-15" dirty="0">
                <a:latin typeface="Trebuchet MS"/>
                <a:cs typeface="Trebuchet MS"/>
              </a:rPr>
              <a:t>т</a:t>
            </a:r>
            <a:r>
              <a:rPr sz="1000" spc="-55" dirty="0">
                <a:latin typeface="Trebuchet MS"/>
                <a:cs typeface="Trebuchet MS"/>
              </a:rPr>
              <a:t> </a:t>
            </a:r>
            <a:r>
              <a:rPr sz="1000" spc="-15" dirty="0">
                <a:latin typeface="Trebuchet MS"/>
                <a:cs typeface="Trebuchet MS"/>
              </a:rPr>
              <a:t>ли</a:t>
            </a:r>
            <a:r>
              <a:rPr sz="1000" spc="45" dirty="0">
                <a:latin typeface="Trebuchet MS"/>
                <a:cs typeface="Trebuchet MS"/>
              </a:rPr>
              <a:t>с</a:t>
            </a:r>
            <a:r>
              <a:rPr sz="1000" spc="-15" dirty="0">
                <a:latin typeface="Trebuchet MS"/>
                <a:cs typeface="Trebuchet MS"/>
              </a:rPr>
              <a:t>т</a:t>
            </a:r>
            <a:endParaRPr sz="1000">
              <a:latin typeface="Trebuchet MS"/>
              <a:cs typeface="Trebuchet MS"/>
            </a:endParaRPr>
          </a:p>
          <a:p>
            <a:pPr marL="12700" marR="5080">
              <a:lnSpc>
                <a:spcPct val="100000"/>
              </a:lnSpc>
              <a:buAutoNum type="arabicPeriod"/>
              <a:tabLst>
                <a:tab pos="139700" algn="l"/>
              </a:tabLst>
            </a:pPr>
            <a:r>
              <a:rPr sz="1000" spc="25" dirty="0">
                <a:latin typeface="Trebuchet MS"/>
                <a:cs typeface="Trebuchet MS"/>
              </a:rPr>
              <a:t>Обучение</a:t>
            </a:r>
            <a:r>
              <a:rPr sz="1000" spc="-65" dirty="0">
                <a:latin typeface="Trebuchet MS"/>
                <a:cs typeface="Trebuchet MS"/>
              </a:rPr>
              <a:t> </a:t>
            </a:r>
            <a:r>
              <a:rPr sz="1000" spc="40" dirty="0">
                <a:latin typeface="Trebuchet MS"/>
                <a:cs typeface="Trebuchet MS"/>
              </a:rPr>
              <a:t>по</a:t>
            </a:r>
            <a:r>
              <a:rPr sz="1000" spc="-75" dirty="0">
                <a:latin typeface="Trebuchet MS"/>
                <a:cs typeface="Trebuchet MS"/>
              </a:rPr>
              <a:t> </a:t>
            </a:r>
            <a:r>
              <a:rPr sz="1000" spc="5" dirty="0">
                <a:latin typeface="Trebuchet MS"/>
                <a:cs typeface="Trebuchet MS"/>
              </a:rPr>
              <a:t>новому</a:t>
            </a:r>
            <a:r>
              <a:rPr sz="1000" spc="-65" dirty="0">
                <a:latin typeface="Trebuchet MS"/>
                <a:cs typeface="Trebuchet MS"/>
              </a:rPr>
              <a:t> </a:t>
            </a:r>
            <a:r>
              <a:rPr sz="1000" spc="10" dirty="0">
                <a:latin typeface="Trebuchet MS"/>
                <a:cs typeface="Trebuchet MS"/>
              </a:rPr>
              <a:t>меню </a:t>
            </a:r>
            <a:r>
              <a:rPr sz="1000" spc="-285" dirty="0">
                <a:latin typeface="Trebuchet MS"/>
                <a:cs typeface="Trebuchet MS"/>
              </a:rPr>
              <a:t> </a:t>
            </a:r>
            <a:r>
              <a:rPr sz="1000" spc="55" dirty="0">
                <a:latin typeface="Trebuchet MS"/>
                <a:cs typeface="Trebuchet MS"/>
              </a:rPr>
              <a:t>о</a:t>
            </a:r>
            <a:r>
              <a:rPr sz="1000" spc="-105" dirty="0">
                <a:latin typeface="Trebuchet MS"/>
                <a:cs typeface="Trebuchet MS"/>
              </a:rPr>
              <a:t>ф</a:t>
            </a:r>
            <a:r>
              <a:rPr sz="1000" spc="-15" dirty="0">
                <a:latin typeface="Trebuchet MS"/>
                <a:cs typeface="Trebuchet MS"/>
              </a:rPr>
              <a:t>и</a:t>
            </a:r>
            <a:r>
              <a:rPr sz="1000" spc="30" dirty="0">
                <a:latin typeface="Trebuchet MS"/>
                <a:cs typeface="Trebuchet MS"/>
              </a:rPr>
              <a:t>ц</a:t>
            </a:r>
            <a:r>
              <a:rPr sz="1000" spc="-15" dirty="0">
                <a:latin typeface="Trebuchet MS"/>
                <a:cs typeface="Trebuchet MS"/>
              </a:rPr>
              <a:t>и</a:t>
            </a:r>
            <a:r>
              <a:rPr sz="1000" spc="120" dirty="0">
                <a:latin typeface="Trebuchet MS"/>
                <a:cs typeface="Trebuchet MS"/>
              </a:rPr>
              <a:t>а</a:t>
            </a:r>
            <a:r>
              <a:rPr sz="1000" dirty="0">
                <a:latin typeface="Trebuchet MS"/>
                <a:cs typeface="Trebuchet MS"/>
              </a:rPr>
              <a:t>н</a:t>
            </a:r>
            <a:r>
              <a:rPr sz="1000" spc="-20" dirty="0">
                <a:latin typeface="Trebuchet MS"/>
                <a:cs typeface="Trebuchet MS"/>
              </a:rPr>
              <a:t>т</a:t>
            </a:r>
            <a:r>
              <a:rPr sz="1000" spc="55" dirty="0">
                <a:latin typeface="Trebuchet MS"/>
                <a:cs typeface="Trebuchet MS"/>
              </a:rPr>
              <a:t>о</a:t>
            </a:r>
            <a:r>
              <a:rPr sz="1000" spc="-20" dirty="0">
                <a:latin typeface="Trebuchet MS"/>
                <a:cs typeface="Trebuchet MS"/>
              </a:rPr>
              <a:t>в</a:t>
            </a:r>
            <a:r>
              <a:rPr sz="1000" spc="-55" dirty="0">
                <a:latin typeface="Trebuchet MS"/>
                <a:cs typeface="Trebuchet MS"/>
              </a:rPr>
              <a:t> </a:t>
            </a:r>
            <a:r>
              <a:rPr sz="1000" spc="-15" dirty="0">
                <a:latin typeface="Trebuchet MS"/>
                <a:cs typeface="Trebuchet MS"/>
              </a:rPr>
              <a:t>и</a:t>
            </a:r>
            <a:r>
              <a:rPr sz="1000" spc="-50" dirty="0">
                <a:latin typeface="Trebuchet MS"/>
                <a:cs typeface="Trebuchet MS"/>
              </a:rPr>
              <a:t> </a:t>
            </a:r>
            <a:r>
              <a:rPr sz="1000" spc="-60" dirty="0">
                <a:latin typeface="Trebuchet MS"/>
                <a:cs typeface="Trebuchet MS"/>
              </a:rPr>
              <a:t>м</a:t>
            </a:r>
            <a:r>
              <a:rPr sz="1000" spc="35" dirty="0">
                <a:latin typeface="Trebuchet MS"/>
                <a:cs typeface="Trebuchet MS"/>
              </a:rPr>
              <a:t>е</a:t>
            </a:r>
            <a:r>
              <a:rPr sz="1000" dirty="0">
                <a:latin typeface="Trebuchet MS"/>
                <a:cs typeface="Trebuchet MS"/>
              </a:rPr>
              <a:t>н</a:t>
            </a:r>
            <a:r>
              <a:rPr sz="1000" spc="35" dirty="0">
                <a:latin typeface="Trebuchet MS"/>
                <a:cs typeface="Trebuchet MS"/>
              </a:rPr>
              <a:t>е</a:t>
            </a:r>
            <a:r>
              <a:rPr sz="1000" spc="5" dirty="0">
                <a:latin typeface="Trebuchet MS"/>
                <a:cs typeface="Trebuchet MS"/>
              </a:rPr>
              <a:t>д</a:t>
            </a:r>
            <a:r>
              <a:rPr sz="1000" spc="-65" dirty="0">
                <a:latin typeface="Trebuchet MS"/>
                <a:cs typeface="Trebuchet MS"/>
              </a:rPr>
              <a:t>ж</a:t>
            </a:r>
            <a:r>
              <a:rPr sz="1000" spc="35" dirty="0">
                <a:latin typeface="Trebuchet MS"/>
                <a:cs typeface="Trebuchet MS"/>
              </a:rPr>
              <a:t>е</a:t>
            </a:r>
            <a:r>
              <a:rPr sz="1000" spc="75" dirty="0">
                <a:latin typeface="Trebuchet MS"/>
                <a:cs typeface="Trebuchet MS"/>
              </a:rPr>
              <a:t>р</a:t>
            </a:r>
            <a:r>
              <a:rPr sz="1000" spc="55" dirty="0">
                <a:latin typeface="Trebuchet MS"/>
                <a:cs typeface="Trebuchet MS"/>
              </a:rPr>
              <a:t>о</a:t>
            </a:r>
            <a:r>
              <a:rPr sz="1000" spc="-15" dirty="0">
                <a:latin typeface="Trebuchet MS"/>
                <a:cs typeface="Trebuchet MS"/>
              </a:rPr>
              <a:t>в  </a:t>
            </a:r>
            <a:r>
              <a:rPr sz="1000" spc="30" dirty="0">
                <a:latin typeface="Trebuchet MS"/>
                <a:cs typeface="Trebuchet MS"/>
              </a:rPr>
              <a:t>(обучающая </a:t>
            </a:r>
            <a:r>
              <a:rPr sz="1000" spc="40" dirty="0">
                <a:latin typeface="Trebuchet MS"/>
                <a:cs typeface="Trebuchet MS"/>
              </a:rPr>
              <a:t>рецептура </a:t>
            </a:r>
            <a:r>
              <a:rPr sz="1000" spc="5" dirty="0">
                <a:latin typeface="Trebuchet MS"/>
                <a:cs typeface="Trebuchet MS"/>
              </a:rPr>
              <a:t>/ </a:t>
            </a:r>
            <a:r>
              <a:rPr sz="1000" spc="10" dirty="0">
                <a:latin typeface="Trebuchet MS"/>
                <a:cs typeface="Trebuchet MS"/>
              </a:rPr>
              <a:t> </a:t>
            </a:r>
            <a:r>
              <a:rPr sz="1000" spc="25" dirty="0">
                <a:latin typeface="Trebuchet MS"/>
                <a:cs typeface="Trebuchet MS"/>
              </a:rPr>
              <a:t>проработки)</a:t>
            </a:r>
            <a:endParaRPr sz="1000">
              <a:latin typeface="Trebuchet MS"/>
              <a:cs typeface="Trebuchet MS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0400384" y="1536700"/>
            <a:ext cx="1614170" cy="1701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5570" indent="-103505">
              <a:lnSpc>
                <a:spcPct val="100000"/>
              </a:lnSpc>
              <a:spcBef>
                <a:spcPts val="100"/>
              </a:spcBef>
              <a:buAutoNum type="arabicPeriod"/>
              <a:tabLst>
                <a:tab pos="116205" algn="l"/>
              </a:tabLst>
            </a:pPr>
            <a:r>
              <a:rPr sz="1000" spc="25" dirty="0">
                <a:latin typeface="Trebuchet MS"/>
                <a:cs typeface="Trebuchet MS"/>
              </a:rPr>
              <a:t>Л</a:t>
            </a:r>
            <a:r>
              <a:rPr sz="1000" spc="-15" dirty="0">
                <a:latin typeface="Trebuchet MS"/>
                <a:cs typeface="Trebuchet MS"/>
              </a:rPr>
              <a:t>и</a:t>
            </a:r>
            <a:r>
              <a:rPr sz="1000" spc="45" dirty="0">
                <a:latin typeface="Trebuchet MS"/>
                <a:cs typeface="Trebuchet MS"/>
              </a:rPr>
              <a:t>с</a:t>
            </a:r>
            <a:r>
              <a:rPr sz="1000" spc="-20" dirty="0">
                <a:latin typeface="Trebuchet MS"/>
                <a:cs typeface="Trebuchet MS"/>
              </a:rPr>
              <a:t>т</a:t>
            </a:r>
            <a:r>
              <a:rPr sz="1000" spc="-40" dirty="0">
                <a:latin typeface="Trebuchet MS"/>
                <a:cs typeface="Trebuchet MS"/>
              </a:rPr>
              <a:t>ы</a:t>
            </a:r>
            <a:r>
              <a:rPr sz="1000" spc="-50" dirty="0">
                <a:latin typeface="Trebuchet MS"/>
                <a:cs typeface="Trebuchet MS"/>
              </a:rPr>
              <a:t> </a:t>
            </a:r>
            <a:r>
              <a:rPr sz="1000" spc="45" dirty="0">
                <a:latin typeface="Trebuchet MS"/>
                <a:cs typeface="Trebuchet MS"/>
              </a:rPr>
              <a:t>с</a:t>
            </a:r>
            <a:r>
              <a:rPr sz="1000" spc="10" dirty="0">
                <a:latin typeface="Trebuchet MS"/>
                <a:cs typeface="Trebuchet MS"/>
              </a:rPr>
              <a:t>п</a:t>
            </a:r>
            <a:r>
              <a:rPr sz="1000" spc="-15" dirty="0">
                <a:latin typeface="Trebuchet MS"/>
                <a:cs typeface="Trebuchet MS"/>
              </a:rPr>
              <a:t>и</a:t>
            </a:r>
            <a:r>
              <a:rPr sz="1000" spc="45" dirty="0">
                <a:latin typeface="Trebuchet MS"/>
                <a:cs typeface="Trebuchet MS"/>
              </a:rPr>
              <a:t>с</a:t>
            </a:r>
            <a:r>
              <a:rPr sz="1000" spc="120" dirty="0">
                <a:latin typeface="Trebuchet MS"/>
                <a:cs typeface="Trebuchet MS"/>
              </a:rPr>
              <a:t>а</a:t>
            </a:r>
            <a:r>
              <a:rPr sz="1000" dirty="0">
                <a:latin typeface="Trebuchet MS"/>
                <a:cs typeface="Trebuchet MS"/>
              </a:rPr>
              <a:t>н</a:t>
            </a:r>
            <a:r>
              <a:rPr sz="1000" spc="-15" dirty="0">
                <a:latin typeface="Trebuchet MS"/>
                <a:cs typeface="Trebuchet MS"/>
              </a:rPr>
              <a:t>и</a:t>
            </a:r>
            <a:r>
              <a:rPr sz="1000" spc="-25" dirty="0">
                <a:latin typeface="Trebuchet MS"/>
                <a:cs typeface="Trebuchet MS"/>
              </a:rPr>
              <a:t>я</a:t>
            </a:r>
            <a:endParaRPr sz="1000">
              <a:latin typeface="Trebuchet MS"/>
              <a:cs typeface="Trebuchet MS"/>
            </a:endParaRPr>
          </a:p>
          <a:p>
            <a:pPr marL="139700" indent="-127000">
              <a:lnSpc>
                <a:spcPct val="100000"/>
              </a:lnSpc>
              <a:buAutoNum type="arabicPeriod"/>
              <a:tabLst>
                <a:tab pos="139700" algn="l"/>
              </a:tabLst>
            </a:pPr>
            <a:r>
              <a:rPr sz="1000" dirty="0">
                <a:latin typeface="Trebuchet MS"/>
                <a:cs typeface="Trebuchet MS"/>
              </a:rPr>
              <a:t>Листы</a:t>
            </a:r>
            <a:r>
              <a:rPr sz="1000" spc="-70" dirty="0">
                <a:latin typeface="Trebuchet MS"/>
                <a:cs typeface="Trebuchet MS"/>
              </a:rPr>
              <a:t> </a:t>
            </a:r>
            <a:r>
              <a:rPr sz="1000" spc="15" dirty="0">
                <a:latin typeface="Trebuchet MS"/>
                <a:cs typeface="Trebuchet MS"/>
              </a:rPr>
              <a:t>перемещения</a:t>
            </a:r>
            <a:endParaRPr sz="1000">
              <a:latin typeface="Trebuchet MS"/>
              <a:cs typeface="Trebuchet MS"/>
            </a:endParaRPr>
          </a:p>
          <a:p>
            <a:pPr marL="139700" indent="-127000">
              <a:lnSpc>
                <a:spcPct val="100000"/>
              </a:lnSpc>
              <a:buAutoNum type="arabicPeriod"/>
              <a:tabLst>
                <a:tab pos="139700" algn="l"/>
              </a:tabLst>
            </a:pPr>
            <a:r>
              <a:rPr sz="1000" spc="30" dirty="0">
                <a:latin typeface="Trebuchet MS"/>
                <a:cs typeface="Trebuchet MS"/>
              </a:rPr>
              <a:t>А</a:t>
            </a:r>
            <a:r>
              <a:rPr sz="1000" spc="-20" dirty="0">
                <a:latin typeface="Trebuchet MS"/>
                <a:cs typeface="Trebuchet MS"/>
              </a:rPr>
              <a:t>кт</a:t>
            </a:r>
            <a:r>
              <a:rPr sz="1000" spc="-40" dirty="0">
                <a:latin typeface="Trebuchet MS"/>
                <a:cs typeface="Trebuchet MS"/>
              </a:rPr>
              <a:t>ы</a:t>
            </a:r>
            <a:r>
              <a:rPr sz="1000" spc="-50" dirty="0">
                <a:latin typeface="Trebuchet MS"/>
                <a:cs typeface="Trebuchet MS"/>
              </a:rPr>
              <a:t> </a:t>
            </a:r>
            <a:r>
              <a:rPr sz="1000" spc="10" dirty="0">
                <a:latin typeface="Trebuchet MS"/>
                <a:cs typeface="Trebuchet MS"/>
              </a:rPr>
              <a:t>п</a:t>
            </a:r>
            <a:r>
              <a:rPr sz="1000" spc="75" dirty="0">
                <a:latin typeface="Trebuchet MS"/>
                <a:cs typeface="Trebuchet MS"/>
              </a:rPr>
              <a:t>р</a:t>
            </a:r>
            <a:r>
              <a:rPr sz="1000" spc="55" dirty="0">
                <a:latin typeface="Trebuchet MS"/>
                <a:cs typeface="Trebuchet MS"/>
              </a:rPr>
              <a:t>о</a:t>
            </a:r>
            <a:r>
              <a:rPr sz="1000" spc="75" dirty="0">
                <a:latin typeface="Trebuchet MS"/>
                <a:cs typeface="Trebuchet MS"/>
              </a:rPr>
              <a:t>р</a:t>
            </a:r>
            <a:r>
              <a:rPr sz="1000" spc="120" dirty="0">
                <a:latin typeface="Trebuchet MS"/>
                <a:cs typeface="Trebuchet MS"/>
              </a:rPr>
              <a:t>а</a:t>
            </a:r>
            <a:r>
              <a:rPr sz="1000" spc="10" dirty="0">
                <a:latin typeface="Trebuchet MS"/>
                <a:cs typeface="Trebuchet MS"/>
              </a:rPr>
              <a:t>б</a:t>
            </a:r>
            <a:r>
              <a:rPr sz="1000" spc="55" dirty="0">
                <a:latin typeface="Trebuchet MS"/>
                <a:cs typeface="Trebuchet MS"/>
              </a:rPr>
              <a:t>о</a:t>
            </a:r>
            <a:r>
              <a:rPr sz="1000" spc="-20" dirty="0">
                <a:latin typeface="Trebuchet MS"/>
                <a:cs typeface="Trebuchet MS"/>
              </a:rPr>
              <a:t>т</a:t>
            </a:r>
            <a:r>
              <a:rPr sz="1000" spc="55" dirty="0">
                <a:latin typeface="Trebuchet MS"/>
                <a:cs typeface="Trebuchet MS"/>
              </a:rPr>
              <a:t>о</a:t>
            </a:r>
            <a:r>
              <a:rPr sz="1000" spc="-25" dirty="0">
                <a:latin typeface="Trebuchet MS"/>
                <a:cs typeface="Trebuchet MS"/>
              </a:rPr>
              <a:t>к</a:t>
            </a:r>
            <a:endParaRPr sz="1000">
              <a:latin typeface="Trebuchet MS"/>
              <a:cs typeface="Trebuchet MS"/>
            </a:endParaRPr>
          </a:p>
          <a:p>
            <a:pPr marL="12700" marR="612140">
              <a:lnSpc>
                <a:spcPct val="100000"/>
              </a:lnSpc>
              <a:buAutoNum type="arabicPeriod"/>
              <a:tabLst>
                <a:tab pos="146050" algn="l"/>
              </a:tabLst>
            </a:pPr>
            <a:r>
              <a:rPr sz="1000" spc="20" dirty="0">
                <a:latin typeface="Trebuchet MS"/>
                <a:cs typeface="Trebuchet MS"/>
              </a:rPr>
              <a:t>Н</a:t>
            </a:r>
            <a:r>
              <a:rPr sz="1000" spc="120" dirty="0">
                <a:latin typeface="Trebuchet MS"/>
                <a:cs typeface="Trebuchet MS"/>
              </a:rPr>
              <a:t>а</a:t>
            </a:r>
            <a:r>
              <a:rPr sz="1000" spc="-20" dirty="0">
                <a:latin typeface="Trebuchet MS"/>
                <a:cs typeface="Trebuchet MS"/>
              </a:rPr>
              <a:t>к</a:t>
            </a:r>
            <a:r>
              <a:rPr sz="1000" spc="50" dirty="0">
                <a:latin typeface="Trebuchet MS"/>
                <a:cs typeface="Trebuchet MS"/>
              </a:rPr>
              <a:t>ла</a:t>
            </a:r>
            <a:r>
              <a:rPr sz="1000" spc="5" dirty="0">
                <a:latin typeface="Trebuchet MS"/>
                <a:cs typeface="Trebuchet MS"/>
              </a:rPr>
              <a:t>д</a:t>
            </a:r>
            <a:r>
              <a:rPr sz="1000" dirty="0">
                <a:latin typeface="Trebuchet MS"/>
                <a:cs typeface="Trebuchet MS"/>
              </a:rPr>
              <a:t>н</a:t>
            </a:r>
            <a:r>
              <a:rPr sz="1000" spc="-40" dirty="0">
                <a:latin typeface="Trebuchet MS"/>
                <a:cs typeface="Trebuchet MS"/>
              </a:rPr>
              <a:t>ы</a:t>
            </a:r>
            <a:r>
              <a:rPr sz="1000" spc="35" dirty="0">
                <a:latin typeface="Trebuchet MS"/>
                <a:cs typeface="Trebuchet MS"/>
              </a:rPr>
              <a:t>е</a:t>
            </a:r>
            <a:r>
              <a:rPr sz="1000" spc="-50" dirty="0">
                <a:latin typeface="Trebuchet MS"/>
                <a:cs typeface="Trebuchet MS"/>
              </a:rPr>
              <a:t> </a:t>
            </a:r>
            <a:r>
              <a:rPr sz="1000" spc="55" dirty="0">
                <a:latin typeface="Trebuchet MS"/>
                <a:cs typeface="Trebuchet MS"/>
              </a:rPr>
              <a:t>о</a:t>
            </a:r>
            <a:r>
              <a:rPr sz="1000" spc="-15" dirty="0">
                <a:latin typeface="Trebuchet MS"/>
                <a:cs typeface="Trebuchet MS"/>
              </a:rPr>
              <a:t>т  </a:t>
            </a:r>
            <a:r>
              <a:rPr sz="1000" spc="25" dirty="0">
                <a:latin typeface="Trebuchet MS"/>
                <a:cs typeface="Trebuchet MS"/>
              </a:rPr>
              <a:t>поставщиков</a:t>
            </a:r>
            <a:endParaRPr sz="1000">
              <a:latin typeface="Trebuchet MS"/>
              <a:cs typeface="Trebuchet MS"/>
            </a:endParaRPr>
          </a:p>
          <a:p>
            <a:pPr marL="140970" indent="-128905">
              <a:lnSpc>
                <a:spcPct val="100000"/>
              </a:lnSpc>
              <a:buAutoNum type="arabicPeriod"/>
              <a:tabLst>
                <a:tab pos="141605" algn="l"/>
              </a:tabLst>
            </a:pPr>
            <a:r>
              <a:rPr sz="1000" spc="15" dirty="0">
                <a:latin typeface="Trebuchet MS"/>
                <a:cs typeface="Trebuchet MS"/>
              </a:rPr>
              <a:t>Б</a:t>
            </a:r>
            <a:r>
              <a:rPr sz="1000" spc="50" dirty="0">
                <a:latin typeface="Trebuchet MS"/>
                <a:cs typeface="Trebuchet MS"/>
              </a:rPr>
              <a:t>ла</a:t>
            </a:r>
            <a:r>
              <a:rPr sz="1000" dirty="0">
                <a:latin typeface="Trebuchet MS"/>
                <a:cs typeface="Trebuchet MS"/>
              </a:rPr>
              <a:t>н</a:t>
            </a:r>
            <a:r>
              <a:rPr sz="1000" spc="-20" dirty="0">
                <a:latin typeface="Trebuchet MS"/>
                <a:cs typeface="Trebuchet MS"/>
              </a:rPr>
              <a:t>к</a:t>
            </a:r>
            <a:r>
              <a:rPr sz="1000" spc="-15" dirty="0">
                <a:latin typeface="Trebuchet MS"/>
                <a:cs typeface="Trebuchet MS"/>
              </a:rPr>
              <a:t>и</a:t>
            </a:r>
            <a:r>
              <a:rPr sz="1000" spc="-50" dirty="0">
                <a:latin typeface="Trebuchet MS"/>
                <a:cs typeface="Trebuchet MS"/>
              </a:rPr>
              <a:t> </a:t>
            </a:r>
            <a:r>
              <a:rPr sz="1000" spc="-15" dirty="0">
                <a:latin typeface="Trebuchet MS"/>
                <a:cs typeface="Trebuchet MS"/>
              </a:rPr>
              <a:t>и</a:t>
            </a:r>
            <a:r>
              <a:rPr sz="1000" dirty="0">
                <a:latin typeface="Trebuchet MS"/>
                <a:cs typeface="Trebuchet MS"/>
              </a:rPr>
              <a:t>н</a:t>
            </a:r>
            <a:r>
              <a:rPr sz="1000" spc="10" dirty="0">
                <a:latin typeface="Trebuchet MS"/>
                <a:cs typeface="Trebuchet MS"/>
              </a:rPr>
              <a:t>ве</a:t>
            </a:r>
            <a:r>
              <a:rPr sz="1000" dirty="0">
                <a:latin typeface="Trebuchet MS"/>
                <a:cs typeface="Trebuchet MS"/>
              </a:rPr>
              <a:t>н</a:t>
            </a:r>
            <a:r>
              <a:rPr sz="1000" spc="-20" dirty="0">
                <a:latin typeface="Trebuchet MS"/>
                <a:cs typeface="Trebuchet MS"/>
              </a:rPr>
              <a:t>т</a:t>
            </a:r>
            <a:r>
              <a:rPr sz="1000" spc="120" dirty="0">
                <a:latin typeface="Trebuchet MS"/>
                <a:cs typeface="Trebuchet MS"/>
              </a:rPr>
              <a:t>а</a:t>
            </a:r>
            <a:r>
              <a:rPr sz="1000" spc="75" dirty="0">
                <a:latin typeface="Trebuchet MS"/>
                <a:cs typeface="Trebuchet MS"/>
              </a:rPr>
              <a:t>р</a:t>
            </a:r>
            <a:r>
              <a:rPr sz="1000" spc="-15" dirty="0">
                <a:latin typeface="Trebuchet MS"/>
                <a:cs typeface="Trebuchet MS"/>
              </a:rPr>
              <a:t>и</a:t>
            </a:r>
            <a:r>
              <a:rPr sz="1000" spc="-5" dirty="0">
                <a:latin typeface="Trebuchet MS"/>
                <a:cs typeface="Trebuchet MS"/>
              </a:rPr>
              <a:t>з</a:t>
            </a:r>
            <a:r>
              <a:rPr sz="1000" spc="120" dirty="0">
                <a:latin typeface="Trebuchet MS"/>
                <a:cs typeface="Trebuchet MS"/>
              </a:rPr>
              <a:t>а</a:t>
            </a:r>
            <a:r>
              <a:rPr sz="1000" spc="30" dirty="0">
                <a:latin typeface="Trebuchet MS"/>
                <a:cs typeface="Trebuchet MS"/>
              </a:rPr>
              <a:t>ц</a:t>
            </a:r>
            <a:r>
              <a:rPr sz="1000" spc="-15" dirty="0">
                <a:latin typeface="Trebuchet MS"/>
                <a:cs typeface="Trebuchet MS"/>
              </a:rPr>
              <a:t>ии</a:t>
            </a:r>
            <a:endParaRPr sz="1000">
              <a:latin typeface="Trebuchet MS"/>
              <a:cs typeface="Trebuchet MS"/>
            </a:endParaRPr>
          </a:p>
          <a:p>
            <a:pPr marL="12700" marR="156210">
              <a:lnSpc>
                <a:spcPct val="100000"/>
              </a:lnSpc>
              <a:buAutoNum type="arabicPeriod"/>
              <a:tabLst>
                <a:tab pos="139700" algn="l"/>
              </a:tabLst>
            </a:pPr>
            <a:r>
              <a:rPr sz="1000" spc="20" dirty="0">
                <a:latin typeface="Trebuchet MS"/>
                <a:cs typeface="Trebuchet MS"/>
              </a:rPr>
              <a:t>Бланк</a:t>
            </a:r>
            <a:r>
              <a:rPr sz="1000" spc="-75" dirty="0">
                <a:latin typeface="Trebuchet MS"/>
                <a:cs typeface="Trebuchet MS"/>
              </a:rPr>
              <a:t> </a:t>
            </a:r>
            <a:r>
              <a:rPr sz="1000" spc="55" dirty="0">
                <a:latin typeface="Trebuchet MS"/>
                <a:cs typeface="Trebuchet MS"/>
              </a:rPr>
              <a:t>заказа</a:t>
            </a:r>
            <a:r>
              <a:rPr sz="1000" spc="-75" dirty="0">
                <a:latin typeface="Trebuchet MS"/>
                <a:cs typeface="Trebuchet MS"/>
              </a:rPr>
              <a:t> </a:t>
            </a:r>
            <a:r>
              <a:rPr sz="1000" spc="-15" dirty="0">
                <a:latin typeface="Trebuchet MS"/>
                <a:cs typeface="Trebuchet MS"/>
              </a:rPr>
              <a:t>(график </a:t>
            </a:r>
            <a:r>
              <a:rPr sz="1000" spc="-285" dirty="0">
                <a:latin typeface="Trebuchet MS"/>
                <a:cs typeface="Trebuchet MS"/>
              </a:rPr>
              <a:t> </a:t>
            </a:r>
            <a:r>
              <a:rPr sz="1000" spc="55" dirty="0">
                <a:latin typeface="Trebuchet MS"/>
                <a:cs typeface="Trebuchet MS"/>
              </a:rPr>
              <a:t>заказа</a:t>
            </a:r>
            <a:r>
              <a:rPr sz="1000" spc="-55" dirty="0">
                <a:latin typeface="Trebuchet MS"/>
                <a:cs typeface="Trebuchet MS"/>
              </a:rPr>
              <a:t> </a:t>
            </a:r>
            <a:r>
              <a:rPr sz="1000" spc="35" dirty="0">
                <a:latin typeface="Trebuchet MS"/>
                <a:cs typeface="Trebuchet MS"/>
              </a:rPr>
              <a:t>товара)</a:t>
            </a:r>
            <a:endParaRPr sz="1000">
              <a:latin typeface="Trebuchet MS"/>
              <a:cs typeface="Trebuchet MS"/>
            </a:endParaRPr>
          </a:p>
          <a:p>
            <a:pPr marL="12700" marR="377825">
              <a:lnSpc>
                <a:spcPct val="100000"/>
              </a:lnSpc>
              <a:buAutoNum type="arabicPeriod"/>
              <a:tabLst>
                <a:tab pos="135255" algn="l"/>
              </a:tabLst>
            </a:pPr>
            <a:r>
              <a:rPr sz="1000" dirty="0">
                <a:latin typeface="Trebuchet MS"/>
                <a:cs typeface="Trebuchet MS"/>
              </a:rPr>
              <a:t>Ин</a:t>
            </a:r>
            <a:r>
              <a:rPr sz="1000" spc="-105" dirty="0">
                <a:latin typeface="Trebuchet MS"/>
                <a:cs typeface="Trebuchet MS"/>
              </a:rPr>
              <a:t>ф</a:t>
            </a:r>
            <a:r>
              <a:rPr sz="1000" spc="55" dirty="0">
                <a:latin typeface="Trebuchet MS"/>
                <a:cs typeface="Trebuchet MS"/>
              </a:rPr>
              <a:t>о</a:t>
            </a:r>
            <a:r>
              <a:rPr sz="1000" spc="75" dirty="0">
                <a:latin typeface="Trebuchet MS"/>
                <a:cs typeface="Trebuchet MS"/>
              </a:rPr>
              <a:t>р</a:t>
            </a:r>
            <a:r>
              <a:rPr sz="1000" spc="-60" dirty="0">
                <a:latin typeface="Trebuchet MS"/>
                <a:cs typeface="Trebuchet MS"/>
              </a:rPr>
              <a:t>м</a:t>
            </a:r>
            <a:r>
              <a:rPr sz="1000" spc="120" dirty="0">
                <a:latin typeface="Trebuchet MS"/>
                <a:cs typeface="Trebuchet MS"/>
              </a:rPr>
              <a:t>а</a:t>
            </a:r>
            <a:r>
              <a:rPr sz="1000" spc="30" dirty="0">
                <a:latin typeface="Trebuchet MS"/>
                <a:cs typeface="Trebuchet MS"/>
              </a:rPr>
              <a:t>ц</a:t>
            </a:r>
            <a:r>
              <a:rPr sz="1000" spc="-15" dirty="0">
                <a:latin typeface="Trebuchet MS"/>
                <a:cs typeface="Trebuchet MS"/>
              </a:rPr>
              <a:t>и</a:t>
            </a:r>
            <a:r>
              <a:rPr sz="1000" spc="-25" dirty="0">
                <a:latin typeface="Trebuchet MS"/>
                <a:cs typeface="Trebuchet MS"/>
              </a:rPr>
              <a:t>я</a:t>
            </a:r>
            <a:r>
              <a:rPr sz="1000" spc="-55" dirty="0">
                <a:latin typeface="Trebuchet MS"/>
                <a:cs typeface="Trebuchet MS"/>
              </a:rPr>
              <a:t> </a:t>
            </a:r>
            <a:r>
              <a:rPr sz="1000" spc="5" dirty="0">
                <a:latin typeface="Trebuchet MS"/>
                <a:cs typeface="Trebuchet MS"/>
              </a:rPr>
              <a:t>д</a:t>
            </a:r>
            <a:r>
              <a:rPr sz="1000" spc="-15" dirty="0">
                <a:latin typeface="Trebuchet MS"/>
                <a:cs typeface="Trebuchet MS"/>
              </a:rPr>
              <a:t>ля  </a:t>
            </a:r>
            <a:r>
              <a:rPr sz="1000" spc="45" dirty="0">
                <a:latin typeface="Trebuchet MS"/>
                <a:cs typeface="Trebuchet MS"/>
              </a:rPr>
              <a:t>с</a:t>
            </a:r>
            <a:r>
              <a:rPr sz="1000" spc="55" dirty="0">
                <a:latin typeface="Trebuchet MS"/>
                <a:cs typeface="Trebuchet MS"/>
              </a:rPr>
              <a:t>о</a:t>
            </a:r>
            <a:r>
              <a:rPr sz="1000" spc="45" dirty="0">
                <a:latin typeface="Trebuchet MS"/>
                <a:cs typeface="Trebuchet MS"/>
              </a:rPr>
              <a:t>с</a:t>
            </a:r>
            <a:r>
              <a:rPr sz="1000" spc="-20" dirty="0">
                <a:latin typeface="Trebuchet MS"/>
                <a:cs typeface="Trebuchet MS"/>
              </a:rPr>
              <a:t>т</a:t>
            </a:r>
            <a:r>
              <a:rPr sz="1000" spc="120" dirty="0">
                <a:latin typeface="Trebuchet MS"/>
                <a:cs typeface="Trebuchet MS"/>
              </a:rPr>
              <a:t>а</a:t>
            </a:r>
            <a:r>
              <a:rPr sz="1000" dirty="0">
                <a:latin typeface="Trebuchet MS"/>
                <a:cs typeface="Trebuchet MS"/>
              </a:rPr>
              <a:t>влен</a:t>
            </a:r>
            <a:r>
              <a:rPr sz="1000" spc="-15" dirty="0">
                <a:latin typeface="Trebuchet MS"/>
                <a:cs typeface="Trebuchet MS"/>
              </a:rPr>
              <a:t>и</a:t>
            </a:r>
            <a:r>
              <a:rPr sz="1000" spc="-25" dirty="0">
                <a:latin typeface="Trebuchet MS"/>
                <a:cs typeface="Trebuchet MS"/>
              </a:rPr>
              <a:t>я</a:t>
            </a:r>
            <a:r>
              <a:rPr sz="1000" spc="-55" dirty="0">
                <a:latin typeface="Trebuchet MS"/>
                <a:cs typeface="Trebuchet MS"/>
              </a:rPr>
              <a:t> </a:t>
            </a:r>
            <a:r>
              <a:rPr sz="1000" spc="-85" dirty="0">
                <a:latin typeface="Trebuchet MS"/>
                <a:cs typeface="Trebuchet MS"/>
              </a:rPr>
              <a:t>Т</a:t>
            </a:r>
            <a:r>
              <a:rPr sz="1000" spc="-35" dirty="0">
                <a:latin typeface="Trebuchet MS"/>
                <a:cs typeface="Trebuchet MS"/>
              </a:rPr>
              <a:t>К</a:t>
            </a:r>
            <a:r>
              <a:rPr sz="1000" spc="-60" dirty="0">
                <a:latin typeface="Trebuchet MS"/>
                <a:cs typeface="Trebuchet MS"/>
              </a:rPr>
              <a:t> </a:t>
            </a:r>
            <a:r>
              <a:rPr sz="1000" spc="5" dirty="0">
                <a:latin typeface="Trebuchet MS"/>
                <a:cs typeface="Trebuchet MS"/>
              </a:rPr>
              <a:t>/</a:t>
            </a:r>
            <a:r>
              <a:rPr sz="1000" spc="-60" dirty="0">
                <a:latin typeface="Trebuchet MS"/>
                <a:cs typeface="Trebuchet MS"/>
              </a:rPr>
              <a:t> </a:t>
            </a:r>
            <a:r>
              <a:rPr sz="1000" spc="-40" dirty="0">
                <a:latin typeface="Trebuchet MS"/>
                <a:cs typeface="Trebuchet MS"/>
              </a:rPr>
              <a:t>К</a:t>
            </a:r>
            <a:r>
              <a:rPr sz="1000" spc="-35" dirty="0">
                <a:latin typeface="Trebuchet MS"/>
                <a:cs typeface="Trebuchet MS"/>
              </a:rPr>
              <a:t>К</a:t>
            </a:r>
            <a:endParaRPr sz="1000">
              <a:latin typeface="Trebuchet MS"/>
              <a:cs typeface="Trebuchet MS"/>
            </a:endParaRPr>
          </a:p>
          <a:p>
            <a:pPr marL="142875" indent="-130175">
              <a:lnSpc>
                <a:spcPct val="100000"/>
              </a:lnSpc>
              <a:buAutoNum type="arabicPeriod"/>
              <a:tabLst>
                <a:tab pos="142875" algn="l"/>
              </a:tabLst>
            </a:pPr>
            <a:r>
              <a:rPr sz="1000" spc="25" dirty="0">
                <a:latin typeface="Trebuchet MS"/>
                <a:cs typeface="Trebuchet MS"/>
              </a:rPr>
              <a:t>П</a:t>
            </a:r>
            <a:r>
              <a:rPr sz="1000" spc="35" dirty="0">
                <a:latin typeface="Trebuchet MS"/>
                <a:cs typeface="Trebuchet MS"/>
              </a:rPr>
              <a:t>е</a:t>
            </a:r>
            <a:r>
              <a:rPr sz="1000" spc="75" dirty="0">
                <a:latin typeface="Trebuchet MS"/>
                <a:cs typeface="Trebuchet MS"/>
              </a:rPr>
              <a:t>р</a:t>
            </a:r>
            <a:r>
              <a:rPr sz="1000" spc="35" dirty="0">
                <a:latin typeface="Trebuchet MS"/>
                <a:cs typeface="Trebuchet MS"/>
              </a:rPr>
              <a:t>е</a:t>
            </a:r>
            <a:r>
              <a:rPr sz="1000" spc="-10" dirty="0">
                <a:latin typeface="Trebuchet MS"/>
                <a:cs typeface="Trebuchet MS"/>
              </a:rPr>
              <a:t>ч</a:t>
            </a:r>
            <a:r>
              <a:rPr sz="1000" spc="35" dirty="0">
                <a:latin typeface="Trebuchet MS"/>
                <a:cs typeface="Trebuchet MS"/>
              </a:rPr>
              <a:t>е</a:t>
            </a:r>
            <a:r>
              <a:rPr sz="1000" dirty="0">
                <a:latin typeface="Trebuchet MS"/>
                <a:cs typeface="Trebuchet MS"/>
              </a:rPr>
              <a:t>н</a:t>
            </a:r>
            <a:r>
              <a:rPr sz="1000" spc="-40" dirty="0">
                <a:latin typeface="Trebuchet MS"/>
                <a:cs typeface="Trebuchet MS"/>
              </a:rPr>
              <a:t>ь</a:t>
            </a:r>
            <a:r>
              <a:rPr sz="1000" spc="-50" dirty="0">
                <a:latin typeface="Trebuchet MS"/>
                <a:cs typeface="Trebuchet MS"/>
              </a:rPr>
              <a:t> </a:t>
            </a:r>
            <a:r>
              <a:rPr sz="1000" spc="10" dirty="0">
                <a:latin typeface="Trebuchet MS"/>
                <a:cs typeface="Trebuchet MS"/>
              </a:rPr>
              <a:t>п</a:t>
            </a:r>
            <a:r>
              <a:rPr sz="1000" spc="55" dirty="0">
                <a:latin typeface="Trebuchet MS"/>
                <a:cs typeface="Trebuchet MS"/>
              </a:rPr>
              <a:t>о</a:t>
            </a:r>
            <a:r>
              <a:rPr sz="1000" spc="45" dirty="0">
                <a:latin typeface="Trebuchet MS"/>
                <a:cs typeface="Trebuchet MS"/>
              </a:rPr>
              <a:t>с</a:t>
            </a:r>
            <a:r>
              <a:rPr sz="1000" spc="-20" dirty="0">
                <a:latin typeface="Trebuchet MS"/>
                <a:cs typeface="Trebuchet MS"/>
              </a:rPr>
              <a:t>т</a:t>
            </a:r>
            <a:r>
              <a:rPr sz="1000" spc="120" dirty="0">
                <a:latin typeface="Trebuchet MS"/>
                <a:cs typeface="Trebuchet MS"/>
              </a:rPr>
              <a:t>а</a:t>
            </a:r>
            <a:r>
              <a:rPr sz="1000" spc="20" dirty="0">
                <a:latin typeface="Trebuchet MS"/>
                <a:cs typeface="Trebuchet MS"/>
              </a:rPr>
              <a:t>в</a:t>
            </a:r>
            <a:r>
              <a:rPr sz="1000" spc="25" dirty="0">
                <a:latin typeface="Trebuchet MS"/>
                <a:cs typeface="Trebuchet MS"/>
              </a:rPr>
              <a:t>щ</a:t>
            </a:r>
            <a:r>
              <a:rPr sz="1000" spc="-15" dirty="0">
                <a:latin typeface="Trebuchet MS"/>
                <a:cs typeface="Trebuchet MS"/>
              </a:rPr>
              <a:t>и</a:t>
            </a:r>
            <a:r>
              <a:rPr sz="1000" spc="-20" dirty="0">
                <a:latin typeface="Trebuchet MS"/>
                <a:cs typeface="Trebuchet MS"/>
              </a:rPr>
              <a:t>к</a:t>
            </a:r>
            <a:r>
              <a:rPr sz="1000" spc="55" dirty="0">
                <a:latin typeface="Trebuchet MS"/>
                <a:cs typeface="Trebuchet MS"/>
              </a:rPr>
              <a:t>о</a:t>
            </a:r>
            <a:r>
              <a:rPr sz="1000" spc="-20" dirty="0">
                <a:latin typeface="Trebuchet MS"/>
                <a:cs typeface="Trebuchet MS"/>
              </a:rPr>
              <a:t>в</a:t>
            </a:r>
            <a:endParaRPr sz="1000">
              <a:latin typeface="Trebuchet MS"/>
              <a:cs typeface="Trebuchet MS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264545" y="3874516"/>
            <a:ext cx="51562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95" dirty="0">
                <a:latin typeface="Trebuchet MS"/>
                <a:cs typeface="Trebuchet MS"/>
              </a:rPr>
              <a:t>С</a:t>
            </a:r>
            <a:r>
              <a:rPr sz="1000" spc="75" dirty="0">
                <a:latin typeface="Trebuchet MS"/>
                <a:cs typeface="Trebuchet MS"/>
              </a:rPr>
              <a:t>у</a:t>
            </a:r>
            <a:r>
              <a:rPr sz="1000" spc="155" dirty="0">
                <a:latin typeface="Trebuchet MS"/>
                <a:cs typeface="Trebuchet MS"/>
              </a:rPr>
              <a:t>-</a:t>
            </a:r>
            <a:r>
              <a:rPr sz="1000" spc="40" dirty="0">
                <a:latin typeface="Trebuchet MS"/>
                <a:cs typeface="Trebuchet MS"/>
              </a:rPr>
              <a:t>ше</a:t>
            </a:r>
            <a:r>
              <a:rPr sz="1000" spc="-110" dirty="0">
                <a:latin typeface="Trebuchet MS"/>
                <a:cs typeface="Trebuchet MS"/>
              </a:rPr>
              <a:t>ф</a:t>
            </a:r>
            <a:endParaRPr sz="1000">
              <a:latin typeface="Trebuchet MS"/>
              <a:cs typeface="Trebuchet MS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100999" y="3645916"/>
            <a:ext cx="144399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86360">
              <a:lnSpc>
                <a:spcPct val="100000"/>
              </a:lnSpc>
              <a:spcBef>
                <a:spcPts val="100"/>
              </a:spcBef>
              <a:buAutoNum type="arabicPeriod"/>
              <a:tabLst>
                <a:tab pos="116205" algn="l"/>
              </a:tabLst>
            </a:pPr>
            <a:r>
              <a:rPr sz="1000" spc="125" dirty="0">
                <a:latin typeface="Trebuchet MS"/>
                <a:cs typeface="Trebuchet MS"/>
              </a:rPr>
              <a:t>О</a:t>
            </a:r>
            <a:r>
              <a:rPr sz="1000" spc="-20" dirty="0">
                <a:latin typeface="Trebuchet MS"/>
                <a:cs typeface="Trebuchet MS"/>
              </a:rPr>
              <a:t>т</a:t>
            </a:r>
            <a:r>
              <a:rPr sz="1000" spc="75" dirty="0">
                <a:latin typeface="Trebuchet MS"/>
                <a:cs typeface="Trebuchet MS"/>
              </a:rPr>
              <a:t>р</a:t>
            </a:r>
            <a:r>
              <a:rPr sz="1000" spc="120" dirty="0">
                <a:latin typeface="Trebuchet MS"/>
                <a:cs typeface="Trebuchet MS"/>
              </a:rPr>
              <a:t>а</a:t>
            </a:r>
            <a:r>
              <a:rPr sz="1000" spc="10" dirty="0">
                <a:latin typeface="Trebuchet MS"/>
                <a:cs typeface="Trebuchet MS"/>
              </a:rPr>
              <a:t>б</a:t>
            </a:r>
            <a:r>
              <a:rPr sz="1000" spc="55" dirty="0">
                <a:latin typeface="Trebuchet MS"/>
                <a:cs typeface="Trebuchet MS"/>
              </a:rPr>
              <a:t>о</a:t>
            </a:r>
            <a:r>
              <a:rPr sz="1000" spc="-20" dirty="0">
                <a:latin typeface="Trebuchet MS"/>
                <a:cs typeface="Trebuchet MS"/>
              </a:rPr>
              <a:t>т</a:t>
            </a:r>
            <a:r>
              <a:rPr sz="1000" spc="120" dirty="0">
                <a:latin typeface="Trebuchet MS"/>
                <a:cs typeface="Trebuchet MS"/>
              </a:rPr>
              <a:t>а</a:t>
            </a:r>
            <a:r>
              <a:rPr sz="1000" dirty="0">
                <a:latin typeface="Trebuchet MS"/>
                <a:cs typeface="Trebuchet MS"/>
              </a:rPr>
              <a:t>нн</a:t>
            </a:r>
            <a:r>
              <a:rPr sz="1000" spc="-40" dirty="0">
                <a:latin typeface="Trebuchet MS"/>
                <a:cs typeface="Trebuchet MS"/>
              </a:rPr>
              <a:t>ы</a:t>
            </a:r>
            <a:r>
              <a:rPr sz="1000" spc="35" dirty="0">
                <a:latin typeface="Trebuchet MS"/>
                <a:cs typeface="Trebuchet MS"/>
              </a:rPr>
              <a:t>е</a:t>
            </a:r>
            <a:r>
              <a:rPr sz="1000" spc="-50" dirty="0">
                <a:latin typeface="Trebuchet MS"/>
                <a:cs typeface="Trebuchet MS"/>
              </a:rPr>
              <a:t> </a:t>
            </a:r>
            <a:r>
              <a:rPr sz="1000" spc="-10" dirty="0">
                <a:latin typeface="Trebuchet MS"/>
                <a:cs typeface="Trebuchet MS"/>
              </a:rPr>
              <a:t>ч</a:t>
            </a:r>
            <a:r>
              <a:rPr sz="1000" spc="120" dirty="0">
                <a:latin typeface="Trebuchet MS"/>
                <a:cs typeface="Trebuchet MS"/>
              </a:rPr>
              <a:t>а</a:t>
            </a:r>
            <a:r>
              <a:rPr sz="1000" spc="45" dirty="0">
                <a:latin typeface="Trebuchet MS"/>
                <a:cs typeface="Trebuchet MS"/>
              </a:rPr>
              <a:t>с</a:t>
            </a:r>
            <a:r>
              <a:rPr sz="1000" spc="-25" dirty="0">
                <a:latin typeface="Trebuchet MS"/>
                <a:cs typeface="Trebuchet MS"/>
              </a:rPr>
              <a:t>ы  </a:t>
            </a:r>
            <a:r>
              <a:rPr sz="1000" spc="15" dirty="0">
                <a:latin typeface="Trebuchet MS"/>
                <a:cs typeface="Trebuchet MS"/>
              </a:rPr>
              <a:t>сотрудниками</a:t>
            </a:r>
            <a:endParaRPr sz="1000">
              <a:latin typeface="Trebuchet MS"/>
              <a:cs typeface="Trebuchet MS"/>
            </a:endParaRPr>
          </a:p>
          <a:p>
            <a:pPr marL="139700" indent="-127000">
              <a:lnSpc>
                <a:spcPct val="100000"/>
              </a:lnSpc>
              <a:buAutoNum type="arabicPeriod"/>
              <a:tabLst>
                <a:tab pos="139700" algn="l"/>
              </a:tabLst>
            </a:pPr>
            <a:r>
              <a:rPr sz="1000" spc="125" dirty="0">
                <a:latin typeface="Trebuchet MS"/>
                <a:cs typeface="Trebuchet MS"/>
              </a:rPr>
              <a:t>О</a:t>
            </a:r>
            <a:r>
              <a:rPr sz="1000" spc="-20" dirty="0">
                <a:latin typeface="Trebuchet MS"/>
                <a:cs typeface="Trebuchet MS"/>
              </a:rPr>
              <a:t>т</a:t>
            </a:r>
            <a:r>
              <a:rPr sz="1000" spc="-10" dirty="0">
                <a:latin typeface="Trebuchet MS"/>
                <a:cs typeface="Trebuchet MS"/>
              </a:rPr>
              <a:t>ч</a:t>
            </a:r>
            <a:r>
              <a:rPr sz="1000" spc="35" dirty="0">
                <a:latin typeface="Trebuchet MS"/>
                <a:cs typeface="Trebuchet MS"/>
              </a:rPr>
              <a:t>е</a:t>
            </a:r>
            <a:r>
              <a:rPr sz="1000" spc="-15" dirty="0">
                <a:latin typeface="Trebuchet MS"/>
                <a:cs typeface="Trebuchet MS"/>
              </a:rPr>
              <a:t>т</a:t>
            </a:r>
            <a:r>
              <a:rPr sz="1000" spc="-55" dirty="0">
                <a:latin typeface="Trebuchet MS"/>
                <a:cs typeface="Trebuchet MS"/>
              </a:rPr>
              <a:t> </a:t>
            </a:r>
            <a:r>
              <a:rPr sz="1000" spc="10" dirty="0">
                <a:latin typeface="Trebuchet MS"/>
                <a:cs typeface="Trebuchet MS"/>
              </a:rPr>
              <a:t>п</a:t>
            </a:r>
            <a:r>
              <a:rPr sz="1000" spc="65" dirty="0">
                <a:latin typeface="Trebuchet MS"/>
                <a:cs typeface="Trebuchet MS"/>
              </a:rPr>
              <a:t>о</a:t>
            </a:r>
            <a:r>
              <a:rPr sz="1000" spc="-60" dirty="0">
                <a:latin typeface="Trebuchet MS"/>
                <a:cs typeface="Trebuchet MS"/>
              </a:rPr>
              <a:t> </a:t>
            </a:r>
            <a:r>
              <a:rPr sz="1000" spc="50" dirty="0">
                <a:latin typeface="Trebuchet MS"/>
                <a:cs typeface="Trebuchet MS"/>
              </a:rPr>
              <a:t>ла</a:t>
            </a:r>
            <a:r>
              <a:rPr sz="1000" spc="-15" dirty="0">
                <a:latin typeface="Trebuchet MS"/>
                <a:cs typeface="Trebuchet MS"/>
              </a:rPr>
              <a:t>й</a:t>
            </a:r>
            <a:r>
              <a:rPr sz="1000" dirty="0">
                <a:latin typeface="Trebuchet MS"/>
                <a:cs typeface="Trebuchet MS"/>
              </a:rPr>
              <a:t>н</a:t>
            </a:r>
            <a:r>
              <a:rPr sz="1000" spc="155" dirty="0">
                <a:latin typeface="Trebuchet MS"/>
                <a:cs typeface="Trebuchet MS"/>
              </a:rPr>
              <a:t>-</a:t>
            </a:r>
            <a:r>
              <a:rPr sz="1000" spc="10" dirty="0">
                <a:latin typeface="Trebuchet MS"/>
                <a:cs typeface="Trebuchet MS"/>
              </a:rPr>
              <a:t>ч</a:t>
            </a:r>
            <a:r>
              <a:rPr sz="1000" spc="15" dirty="0">
                <a:latin typeface="Trebuchet MS"/>
                <a:cs typeface="Trebuchet MS"/>
              </a:rPr>
              <a:t>е</a:t>
            </a:r>
            <a:r>
              <a:rPr sz="1000" spc="-20" dirty="0">
                <a:latin typeface="Trebuchet MS"/>
                <a:cs typeface="Trebuchet MS"/>
              </a:rPr>
              <a:t>к</a:t>
            </a:r>
            <a:r>
              <a:rPr sz="1000" spc="120" dirty="0">
                <a:latin typeface="Trebuchet MS"/>
                <a:cs typeface="Trebuchet MS"/>
              </a:rPr>
              <a:t>а</a:t>
            </a:r>
            <a:r>
              <a:rPr sz="1000" spc="-55" dirty="0">
                <a:latin typeface="Trebuchet MS"/>
                <a:cs typeface="Trebuchet MS"/>
              </a:rPr>
              <a:t>м</a:t>
            </a:r>
            <a:endParaRPr sz="1000">
              <a:latin typeface="Trebuchet MS"/>
              <a:cs typeface="Trebuchet MS"/>
            </a:endParaRPr>
          </a:p>
          <a:p>
            <a:pPr marL="139700" indent="-127000">
              <a:lnSpc>
                <a:spcPct val="100000"/>
              </a:lnSpc>
              <a:buAutoNum type="arabicPeriod"/>
              <a:tabLst>
                <a:tab pos="139700" algn="l"/>
              </a:tabLst>
            </a:pPr>
            <a:r>
              <a:rPr sz="1000" spc="125" dirty="0">
                <a:latin typeface="Trebuchet MS"/>
                <a:cs typeface="Trebuchet MS"/>
              </a:rPr>
              <a:t>О</a:t>
            </a:r>
            <a:r>
              <a:rPr sz="1000" spc="-20" dirty="0">
                <a:latin typeface="Trebuchet MS"/>
                <a:cs typeface="Trebuchet MS"/>
              </a:rPr>
              <a:t>т</a:t>
            </a:r>
            <a:r>
              <a:rPr sz="1000" spc="-10" dirty="0">
                <a:latin typeface="Trebuchet MS"/>
                <a:cs typeface="Trebuchet MS"/>
              </a:rPr>
              <a:t>ч</a:t>
            </a:r>
            <a:r>
              <a:rPr sz="1000" spc="35" dirty="0">
                <a:latin typeface="Trebuchet MS"/>
                <a:cs typeface="Trebuchet MS"/>
              </a:rPr>
              <a:t>е</a:t>
            </a:r>
            <a:r>
              <a:rPr sz="1000" spc="-15" dirty="0">
                <a:latin typeface="Trebuchet MS"/>
                <a:cs typeface="Trebuchet MS"/>
              </a:rPr>
              <a:t>т</a:t>
            </a:r>
            <a:r>
              <a:rPr sz="1000" spc="-55" dirty="0">
                <a:latin typeface="Trebuchet MS"/>
                <a:cs typeface="Trebuchet MS"/>
              </a:rPr>
              <a:t> </a:t>
            </a:r>
            <a:r>
              <a:rPr sz="1000" spc="10" dirty="0">
                <a:latin typeface="Trebuchet MS"/>
                <a:cs typeface="Trebuchet MS"/>
              </a:rPr>
              <a:t>п</a:t>
            </a:r>
            <a:r>
              <a:rPr sz="1000" spc="65" dirty="0">
                <a:latin typeface="Trebuchet MS"/>
                <a:cs typeface="Trebuchet MS"/>
              </a:rPr>
              <a:t>о</a:t>
            </a:r>
            <a:r>
              <a:rPr sz="1000" spc="-60" dirty="0">
                <a:latin typeface="Trebuchet MS"/>
                <a:cs typeface="Trebuchet MS"/>
              </a:rPr>
              <a:t> </a:t>
            </a:r>
            <a:r>
              <a:rPr sz="1000" spc="-10" dirty="0">
                <a:latin typeface="Trebuchet MS"/>
                <a:cs typeface="Trebuchet MS"/>
              </a:rPr>
              <a:t>ч</a:t>
            </a:r>
            <a:r>
              <a:rPr sz="1000" spc="35" dirty="0">
                <a:latin typeface="Trebuchet MS"/>
                <a:cs typeface="Trebuchet MS"/>
              </a:rPr>
              <a:t>е</a:t>
            </a:r>
            <a:r>
              <a:rPr sz="1000" spc="-20" dirty="0">
                <a:latin typeface="Trebuchet MS"/>
                <a:cs typeface="Trebuchet MS"/>
              </a:rPr>
              <a:t>к</a:t>
            </a:r>
            <a:r>
              <a:rPr sz="1000" spc="155" dirty="0">
                <a:latin typeface="Trebuchet MS"/>
                <a:cs typeface="Trebuchet MS"/>
              </a:rPr>
              <a:t>-</a:t>
            </a:r>
            <a:r>
              <a:rPr sz="1000" spc="-15" dirty="0">
                <a:latin typeface="Trebuchet MS"/>
                <a:cs typeface="Trebuchet MS"/>
              </a:rPr>
              <a:t>ли</a:t>
            </a:r>
            <a:r>
              <a:rPr sz="1000" spc="45" dirty="0">
                <a:latin typeface="Trebuchet MS"/>
                <a:cs typeface="Trebuchet MS"/>
              </a:rPr>
              <a:t>с</a:t>
            </a:r>
            <a:r>
              <a:rPr sz="1000" spc="-20" dirty="0">
                <a:latin typeface="Trebuchet MS"/>
                <a:cs typeface="Trebuchet MS"/>
              </a:rPr>
              <a:t>т</a:t>
            </a:r>
            <a:r>
              <a:rPr sz="1000" spc="120" dirty="0">
                <a:latin typeface="Trebuchet MS"/>
                <a:cs typeface="Trebuchet MS"/>
              </a:rPr>
              <a:t>а</a:t>
            </a:r>
            <a:r>
              <a:rPr sz="1000" spc="-55" dirty="0">
                <a:latin typeface="Trebuchet MS"/>
                <a:cs typeface="Trebuchet MS"/>
              </a:rPr>
              <a:t>м</a:t>
            </a:r>
            <a:endParaRPr sz="1000">
              <a:latin typeface="Trebuchet MS"/>
              <a:cs typeface="Trebuchet MS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3047367" y="3417315"/>
            <a:ext cx="1411605" cy="1092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5570" indent="-103505">
              <a:lnSpc>
                <a:spcPct val="100000"/>
              </a:lnSpc>
              <a:spcBef>
                <a:spcPts val="100"/>
              </a:spcBef>
              <a:buAutoNum type="arabicPeriod"/>
              <a:tabLst>
                <a:tab pos="116205" algn="l"/>
              </a:tabLst>
            </a:pPr>
            <a:r>
              <a:rPr sz="1000" spc="20" dirty="0">
                <a:latin typeface="Trebuchet MS"/>
                <a:cs typeface="Trebuchet MS"/>
              </a:rPr>
              <a:t>Бланк</a:t>
            </a:r>
            <a:r>
              <a:rPr sz="1000" spc="-75" dirty="0">
                <a:latin typeface="Trebuchet MS"/>
                <a:cs typeface="Trebuchet MS"/>
              </a:rPr>
              <a:t> </a:t>
            </a:r>
            <a:r>
              <a:rPr sz="1000" spc="55" dirty="0">
                <a:latin typeface="Trebuchet MS"/>
                <a:cs typeface="Trebuchet MS"/>
              </a:rPr>
              <a:t>заказа</a:t>
            </a:r>
            <a:r>
              <a:rPr sz="1000" spc="-75" dirty="0">
                <a:latin typeface="Trebuchet MS"/>
                <a:cs typeface="Trebuchet MS"/>
              </a:rPr>
              <a:t> </a:t>
            </a:r>
            <a:r>
              <a:rPr sz="1000" spc="55" dirty="0">
                <a:latin typeface="Trebuchet MS"/>
                <a:cs typeface="Trebuchet MS"/>
              </a:rPr>
              <a:t>товара</a:t>
            </a:r>
            <a:endParaRPr sz="1000">
              <a:latin typeface="Trebuchet MS"/>
              <a:cs typeface="Trebuchet MS"/>
            </a:endParaRPr>
          </a:p>
          <a:p>
            <a:pPr marL="139700" indent="-127000">
              <a:lnSpc>
                <a:spcPct val="100000"/>
              </a:lnSpc>
              <a:buAutoNum type="arabicPeriod"/>
              <a:tabLst>
                <a:tab pos="139700" algn="l"/>
              </a:tabLst>
            </a:pPr>
            <a:r>
              <a:rPr sz="1000" spc="30" dirty="0">
                <a:latin typeface="Trebuchet MS"/>
                <a:cs typeface="Trebuchet MS"/>
              </a:rPr>
              <a:t>А</a:t>
            </a:r>
            <a:r>
              <a:rPr sz="1000" spc="-20" dirty="0">
                <a:latin typeface="Trebuchet MS"/>
                <a:cs typeface="Trebuchet MS"/>
              </a:rPr>
              <a:t>кт</a:t>
            </a:r>
            <a:r>
              <a:rPr sz="1000" spc="-40" dirty="0">
                <a:latin typeface="Trebuchet MS"/>
                <a:cs typeface="Trebuchet MS"/>
              </a:rPr>
              <a:t>ы</a:t>
            </a:r>
            <a:r>
              <a:rPr sz="1000" spc="-50" dirty="0">
                <a:latin typeface="Trebuchet MS"/>
                <a:cs typeface="Trebuchet MS"/>
              </a:rPr>
              <a:t> </a:t>
            </a:r>
            <a:r>
              <a:rPr sz="1000" spc="45" dirty="0">
                <a:latin typeface="Trebuchet MS"/>
                <a:cs typeface="Trebuchet MS"/>
              </a:rPr>
              <a:t>с</a:t>
            </a:r>
            <a:r>
              <a:rPr sz="1000" spc="10" dirty="0">
                <a:latin typeface="Trebuchet MS"/>
                <a:cs typeface="Trebuchet MS"/>
              </a:rPr>
              <a:t>п</a:t>
            </a:r>
            <a:r>
              <a:rPr sz="1000" spc="-15" dirty="0">
                <a:latin typeface="Trebuchet MS"/>
                <a:cs typeface="Trebuchet MS"/>
              </a:rPr>
              <a:t>и</a:t>
            </a:r>
            <a:r>
              <a:rPr sz="1000" spc="45" dirty="0">
                <a:latin typeface="Trebuchet MS"/>
                <a:cs typeface="Trebuchet MS"/>
              </a:rPr>
              <a:t>с</a:t>
            </a:r>
            <a:r>
              <a:rPr sz="1000" spc="120" dirty="0">
                <a:latin typeface="Trebuchet MS"/>
                <a:cs typeface="Trebuchet MS"/>
              </a:rPr>
              <a:t>а</a:t>
            </a:r>
            <a:r>
              <a:rPr sz="1000" dirty="0">
                <a:latin typeface="Trebuchet MS"/>
                <a:cs typeface="Trebuchet MS"/>
              </a:rPr>
              <a:t>н</a:t>
            </a:r>
            <a:r>
              <a:rPr sz="1000" spc="-15" dirty="0">
                <a:latin typeface="Trebuchet MS"/>
                <a:cs typeface="Trebuchet MS"/>
              </a:rPr>
              <a:t>и</a:t>
            </a:r>
            <a:r>
              <a:rPr sz="1000" spc="-25" dirty="0">
                <a:latin typeface="Trebuchet MS"/>
                <a:cs typeface="Trebuchet MS"/>
              </a:rPr>
              <a:t>я</a:t>
            </a:r>
            <a:endParaRPr sz="1000">
              <a:latin typeface="Trebuchet MS"/>
              <a:cs typeface="Trebuchet MS"/>
            </a:endParaRPr>
          </a:p>
          <a:p>
            <a:pPr marL="12700" marR="107950">
              <a:lnSpc>
                <a:spcPct val="100000"/>
              </a:lnSpc>
              <a:buAutoNum type="arabicPeriod"/>
              <a:tabLst>
                <a:tab pos="139700" algn="l"/>
              </a:tabLst>
            </a:pPr>
            <a:r>
              <a:rPr sz="1000" spc="30" dirty="0">
                <a:latin typeface="Trebuchet MS"/>
                <a:cs typeface="Trebuchet MS"/>
              </a:rPr>
              <a:t>А</a:t>
            </a:r>
            <a:r>
              <a:rPr sz="1000" spc="-20" dirty="0">
                <a:latin typeface="Trebuchet MS"/>
                <a:cs typeface="Trebuchet MS"/>
              </a:rPr>
              <a:t>кт</a:t>
            </a:r>
            <a:r>
              <a:rPr sz="1000" spc="-40" dirty="0">
                <a:latin typeface="Trebuchet MS"/>
                <a:cs typeface="Trebuchet MS"/>
              </a:rPr>
              <a:t>ы</a:t>
            </a:r>
            <a:r>
              <a:rPr sz="1000" spc="-50" dirty="0">
                <a:latin typeface="Trebuchet MS"/>
                <a:cs typeface="Trebuchet MS"/>
              </a:rPr>
              <a:t> </a:t>
            </a:r>
            <a:r>
              <a:rPr sz="1000" spc="10" dirty="0">
                <a:latin typeface="Trebuchet MS"/>
                <a:cs typeface="Trebuchet MS"/>
              </a:rPr>
              <a:t>п</a:t>
            </a:r>
            <a:r>
              <a:rPr sz="1000" spc="35" dirty="0">
                <a:latin typeface="Trebuchet MS"/>
                <a:cs typeface="Trebuchet MS"/>
              </a:rPr>
              <a:t>е</a:t>
            </a:r>
            <a:r>
              <a:rPr sz="1000" spc="75" dirty="0">
                <a:latin typeface="Trebuchet MS"/>
                <a:cs typeface="Trebuchet MS"/>
              </a:rPr>
              <a:t>р</a:t>
            </a:r>
            <a:r>
              <a:rPr sz="1000" spc="35" dirty="0">
                <a:latin typeface="Trebuchet MS"/>
                <a:cs typeface="Trebuchet MS"/>
              </a:rPr>
              <a:t>е</a:t>
            </a:r>
            <a:r>
              <a:rPr sz="1000" spc="-60" dirty="0">
                <a:latin typeface="Trebuchet MS"/>
                <a:cs typeface="Trebuchet MS"/>
              </a:rPr>
              <a:t>м</a:t>
            </a:r>
            <a:r>
              <a:rPr sz="1000" spc="35" dirty="0">
                <a:latin typeface="Trebuchet MS"/>
                <a:cs typeface="Trebuchet MS"/>
              </a:rPr>
              <a:t>е</a:t>
            </a:r>
            <a:r>
              <a:rPr sz="1000" spc="60" dirty="0">
                <a:latin typeface="Trebuchet MS"/>
                <a:cs typeface="Trebuchet MS"/>
              </a:rPr>
              <a:t>щ</a:t>
            </a:r>
            <a:r>
              <a:rPr sz="1000" spc="35" dirty="0">
                <a:latin typeface="Trebuchet MS"/>
                <a:cs typeface="Trebuchet MS"/>
              </a:rPr>
              <a:t>е</a:t>
            </a:r>
            <a:r>
              <a:rPr sz="1000" dirty="0">
                <a:latin typeface="Trebuchet MS"/>
                <a:cs typeface="Trebuchet MS"/>
              </a:rPr>
              <a:t>н</a:t>
            </a:r>
            <a:r>
              <a:rPr sz="1000" spc="-15" dirty="0">
                <a:latin typeface="Trebuchet MS"/>
                <a:cs typeface="Trebuchet MS"/>
              </a:rPr>
              <a:t>и</a:t>
            </a:r>
            <a:r>
              <a:rPr sz="1000" spc="-20" dirty="0">
                <a:latin typeface="Trebuchet MS"/>
                <a:cs typeface="Trebuchet MS"/>
              </a:rPr>
              <a:t>я  </a:t>
            </a:r>
            <a:r>
              <a:rPr sz="1000" spc="55" dirty="0">
                <a:latin typeface="Trebuchet MS"/>
                <a:cs typeface="Trebuchet MS"/>
              </a:rPr>
              <a:t>товара</a:t>
            </a:r>
            <a:endParaRPr sz="1000">
              <a:latin typeface="Trebuchet MS"/>
              <a:cs typeface="Trebuchet MS"/>
            </a:endParaRPr>
          </a:p>
          <a:p>
            <a:pPr marL="146050" indent="-133350">
              <a:lnSpc>
                <a:spcPct val="100000"/>
              </a:lnSpc>
              <a:buAutoNum type="arabicPeriod"/>
              <a:tabLst>
                <a:tab pos="146050" algn="l"/>
              </a:tabLst>
            </a:pPr>
            <a:r>
              <a:rPr sz="1000" spc="30" dirty="0">
                <a:latin typeface="Trebuchet MS"/>
                <a:cs typeface="Trebuchet MS"/>
              </a:rPr>
              <a:t>Стоп-листы</a:t>
            </a:r>
            <a:endParaRPr sz="1000">
              <a:latin typeface="Trebuchet MS"/>
              <a:cs typeface="Trebuchet MS"/>
            </a:endParaRPr>
          </a:p>
          <a:p>
            <a:pPr marL="12700" marR="336550">
              <a:lnSpc>
                <a:spcPct val="100000"/>
              </a:lnSpc>
              <a:buAutoNum type="arabicPeriod"/>
              <a:tabLst>
                <a:tab pos="141605" algn="l"/>
              </a:tabLst>
            </a:pPr>
            <a:r>
              <a:rPr sz="1000" spc="25" dirty="0">
                <a:latin typeface="Trebuchet MS"/>
                <a:cs typeface="Trebuchet MS"/>
              </a:rPr>
              <a:t>Р</a:t>
            </a:r>
            <a:r>
              <a:rPr sz="1000" spc="35" dirty="0">
                <a:latin typeface="Trebuchet MS"/>
                <a:cs typeface="Trebuchet MS"/>
              </a:rPr>
              <a:t>е</a:t>
            </a:r>
            <a:r>
              <a:rPr sz="1000" spc="-20" dirty="0">
                <a:latin typeface="Trebuchet MS"/>
                <a:cs typeface="Trebuchet MS"/>
              </a:rPr>
              <a:t>к</a:t>
            </a:r>
            <a:r>
              <a:rPr sz="1000" spc="50" dirty="0">
                <a:latin typeface="Trebuchet MS"/>
                <a:cs typeface="Trebuchet MS"/>
              </a:rPr>
              <a:t>ла</a:t>
            </a:r>
            <a:r>
              <a:rPr sz="1000" spc="-60" dirty="0">
                <a:latin typeface="Trebuchet MS"/>
                <a:cs typeface="Trebuchet MS"/>
              </a:rPr>
              <a:t>м</a:t>
            </a:r>
            <a:r>
              <a:rPr sz="1000" spc="120" dirty="0">
                <a:latin typeface="Trebuchet MS"/>
                <a:cs typeface="Trebuchet MS"/>
              </a:rPr>
              <a:t>а</a:t>
            </a:r>
            <a:r>
              <a:rPr sz="1000" spc="30" dirty="0">
                <a:latin typeface="Trebuchet MS"/>
                <a:cs typeface="Trebuchet MS"/>
              </a:rPr>
              <a:t>ц</a:t>
            </a:r>
            <a:r>
              <a:rPr sz="1000" spc="-15" dirty="0">
                <a:latin typeface="Trebuchet MS"/>
                <a:cs typeface="Trebuchet MS"/>
              </a:rPr>
              <a:t>ии</a:t>
            </a:r>
            <a:r>
              <a:rPr sz="1000" spc="-50" dirty="0">
                <a:latin typeface="Trebuchet MS"/>
                <a:cs typeface="Trebuchet MS"/>
              </a:rPr>
              <a:t> </a:t>
            </a:r>
            <a:r>
              <a:rPr sz="1000" dirty="0">
                <a:latin typeface="Trebuchet MS"/>
                <a:cs typeface="Trebuchet MS"/>
              </a:rPr>
              <a:t>н</a:t>
            </a:r>
            <a:r>
              <a:rPr sz="1000" spc="85" dirty="0">
                <a:latin typeface="Trebuchet MS"/>
                <a:cs typeface="Trebuchet MS"/>
              </a:rPr>
              <a:t>а  </a:t>
            </a:r>
            <a:r>
              <a:rPr sz="1000" spc="25" dirty="0">
                <a:latin typeface="Trebuchet MS"/>
                <a:cs typeface="Trebuchet MS"/>
              </a:rPr>
              <a:t>поставщиков</a:t>
            </a:r>
            <a:endParaRPr sz="1000">
              <a:latin typeface="Trebuchet MS"/>
              <a:cs typeface="Trebuchet MS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6648344" y="3798316"/>
            <a:ext cx="133223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000" spc="15" dirty="0">
                <a:latin typeface="Trebuchet MS"/>
                <a:cs typeface="Trebuchet MS"/>
              </a:rPr>
              <a:t>Б</a:t>
            </a:r>
            <a:r>
              <a:rPr sz="1000" spc="50" dirty="0">
                <a:latin typeface="Trebuchet MS"/>
                <a:cs typeface="Trebuchet MS"/>
              </a:rPr>
              <a:t>ла</a:t>
            </a:r>
            <a:r>
              <a:rPr sz="1000" dirty="0">
                <a:latin typeface="Trebuchet MS"/>
                <a:cs typeface="Trebuchet MS"/>
              </a:rPr>
              <a:t>н</a:t>
            </a:r>
            <a:r>
              <a:rPr sz="1000" spc="-20" dirty="0">
                <a:latin typeface="Trebuchet MS"/>
                <a:cs typeface="Trebuchet MS"/>
              </a:rPr>
              <a:t>к</a:t>
            </a:r>
            <a:r>
              <a:rPr sz="1000" spc="-15" dirty="0">
                <a:latin typeface="Trebuchet MS"/>
                <a:cs typeface="Trebuchet MS"/>
              </a:rPr>
              <a:t>и</a:t>
            </a:r>
            <a:r>
              <a:rPr sz="1000" spc="-50" dirty="0">
                <a:latin typeface="Trebuchet MS"/>
                <a:cs typeface="Trebuchet MS"/>
              </a:rPr>
              <a:t> </a:t>
            </a:r>
            <a:r>
              <a:rPr sz="1000" spc="10" dirty="0">
                <a:latin typeface="Trebuchet MS"/>
                <a:cs typeface="Trebuchet MS"/>
              </a:rPr>
              <a:t>п</a:t>
            </a:r>
            <a:r>
              <a:rPr sz="1000" spc="35" dirty="0">
                <a:latin typeface="Trebuchet MS"/>
                <a:cs typeface="Trebuchet MS"/>
              </a:rPr>
              <a:t>е</a:t>
            </a:r>
            <a:r>
              <a:rPr sz="1000" spc="75" dirty="0">
                <a:latin typeface="Trebuchet MS"/>
                <a:cs typeface="Trebuchet MS"/>
              </a:rPr>
              <a:t>р</a:t>
            </a:r>
            <a:r>
              <a:rPr sz="1000" spc="35" dirty="0">
                <a:latin typeface="Trebuchet MS"/>
                <a:cs typeface="Trebuchet MS"/>
              </a:rPr>
              <a:t>е</a:t>
            </a:r>
            <a:r>
              <a:rPr sz="1000" spc="-60" dirty="0">
                <a:latin typeface="Trebuchet MS"/>
                <a:cs typeface="Trebuchet MS"/>
              </a:rPr>
              <a:t>м</a:t>
            </a:r>
            <a:r>
              <a:rPr sz="1000" spc="35" dirty="0">
                <a:latin typeface="Trebuchet MS"/>
                <a:cs typeface="Trebuchet MS"/>
              </a:rPr>
              <a:t>е</a:t>
            </a:r>
            <a:r>
              <a:rPr sz="1000" spc="60" dirty="0">
                <a:latin typeface="Trebuchet MS"/>
                <a:cs typeface="Trebuchet MS"/>
              </a:rPr>
              <a:t>щ</a:t>
            </a:r>
            <a:r>
              <a:rPr sz="1000" spc="35" dirty="0">
                <a:latin typeface="Trebuchet MS"/>
                <a:cs typeface="Trebuchet MS"/>
              </a:rPr>
              <a:t>е</a:t>
            </a:r>
            <a:r>
              <a:rPr sz="1000" dirty="0">
                <a:latin typeface="Trebuchet MS"/>
                <a:cs typeface="Trebuchet MS"/>
              </a:rPr>
              <a:t>н</a:t>
            </a:r>
            <a:r>
              <a:rPr sz="1000" spc="-15" dirty="0">
                <a:latin typeface="Trebuchet MS"/>
                <a:cs typeface="Trebuchet MS"/>
              </a:rPr>
              <a:t>и</a:t>
            </a:r>
            <a:r>
              <a:rPr sz="1000" spc="-20" dirty="0">
                <a:latin typeface="Trebuchet MS"/>
                <a:cs typeface="Trebuchet MS"/>
              </a:rPr>
              <a:t>я  </a:t>
            </a:r>
            <a:r>
              <a:rPr sz="1000" spc="55" dirty="0">
                <a:latin typeface="Trebuchet MS"/>
                <a:cs typeface="Trebuchet MS"/>
              </a:rPr>
              <a:t>товара</a:t>
            </a:r>
            <a:endParaRPr sz="1000">
              <a:latin typeface="Trebuchet MS"/>
              <a:cs typeface="Trebuchet MS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8535028" y="3722116"/>
            <a:ext cx="161671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5570" indent="-103505">
              <a:lnSpc>
                <a:spcPct val="100000"/>
              </a:lnSpc>
              <a:spcBef>
                <a:spcPts val="100"/>
              </a:spcBef>
              <a:buAutoNum type="arabicPeriod"/>
              <a:tabLst>
                <a:tab pos="116205" algn="l"/>
              </a:tabLst>
            </a:pPr>
            <a:r>
              <a:rPr sz="1000" spc="40" dirty="0">
                <a:latin typeface="Trebuchet MS"/>
                <a:cs typeface="Trebuchet MS"/>
              </a:rPr>
              <a:t>Стоп-лист</a:t>
            </a:r>
            <a:endParaRPr sz="1000">
              <a:latin typeface="Trebuchet MS"/>
              <a:cs typeface="Trebuchet MS"/>
            </a:endParaRPr>
          </a:p>
          <a:p>
            <a:pPr marL="139700" indent="-127000">
              <a:lnSpc>
                <a:spcPct val="100000"/>
              </a:lnSpc>
              <a:buAutoNum type="arabicPeriod"/>
              <a:tabLst>
                <a:tab pos="139700" algn="l"/>
              </a:tabLst>
            </a:pPr>
            <a:r>
              <a:rPr sz="1000" spc="35" dirty="0">
                <a:latin typeface="Trebuchet MS"/>
                <a:cs typeface="Trebuchet MS"/>
              </a:rPr>
              <a:t>Заявка</a:t>
            </a:r>
            <a:r>
              <a:rPr sz="1000" spc="-70" dirty="0">
                <a:latin typeface="Trebuchet MS"/>
                <a:cs typeface="Trebuchet MS"/>
              </a:rPr>
              <a:t> </a:t>
            </a:r>
            <a:r>
              <a:rPr sz="1000" spc="60" dirty="0">
                <a:latin typeface="Trebuchet MS"/>
                <a:cs typeface="Trebuchet MS"/>
              </a:rPr>
              <a:t>на</a:t>
            </a:r>
            <a:r>
              <a:rPr sz="1000" spc="-65" dirty="0">
                <a:latin typeface="Trebuchet MS"/>
                <a:cs typeface="Trebuchet MS"/>
              </a:rPr>
              <a:t> </a:t>
            </a:r>
            <a:r>
              <a:rPr sz="1000" spc="25" dirty="0">
                <a:latin typeface="Trebuchet MS"/>
                <a:cs typeface="Trebuchet MS"/>
              </a:rPr>
              <a:t>расходники</a:t>
            </a:r>
            <a:r>
              <a:rPr sz="1000" spc="-65" dirty="0">
                <a:latin typeface="Trebuchet MS"/>
                <a:cs typeface="Trebuchet MS"/>
              </a:rPr>
              <a:t> </a:t>
            </a:r>
            <a:r>
              <a:rPr sz="1000" spc="5" dirty="0">
                <a:latin typeface="Trebuchet MS"/>
                <a:cs typeface="Trebuchet MS"/>
              </a:rPr>
              <a:t>/</a:t>
            </a:r>
            <a:endParaRPr sz="10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1000" spc="-5" dirty="0">
                <a:latin typeface="Trebuchet MS"/>
                <a:cs typeface="Trebuchet MS"/>
              </a:rPr>
              <a:t>химию</a:t>
            </a:r>
            <a:endParaRPr sz="1000">
              <a:latin typeface="Trebuchet MS"/>
              <a:cs typeface="Trebuchet MS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83570" y="5624067"/>
            <a:ext cx="877569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65" dirty="0">
                <a:latin typeface="Trebuchet MS"/>
                <a:cs typeface="Trebuchet MS"/>
              </a:rPr>
              <a:t>Ба</a:t>
            </a:r>
            <a:r>
              <a:rPr sz="1000" spc="75" dirty="0">
                <a:latin typeface="Trebuchet MS"/>
                <a:cs typeface="Trebuchet MS"/>
              </a:rPr>
              <a:t>р</a:t>
            </a:r>
            <a:r>
              <a:rPr sz="1000" spc="-65" dirty="0">
                <a:latin typeface="Trebuchet MS"/>
                <a:cs typeface="Trebuchet MS"/>
              </a:rPr>
              <a:t>м</a:t>
            </a:r>
            <a:r>
              <a:rPr sz="1000" spc="35" dirty="0">
                <a:latin typeface="Trebuchet MS"/>
                <a:cs typeface="Trebuchet MS"/>
              </a:rPr>
              <a:t>е</a:t>
            </a:r>
            <a:r>
              <a:rPr sz="1000" spc="15" dirty="0">
                <a:latin typeface="Trebuchet MS"/>
                <a:cs typeface="Trebuchet MS"/>
              </a:rPr>
              <a:t>не</a:t>
            </a:r>
            <a:r>
              <a:rPr sz="1000" spc="5" dirty="0">
                <a:latin typeface="Trebuchet MS"/>
                <a:cs typeface="Trebuchet MS"/>
              </a:rPr>
              <a:t>д</a:t>
            </a:r>
            <a:r>
              <a:rPr sz="1000" spc="-65" dirty="0">
                <a:latin typeface="Trebuchet MS"/>
                <a:cs typeface="Trebuchet MS"/>
              </a:rPr>
              <a:t>ж</a:t>
            </a:r>
            <a:r>
              <a:rPr sz="1000" spc="35" dirty="0">
                <a:latin typeface="Trebuchet MS"/>
                <a:cs typeface="Trebuchet MS"/>
              </a:rPr>
              <a:t>е</a:t>
            </a:r>
            <a:r>
              <a:rPr sz="1000" spc="75" dirty="0">
                <a:latin typeface="Trebuchet MS"/>
                <a:cs typeface="Trebuchet MS"/>
              </a:rPr>
              <a:t>р</a:t>
            </a:r>
            <a:endParaRPr sz="1000">
              <a:latin typeface="Trebuchet MS"/>
              <a:cs typeface="Trebuchet MS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100999" y="4709667"/>
            <a:ext cx="1801495" cy="2006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buAutoNum type="arabicPeriod"/>
              <a:tabLst>
                <a:tab pos="116205" algn="l"/>
              </a:tabLst>
            </a:pPr>
            <a:r>
              <a:rPr sz="1000" spc="5" dirty="0">
                <a:latin typeface="Trebuchet MS"/>
                <a:cs typeface="Trebuchet MS"/>
              </a:rPr>
              <a:t>График </a:t>
            </a:r>
            <a:r>
              <a:rPr sz="1000" spc="35" dirty="0">
                <a:latin typeface="Trebuchet MS"/>
                <a:cs typeface="Trebuchet MS"/>
              </a:rPr>
              <a:t>работы </a:t>
            </a:r>
            <a:r>
              <a:rPr sz="1000" spc="40" dirty="0">
                <a:latin typeface="Trebuchet MS"/>
                <a:cs typeface="Trebuchet MS"/>
              </a:rPr>
              <a:t> </a:t>
            </a:r>
            <a:r>
              <a:rPr sz="1000" spc="15" dirty="0">
                <a:latin typeface="Trebuchet MS"/>
                <a:cs typeface="Trebuchet MS"/>
              </a:rPr>
              <a:t>сотрудников</a:t>
            </a:r>
            <a:r>
              <a:rPr sz="1000" spc="-60" dirty="0">
                <a:latin typeface="Trebuchet MS"/>
                <a:cs typeface="Trebuchet MS"/>
              </a:rPr>
              <a:t> </a:t>
            </a:r>
            <a:r>
              <a:rPr sz="1000" spc="60" dirty="0">
                <a:latin typeface="Trebuchet MS"/>
                <a:cs typeface="Trebuchet MS"/>
              </a:rPr>
              <a:t>на</a:t>
            </a:r>
            <a:r>
              <a:rPr sz="1000" spc="-55" dirty="0">
                <a:latin typeface="Trebuchet MS"/>
                <a:cs typeface="Trebuchet MS"/>
              </a:rPr>
              <a:t> </a:t>
            </a:r>
            <a:r>
              <a:rPr sz="1000" spc="5" dirty="0">
                <a:latin typeface="Trebuchet MS"/>
                <a:cs typeface="Trebuchet MS"/>
              </a:rPr>
              <a:t>утверждение</a:t>
            </a:r>
            <a:endParaRPr sz="1000">
              <a:latin typeface="Trebuchet MS"/>
              <a:cs typeface="Trebuchet MS"/>
            </a:endParaRPr>
          </a:p>
          <a:p>
            <a:pPr marL="12700" marR="213995">
              <a:lnSpc>
                <a:spcPct val="100000"/>
              </a:lnSpc>
              <a:buAutoNum type="arabicPeriod"/>
              <a:tabLst>
                <a:tab pos="139700" algn="l"/>
              </a:tabLst>
            </a:pPr>
            <a:r>
              <a:rPr sz="1000" spc="125" dirty="0">
                <a:latin typeface="Trebuchet MS"/>
                <a:cs typeface="Trebuchet MS"/>
              </a:rPr>
              <a:t>О</a:t>
            </a:r>
            <a:r>
              <a:rPr sz="1000" spc="-20" dirty="0">
                <a:latin typeface="Trebuchet MS"/>
                <a:cs typeface="Trebuchet MS"/>
              </a:rPr>
              <a:t>т</a:t>
            </a:r>
            <a:r>
              <a:rPr sz="1000" spc="-10" dirty="0">
                <a:latin typeface="Trebuchet MS"/>
                <a:cs typeface="Trebuchet MS"/>
              </a:rPr>
              <a:t>ч</a:t>
            </a:r>
            <a:r>
              <a:rPr sz="1000" spc="35" dirty="0">
                <a:latin typeface="Trebuchet MS"/>
                <a:cs typeface="Trebuchet MS"/>
              </a:rPr>
              <a:t>е</a:t>
            </a:r>
            <a:r>
              <a:rPr sz="1000" spc="-15" dirty="0">
                <a:latin typeface="Trebuchet MS"/>
                <a:cs typeface="Trebuchet MS"/>
              </a:rPr>
              <a:t>т</a:t>
            </a:r>
            <a:r>
              <a:rPr sz="1000" spc="-55" dirty="0">
                <a:latin typeface="Trebuchet MS"/>
                <a:cs typeface="Trebuchet MS"/>
              </a:rPr>
              <a:t> </a:t>
            </a:r>
            <a:r>
              <a:rPr sz="1000" spc="10" dirty="0">
                <a:latin typeface="Trebuchet MS"/>
                <a:cs typeface="Trebuchet MS"/>
              </a:rPr>
              <a:t>п</a:t>
            </a:r>
            <a:r>
              <a:rPr sz="1000" spc="65" dirty="0">
                <a:latin typeface="Trebuchet MS"/>
                <a:cs typeface="Trebuchet MS"/>
              </a:rPr>
              <a:t>о</a:t>
            </a:r>
            <a:r>
              <a:rPr sz="1000" spc="-60" dirty="0">
                <a:latin typeface="Trebuchet MS"/>
                <a:cs typeface="Trebuchet MS"/>
              </a:rPr>
              <a:t> </a:t>
            </a:r>
            <a:r>
              <a:rPr sz="1000" spc="55" dirty="0">
                <a:latin typeface="Trebuchet MS"/>
                <a:cs typeface="Trebuchet MS"/>
              </a:rPr>
              <a:t>о</a:t>
            </a:r>
            <a:r>
              <a:rPr sz="1000" spc="-20" dirty="0">
                <a:latin typeface="Trebuchet MS"/>
                <a:cs typeface="Trebuchet MS"/>
              </a:rPr>
              <a:t>т</a:t>
            </a:r>
            <a:r>
              <a:rPr sz="1000" spc="75" dirty="0">
                <a:latin typeface="Trebuchet MS"/>
                <a:cs typeface="Trebuchet MS"/>
              </a:rPr>
              <a:t>р</a:t>
            </a:r>
            <a:r>
              <a:rPr sz="1000" spc="120" dirty="0">
                <a:latin typeface="Trebuchet MS"/>
                <a:cs typeface="Trebuchet MS"/>
              </a:rPr>
              <a:t>а</a:t>
            </a:r>
            <a:r>
              <a:rPr sz="1000" spc="10" dirty="0">
                <a:latin typeface="Trebuchet MS"/>
                <a:cs typeface="Trebuchet MS"/>
              </a:rPr>
              <a:t>б</a:t>
            </a:r>
            <a:r>
              <a:rPr sz="1000" spc="55" dirty="0">
                <a:latin typeface="Trebuchet MS"/>
                <a:cs typeface="Trebuchet MS"/>
              </a:rPr>
              <a:t>о</a:t>
            </a:r>
            <a:r>
              <a:rPr sz="1000" spc="-20" dirty="0">
                <a:latin typeface="Trebuchet MS"/>
                <a:cs typeface="Trebuchet MS"/>
              </a:rPr>
              <a:t>т</a:t>
            </a:r>
            <a:r>
              <a:rPr sz="1000" spc="120" dirty="0">
                <a:latin typeface="Trebuchet MS"/>
                <a:cs typeface="Trebuchet MS"/>
              </a:rPr>
              <a:t>а</a:t>
            </a:r>
            <a:r>
              <a:rPr sz="1000" dirty="0">
                <a:latin typeface="Trebuchet MS"/>
                <a:cs typeface="Trebuchet MS"/>
              </a:rPr>
              <a:t>нн</a:t>
            </a:r>
            <a:r>
              <a:rPr sz="1000" spc="-40" dirty="0">
                <a:latin typeface="Trebuchet MS"/>
                <a:cs typeface="Trebuchet MS"/>
              </a:rPr>
              <a:t>ы</a:t>
            </a:r>
            <a:r>
              <a:rPr sz="1000" spc="-10" dirty="0">
                <a:latin typeface="Trebuchet MS"/>
                <a:cs typeface="Trebuchet MS"/>
              </a:rPr>
              <a:t>й  </a:t>
            </a:r>
            <a:r>
              <a:rPr sz="1000" spc="45" dirty="0">
                <a:latin typeface="Trebuchet MS"/>
                <a:cs typeface="Trebuchet MS"/>
              </a:rPr>
              <a:t>часам</a:t>
            </a:r>
            <a:r>
              <a:rPr sz="1000" spc="-65" dirty="0">
                <a:latin typeface="Trebuchet MS"/>
                <a:cs typeface="Trebuchet MS"/>
              </a:rPr>
              <a:t> </a:t>
            </a:r>
            <a:r>
              <a:rPr sz="1000" spc="10" dirty="0">
                <a:latin typeface="Trebuchet MS"/>
                <a:cs typeface="Trebuchet MS"/>
              </a:rPr>
              <a:t>(WLC)</a:t>
            </a:r>
            <a:endParaRPr sz="1000">
              <a:latin typeface="Trebuchet MS"/>
              <a:cs typeface="Trebuchet MS"/>
            </a:endParaRPr>
          </a:p>
          <a:p>
            <a:pPr marL="12700" marR="575945">
              <a:lnSpc>
                <a:spcPct val="100000"/>
              </a:lnSpc>
              <a:buAutoNum type="arabicPeriod"/>
              <a:tabLst>
                <a:tab pos="139700" algn="l"/>
              </a:tabLst>
            </a:pPr>
            <a:r>
              <a:rPr sz="1000" spc="125" dirty="0">
                <a:latin typeface="Trebuchet MS"/>
                <a:cs typeface="Trebuchet MS"/>
              </a:rPr>
              <a:t>О</a:t>
            </a:r>
            <a:r>
              <a:rPr sz="1000" spc="-20" dirty="0">
                <a:latin typeface="Trebuchet MS"/>
                <a:cs typeface="Trebuchet MS"/>
              </a:rPr>
              <a:t>т</a:t>
            </a:r>
            <a:r>
              <a:rPr sz="1000" spc="-10" dirty="0">
                <a:latin typeface="Trebuchet MS"/>
                <a:cs typeface="Trebuchet MS"/>
              </a:rPr>
              <a:t>ч</a:t>
            </a:r>
            <a:r>
              <a:rPr sz="1000" spc="35" dirty="0">
                <a:latin typeface="Trebuchet MS"/>
                <a:cs typeface="Trebuchet MS"/>
              </a:rPr>
              <a:t>е</a:t>
            </a:r>
            <a:r>
              <a:rPr sz="1000" spc="-15" dirty="0">
                <a:latin typeface="Trebuchet MS"/>
                <a:cs typeface="Trebuchet MS"/>
              </a:rPr>
              <a:t>т</a:t>
            </a:r>
            <a:r>
              <a:rPr sz="1000" spc="-55" dirty="0">
                <a:latin typeface="Trebuchet MS"/>
                <a:cs typeface="Trebuchet MS"/>
              </a:rPr>
              <a:t> </a:t>
            </a:r>
            <a:r>
              <a:rPr sz="1000" spc="10" dirty="0">
                <a:latin typeface="Trebuchet MS"/>
                <a:cs typeface="Trebuchet MS"/>
              </a:rPr>
              <a:t>п</a:t>
            </a:r>
            <a:r>
              <a:rPr sz="1000" spc="65" dirty="0">
                <a:latin typeface="Trebuchet MS"/>
                <a:cs typeface="Trebuchet MS"/>
              </a:rPr>
              <a:t>о</a:t>
            </a:r>
            <a:r>
              <a:rPr sz="1000" spc="-60" dirty="0">
                <a:latin typeface="Trebuchet MS"/>
                <a:cs typeface="Trebuchet MS"/>
              </a:rPr>
              <a:t> </a:t>
            </a:r>
            <a:r>
              <a:rPr sz="1000" spc="75" dirty="0">
                <a:latin typeface="Trebuchet MS"/>
                <a:cs typeface="Trebuchet MS"/>
              </a:rPr>
              <a:t>р</a:t>
            </a:r>
            <a:r>
              <a:rPr sz="1000" spc="120" dirty="0">
                <a:latin typeface="Trebuchet MS"/>
                <a:cs typeface="Trebuchet MS"/>
              </a:rPr>
              <a:t>а</a:t>
            </a:r>
            <a:r>
              <a:rPr sz="1000" spc="-5" dirty="0">
                <a:latin typeface="Trebuchet MS"/>
                <a:cs typeface="Trebuchet MS"/>
              </a:rPr>
              <a:t>з</a:t>
            </a:r>
            <a:r>
              <a:rPr sz="1000" spc="10" dirty="0">
                <a:latin typeface="Trebuchet MS"/>
                <a:cs typeface="Trebuchet MS"/>
              </a:rPr>
              <a:t>б</a:t>
            </a:r>
            <a:r>
              <a:rPr sz="1000" spc="55" dirty="0">
                <a:latin typeface="Trebuchet MS"/>
                <a:cs typeface="Trebuchet MS"/>
              </a:rPr>
              <a:t>о</a:t>
            </a:r>
            <a:r>
              <a:rPr sz="1000" spc="75" dirty="0">
                <a:latin typeface="Trebuchet MS"/>
                <a:cs typeface="Trebuchet MS"/>
              </a:rPr>
              <a:t>р</a:t>
            </a:r>
            <a:r>
              <a:rPr sz="1000" spc="5" dirty="0">
                <a:latin typeface="Trebuchet MS"/>
                <a:cs typeface="Trebuchet MS"/>
              </a:rPr>
              <a:t>у  </a:t>
            </a:r>
            <a:r>
              <a:rPr sz="1000" spc="20" dirty="0">
                <a:latin typeface="Trebuchet MS"/>
                <a:cs typeface="Trebuchet MS"/>
              </a:rPr>
              <a:t>инвентаризации</a:t>
            </a:r>
            <a:endParaRPr sz="1000">
              <a:latin typeface="Trebuchet MS"/>
              <a:cs typeface="Trebuchet MS"/>
            </a:endParaRPr>
          </a:p>
          <a:p>
            <a:pPr marL="146050" indent="-133350">
              <a:lnSpc>
                <a:spcPct val="100000"/>
              </a:lnSpc>
              <a:buAutoNum type="arabicPeriod"/>
              <a:tabLst>
                <a:tab pos="146050" algn="l"/>
              </a:tabLst>
            </a:pPr>
            <a:r>
              <a:rPr sz="1000" spc="10" dirty="0">
                <a:latin typeface="Trebuchet MS"/>
                <a:cs typeface="Trebuchet MS"/>
              </a:rPr>
              <a:t>Cost&amp;Price</a:t>
            </a:r>
            <a:endParaRPr sz="1000">
              <a:latin typeface="Trebuchet MS"/>
              <a:cs typeface="Trebuchet MS"/>
            </a:endParaRPr>
          </a:p>
          <a:p>
            <a:pPr marL="12700" marR="260350">
              <a:lnSpc>
                <a:spcPct val="100000"/>
              </a:lnSpc>
              <a:buAutoNum type="arabicPeriod"/>
              <a:tabLst>
                <a:tab pos="141605" algn="l"/>
              </a:tabLst>
            </a:pPr>
            <a:r>
              <a:rPr sz="1000" spc="25" dirty="0">
                <a:latin typeface="Trebuchet MS"/>
                <a:cs typeface="Trebuchet MS"/>
              </a:rPr>
              <a:t>П</a:t>
            </a:r>
            <a:r>
              <a:rPr sz="1000" spc="75" dirty="0">
                <a:latin typeface="Trebuchet MS"/>
                <a:cs typeface="Trebuchet MS"/>
              </a:rPr>
              <a:t>р</a:t>
            </a:r>
            <a:r>
              <a:rPr sz="1000" spc="35" dirty="0">
                <a:latin typeface="Trebuchet MS"/>
                <a:cs typeface="Trebuchet MS"/>
              </a:rPr>
              <a:t>е</a:t>
            </a:r>
            <a:r>
              <a:rPr sz="1000" spc="5" dirty="0">
                <a:latin typeface="Trebuchet MS"/>
                <a:cs typeface="Trebuchet MS"/>
              </a:rPr>
              <a:t>д</a:t>
            </a:r>
            <a:r>
              <a:rPr sz="1000" spc="25" dirty="0">
                <a:latin typeface="Trebuchet MS"/>
                <a:cs typeface="Trebuchet MS"/>
              </a:rPr>
              <a:t>л</a:t>
            </a:r>
            <a:r>
              <a:rPr sz="1000" spc="15" dirty="0">
                <a:latin typeface="Trebuchet MS"/>
                <a:cs typeface="Trebuchet MS"/>
              </a:rPr>
              <a:t>о</a:t>
            </a:r>
            <a:r>
              <a:rPr sz="1000" spc="-65" dirty="0">
                <a:latin typeface="Trebuchet MS"/>
                <a:cs typeface="Trebuchet MS"/>
              </a:rPr>
              <a:t>ж</a:t>
            </a:r>
            <a:r>
              <a:rPr sz="1000" spc="35" dirty="0">
                <a:latin typeface="Trebuchet MS"/>
                <a:cs typeface="Trebuchet MS"/>
              </a:rPr>
              <a:t>е</a:t>
            </a:r>
            <a:r>
              <a:rPr sz="1000" dirty="0">
                <a:latin typeface="Trebuchet MS"/>
                <a:cs typeface="Trebuchet MS"/>
              </a:rPr>
              <a:t>н</a:t>
            </a:r>
            <a:r>
              <a:rPr sz="1000" spc="-15" dirty="0">
                <a:latin typeface="Trebuchet MS"/>
                <a:cs typeface="Trebuchet MS"/>
              </a:rPr>
              <a:t>и</a:t>
            </a:r>
            <a:r>
              <a:rPr sz="1000" spc="35" dirty="0">
                <a:latin typeface="Trebuchet MS"/>
                <a:cs typeface="Trebuchet MS"/>
              </a:rPr>
              <a:t>е</a:t>
            </a:r>
            <a:r>
              <a:rPr sz="1000" spc="-50" dirty="0">
                <a:latin typeface="Trebuchet MS"/>
                <a:cs typeface="Trebuchet MS"/>
              </a:rPr>
              <a:t> </a:t>
            </a:r>
            <a:r>
              <a:rPr sz="1000" spc="10" dirty="0">
                <a:latin typeface="Trebuchet MS"/>
                <a:cs typeface="Trebuchet MS"/>
              </a:rPr>
              <a:t>п</a:t>
            </a:r>
            <a:r>
              <a:rPr sz="1000" spc="65" dirty="0">
                <a:latin typeface="Trebuchet MS"/>
                <a:cs typeface="Trebuchet MS"/>
              </a:rPr>
              <a:t>о</a:t>
            </a:r>
            <a:r>
              <a:rPr sz="1000" spc="-60" dirty="0">
                <a:latin typeface="Trebuchet MS"/>
                <a:cs typeface="Trebuchet MS"/>
              </a:rPr>
              <a:t> </a:t>
            </a:r>
            <a:r>
              <a:rPr sz="1000" spc="10" dirty="0">
                <a:latin typeface="Trebuchet MS"/>
                <a:cs typeface="Trebuchet MS"/>
              </a:rPr>
              <a:t>вв</a:t>
            </a:r>
            <a:r>
              <a:rPr sz="1000" dirty="0">
                <a:latin typeface="Trebuchet MS"/>
                <a:cs typeface="Trebuchet MS"/>
              </a:rPr>
              <a:t>о</a:t>
            </a:r>
            <a:r>
              <a:rPr sz="1000" spc="5" dirty="0">
                <a:latin typeface="Trebuchet MS"/>
                <a:cs typeface="Trebuchet MS"/>
              </a:rPr>
              <a:t>ду  </a:t>
            </a:r>
            <a:r>
              <a:rPr sz="1000" dirty="0">
                <a:latin typeface="Trebuchet MS"/>
                <a:cs typeface="Trebuchet MS"/>
              </a:rPr>
              <a:t>новых</a:t>
            </a:r>
            <a:r>
              <a:rPr sz="1000" spc="-55" dirty="0">
                <a:latin typeface="Trebuchet MS"/>
                <a:cs typeface="Trebuchet MS"/>
              </a:rPr>
              <a:t> </a:t>
            </a:r>
            <a:r>
              <a:rPr sz="1000" spc="15" dirty="0">
                <a:latin typeface="Trebuchet MS"/>
                <a:cs typeface="Trebuchet MS"/>
              </a:rPr>
              <a:t>напитков</a:t>
            </a:r>
            <a:endParaRPr sz="1000">
              <a:latin typeface="Trebuchet MS"/>
              <a:cs typeface="Trebuchet MS"/>
            </a:endParaRPr>
          </a:p>
          <a:p>
            <a:pPr marL="12700" marR="394970">
              <a:lnSpc>
                <a:spcPct val="100000"/>
              </a:lnSpc>
              <a:buAutoNum type="arabicPeriod"/>
              <a:tabLst>
                <a:tab pos="139700" algn="l"/>
              </a:tabLst>
            </a:pPr>
            <a:r>
              <a:rPr sz="1000" spc="-5" dirty="0">
                <a:latin typeface="Trebuchet MS"/>
                <a:cs typeface="Trebuchet MS"/>
              </a:rPr>
              <a:t>У</a:t>
            </a:r>
            <a:r>
              <a:rPr sz="1000" spc="-20" dirty="0">
                <a:latin typeface="Trebuchet MS"/>
                <a:cs typeface="Trebuchet MS"/>
              </a:rPr>
              <a:t>т</a:t>
            </a:r>
            <a:r>
              <a:rPr sz="1000" spc="10" dirty="0">
                <a:latin typeface="Trebuchet MS"/>
                <a:cs typeface="Trebuchet MS"/>
              </a:rPr>
              <a:t>ве</a:t>
            </a:r>
            <a:r>
              <a:rPr sz="1000" spc="75" dirty="0">
                <a:latin typeface="Trebuchet MS"/>
                <a:cs typeface="Trebuchet MS"/>
              </a:rPr>
              <a:t>р</a:t>
            </a:r>
            <a:r>
              <a:rPr sz="1000" spc="-65" dirty="0">
                <a:latin typeface="Trebuchet MS"/>
                <a:cs typeface="Trebuchet MS"/>
              </a:rPr>
              <a:t>ж</a:t>
            </a:r>
            <a:r>
              <a:rPr sz="1000" spc="5" dirty="0">
                <a:latin typeface="Trebuchet MS"/>
                <a:cs typeface="Trebuchet MS"/>
              </a:rPr>
              <a:t>д</a:t>
            </a:r>
            <a:r>
              <a:rPr sz="1000" spc="35" dirty="0">
                <a:latin typeface="Trebuchet MS"/>
                <a:cs typeface="Trebuchet MS"/>
              </a:rPr>
              <a:t>е</a:t>
            </a:r>
            <a:r>
              <a:rPr sz="1000" dirty="0">
                <a:latin typeface="Trebuchet MS"/>
                <a:cs typeface="Trebuchet MS"/>
              </a:rPr>
              <a:t>н</a:t>
            </a:r>
            <a:r>
              <a:rPr sz="1000" spc="-15" dirty="0">
                <a:latin typeface="Trebuchet MS"/>
                <a:cs typeface="Trebuchet MS"/>
              </a:rPr>
              <a:t>и</a:t>
            </a:r>
            <a:r>
              <a:rPr sz="1000" spc="35" dirty="0">
                <a:latin typeface="Trebuchet MS"/>
                <a:cs typeface="Trebuchet MS"/>
              </a:rPr>
              <a:t>е</a:t>
            </a:r>
            <a:r>
              <a:rPr sz="1000" spc="-50" dirty="0">
                <a:latin typeface="Trebuchet MS"/>
                <a:cs typeface="Trebuchet MS"/>
              </a:rPr>
              <a:t> </a:t>
            </a:r>
            <a:r>
              <a:rPr sz="1000" spc="45" dirty="0">
                <a:latin typeface="Trebuchet MS"/>
                <a:cs typeface="Trebuchet MS"/>
              </a:rPr>
              <a:t>с</a:t>
            </a:r>
            <a:r>
              <a:rPr sz="1000" spc="10" dirty="0">
                <a:latin typeface="Trebuchet MS"/>
                <a:cs typeface="Trebuchet MS"/>
              </a:rPr>
              <a:t>п</a:t>
            </a:r>
            <a:r>
              <a:rPr sz="1000" spc="-15" dirty="0">
                <a:latin typeface="Trebuchet MS"/>
                <a:cs typeface="Trebuchet MS"/>
              </a:rPr>
              <a:t>и</a:t>
            </a:r>
            <a:r>
              <a:rPr sz="1000" spc="45" dirty="0">
                <a:latin typeface="Trebuchet MS"/>
                <a:cs typeface="Trebuchet MS"/>
              </a:rPr>
              <a:t>с</a:t>
            </a:r>
            <a:r>
              <a:rPr sz="1000" spc="-20" dirty="0">
                <a:latin typeface="Trebuchet MS"/>
                <a:cs typeface="Trebuchet MS"/>
              </a:rPr>
              <a:t>к</a:t>
            </a:r>
            <a:r>
              <a:rPr sz="1000" spc="85" dirty="0">
                <a:latin typeface="Trebuchet MS"/>
                <a:cs typeface="Trebuchet MS"/>
              </a:rPr>
              <a:t>а  </a:t>
            </a:r>
            <a:r>
              <a:rPr sz="1000" spc="25" dirty="0">
                <a:latin typeface="Trebuchet MS"/>
                <a:cs typeface="Trebuchet MS"/>
              </a:rPr>
              <a:t>поставщиков</a:t>
            </a:r>
            <a:endParaRPr sz="1000">
              <a:latin typeface="Trebuchet MS"/>
              <a:cs typeface="Trebuchet MS"/>
            </a:endParaRPr>
          </a:p>
          <a:p>
            <a:pPr marL="12700" marR="508000">
              <a:lnSpc>
                <a:spcPct val="100000"/>
              </a:lnSpc>
              <a:buAutoNum type="arabicPeriod"/>
              <a:tabLst>
                <a:tab pos="135255" algn="l"/>
              </a:tabLst>
            </a:pPr>
            <a:r>
              <a:rPr sz="1000" spc="35" dirty="0">
                <a:latin typeface="Trebuchet MS"/>
                <a:cs typeface="Trebuchet MS"/>
              </a:rPr>
              <a:t>З</a:t>
            </a:r>
            <a:r>
              <a:rPr sz="1000" spc="120" dirty="0">
                <a:latin typeface="Trebuchet MS"/>
                <a:cs typeface="Trebuchet MS"/>
              </a:rPr>
              <a:t>а</a:t>
            </a:r>
            <a:r>
              <a:rPr sz="1000" spc="-20" dirty="0">
                <a:latin typeface="Trebuchet MS"/>
                <a:cs typeface="Trebuchet MS"/>
              </a:rPr>
              <a:t>к</a:t>
            </a:r>
            <a:r>
              <a:rPr sz="1000" spc="120" dirty="0">
                <a:latin typeface="Trebuchet MS"/>
                <a:cs typeface="Trebuchet MS"/>
              </a:rPr>
              <a:t>а</a:t>
            </a:r>
            <a:r>
              <a:rPr sz="1000" spc="-10" dirty="0">
                <a:latin typeface="Trebuchet MS"/>
                <a:cs typeface="Trebuchet MS"/>
              </a:rPr>
              <a:t>з</a:t>
            </a:r>
            <a:r>
              <a:rPr sz="1000" spc="-50" dirty="0">
                <a:latin typeface="Trebuchet MS"/>
                <a:cs typeface="Trebuchet MS"/>
              </a:rPr>
              <a:t> </a:t>
            </a:r>
            <a:r>
              <a:rPr sz="1000" spc="-60" dirty="0">
                <a:latin typeface="Trebuchet MS"/>
                <a:cs typeface="Trebuchet MS"/>
              </a:rPr>
              <a:t>м</a:t>
            </a:r>
            <a:r>
              <a:rPr sz="1000" spc="120" dirty="0">
                <a:latin typeface="Trebuchet MS"/>
                <a:cs typeface="Trebuchet MS"/>
              </a:rPr>
              <a:t>а</a:t>
            </a:r>
            <a:r>
              <a:rPr sz="1000" spc="25" dirty="0">
                <a:latin typeface="Trebuchet MS"/>
                <a:cs typeface="Trebuchet MS"/>
              </a:rPr>
              <a:t>л</a:t>
            </a:r>
            <a:r>
              <a:rPr sz="1000" spc="15" dirty="0">
                <a:latin typeface="Trebuchet MS"/>
                <a:cs typeface="Trebuchet MS"/>
              </a:rPr>
              <a:t>о</a:t>
            </a:r>
            <a:r>
              <a:rPr sz="1000" spc="30" dirty="0">
                <a:latin typeface="Trebuchet MS"/>
                <a:cs typeface="Trebuchet MS"/>
              </a:rPr>
              <a:t>ц</a:t>
            </a:r>
            <a:r>
              <a:rPr sz="1000" spc="35" dirty="0">
                <a:latin typeface="Trebuchet MS"/>
                <a:cs typeface="Trebuchet MS"/>
              </a:rPr>
              <a:t>е</a:t>
            </a:r>
            <a:r>
              <a:rPr sz="1000" dirty="0">
                <a:latin typeface="Trebuchet MS"/>
                <a:cs typeface="Trebuchet MS"/>
              </a:rPr>
              <a:t>н</a:t>
            </a:r>
            <a:r>
              <a:rPr sz="1000" spc="-20" dirty="0">
                <a:latin typeface="Trebuchet MS"/>
                <a:cs typeface="Trebuchet MS"/>
              </a:rPr>
              <a:t>к</a:t>
            </a:r>
            <a:r>
              <a:rPr sz="1000" spc="-15" dirty="0">
                <a:latin typeface="Trebuchet MS"/>
                <a:cs typeface="Trebuchet MS"/>
              </a:rPr>
              <a:t>и</a:t>
            </a:r>
            <a:r>
              <a:rPr sz="1000" spc="-50" dirty="0">
                <a:latin typeface="Trebuchet MS"/>
                <a:cs typeface="Trebuchet MS"/>
              </a:rPr>
              <a:t> </a:t>
            </a:r>
            <a:r>
              <a:rPr sz="1000" spc="-10" dirty="0">
                <a:latin typeface="Trebuchet MS"/>
                <a:cs typeface="Trebuchet MS"/>
              </a:rPr>
              <a:t>и  </a:t>
            </a:r>
            <a:r>
              <a:rPr sz="1000" spc="25" dirty="0">
                <a:latin typeface="Trebuchet MS"/>
                <a:cs typeface="Trebuchet MS"/>
              </a:rPr>
              <a:t>оборудования</a:t>
            </a:r>
            <a:endParaRPr sz="1000">
              <a:latin typeface="Trebuchet MS"/>
              <a:cs typeface="Trebuchet MS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3047367" y="5547867"/>
            <a:ext cx="106489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4450">
              <a:lnSpc>
                <a:spcPct val="100000"/>
              </a:lnSpc>
              <a:spcBef>
                <a:spcPts val="100"/>
              </a:spcBef>
            </a:pPr>
            <a:r>
              <a:rPr sz="1000" spc="25" dirty="0">
                <a:latin typeface="Trebuchet MS"/>
                <a:cs typeface="Trebuchet MS"/>
              </a:rPr>
              <a:t>П</a:t>
            </a:r>
            <a:r>
              <a:rPr sz="1000" spc="75" dirty="0">
                <a:latin typeface="Trebuchet MS"/>
                <a:cs typeface="Trebuchet MS"/>
              </a:rPr>
              <a:t>р</a:t>
            </a:r>
            <a:r>
              <a:rPr sz="1000" spc="35" dirty="0">
                <a:latin typeface="Trebuchet MS"/>
                <a:cs typeface="Trebuchet MS"/>
              </a:rPr>
              <a:t>е</a:t>
            </a:r>
            <a:r>
              <a:rPr sz="1000" spc="5" dirty="0">
                <a:latin typeface="Trebuchet MS"/>
                <a:cs typeface="Trebuchet MS"/>
              </a:rPr>
              <a:t>д</a:t>
            </a:r>
            <a:r>
              <a:rPr sz="1000" spc="25" dirty="0">
                <a:latin typeface="Trebuchet MS"/>
                <a:cs typeface="Trebuchet MS"/>
              </a:rPr>
              <a:t>л</a:t>
            </a:r>
            <a:r>
              <a:rPr sz="1000" spc="15" dirty="0">
                <a:latin typeface="Trebuchet MS"/>
                <a:cs typeface="Trebuchet MS"/>
              </a:rPr>
              <a:t>о</a:t>
            </a:r>
            <a:r>
              <a:rPr sz="1000" spc="-65" dirty="0">
                <a:latin typeface="Trebuchet MS"/>
                <a:cs typeface="Trebuchet MS"/>
              </a:rPr>
              <a:t>ж</a:t>
            </a:r>
            <a:r>
              <a:rPr sz="1000" spc="35" dirty="0">
                <a:latin typeface="Trebuchet MS"/>
                <a:cs typeface="Trebuchet MS"/>
              </a:rPr>
              <a:t>е</a:t>
            </a:r>
            <a:r>
              <a:rPr sz="1000" dirty="0">
                <a:latin typeface="Trebuchet MS"/>
                <a:cs typeface="Trebuchet MS"/>
              </a:rPr>
              <a:t>н</a:t>
            </a:r>
            <a:r>
              <a:rPr sz="1000" spc="-15" dirty="0">
                <a:latin typeface="Trebuchet MS"/>
                <a:cs typeface="Trebuchet MS"/>
              </a:rPr>
              <a:t>и</a:t>
            </a:r>
            <a:r>
              <a:rPr sz="1000" spc="-25" dirty="0">
                <a:latin typeface="Trebuchet MS"/>
                <a:cs typeface="Trebuchet MS"/>
              </a:rPr>
              <a:t>я</a:t>
            </a:r>
            <a:r>
              <a:rPr sz="1000" spc="-55" dirty="0">
                <a:latin typeface="Trebuchet MS"/>
                <a:cs typeface="Trebuchet MS"/>
              </a:rPr>
              <a:t> </a:t>
            </a:r>
            <a:r>
              <a:rPr sz="1000" spc="10" dirty="0">
                <a:latin typeface="Trebuchet MS"/>
                <a:cs typeface="Trebuchet MS"/>
              </a:rPr>
              <a:t>п</a:t>
            </a:r>
            <a:r>
              <a:rPr sz="1000" spc="65" dirty="0">
                <a:latin typeface="Trebuchet MS"/>
                <a:cs typeface="Trebuchet MS"/>
              </a:rPr>
              <a:t>о</a:t>
            </a:r>
            <a:endParaRPr sz="10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1000" spc="20" dirty="0">
                <a:latin typeface="Trebuchet MS"/>
                <a:cs typeface="Trebuchet MS"/>
              </a:rPr>
              <a:t>foodpairing</a:t>
            </a:r>
            <a:endParaRPr sz="1000">
              <a:latin typeface="Trebuchet MS"/>
              <a:cs typeface="Trebuchet MS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8535028" y="5319267"/>
            <a:ext cx="1561465" cy="787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5570" indent="-103505">
              <a:lnSpc>
                <a:spcPct val="100000"/>
              </a:lnSpc>
              <a:spcBef>
                <a:spcPts val="100"/>
              </a:spcBef>
              <a:buAutoNum type="arabicPeriod"/>
              <a:tabLst>
                <a:tab pos="116205" algn="l"/>
              </a:tabLst>
            </a:pPr>
            <a:r>
              <a:rPr sz="1000" spc="160" dirty="0">
                <a:latin typeface="Trebuchet MS"/>
                <a:cs typeface="Trebuchet MS"/>
              </a:rPr>
              <a:t>С</a:t>
            </a:r>
            <a:r>
              <a:rPr sz="1000" spc="-20" dirty="0">
                <a:latin typeface="Trebuchet MS"/>
                <a:cs typeface="Trebuchet MS"/>
              </a:rPr>
              <a:t>т</a:t>
            </a:r>
            <a:r>
              <a:rPr sz="1000" spc="55" dirty="0">
                <a:latin typeface="Trebuchet MS"/>
                <a:cs typeface="Trebuchet MS"/>
              </a:rPr>
              <a:t>о</a:t>
            </a:r>
            <a:r>
              <a:rPr sz="1000" spc="10" dirty="0">
                <a:latin typeface="Trebuchet MS"/>
                <a:cs typeface="Trebuchet MS"/>
              </a:rPr>
              <a:t>п</a:t>
            </a:r>
            <a:r>
              <a:rPr sz="1000" spc="155" dirty="0">
                <a:latin typeface="Trebuchet MS"/>
                <a:cs typeface="Trebuchet MS"/>
              </a:rPr>
              <a:t>-</a:t>
            </a:r>
            <a:r>
              <a:rPr sz="1000" spc="-15" dirty="0">
                <a:latin typeface="Trebuchet MS"/>
                <a:cs typeface="Trebuchet MS"/>
              </a:rPr>
              <a:t>ли</a:t>
            </a:r>
            <a:r>
              <a:rPr sz="1000" spc="45" dirty="0">
                <a:latin typeface="Trebuchet MS"/>
                <a:cs typeface="Trebuchet MS"/>
              </a:rPr>
              <a:t>с</a:t>
            </a:r>
            <a:r>
              <a:rPr sz="1000" spc="-15" dirty="0">
                <a:latin typeface="Trebuchet MS"/>
                <a:cs typeface="Trebuchet MS"/>
              </a:rPr>
              <a:t>т</a:t>
            </a:r>
            <a:r>
              <a:rPr sz="1000" spc="-55" dirty="0">
                <a:latin typeface="Trebuchet MS"/>
                <a:cs typeface="Trebuchet MS"/>
              </a:rPr>
              <a:t> </a:t>
            </a:r>
            <a:r>
              <a:rPr sz="1000" spc="45" dirty="0">
                <a:latin typeface="Trebuchet MS"/>
                <a:cs typeface="Trebuchet MS"/>
              </a:rPr>
              <a:t>с</a:t>
            </a:r>
            <a:r>
              <a:rPr sz="1000" spc="-60" dirty="0">
                <a:latin typeface="Trebuchet MS"/>
                <a:cs typeface="Trebuchet MS"/>
              </a:rPr>
              <a:t>м</a:t>
            </a:r>
            <a:r>
              <a:rPr sz="1000" spc="35" dirty="0">
                <a:latin typeface="Trebuchet MS"/>
                <a:cs typeface="Trebuchet MS"/>
              </a:rPr>
              <a:t>е</a:t>
            </a:r>
            <a:r>
              <a:rPr sz="1000" dirty="0">
                <a:latin typeface="Trebuchet MS"/>
                <a:cs typeface="Trebuchet MS"/>
              </a:rPr>
              <a:t>н</a:t>
            </a:r>
            <a:r>
              <a:rPr sz="1000" spc="-40" dirty="0">
                <a:latin typeface="Trebuchet MS"/>
                <a:cs typeface="Trebuchet MS"/>
              </a:rPr>
              <a:t>ы</a:t>
            </a:r>
            <a:endParaRPr sz="1000">
              <a:latin typeface="Trebuchet MS"/>
              <a:cs typeface="Trebuchet MS"/>
            </a:endParaRPr>
          </a:p>
          <a:p>
            <a:pPr marL="139700" indent="-127000">
              <a:lnSpc>
                <a:spcPct val="100000"/>
              </a:lnSpc>
              <a:buAutoNum type="arabicPeriod"/>
              <a:tabLst>
                <a:tab pos="139700" algn="l"/>
              </a:tabLst>
            </a:pPr>
            <a:r>
              <a:rPr sz="1000" spc="160" dirty="0">
                <a:latin typeface="Trebuchet MS"/>
                <a:cs typeface="Trebuchet MS"/>
              </a:rPr>
              <a:t>С</a:t>
            </a:r>
            <a:r>
              <a:rPr sz="1000" spc="-20" dirty="0">
                <a:latin typeface="Trebuchet MS"/>
                <a:cs typeface="Trebuchet MS"/>
              </a:rPr>
              <a:t>т</a:t>
            </a:r>
            <a:r>
              <a:rPr sz="1000" spc="120" dirty="0">
                <a:latin typeface="Trebuchet MS"/>
                <a:cs typeface="Trebuchet MS"/>
              </a:rPr>
              <a:t>а</a:t>
            </a:r>
            <a:r>
              <a:rPr sz="1000" spc="75" dirty="0">
                <a:latin typeface="Trebuchet MS"/>
                <a:cs typeface="Trebuchet MS"/>
              </a:rPr>
              <a:t>р</a:t>
            </a:r>
            <a:r>
              <a:rPr sz="1000" spc="-15" dirty="0">
                <a:latin typeface="Trebuchet MS"/>
                <a:cs typeface="Trebuchet MS"/>
              </a:rPr>
              <a:t>т</a:t>
            </a:r>
            <a:r>
              <a:rPr sz="1000" spc="-55" dirty="0">
                <a:latin typeface="Trebuchet MS"/>
                <a:cs typeface="Trebuchet MS"/>
              </a:rPr>
              <a:t> </a:t>
            </a:r>
            <a:r>
              <a:rPr sz="1000" spc="-15" dirty="0">
                <a:latin typeface="Trebuchet MS"/>
                <a:cs typeface="Trebuchet MS"/>
              </a:rPr>
              <a:t>ли</a:t>
            </a:r>
            <a:r>
              <a:rPr sz="1000" spc="45" dirty="0">
                <a:latin typeface="Trebuchet MS"/>
                <a:cs typeface="Trebuchet MS"/>
              </a:rPr>
              <a:t>с</a:t>
            </a:r>
            <a:r>
              <a:rPr sz="1000" spc="-15" dirty="0">
                <a:latin typeface="Trebuchet MS"/>
                <a:cs typeface="Trebuchet MS"/>
              </a:rPr>
              <a:t>т</a:t>
            </a:r>
            <a:endParaRPr sz="1000">
              <a:latin typeface="Trebuchet MS"/>
              <a:cs typeface="Trebuchet MS"/>
            </a:endParaRPr>
          </a:p>
          <a:p>
            <a:pPr marL="12700" marR="5080">
              <a:lnSpc>
                <a:spcPct val="100000"/>
              </a:lnSpc>
              <a:buAutoNum type="arabicPeriod"/>
              <a:tabLst>
                <a:tab pos="139700" algn="l"/>
              </a:tabLst>
            </a:pPr>
            <a:r>
              <a:rPr sz="1000" spc="125" dirty="0">
                <a:latin typeface="Trebuchet MS"/>
                <a:cs typeface="Trebuchet MS"/>
              </a:rPr>
              <a:t>О</a:t>
            </a:r>
            <a:r>
              <a:rPr sz="1000" spc="10" dirty="0">
                <a:latin typeface="Trebuchet MS"/>
                <a:cs typeface="Trebuchet MS"/>
              </a:rPr>
              <a:t>бу</a:t>
            </a:r>
            <a:r>
              <a:rPr sz="1000" spc="-10" dirty="0">
                <a:latin typeface="Trebuchet MS"/>
                <a:cs typeface="Trebuchet MS"/>
              </a:rPr>
              <a:t>ч</a:t>
            </a:r>
            <a:r>
              <a:rPr sz="1000" spc="35" dirty="0">
                <a:latin typeface="Trebuchet MS"/>
                <a:cs typeface="Trebuchet MS"/>
              </a:rPr>
              <a:t>е</a:t>
            </a:r>
            <a:r>
              <a:rPr sz="1000" dirty="0">
                <a:latin typeface="Trebuchet MS"/>
                <a:cs typeface="Trebuchet MS"/>
              </a:rPr>
              <a:t>н</a:t>
            </a:r>
            <a:r>
              <a:rPr sz="1000" spc="-15" dirty="0">
                <a:latin typeface="Trebuchet MS"/>
                <a:cs typeface="Trebuchet MS"/>
              </a:rPr>
              <a:t>и</a:t>
            </a:r>
            <a:r>
              <a:rPr sz="1000" spc="35" dirty="0">
                <a:latin typeface="Trebuchet MS"/>
                <a:cs typeface="Trebuchet MS"/>
              </a:rPr>
              <a:t>е</a:t>
            </a:r>
            <a:r>
              <a:rPr sz="1000" spc="-50" dirty="0">
                <a:latin typeface="Trebuchet MS"/>
                <a:cs typeface="Trebuchet MS"/>
              </a:rPr>
              <a:t> </a:t>
            </a:r>
            <a:r>
              <a:rPr sz="1000" spc="55" dirty="0">
                <a:latin typeface="Trebuchet MS"/>
                <a:cs typeface="Trebuchet MS"/>
              </a:rPr>
              <a:t>о</a:t>
            </a:r>
            <a:r>
              <a:rPr sz="1000" spc="-105" dirty="0">
                <a:latin typeface="Trebuchet MS"/>
                <a:cs typeface="Trebuchet MS"/>
              </a:rPr>
              <a:t>ф</a:t>
            </a:r>
            <a:r>
              <a:rPr sz="1000" spc="-15" dirty="0">
                <a:latin typeface="Trebuchet MS"/>
                <a:cs typeface="Trebuchet MS"/>
              </a:rPr>
              <a:t>и</a:t>
            </a:r>
            <a:r>
              <a:rPr sz="1000" spc="30" dirty="0">
                <a:latin typeface="Trebuchet MS"/>
                <a:cs typeface="Trebuchet MS"/>
              </a:rPr>
              <a:t>ц</a:t>
            </a:r>
            <a:r>
              <a:rPr sz="1000" spc="-15" dirty="0">
                <a:latin typeface="Trebuchet MS"/>
                <a:cs typeface="Trebuchet MS"/>
              </a:rPr>
              <a:t>и</a:t>
            </a:r>
            <a:r>
              <a:rPr sz="1000" spc="120" dirty="0">
                <a:latin typeface="Trebuchet MS"/>
                <a:cs typeface="Trebuchet MS"/>
              </a:rPr>
              <a:t>а</a:t>
            </a:r>
            <a:r>
              <a:rPr sz="1000" dirty="0">
                <a:latin typeface="Trebuchet MS"/>
                <a:cs typeface="Trebuchet MS"/>
              </a:rPr>
              <a:t>н</a:t>
            </a:r>
            <a:r>
              <a:rPr sz="1000" spc="-20" dirty="0">
                <a:latin typeface="Trebuchet MS"/>
                <a:cs typeface="Trebuchet MS"/>
              </a:rPr>
              <a:t>т</a:t>
            </a:r>
            <a:r>
              <a:rPr sz="1000" spc="55" dirty="0">
                <a:latin typeface="Trebuchet MS"/>
                <a:cs typeface="Trebuchet MS"/>
              </a:rPr>
              <a:t>о</a:t>
            </a:r>
            <a:r>
              <a:rPr sz="1000" spc="-15" dirty="0">
                <a:latin typeface="Trebuchet MS"/>
                <a:cs typeface="Trebuchet MS"/>
              </a:rPr>
              <a:t>в  </a:t>
            </a:r>
            <a:r>
              <a:rPr sz="1000" spc="30" dirty="0">
                <a:latin typeface="Trebuchet MS"/>
                <a:cs typeface="Trebuchet MS"/>
              </a:rPr>
              <a:t>(обучающая</a:t>
            </a:r>
            <a:r>
              <a:rPr sz="1000" spc="-70" dirty="0">
                <a:latin typeface="Trebuchet MS"/>
                <a:cs typeface="Trebuchet MS"/>
              </a:rPr>
              <a:t> </a:t>
            </a:r>
            <a:r>
              <a:rPr sz="1000" spc="40" dirty="0">
                <a:latin typeface="Trebuchet MS"/>
                <a:cs typeface="Trebuchet MS"/>
              </a:rPr>
              <a:t>рецептура</a:t>
            </a:r>
            <a:r>
              <a:rPr sz="1000" spc="-65" dirty="0">
                <a:latin typeface="Trebuchet MS"/>
                <a:cs typeface="Trebuchet MS"/>
              </a:rPr>
              <a:t> </a:t>
            </a:r>
            <a:r>
              <a:rPr sz="1000" spc="5" dirty="0">
                <a:latin typeface="Trebuchet MS"/>
                <a:cs typeface="Trebuchet MS"/>
              </a:rPr>
              <a:t>/ </a:t>
            </a:r>
            <a:r>
              <a:rPr sz="1000" spc="-285" dirty="0">
                <a:latin typeface="Trebuchet MS"/>
                <a:cs typeface="Trebuchet MS"/>
              </a:rPr>
              <a:t> </a:t>
            </a:r>
            <a:r>
              <a:rPr sz="1000" spc="25" dirty="0">
                <a:latin typeface="Trebuchet MS"/>
                <a:cs typeface="Trebuchet MS"/>
              </a:rPr>
              <a:t>проработки)</a:t>
            </a:r>
            <a:endParaRPr sz="1000">
              <a:latin typeface="Trebuchet MS"/>
              <a:cs typeface="Trebuchet MS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0400384" y="4862067"/>
            <a:ext cx="1614170" cy="1701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5570" indent="-103505">
              <a:lnSpc>
                <a:spcPct val="100000"/>
              </a:lnSpc>
              <a:spcBef>
                <a:spcPts val="100"/>
              </a:spcBef>
              <a:buAutoNum type="arabicPeriod"/>
              <a:tabLst>
                <a:tab pos="116205" algn="l"/>
              </a:tabLst>
            </a:pPr>
            <a:r>
              <a:rPr sz="1000" spc="25" dirty="0">
                <a:latin typeface="Trebuchet MS"/>
                <a:cs typeface="Trebuchet MS"/>
              </a:rPr>
              <a:t>Л</a:t>
            </a:r>
            <a:r>
              <a:rPr sz="1000" spc="-15" dirty="0">
                <a:latin typeface="Trebuchet MS"/>
                <a:cs typeface="Trebuchet MS"/>
              </a:rPr>
              <a:t>и</a:t>
            </a:r>
            <a:r>
              <a:rPr sz="1000" spc="45" dirty="0">
                <a:latin typeface="Trebuchet MS"/>
                <a:cs typeface="Trebuchet MS"/>
              </a:rPr>
              <a:t>с</a:t>
            </a:r>
            <a:r>
              <a:rPr sz="1000" spc="-20" dirty="0">
                <a:latin typeface="Trebuchet MS"/>
                <a:cs typeface="Trebuchet MS"/>
              </a:rPr>
              <a:t>т</a:t>
            </a:r>
            <a:r>
              <a:rPr sz="1000" spc="-40" dirty="0">
                <a:latin typeface="Trebuchet MS"/>
                <a:cs typeface="Trebuchet MS"/>
              </a:rPr>
              <a:t>ы</a:t>
            </a:r>
            <a:r>
              <a:rPr sz="1000" spc="-50" dirty="0">
                <a:latin typeface="Trebuchet MS"/>
                <a:cs typeface="Trebuchet MS"/>
              </a:rPr>
              <a:t> </a:t>
            </a:r>
            <a:r>
              <a:rPr sz="1000" spc="45" dirty="0">
                <a:latin typeface="Trebuchet MS"/>
                <a:cs typeface="Trebuchet MS"/>
              </a:rPr>
              <a:t>с</a:t>
            </a:r>
            <a:r>
              <a:rPr sz="1000" spc="10" dirty="0">
                <a:latin typeface="Trebuchet MS"/>
                <a:cs typeface="Trebuchet MS"/>
              </a:rPr>
              <a:t>п</a:t>
            </a:r>
            <a:r>
              <a:rPr sz="1000" spc="-15" dirty="0">
                <a:latin typeface="Trebuchet MS"/>
                <a:cs typeface="Trebuchet MS"/>
              </a:rPr>
              <a:t>и</a:t>
            </a:r>
            <a:r>
              <a:rPr sz="1000" spc="45" dirty="0">
                <a:latin typeface="Trebuchet MS"/>
                <a:cs typeface="Trebuchet MS"/>
              </a:rPr>
              <a:t>с</a:t>
            </a:r>
            <a:r>
              <a:rPr sz="1000" spc="120" dirty="0">
                <a:latin typeface="Trebuchet MS"/>
                <a:cs typeface="Trebuchet MS"/>
              </a:rPr>
              <a:t>а</a:t>
            </a:r>
            <a:r>
              <a:rPr sz="1000" dirty="0">
                <a:latin typeface="Trebuchet MS"/>
                <a:cs typeface="Trebuchet MS"/>
              </a:rPr>
              <a:t>н</a:t>
            </a:r>
            <a:r>
              <a:rPr sz="1000" spc="-15" dirty="0">
                <a:latin typeface="Trebuchet MS"/>
                <a:cs typeface="Trebuchet MS"/>
              </a:rPr>
              <a:t>и</a:t>
            </a:r>
            <a:r>
              <a:rPr sz="1000" spc="-25" dirty="0">
                <a:latin typeface="Trebuchet MS"/>
                <a:cs typeface="Trebuchet MS"/>
              </a:rPr>
              <a:t>я</a:t>
            </a:r>
            <a:endParaRPr sz="1000">
              <a:latin typeface="Trebuchet MS"/>
              <a:cs typeface="Trebuchet MS"/>
            </a:endParaRPr>
          </a:p>
          <a:p>
            <a:pPr marL="139700" indent="-127000">
              <a:lnSpc>
                <a:spcPct val="100000"/>
              </a:lnSpc>
              <a:buAutoNum type="arabicPeriod"/>
              <a:tabLst>
                <a:tab pos="139700" algn="l"/>
              </a:tabLst>
            </a:pPr>
            <a:r>
              <a:rPr sz="1000" dirty="0">
                <a:latin typeface="Trebuchet MS"/>
                <a:cs typeface="Trebuchet MS"/>
              </a:rPr>
              <a:t>Листы</a:t>
            </a:r>
            <a:r>
              <a:rPr sz="1000" spc="-70" dirty="0">
                <a:latin typeface="Trebuchet MS"/>
                <a:cs typeface="Trebuchet MS"/>
              </a:rPr>
              <a:t> </a:t>
            </a:r>
            <a:r>
              <a:rPr sz="1000" spc="15" dirty="0">
                <a:latin typeface="Trebuchet MS"/>
                <a:cs typeface="Trebuchet MS"/>
              </a:rPr>
              <a:t>перемещения</a:t>
            </a:r>
            <a:endParaRPr sz="1000">
              <a:latin typeface="Trebuchet MS"/>
              <a:cs typeface="Trebuchet MS"/>
            </a:endParaRPr>
          </a:p>
          <a:p>
            <a:pPr marL="139700" indent="-127000">
              <a:lnSpc>
                <a:spcPct val="100000"/>
              </a:lnSpc>
              <a:buAutoNum type="arabicPeriod"/>
              <a:tabLst>
                <a:tab pos="139700" algn="l"/>
              </a:tabLst>
            </a:pPr>
            <a:r>
              <a:rPr sz="1000" spc="30" dirty="0">
                <a:latin typeface="Trebuchet MS"/>
                <a:cs typeface="Trebuchet MS"/>
              </a:rPr>
              <a:t>А</a:t>
            </a:r>
            <a:r>
              <a:rPr sz="1000" spc="-20" dirty="0">
                <a:latin typeface="Trebuchet MS"/>
                <a:cs typeface="Trebuchet MS"/>
              </a:rPr>
              <a:t>кт</a:t>
            </a:r>
            <a:r>
              <a:rPr sz="1000" spc="-40" dirty="0">
                <a:latin typeface="Trebuchet MS"/>
                <a:cs typeface="Trebuchet MS"/>
              </a:rPr>
              <a:t>ы</a:t>
            </a:r>
            <a:r>
              <a:rPr sz="1000" spc="-50" dirty="0">
                <a:latin typeface="Trebuchet MS"/>
                <a:cs typeface="Trebuchet MS"/>
              </a:rPr>
              <a:t> </a:t>
            </a:r>
            <a:r>
              <a:rPr sz="1000" spc="10" dirty="0">
                <a:latin typeface="Trebuchet MS"/>
                <a:cs typeface="Trebuchet MS"/>
              </a:rPr>
              <a:t>п</a:t>
            </a:r>
            <a:r>
              <a:rPr sz="1000" spc="75" dirty="0">
                <a:latin typeface="Trebuchet MS"/>
                <a:cs typeface="Trebuchet MS"/>
              </a:rPr>
              <a:t>р</a:t>
            </a:r>
            <a:r>
              <a:rPr sz="1000" spc="55" dirty="0">
                <a:latin typeface="Trebuchet MS"/>
                <a:cs typeface="Trebuchet MS"/>
              </a:rPr>
              <a:t>о</a:t>
            </a:r>
            <a:r>
              <a:rPr sz="1000" spc="75" dirty="0">
                <a:latin typeface="Trebuchet MS"/>
                <a:cs typeface="Trebuchet MS"/>
              </a:rPr>
              <a:t>р</a:t>
            </a:r>
            <a:r>
              <a:rPr sz="1000" spc="120" dirty="0">
                <a:latin typeface="Trebuchet MS"/>
                <a:cs typeface="Trebuchet MS"/>
              </a:rPr>
              <a:t>а</a:t>
            </a:r>
            <a:r>
              <a:rPr sz="1000" spc="10" dirty="0">
                <a:latin typeface="Trebuchet MS"/>
                <a:cs typeface="Trebuchet MS"/>
              </a:rPr>
              <a:t>б</a:t>
            </a:r>
            <a:r>
              <a:rPr sz="1000" spc="55" dirty="0">
                <a:latin typeface="Trebuchet MS"/>
                <a:cs typeface="Trebuchet MS"/>
              </a:rPr>
              <a:t>о</a:t>
            </a:r>
            <a:r>
              <a:rPr sz="1000" spc="-20" dirty="0">
                <a:latin typeface="Trebuchet MS"/>
                <a:cs typeface="Trebuchet MS"/>
              </a:rPr>
              <a:t>т</a:t>
            </a:r>
            <a:r>
              <a:rPr sz="1000" spc="55" dirty="0">
                <a:latin typeface="Trebuchet MS"/>
                <a:cs typeface="Trebuchet MS"/>
              </a:rPr>
              <a:t>о</a:t>
            </a:r>
            <a:r>
              <a:rPr sz="1000" spc="-25" dirty="0">
                <a:latin typeface="Trebuchet MS"/>
                <a:cs typeface="Trebuchet MS"/>
              </a:rPr>
              <a:t>к</a:t>
            </a:r>
            <a:endParaRPr sz="1000">
              <a:latin typeface="Trebuchet MS"/>
              <a:cs typeface="Trebuchet MS"/>
            </a:endParaRPr>
          </a:p>
          <a:p>
            <a:pPr marL="12700" marR="612140">
              <a:lnSpc>
                <a:spcPct val="100000"/>
              </a:lnSpc>
              <a:buAutoNum type="arabicPeriod"/>
              <a:tabLst>
                <a:tab pos="146050" algn="l"/>
              </a:tabLst>
            </a:pPr>
            <a:r>
              <a:rPr sz="1000" spc="20" dirty="0">
                <a:latin typeface="Trebuchet MS"/>
                <a:cs typeface="Trebuchet MS"/>
              </a:rPr>
              <a:t>Н</a:t>
            </a:r>
            <a:r>
              <a:rPr sz="1000" spc="120" dirty="0">
                <a:latin typeface="Trebuchet MS"/>
                <a:cs typeface="Trebuchet MS"/>
              </a:rPr>
              <a:t>а</a:t>
            </a:r>
            <a:r>
              <a:rPr sz="1000" spc="-20" dirty="0">
                <a:latin typeface="Trebuchet MS"/>
                <a:cs typeface="Trebuchet MS"/>
              </a:rPr>
              <a:t>к</a:t>
            </a:r>
            <a:r>
              <a:rPr sz="1000" spc="50" dirty="0">
                <a:latin typeface="Trebuchet MS"/>
                <a:cs typeface="Trebuchet MS"/>
              </a:rPr>
              <a:t>ла</a:t>
            </a:r>
            <a:r>
              <a:rPr sz="1000" spc="5" dirty="0">
                <a:latin typeface="Trebuchet MS"/>
                <a:cs typeface="Trebuchet MS"/>
              </a:rPr>
              <a:t>д</a:t>
            </a:r>
            <a:r>
              <a:rPr sz="1000" dirty="0">
                <a:latin typeface="Trebuchet MS"/>
                <a:cs typeface="Trebuchet MS"/>
              </a:rPr>
              <a:t>н</a:t>
            </a:r>
            <a:r>
              <a:rPr sz="1000" spc="-40" dirty="0">
                <a:latin typeface="Trebuchet MS"/>
                <a:cs typeface="Trebuchet MS"/>
              </a:rPr>
              <a:t>ы</a:t>
            </a:r>
            <a:r>
              <a:rPr sz="1000" spc="35" dirty="0">
                <a:latin typeface="Trebuchet MS"/>
                <a:cs typeface="Trebuchet MS"/>
              </a:rPr>
              <a:t>е</a:t>
            </a:r>
            <a:r>
              <a:rPr sz="1000" spc="-50" dirty="0">
                <a:latin typeface="Trebuchet MS"/>
                <a:cs typeface="Trebuchet MS"/>
              </a:rPr>
              <a:t> </a:t>
            </a:r>
            <a:r>
              <a:rPr sz="1000" spc="55" dirty="0">
                <a:latin typeface="Trebuchet MS"/>
                <a:cs typeface="Trebuchet MS"/>
              </a:rPr>
              <a:t>о</a:t>
            </a:r>
            <a:r>
              <a:rPr sz="1000" spc="-15" dirty="0">
                <a:latin typeface="Trebuchet MS"/>
                <a:cs typeface="Trebuchet MS"/>
              </a:rPr>
              <a:t>т  </a:t>
            </a:r>
            <a:r>
              <a:rPr sz="1000" spc="25" dirty="0">
                <a:latin typeface="Trebuchet MS"/>
                <a:cs typeface="Trebuchet MS"/>
              </a:rPr>
              <a:t>поставщиков</a:t>
            </a:r>
            <a:endParaRPr sz="1000">
              <a:latin typeface="Trebuchet MS"/>
              <a:cs typeface="Trebuchet MS"/>
            </a:endParaRPr>
          </a:p>
          <a:p>
            <a:pPr marL="140970" indent="-128905">
              <a:lnSpc>
                <a:spcPct val="100000"/>
              </a:lnSpc>
              <a:buAutoNum type="arabicPeriod"/>
              <a:tabLst>
                <a:tab pos="141605" algn="l"/>
              </a:tabLst>
            </a:pPr>
            <a:r>
              <a:rPr sz="1000" spc="15" dirty="0">
                <a:latin typeface="Trebuchet MS"/>
                <a:cs typeface="Trebuchet MS"/>
              </a:rPr>
              <a:t>Б</a:t>
            </a:r>
            <a:r>
              <a:rPr sz="1000" spc="50" dirty="0">
                <a:latin typeface="Trebuchet MS"/>
                <a:cs typeface="Trebuchet MS"/>
              </a:rPr>
              <a:t>ла</a:t>
            </a:r>
            <a:r>
              <a:rPr sz="1000" dirty="0">
                <a:latin typeface="Trebuchet MS"/>
                <a:cs typeface="Trebuchet MS"/>
              </a:rPr>
              <a:t>н</a:t>
            </a:r>
            <a:r>
              <a:rPr sz="1000" spc="-20" dirty="0">
                <a:latin typeface="Trebuchet MS"/>
                <a:cs typeface="Trebuchet MS"/>
              </a:rPr>
              <a:t>к</a:t>
            </a:r>
            <a:r>
              <a:rPr sz="1000" spc="-15" dirty="0">
                <a:latin typeface="Trebuchet MS"/>
                <a:cs typeface="Trebuchet MS"/>
              </a:rPr>
              <a:t>и</a:t>
            </a:r>
            <a:r>
              <a:rPr sz="1000" spc="-50" dirty="0">
                <a:latin typeface="Trebuchet MS"/>
                <a:cs typeface="Trebuchet MS"/>
              </a:rPr>
              <a:t> </a:t>
            </a:r>
            <a:r>
              <a:rPr sz="1000" spc="-15" dirty="0">
                <a:latin typeface="Trebuchet MS"/>
                <a:cs typeface="Trebuchet MS"/>
              </a:rPr>
              <a:t>и</a:t>
            </a:r>
            <a:r>
              <a:rPr sz="1000" dirty="0">
                <a:latin typeface="Trebuchet MS"/>
                <a:cs typeface="Trebuchet MS"/>
              </a:rPr>
              <a:t>н</a:t>
            </a:r>
            <a:r>
              <a:rPr sz="1000" spc="10" dirty="0">
                <a:latin typeface="Trebuchet MS"/>
                <a:cs typeface="Trebuchet MS"/>
              </a:rPr>
              <a:t>ве</a:t>
            </a:r>
            <a:r>
              <a:rPr sz="1000" dirty="0">
                <a:latin typeface="Trebuchet MS"/>
                <a:cs typeface="Trebuchet MS"/>
              </a:rPr>
              <a:t>н</a:t>
            </a:r>
            <a:r>
              <a:rPr sz="1000" spc="-20" dirty="0">
                <a:latin typeface="Trebuchet MS"/>
                <a:cs typeface="Trebuchet MS"/>
              </a:rPr>
              <a:t>т</a:t>
            </a:r>
            <a:r>
              <a:rPr sz="1000" spc="120" dirty="0">
                <a:latin typeface="Trebuchet MS"/>
                <a:cs typeface="Trebuchet MS"/>
              </a:rPr>
              <a:t>а</a:t>
            </a:r>
            <a:r>
              <a:rPr sz="1000" spc="75" dirty="0">
                <a:latin typeface="Trebuchet MS"/>
                <a:cs typeface="Trebuchet MS"/>
              </a:rPr>
              <a:t>р</a:t>
            </a:r>
            <a:r>
              <a:rPr sz="1000" spc="-15" dirty="0">
                <a:latin typeface="Trebuchet MS"/>
                <a:cs typeface="Trebuchet MS"/>
              </a:rPr>
              <a:t>и</a:t>
            </a:r>
            <a:r>
              <a:rPr sz="1000" spc="-5" dirty="0">
                <a:latin typeface="Trebuchet MS"/>
                <a:cs typeface="Trebuchet MS"/>
              </a:rPr>
              <a:t>з</a:t>
            </a:r>
            <a:r>
              <a:rPr sz="1000" spc="120" dirty="0">
                <a:latin typeface="Trebuchet MS"/>
                <a:cs typeface="Trebuchet MS"/>
              </a:rPr>
              <a:t>а</a:t>
            </a:r>
            <a:r>
              <a:rPr sz="1000" spc="30" dirty="0">
                <a:latin typeface="Trebuchet MS"/>
                <a:cs typeface="Trebuchet MS"/>
              </a:rPr>
              <a:t>ц</a:t>
            </a:r>
            <a:r>
              <a:rPr sz="1000" spc="-15" dirty="0">
                <a:latin typeface="Trebuchet MS"/>
                <a:cs typeface="Trebuchet MS"/>
              </a:rPr>
              <a:t>ии</a:t>
            </a:r>
            <a:endParaRPr sz="1000">
              <a:latin typeface="Trebuchet MS"/>
              <a:cs typeface="Trebuchet MS"/>
            </a:endParaRPr>
          </a:p>
          <a:p>
            <a:pPr marL="12700" marR="156210">
              <a:lnSpc>
                <a:spcPct val="100000"/>
              </a:lnSpc>
              <a:buAutoNum type="arabicPeriod"/>
              <a:tabLst>
                <a:tab pos="139700" algn="l"/>
              </a:tabLst>
            </a:pPr>
            <a:r>
              <a:rPr sz="1000" spc="20" dirty="0">
                <a:latin typeface="Trebuchet MS"/>
                <a:cs typeface="Trebuchet MS"/>
              </a:rPr>
              <a:t>Бланк</a:t>
            </a:r>
            <a:r>
              <a:rPr sz="1000" spc="-75" dirty="0">
                <a:latin typeface="Trebuchet MS"/>
                <a:cs typeface="Trebuchet MS"/>
              </a:rPr>
              <a:t> </a:t>
            </a:r>
            <a:r>
              <a:rPr sz="1000" spc="55" dirty="0">
                <a:latin typeface="Trebuchet MS"/>
                <a:cs typeface="Trebuchet MS"/>
              </a:rPr>
              <a:t>заказа</a:t>
            </a:r>
            <a:r>
              <a:rPr sz="1000" spc="-75" dirty="0">
                <a:latin typeface="Trebuchet MS"/>
                <a:cs typeface="Trebuchet MS"/>
              </a:rPr>
              <a:t> </a:t>
            </a:r>
            <a:r>
              <a:rPr sz="1000" spc="-15" dirty="0">
                <a:latin typeface="Trebuchet MS"/>
                <a:cs typeface="Trebuchet MS"/>
              </a:rPr>
              <a:t>(график </a:t>
            </a:r>
            <a:r>
              <a:rPr sz="1000" spc="-285" dirty="0">
                <a:latin typeface="Trebuchet MS"/>
                <a:cs typeface="Trebuchet MS"/>
              </a:rPr>
              <a:t> </a:t>
            </a:r>
            <a:r>
              <a:rPr sz="1000" spc="55" dirty="0">
                <a:latin typeface="Trebuchet MS"/>
                <a:cs typeface="Trebuchet MS"/>
              </a:rPr>
              <a:t>заказа</a:t>
            </a:r>
            <a:r>
              <a:rPr sz="1000" spc="-55" dirty="0">
                <a:latin typeface="Trebuchet MS"/>
                <a:cs typeface="Trebuchet MS"/>
              </a:rPr>
              <a:t> </a:t>
            </a:r>
            <a:r>
              <a:rPr sz="1000" spc="35" dirty="0">
                <a:latin typeface="Trebuchet MS"/>
                <a:cs typeface="Trebuchet MS"/>
              </a:rPr>
              <a:t>товара)</a:t>
            </a:r>
            <a:endParaRPr sz="1000">
              <a:latin typeface="Trebuchet MS"/>
              <a:cs typeface="Trebuchet MS"/>
            </a:endParaRPr>
          </a:p>
          <a:p>
            <a:pPr marL="12700" marR="377825">
              <a:lnSpc>
                <a:spcPct val="100000"/>
              </a:lnSpc>
              <a:buAutoNum type="arabicPeriod"/>
              <a:tabLst>
                <a:tab pos="135255" algn="l"/>
              </a:tabLst>
            </a:pPr>
            <a:r>
              <a:rPr sz="1000" dirty="0">
                <a:latin typeface="Trebuchet MS"/>
                <a:cs typeface="Trebuchet MS"/>
              </a:rPr>
              <a:t>Ин</a:t>
            </a:r>
            <a:r>
              <a:rPr sz="1000" spc="-105" dirty="0">
                <a:latin typeface="Trebuchet MS"/>
                <a:cs typeface="Trebuchet MS"/>
              </a:rPr>
              <a:t>ф</a:t>
            </a:r>
            <a:r>
              <a:rPr sz="1000" spc="55" dirty="0">
                <a:latin typeface="Trebuchet MS"/>
                <a:cs typeface="Trebuchet MS"/>
              </a:rPr>
              <a:t>о</a:t>
            </a:r>
            <a:r>
              <a:rPr sz="1000" spc="75" dirty="0">
                <a:latin typeface="Trebuchet MS"/>
                <a:cs typeface="Trebuchet MS"/>
              </a:rPr>
              <a:t>р</a:t>
            </a:r>
            <a:r>
              <a:rPr sz="1000" spc="-60" dirty="0">
                <a:latin typeface="Trebuchet MS"/>
                <a:cs typeface="Trebuchet MS"/>
              </a:rPr>
              <a:t>м</a:t>
            </a:r>
            <a:r>
              <a:rPr sz="1000" spc="120" dirty="0">
                <a:latin typeface="Trebuchet MS"/>
                <a:cs typeface="Trebuchet MS"/>
              </a:rPr>
              <a:t>а</a:t>
            </a:r>
            <a:r>
              <a:rPr sz="1000" spc="30" dirty="0">
                <a:latin typeface="Trebuchet MS"/>
                <a:cs typeface="Trebuchet MS"/>
              </a:rPr>
              <a:t>ц</a:t>
            </a:r>
            <a:r>
              <a:rPr sz="1000" spc="-15" dirty="0">
                <a:latin typeface="Trebuchet MS"/>
                <a:cs typeface="Trebuchet MS"/>
              </a:rPr>
              <a:t>и</a:t>
            </a:r>
            <a:r>
              <a:rPr sz="1000" spc="-25" dirty="0">
                <a:latin typeface="Trebuchet MS"/>
                <a:cs typeface="Trebuchet MS"/>
              </a:rPr>
              <a:t>я</a:t>
            </a:r>
            <a:r>
              <a:rPr sz="1000" spc="-55" dirty="0">
                <a:latin typeface="Trebuchet MS"/>
                <a:cs typeface="Trebuchet MS"/>
              </a:rPr>
              <a:t> </a:t>
            </a:r>
            <a:r>
              <a:rPr sz="1000" spc="5" dirty="0">
                <a:latin typeface="Trebuchet MS"/>
                <a:cs typeface="Trebuchet MS"/>
              </a:rPr>
              <a:t>д</a:t>
            </a:r>
            <a:r>
              <a:rPr sz="1000" spc="-15" dirty="0">
                <a:latin typeface="Trebuchet MS"/>
                <a:cs typeface="Trebuchet MS"/>
              </a:rPr>
              <a:t>ля  </a:t>
            </a:r>
            <a:r>
              <a:rPr sz="1000" spc="45" dirty="0">
                <a:latin typeface="Trebuchet MS"/>
                <a:cs typeface="Trebuchet MS"/>
              </a:rPr>
              <a:t>с</a:t>
            </a:r>
            <a:r>
              <a:rPr sz="1000" spc="55" dirty="0">
                <a:latin typeface="Trebuchet MS"/>
                <a:cs typeface="Trebuchet MS"/>
              </a:rPr>
              <a:t>о</a:t>
            </a:r>
            <a:r>
              <a:rPr sz="1000" spc="45" dirty="0">
                <a:latin typeface="Trebuchet MS"/>
                <a:cs typeface="Trebuchet MS"/>
              </a:rPr>
              <a:t>с</a:t>
            </a:r>
            <a:r>
              <a:rPr sz="1000" spc="-20" dirty="0">
                <a:latin typeface="Trebuchet MS"/>
                <a:cs typeface="Trebuchet MS"/>
              </a:rPr>
              <a:t>т</a:t>
            </a:r>
            <a:r>
              <a:rPr sz="1000" spc="120" dirty="0">
                <a:latin typeface="Trebuchet MS"/>
                <a:cs typeface="Trebuchet MS"/>
              </a:rPr>
              <a:t>а</a:t>
            </a:r>
            <a:r>
              <a:rPr sz="1000" dirty="0">
                <a:latin typeface="Trebuchet MS"/>
                <a:cs typeface="Trebuchet MS"/>
              </a:rPr>
              <a:t>влен</a:t>
            </a:r>
            <a:r>
              <a:rPr sz="1000" spc="-15" dirty="0">
                <a:latin typeface="Trebuchet MS"/>
                <a:cs typeface="Trebuchet MS"/>
              </a:rPr>
              <a:t>и</a:t>
            </a:r>
            <a:r>
              <a:rPr sz="1000" spc="-25" dirty="0">
                <a:latin typeface="Trebuchet MS"/>
                <a:cs typeface="Trebuchet MS"/>
              </a:rPr>
              <a:t>я</a:t>
            </a:r>
            <a:r>
              <a:rPr sz="1000" spc="-55" dirty="0">
                <a:latin typeface="Trebuchet MS"/>
                <a:cs typeface="Trebuchet MS"/>
              </a:rPr>
              <a:t> </a:t>
            </a:r>
            <a:r>
              <a:rPr sz="1000" spc="-85" dirty="0">
                <a:latin typeface="Trebuchet MS"/>
                <a:cs typeface="Trebuchet MS"/>
              </a:rPr>
              <a:t>Т</a:t>
            </a:r>
            <a:r>
              <a:rPr sz="1000" spc="-35" dirty="0">
                <a:latin typeface="Trebuchet MS"/>
                <a:cs typeface="Trebuchet MS"/>
              </a:rPr>
              <a:t>К</a:t>
            </a:r>
            <a:r>
              <a:rPr sz="1000" spc="-60" dirty="0">
                <a:latin typeface="Trebuchet MS"/>
                <a:cs typeface="Trebuchet MS"/>
              </a:rPr>
              <a:t> </a:t>
            </a:r>
            <a:r>
              <a:rPr sz="1000" spc="5" dirty="0">
                <a:latin typeface="Trebuchet MS"/>
                <a:cs typeface="Trebuchet MS"/>
              </a:rPr>
              <a:t>/</a:t>
            </a:r>
            <a:r>
              <a:rPr sz="1000" spc="-60" dirty="0">
                <a:latin typeface="Trebuchet MS"/>
                <a:cs typeface="Trebuchet MS"/>
              </a:rPr>
              <a:t> </a:t>
            </a:r>
            <a:r>
              <a:rPr sz="1000" spc="-40" dirty="0">
                <a:latin typeface="Trebuchet MS"/>
                <a:cs typeface="Trebuchet MS"/>
              </a:rPr>
              <a:t>К</a:t>
            </a:r>
            <a:r>
              <a:rPr sz="1000" spc="-35" dirty="0">
                <a:latin typeface="Trebuchet MS"/>
                <a:cs typeface="Trebuchet MS"/>
              </a:rPr>
              <a:t>К</a:t>
            </a:r>
            <a:endParaRPr sz="1000">
              <a:latin typeface="Trebuchet MS"/>
              <a:cs typeface="Trebuchet MS"/>
            </a:endParaRPr>
          </a:p>
          <a:p>
            <a:pPr marL="142875" indent="-130175">
              <a:lnSpc>
                <a:spcPct val="100000"/>
              </a:lnSpc>
              <a:buAutoNum type="arabicPeriod"/>
              <a:tabLst>
                <a:tab pos="142875" algn="l"/>
              </a:tabLst>
            </a:pPr>
            <a:r>
              <a:rPr sz="1000" spc="25" dirty="0">
                <a:latin typeface="Trebuchet MS"/>
                <a:cs typeface="Trebuchet MS"/>
              </a:rPr>
              <a:t>П</a:t>
            </a:r>
            <a:r>
              <a:rPr sz="1000" spc="35" dirty="0">
                <a:latin typeface="Trebuchet MS"/>
                <a:cs typeface="Trebuchet MS"/>
              </a:rPr>
              <a:t>е</a:t>
            </a:r>
            <a:r>
              <a:rPr sz="1000" spc="75" dirty="0">
                <a:latin typeface="Trebuchet MS"/>
                <a:cs typeface="Trebuchet MS"/>
              </a:rPr>
              <a:t>р</a:t>
            </a:r>
            <a:r>
              <a:rPr sz="1000" spc="35" dirty="0">
                <a:latin typeface="Trebuchet MS"/>
                <a:cs typeface="Trebuchet MS"/>
              </a:rPr>
              <a:t>е</a:t>
            </a:r>
            <a:r>
              <a:rPr sz="1000" spc="-10" dirty="0">
                <a:latin typeface="Trebuchet MS"/>
                <a:cs typeface="Trebuchet MS"/>
              </a:rPr>
              <a:t>ч</a:t>
            </a:r>
            <a:r>
              <a:rPr sz="1000" spc="35" dirty="0">
                <a:latin typeface="Trebuchet MS"/>
                <a:cs typeface="Trebuchet MS"/>
              </a:rPr>
              <a:t>е</a:t>
            </a:r>
            <a:r>
              <a:rPr sz="1000" dirty="0">
                <a:latin typeface="Trebuchet MS"/>
                <a:cs typeface="Trebuchet MS"/>
              </a:rPr>
              <a:t>н</a:t>
            </a:r>
            <a:r>
              <a:rPr sz="1000" spc="-40" dirty="0">
                <a:latin typeface="Trebuchet MS"/>
                <a:cs typeface="Trebuchet MS"/>
              </a:rPr>
              <a:t>ь</a:t>
            </a:r>
            <a:r>
              <a:rPr sz="1000" spc="-50" dirty="0">
                <a:latin typeface="Trebuchet MS"/>
                <a:cs typeface="Trebuchet MS"/>
              </a:rPr>
              <a:t> </a:t>
            </a:r>
            <a:r>
              <a:rPr sz="1000" spc="10" dirty="0">
                <a:latin typeface="Trebuchet MS"/>
                <a:cs typeface="Trebuchet MS"/>
              </a:rPr>
              <a:t>п</a:t>
            </a:r>
            <a:r>
              <a:rPr sz="1000" spc="55" dirty="0">
                <a:latin typeface="Trebuchet MS"/>
                <a:cs typeface="Trebuchet MS"/>
              </a:rPr>
              <a:t>о</a:t>
            </a:r>
            <a:r>
              <a:rPr sz="1000" spc="45" dirty="0">
                <a:latin typeface="Trebuchet MS"/>
                <a:cs typeface="Trebuchet MS"/>
              </a:rPr>
              <a:t>с</a:t>
            </a:r>
            <a:r>
              <a:rPr sz="1000" spc="-20" dirty="0">
                <a:latin typeface="Trebuchet MS"/>
                <a:cs typeface="Trebuchet MS"/>
              </a:rPr>
              <a:t>т</a:t>
            </a:r>
            <a:r>
              <a:rPr sz="1000" spc="120" dirty="0">
                <a:latin typeface="Trebuchet MS"/>
                <a:cs typeface="Trebuchet MS"/>
              </a:rPr>
              <a:t>а</a:t>
            </a:r>
            <a:r>
              <a:rPr sz="1000" spc="20" dirty="0">
                <a:latin typeface="Trebuchet MS"/>
                <a:cs typeface="Trebuchet MS"/>
              </a:rPr>
              <a:t>в</a:t>
            </a:r>
            <a:r>
              <a:rPr sz="1000" spc="25" dirty="0">
                <a:latin typeface="Trebuchet MS"/>
                <a:cs typeface="Trebuchet MS"/>
              </a:rPr>
              <a:t>щ</a:t>
            </a:r>
            <a:r>
              <a:rPr sz="1000" spc="-15" dirty="0">
                <a:latin typeface="Trebuchet MS"/>
                <a:cs typeface="Trebuchet MS"/>
              </a:rPr>
              <a:t>и</a:t>
            </a:r>
            <a:r>
              <a:rPr sz="1000" spc="-20" dirty="0">
                <a:latin typeface="Trebuchet MS"/>
                <a:cs typeface="Trebuchet MS"/>
              </a:rPr>
              <a:t>к</a:t>
            </a:r>
            <a:r>
              <a:rPr sz="1000" spc="55" dirty="0">
                <a:latin typeface="Trebuchet MS"/>
                <a:cs typeface="Trebuchet MS"/>
              </a:rPr>
              <a:t>о</a:t>
            </a:r>
            <a:r>
              <a:rPr sz="1000" spc="-20" dirty="0">
                <a:latin typeface="Trebuchet MS"/>
                <a:cs typeface="Trebuchet MS"/>
              </a:rPr>
              <a:t>в</a:t>
            </a:r>
            <a:endParaRPr sz="10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" y="-119912"/>
            <a:ext cx="12191847" cy="6857920"/>
          </a:xfrm>
          <a:prstGeom prst="rect">
            <a:avLst/>
          </a:prstGeom>
        </p:spPr>
      </p:pic>
      <p:sp>
        <p:nvSpPr>
          <p:cNvPr id="5" name="object 4"/>
          <p:cNvSpPr txBox="1">
            <a:spLocks/>
          </p:cNvSpPr>
          <p:nvPr/>
        </p:nvSpPr>
        <p:spPr>
          <a:xfrm>
            <a:off x="3810000" y="381000"/>
            <a:ext cx="6893747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ru-RU" sz="4400" b="1" kern="0" spc="195" dirty="0" err="1">
                <a:solidFill>
                  <a:schemeClr val="bg1"/>
                </a:solidFill>
              </a:rPr>
              <a:t>Матриця</a:t>
            </a:r>
            <a:r>
              <a:rPr lang="ru-RU" sz="4400" b="1" kern="0" spc="40" dirty="0">
                <a:solidFill>
                  <a:schemeClr val="bg1"/>
                </a:solidFill>
              </a:rPr>
              <a:t> </a:t>
            </a:r>
            <a:r>
              <a:rPr lang="ru-RU" sz="4400" b="1" kern="0" spc="120" dirty="0" err="1">
                <a:solidFill>
                  <a:schemeClr val="bg1"/>
                </a:solidFill>
              </a:rPr>
              <a:t>звітності</a:t>
            </a:r>
            <a:endParaRPr lang="ru-RU" sz="4400" b="1" kern="0" spc="12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47880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244865" y="153263"/>
          <a:ext cx="11424919" cy="653509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084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778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586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8002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2822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150" spc="25" dirty="0">
                          <a:latin typeface="Trebuchet MS"/>
                          <a:cs typeface="Trebuchet MS"/>
                        </a:rPr>
                        <a:t>Кому</a:t>
                      </a:r>
                      <a:r>
                        <a:rPr sz="1150" spc="-9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150" spc="140" dirty="0">
                          <a:latin typeface="Trebuchet MS"/>
                          <a:cs typeface="Trebuchet MS"/>
                        </a:rPr>
                        <a:t>--&gt;</a:t>
                      </a:r>
                      <a:endParaRPr sz="1150">
                        <a:latin typeface="Trebuchet MS"/>
                        <a:cs typeface="Trebuchet MS"/>
                      </a:endParaRPr>
                    </a:p>
                  </a:txBody>
                  <a:tcPr marL="0" marR="0" marT="30480" marB="0">
                    <a:lnL w="19050">
                      <a:solidFill>
                        <a:srgbClr val="A5A5A5"/>
                      </a:solidFill>
                      <a:prstDash val="solid"/>
                    </a:lnL>
                    <a:lnR w="19050">
                      <a:solidFill>
                        <a:srgbClr val="A5A5A5"/>
                      </a:solidFill>
                      <a:prstDash val="solid"/>
                    </a:lnR>
                    <a:lnT w="19050">
                      <a:solidFill>
                        <a:srgbClr val="A5A5A5"/>
                      </a:solidFill>
                      <a:prstDash val="solid"/>
                    </a:lnT>
                    <a:lnB w="28575">
                      <a:solidFill>
                        <a:srgbClr val="A5A5A5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150" spc="55" dirty="0">
                          <a:latin typeface="Trebuchet MS"/>
                          <a:cs typeface="Trebuchet MS"/>
                        </a:rPr>
                        <a:t>Управляющему</a:t>
                      </a:r>
                      <a:endParaRPr sz="1150">
                        <a:latin typeface="Trebuchet MS"/>
                        <a:cs typeface="Trebuchet MS"/>
                      </a:endParaRPr>
                    </a:p>
                  </a:txBody>
                  <a:tcPr marL="0" marR="0" marT="30480" marB="0">
                    <a:lnL w="19050">
                      <a:solidFill>
                        <a:srgbClr val="A5A5A5"/>
                      </a:solidFill>
                      <a:prstDash val="solid"/>
                    </a:lnL>
                    <a:lnR w="19050">
                      <a:solidFill>
                        <a:srgbClr val="A5A5A5"/>
                      </a:solidFill>
                      <a:prstDash val="solid"/>
                    </a:lnR>
                    <a:lnT w="19050">
                      <a:solidFill>
                        <a:srgbClr val="A5A5A5"/>
                      </a:solidFill>
                      <a:prstDash val="solid"/>
                    </a:lnT>
                    <a:lnB w="28575">
                      <a:solidFill>
                        <a:srgbClr val="A5A5A5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22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150" spc="30" dirty="0">
                          <a:latin typeface="Trebuchet MS"/>
                          <a:cs typeface="Trebuchet MS"/>
                        </a:rPr>
                        <a:t>Кто</a:t>
                      </a:r>
                      <a:endParaRPr sz="1150">
                        <a:latin typeface="Trebuchet MS"/>
                        <a:cs typeface="Trebuchet MS"/>
                      </a:endParaRPr>
                    </a:p>
                  </a:txBody>
                  <a:tcPr marL="0" marR="0" marT="30480" marB="0">
                    <a:lnL w="19050">
                      <a:solidFill>
                        <a:srgbClr val="A5A5A5"/>
                      </a:solidFill>
                      <a:prstDash val="solid"/>
                    </a:lnL>
                    <a:lnR w="19050">
                      <a:solidFill>
                        <a:srgbClr val="A5A5A5"/>
                      </a:solidFill>
                      <a:prstDash val="solid"/>
                    </a:lnR>
                    <a:lnT w="28575">
                      <a:solidFill>
                        <a:srgbClr val="A5A5A5"/>
                      </a:solidFill>
                      <a:prstDash val="solid"/>
                    </a:lnT>
                    <a:lnB w="19050">
                      <a:solidFill>
                        <a:srgbClr val="A5A5A5"/>
                      </a:solidFill>
                      <a:prstDash val="soli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150" spc="55" dirty="0">
                          <a:latin typeface="Trebuchet MS"/>
                          <a:cs typeface="Trebuchet MS"/>
                        </a:rPr>
                        <a:t>Что</a:t>
                      </a:r>
                      <a:endParaRPr sz="1150">
                        <a:latin typeface="Trebuchet MS"/>
                        <a:cs typeface="Trebuchet MS"/>
                      </a:endParaRPr>
                    </a:p>
                  </a:txBody>
                  <a:tcPr marL="0" marR="0" marT="30480" marB="0">
                    <a:lnL w="19050">
                      <a:solidFill>
                        <a:srgbClr val="A5A5A5"/>
                      </a:solidFill>
                      <a:prstDash val="solid"/>
                    </a:lnL>
                    <a:lnR w="19050">
                      <a:solidFill>
                        <a:srgbClr val="A5A5A5"/>
                      </a:solidFill>
                      <a:prstDash val="solid"/>
                    </a:lnR>
                    <a:lnT w="28575">
                      <a:solidFill>
                        <a:srgbClr val="A5A5A5"/>
                      </a:solidFill>
                      <a:prstDash val="solid"/>
                    </a:lnT>
                    <a:lnB w="19050">
                      <a:solidFill>
                        <a:srgbClr val="A5A5A5"/>
                      </a:solidFill>
                      <a:prstDash val="soli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150" spc="55" dirty="0">
                          <a:latin typeface="Trebuchet MS"/>
                          <a:cs typeface="Trebuchet MS"/>
                        </a:rPr>
                        <a:t>Когда</a:t>
                      </a:r>
                      <a:endParaRPr sz="1150">
                        <a:latin typeface="Trebuchet MS"/>
                        <a:cs typeface="Trebuchet MS"/>
                      </a:endParaRPr>
                    </a:p>
                  </a:txBody>
                  <a:tcPr marL="0" marR="0" marT="30480" marB="0">
                    <a:lnL w="19050">
                      <a:solidFill>
                        <a:srgbClr val="A5A5A5"/>
                      </a:solidFill>
                      <a:prstDash val="solid"/>
                    </a:lnL>
                    <a:lnR w="19050">
                      <a:solidFill>
                        <a:srgbClr val="A5A5A5"/>
                      </a:solidFill>
                      <a:prstDash val="solid"/>
                    </a:lnR>
                    <a:lnT w="28575">
                      <a:solidFill>
                        <a:srgbClr val="A5A5A5"/>
                      </a:solidFill>
                      <a:prstDash val="solid"/>
                    </a:lnT>
                    <a:lnB w="19050">
                      <a:solidFill>
                        <a:srgbClr val="A5A5A5"/>
                      </a:solidFill>
                      <a:prstDash val="soli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150" spc="50" dirty="0">
                          <a:latin typeface="Trebuchet MS"/>
                          <a:cs typeface="Trebuchet MS"/>
                        </a:rPr>
                        <a:t>Как</a:t>
                      </a:r>
                      <a:endParaRPr sz="1150">
                        <a:latin typeface="Trebuchet MS"/>
                        <a:cs typeface="Trebuchet MS"/>
                      </a:endParaRPr>
                    </a:p>
                  </a:txBody>
                  <a:tcPr marL="0" marR="0" marT="30480" marB="0">
                    <a:lnL w="19050">
                      <a:solidFill>
                        <a:srgbClr val="A5A5A5"/>
                      </a:solidFill>
                      <a:prstDash val="solid"/>
                    </a:lnL>
                    <a:lnR w="19050">
                      <a:solidFill>
                        <a:srgbClr val="A5A5A5"/>
                      </a:solidFill>
                      <a:prstDash val="solid"/>
                    </a:lnR>
                    <a:lnT w="28575">
                      <a:solidFill>
                        <a:srgbClr val="A5A5A5"/>
                      </a:solidFill>
                      <a:prstDash val="solid"/>
                    </a:lnT>
                    <a:lnB w="19050">
                      <a:solidFill>
                        <a:srgbClr val="A5A5A5"/>
                      </a:solidFill>
                      <a:prstDash val="soli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3501">
                <a:tc rowSpan="5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172720">
                        <a:lnSpc>
                          <a:spcPct val="100000"/>
                        </a:lnSpc>
                        <a:spcBef>
                          <a:spcPts val="1030"/>
                        </a:spcBef>
                      </a:pPr>
                      <a:r>
                        <a:rPr sz="1150" spc="80" dirty="0">
                          <a:latin typeface="Trebuchet MS"/>
                          <a:cs typeface="Trebuchet MS"/>
                        </a:rPr>
                        <a:t>Шеф-повар</a:t>
                      </a:r>
                      <a:endParaRPr sz="115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19050">
                      <a:solidFill>
                        <a:srgbClr val="A5A5A5"/>
                      </a:solidFill>
                      <a:prstDash val="solid"/>
                    </a:lnL>
                    <a:lnR w="19050">
                      <a:solidFill>
                        <a:srgbClr val="A5A5A5"/>
                      </a:solidFill>
                      <a:prstDash val="solid"/>
                    </a:lnR>
                    <a:lnT w="19050">
                      <a:solidFill>
                        <a:srgbClr val="A5A5A5"/>
                      </a:solidFill>
                      <a:prstDash val="solid"/>
                    </a:lnT>
                    <a:lnB w="19050">
                      <a:solidFill>
                        <a:srgbClr val="A5A5A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1910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1150" dirty="0">
                          <a:latin typeface="Trebuchet MS"/>
                          <a:cs typeface="Trebuchet MS"/>
                        </a:rPr>
                        <a:t>1.</a:t>
                      </a:r>
                      <a:r>
                        <a:rPr sz="1150" spc="-5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150" spc="-5" dirty="0">
                          <a:latin typeface="Trebuchet MS"/>
                          <a:cs typeface="Trebuchet MS"/>
                        </a:rPr>
                        <a:t>Граф</a:t>
                      </a:r>
                      <a:r>
                        <a:rPr sz="1150" dirty="0">
                          <a:latin typeface="Trebuchet MS"/>
                          <a:cs typeface="Trebuchet MS"/>
                        </a:rPr>
                        <a:t>ик</a:t>
                      </a:r>
                      <a:r>
                        <a:rPr sz="1150" spc="-4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150" spc="-5" dirty="0">
                          <a:latin typeface="Trebuchet MS"/>
                          <a:cs typeface="Trebuchet MS"/>
                        </a:rPr>
                        <a:t>ра</a:t>
                      </a:r>
                      <a:r>
                        <a:rPr sz="1150" spc="5" dirty="0">
                          <a:latin typeface="Trebuchet MS"/>
                          <a:cs typeface="Trebuchet MS"/>
                        </a:rPr>
                        <a:t>б</a:t>
                      </a:r>
                      <a:r>
                        <a:rPr sz="1150" spc="-5" dirty="0">
                          <a:latin typeface="Trebuchet MS"/>
                          <a:cs typeface="Trebuchet MS"/>
                        </a:rPr>
                        <a:t>от</a:t>
                      </a:r>
                      <a:r>
                        <a:rPr sz="1150" dirty="0">
                          <a:latin typeface="Trebuchet MS"/>
                          <a:cs typeface="Trebuchet MS"/>
                        </a:rPr>
                        <a:t>ы</a:t>
                      </a:r>
                      <a:r>
                        <a:rPr sz="1150" spc="-5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150" dirty="0">
                          <a:latin typeface="Trebuchet MS"/>
                          <a:cs typeface="Trebuchet MS"/>
                        </a:rPr>
                        <a:t>с</a:t>
                      </a:r>
                      <a:r>
                        <a:rPr sz="1150" spc="-5" dirty="0">
                          <a:latin typeface="Trebuchet MS"/>
                          <a:cs typeface="Trebuchet MS"/>
                        </a:rPr>
                        <a:t>отр</a:t>
                      </a:r>
                      <a:r>
                        <a:rPr sz="1150" dirty="0">
                          <a:latin typeface="Trebuchet MS"/>
                          <a:cs typeface="Trebuchet MS"/>
                        </a:rPr>
                        <a:t>удни</a:t>
                      </a:r>
                      <a:r>
                        <a:rPr sz="1150" spc="5" dirty="0">
                          <a:latin typeface="Trebuchet MS"/>
                          <a:cs typeface="Trebuchet MS"/>
                        </a:rPr>
                        <a:t>к</a:t>
                      </a:r>
                      <a:r>
                        <a:rPr sz="1150" spc="-5" dirty="0">
                          <a:latin typeface="Trebuchet MS"/>
                          <a:cs typeface="Trebuchet MS"/>
                        </a:rPr>
                        <a:t>о</a:t>
                      </a:r>
                      <a:r>
                        <a:rPr sz="1150" dirty="0">
                          <a:latin typeface="Trebuchet MS"/>
                          <a:cs typeface="Trebuchet MS"/>
                        </a:rPr>
                        <a:t>в</a:t>
                      </a:r>
                      <a:r>
                        <a:rPr sz="1150" spc="-5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150" dirty="0">
                          <a:latin typeface="Trebuchet MS"/>
                          <a:cs typeface="Trebuchet MS"/>
                        </a:rPr>
                        <a:t>на</a:t>
                      </a:r>
                      <a:endParaRPr sz="1150">
                        <a:latin typeface="Trebuchet MS"/>
                        <a:cs typeface="Trebuchet MS"/>
                      </a:endParaRPr>
                    </a:p>
                    <a:p>
                      <a:pPr marL="4191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150" spc="35" dirty="0">
                          <a:latin typeface="Trebuchet MS"/>
                          <a:cs typeface="Trebuchet MS"/>
                        </a:rPr>
                        <a:t>утверждение</a:t>
                      </a:r>
                      <a:endParaRPr sz="1150">
                        <a:latin typeface="Trebuchet MS"/>
                        <a:cs typeface="Trebuchet MS"/>
                      </a:endParaRPr>
                    </a:p>
                  </a:txBody>
                  <a:tcPr marL="0" marR="0" marT="21590" marB="0">
                    <a:lnL w="19050">
                      <a:solidFill>
                        <a:srgbClr val="A5A5A5"/>
                      </a:solidFill>
                      <a:prstDash val="solid"/>
                    </a:lnL>
                    <a:lnR w="19050">
                      <a:solidFill>
                        <a:srgbClr val="A5A5A5"/>
                      </a:solidFill>
                      <a:prstDash val="solid"/>
                    </a:lnR>
                    <a:lnT w="19050">
                      <a:solidFill>
                        <a:srgbClr val="A5A5A5"/>
                      </a:solidFill>
                      <a:prstDash val="solid"/>
                    </a:lnT>
                    <a:lnB w="19050">
                      <a:solidFill>
                        <a:srgbClr val="A5A5A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1910">
                        <a:lnSpc>
                          <a:spcPct val="100000"/>
                        </a:lnSpc>
                        <a:spcBef>
                          <a:spcPts val="1005"/>
                        </a:spcBef>
                      </a:pPr>
                      <a:r>
                        <a:rPr sz="1200" spc="-5" dirty="0">
                          <a:latin typeface="Trebuchet MS"/>
                          <a:cs typeface="Trebuchet MS"/>
                        </a:rPr>
                        <a:t>Каждый</a:t>
                      </a:r>
                      <a:r>
                        <a:rPr sz="1200" spc="-7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spc="10" dirty="0">
                          <a:latin typeface="Trebuchet MS"/>
                          <a:cs typeface="Trebuchet MS"/>
                        </a:rPr>
                        <a:t>месяц</a:t>
                      </a:r>
                      <a:r>
                        <a:rPr sz="1200" spc="-7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spc="20" dirty="0">
                          <a:latin typeface="Trebuchet MS"/>
                          <a:cs typeface="Trebuchet MS"/>
                        </a:rPr>
                        <a:t>не</a:t>
                      </a:r>
                      <a:r>
                        <a:rPr sz="1200" spc="-7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spc="25" dirty="0">
                          <a:latin typeface="Trebuchet MS"/>
                          <a:cs typeface="Trebuchet MS"/>
                        </a:rPr>
                        <a:t>позднее</a:t>
                      </a:r>
                      <a:r>
                        <a:rPr sz="1200" spc="-7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spc="30" dirty="0">
                          <a:latin typeface="Trebuchet MS"/>
                          <a:cs typeface="Trebuchet MS"/>
                        </a:rPr>
                        <a:t>24</a:t>
                      </a:r>
                      <a:r>
                        <a:rPr sz="1200" spc="-7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spc="15" dirty="0">
                          <a:latin typeface="Trebuchet MS"/>
                          <a:cs typeface="Trebuchet MS"/>
                        </a:rPr>
                        <a:t>го</a:t>
                      </a:r>
                      <a:r>
                        <a:rPr sz="1200" spc="-7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spc="35" dirty="0">
                          <a:latin typeface="Trebuchet MS"/>
                          <a:cs typeface="Trebuchet MS"/>
                        </a:rPr>
                        <a:t>числа</a:t>
                      </a: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T="127635" marB="0">
                    <a:lnL w="19050">
                      <a:solidFill>
                        <a:srgbClr val="A5A5A5"/>
                      </a:solidFill>
                      <a:prstDash val="solid"/>
                    </a:lnL>
                    <a:lnR w="19050">
                      <a:solidFill>
                        <a:srgbClr val="A5A5A5"/>
                      </a:solidFill>
                      <a:prstDash val="solid"/>
                    </a:lnR>
                    <a:lnT w="19050">
                      <a:solidFill>
                        <a:srgbClr val="A5A5A5"/>
                      </a:solidFill>
                      <a:prstDash val="solid"/>
                    </a:lnT>
                    <a:lnB w="19050">
                      <a:solidFill>
                        <a:srgbClr val="A5A5A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1910">
                        <a:lnSpc>
                          <a:spcPct val="100000"/>
                        </a:lnSpc>
                        <a:spcBef>
                          <a:spcPts val="1005"/>
                        </a:spcBef>
                      </a:pPr>
                      <a:r>
                        <a:rPr sz="1200" dirty="0">
                          <a:latin typeface="Trebuchet MS"/>
                          <a:cs typeface="Trebuchet MS"/>
                        </a:rPr>
                        <a:t>М</a:t>
                      </a:r>
                      <a:r>
                        <a:rPr sz="1200" spc="-5" dirty="0">
                          <a:latin typeface="Trebuchet MS"/>
                          <a:cs typeface="Trebuchet MS"/>
                        </a:rPr>
                        <a:t>а</a:t>
                      </a:r>
                      <a:r>
                        <a:rPr sz="1200" dirty="0">
                          <a:latin typeface="Trebuchet MS"/>
                          <a:cs typeface="Trebuchet MS"/>
                        </a:rPr>
                        <a:t>с</a:t>
                      </a:r>
                      <a:r>
                        <a:rPr sz="1200" spc="-5" dirty="0">
                          <a:latin typeface="Trebuchet MS"/>
                          <a:cs typeface="Trebuchet MS"/>
                        </a:rPr>
                        <a:t>те</a:t>
                      </a:r>
                      <a:r>
                        <a:rPr sz="1200" dirty="0">
                          <a:latin typeface="Trebuchet MS"/>
                          <a:cs typeface="Trebuchet MS"/>
                        </a:rPr>
                        <a:t>р-</a:t>
                      </a:r>
                      <a:r>
                        <a:rPr sz="1200" spc="-5" dirty="0">
                          <a:latin typeface="Trebuchet MS"/>
                          <a:cs typeface="Trebuchet MS"/>
                        </a:rPr>
                        <a:t>граф</a:t>
                      </a:r>
                      <a:r>
                        <a:rPr sz="1200" dirty="0">
                          <a:latin typeface="Trebuchet MS"/>
                          <a:cs typeface="Trebuchet MS"/>
                        </a:rPr>
                        <a:t>ик</a:t>
                      </a:r>
                      <a:r>
                        <a:rPr sz="1200" spc="-7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dirty="0">
                          <a:latin typeface="Trebuchet MS"/>
                          <a:cs typeface="Trebuchet MS"/>
                        </a:rPr>
                        <a:t>в</a:t>
                      </a:r>
                      <a:r>
                        <a:rPr sz="1200" spc="-6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dirty="0">
                          <a:latin typeface="Trebuchet MS"/>
                          <a:cs typeface="Trebuchet MS"/>
                        </a:rPr>
                        <a:t>эл</a:t>
                      </a:r>
                      <a:r>
                        <a:rPr sz="1200" spc="-5" dirty="0">
                          <a:latin typeface="Trebuchet MS"/>
                          <a:cs typeface="Trebuchet MS"/>
                        </a:rPr>
                        <a:t>е</a:t>
                      </a:r>
                      <a:r>
                        <a:rPr sz="1200" spc="-10" dirty="0">
                          <a:latin typeface="Trebuchet MS"/>
                          <a:cs typeface="Trebuchet MS"/>
                        </a:rPr>
                        <a:t>к</a:t>
                      </a:r>
                      <a:r>
                        <a:rPr sz="1200" spc="-5" dirty="0">
                          <a:latin typeface="Trebuchet MS"/>
                          <a:cs typeface="Trebuchet MS"/>
                        </a:rPr>
                        <a:t>тро</a:t>
                      </a:r>
                      <a:r>
                        <a:rPr sz="1200" dirty="0">
                          <a:latin typeface="Trebuchet MS"/>
                          <a:cs typeface="Trebuchet MS"/>
                        </a:rPr>
                        <a:t>нн</a:t>
                      </a:r>
                      <a:r>
                        <a:rPr sz="1200" spc="-5" dirty="0">
                          <a:latin typeface="Trebuchet MS"/>
                          <a:cs typeface="Trebuchet MS"/>
                        </a:rPr>
                        <a:t>о</a:t>
                      </a:r>
                      <a:r>
                        <a:rPr sz="1200" dirty="0">
                          <a:latin typeface="Trebuchet MS"/>
                          <a:cs typeface="Trebuchet MS"/>
                        </a:rPr>
                        <a:t>м</a:t>
                      </a:r>
                      <a:r>
                        <a:rPr sz="1200" spc="-7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dirty="0">
                          <a:latin typeface="Trebuchet MS"/>
                          <a:cs typeface="Trebuchet MS"/>
                        </a:rPr>
                        <a:t>виде</a:t>
                      </a: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T="127635" marB="0">
                    <a:lnL w="19050">
                      <a:solidFill>
                        <a:srgbClr val="A5A5A5"/>
                      </a:solidFill>
                      <a:prstDash val="solid"/>
                    </a:lnL>
                    <a:lnR w="19050">
                      <a:solidFill>
                        <a:srgbClr val="A5A5A5"/>
                      </a:solidFill>
                      <a:prstDash val="solid"/>
                    </a:lnR>
                    <a:lnT w="19050">
                      <a:solidFill>
                        <a:srgbClr val="A5A5A5"/>
                      </a:solidFill>
                      <a:prstDash val="solid"/>
                    </a:lnT>
                    <a:lnB w="19050">
                      <a:solidFill>
                        <a:srgbClr val="A5A5A5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3501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A5A5A5"/>
                      </a:solidFill>
                      <a:prstDash val="solid"/>
                    </a:lnL>
                    <a:lnR w="19050">
                      <a:solidFill>
                        <a:srgbClr val="A5A5A5"/>
                      </a:solidFill>
                      <a:prstDash val="solid"/>
                    </a:lnR>
                    <a:lnT w="19050">
                      <a:solidFill>
                        <a:srgbClr val="A5A5A5"/>
                      </a:solidFill>
                      <a:prstDash val="solid"/>
                    </a:lnT>
                    <a:lnB w="19050">
                      <a:solidFill>
                        <a:srgbClr val="A5A5A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1910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1150" spc="-5" dirty="0">
                          <a:latin typeface="Trebuchet MS"/>
                          <a:cs typeface="Trebuchet MS"/>
                        </a:rPr>
                        <a:t>2</a:t>
                      </a:r>
                      <a:r>
                        <a:rPr sz="1150" dirty="0">
                          <a:latin typeface="Trebuchet MS"/>
                          <a:cs typeface="Trebuchet MS"/>
                        </a:rPr>
                        <a:t>.</a:t>
                      </a:r>
                      <a:r>
                        <a:rPr sz="1150" spc="-5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150" spc="-5" dirty="0">
                          <a:latin typeface="Trebuchet MS"/>
                          <a:cs typeface="Trebuchet MS"/>
                        </a:rPr>
                        <a:t>От</a:t>
                      </a:r>
                      <a:r>
                        <a:rPr sz="1150" dirty="0">
                          <a:latin typeface="Trebuchet MS"/>
                          <a:cs typeface="Trebuchet MS"/>
                        </a:rPr>
                        <a:t>ч</a:t>
                      </a:r>
                      <a:r>
                        <a:rPr sz="1150" spc="-5" dirty="0">
                          <a:latin typeface="Trebuchet MS"/>
                          <a:cs typeface="Trebuchet MS"/>
                        </a:rPr>
                        <a:t>е</a:t>
                      </a:r>
                      <a:r>
                        <a:rPr sz="1150" dirty="0">
                          <a:latin typeface="Trebuchet MS"/>
                          <a:cs typeface="Trebuchet MS"/>
                        </a:rPr>
                        <a:t>т</a:t>
                      </a:r>
                      <a:r>
                        <a:rPr sz="1150" spc="-5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150" dirty="0">
                          <a:latin typeface="Trebuchet MS"/>
                          <a:cs typeface="Trebuchet MS"/>
                        </a:rPr>
                        <a:t>по</a:t>
                      </a:r>
                      <a:r>
                        <a:rPr sz="1150" spc="-5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150" spc="-5" dirty="0">
                          <a:latin typeface="Trebuchet MS"/>
                          <a:cs typeface="Trebuchet MS"/>
                        </a:rPr>
                        <a:t>отра</a:t>
                      </a:r>
                      <a:r>
                        <a:rPr sz="1150" spc="5" dirty="0">
                          <a:latin typeface="Trebuchet MS"/>
                          <a:cs typeface="Trebuchet MS"/>
                        </a:rPr>
                        <a:t>б</a:t>
                      </a:r>
                      <a:r>
                        <a:rPr sz="1150" spc="-5" dirty="0">
                          <a:latin typeface="Trebuchet MS"/>
                          <a:cs typeface="Trebuchet MS"/>
                        </a:rPr>
                        <a:t>ота</a:t>
                      </a:r>
                      <a:r>
                        <a:rPr sz="1150" dirty="0">
                          <a:latin typeface="Trebuchet MS"/>
                          <a:cs typeface="Trebuchet MS"/>
                        </a:rPr>
                        <a:t>нн</a:t>
                      </a:r>
                      <a:r>
                        <a:rPr sz="1150" spc="-5" dirty="0">
                          <a:latin typeface="Trebuchet MS"/>
                          <a:cs typeface="Trebuchet MS"/>
                        </a:rPr>
                        <a:t>ы</a:t>
                      </a:r>
                      <a:r>
                        <a:rPr sz="1150" dirty="0">
                          <a:latin typeface="Trebuchet MS"/>
                          <a:cs typeface="Trebuchet MS"/>
                        </a:rPr>
                        <a:t>м</a:t>
                      </a:r>
                      <a:r>
                        <a:rPr sz="1150" spc="-4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150" dirty="0">
                          <a:latin typeface="Trebuchet MS"/>
                          <a:cs typeface="Trebuchet MS"/>
                        </a:rPr>
                        <a:t>ч</a:t>
                      </a:r>
                      <a:r>
                        <a:rPr sz="1150" spc="-5" dirty="0">
                          <a:latin typeface="Trebuchet MS"/>
                          <a:cs typeface="Trebuchet MS"/>
                        </a:rPr>
                        <a:t>а</a:t>
                      </a:r>
                      <a:r>
                        <a:rPr sz="1150" dirty="0">
                          <a:latin typeface="Trebuchet MS"/>
                          <a:cs typeface="Trebuchet MS"/>
                        </a:rPr>
                        <a:t>с</a:t>
                      </a:r>
                      <a:r>
                        <a:rPr sz="1150" spc="-5" dirty="0">
                          <a:latin typeface="Trebuchet MS"/>
                          <a:cs typeface="Trebuchet MS"/>
                        </a:rPr>
                        <a:t>а</a:t>
                      </a:r>
                      <a:r>
                        <a:rPr sz="1150" dirty="0">
                          <a:latin typeface="Trebuchet MS"/>
                          <a:cs typeface="Trebuchet MS"/>
                        </a:rPr>
                        <a:t>м</a:t>
                      </a:r>
                      <a:endParaRPr sz="1150">
                        <a:latin typeface="Trebuchet MS"/>
                        <a:cs typeface="Trebuchet MS"/>
                      </a:endParaRPr>
                    </a:p>
                    <a:p>
                      <a:pPr marL="4191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150" spc="45" dirty="0">
                          <a:latin typeface="Trebuchet MS"/>
                          <a:cs typeface="Trebuchet MS"/>
                        </a:rPr>
                        <a:t>(WLC)</a:t>
                      </a:r>
                      <a:endParaRPr sz="1150">
                        <a:latin typeface="Trebuchet MS"/>
                        <a:cs typeface="Trebuchet MS"/>
                      </a:endParaRPr>
                    </a:p>
                  </a:txBody>
                  <a:tcPr marL="0" marR="0" marT="20955" marB="0">
                    <a:lnL w="19050">
                      <a:solidFill>
                        <a:srgbClr val="A5A5A5"/>
                      </a:solidFill>
                      <a:prstDash val="solid"/>
                    </a:lnL>
                    <a:lnR w="19050">
                      <a:solidFill>
                        <a:srgbClr val="A5A5A5"/>
                      </a:solidFill>
                      <a:prstDash val="solid"/>
                    </a:lnR>
                    <a:lnT w="19050">
                      <a:solidFill>
                        <a:srgbClr val="A5A5A5"/>
                      </a:solidFill>
                      <a:prstDash val="solid"/>
                    </a:lnT>
                    <a:lnB w="19050">
                      <a:solidFill>
                        <a:srgbClr val="A5A5A5"/>
                      </a:solidFill>
                      <a:prstDash val="soli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41910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200" spc="-5" dirty="0">
                          <a:latin typeface="Trebuchet MS"/>
                          <a:cs typeface="Trebuchet MS"/>
                        </a:rPr>
                        <a:t>Каждый</a:t>
                      </a:r>
                      <a:r>
                        <a:rPr sz="1200" spc="-6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spc="10" dirty="0">
                          <a:latin typeface="Trebuchet MS"/>
                          <a:cs typeface="Trebuchet MS"/>
                        </a:rPr>
                        <a:t>месяц</a:t>
                      </a:r>
                      <a:r>
                        <a:rPr sz="1200" spc="-6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spc="45" dirty="0">
                          <a:latin typeface="Trebuchet MS"/>
                          <a:cs typeface="Trebuchet MS"/>
                        </a:rPr>
                        <a:t>до</a:t>
                      </a:r>
                      <a:r>
                        <a:rPr sz="1200" spc="-6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spc="5" dirty="0">
                          <a:latin typeface="Trebuchet MS"/>
                          <a:cs typeface="Trebuchet MS"/>
                        </a:rPr>
                        <a:t>3</a:t>
                      </a:r>
                      <a:r>
                        <a:rPr sz="1200" spc="-6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spc="15" dirty="0">
                          <a:latin typeface="Trebuchet MS"/>
                          <a:cs typeface="Trebuchet MS"/>
                        </a:rPr>
                        <a:t>го</a:t>
                      </a:r>
                      <a:r>
                        <a:rPr sz="1200" spc="-6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spc="35" dirty="0">
                          <a:latin typeface="Trebuchet MS"/>
                          <a:cs typeface="Trebuchet MS"/>
                        </a:rPr>
                        <a:t>числа</a:t>
                      </a:r>
                      <a:r>
                        <a:rPr sz="1200" spc="-6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spc="-10" dirty="0">
                          <a:latin typeface="Trebuchet MS"/>
                          <a:cs typeface="Trebuchet MS"/>
                        </a:rPr>
                        <a:t>(по</a:t>
                      </a:r>
                      <a:r>
                        <a:rPr sz="1200" spc="-6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spc="20" dirty="0">
                          <a:latin typeface="Trebuchet MS"/>
                          <a:cs typeface="Trebuchet MS"/>
                        </a:rPr>
                        <a:t>результатам</a:t>
                      </a:r>
                      <a:r>
                        <a:rPr sz="1200" spc="-7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spc="45" dirty="0">
                          <a:latin typeface="Trebuchet MS"/>
                          <a:cs typeface="Trebuchet MS"/>
                        </a:rPr>
                        <a:t>отработанного</a:t>
                      </a:r>
                      <a:endParaRPr sz="1200">
                        <a:latin typeface="Trebuchet MS"/>
                        <a:cs typeface="Trebuchet MS"/>
                      </a:endParaRPr>
                    </a:p>
                    <a:p>
                      <a:pPr marL="4191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200" spc="10" dirty="0">
                          <a:latin typeface="Trebuchet MS"/>
                          <a:cs typeface="Trebuchet MS"/>
                        </a:rPr>
                        <a:t>месяца)</a:t>
                      </a: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T="17145" marB="0">
                    <a:lnL w="19050">
                      <a:solidFill>
                        <a:srgbClr val="A5A5A5"/>
                      </a:solidFill>
                      <a:prstDash val="solid"/>
                    </a:lnL>
                    <a:lnR w="19050">
                      <a:solidFill>
                        <a:srgbClr val="A5A5A5"/>
                      </a:solidFill>
                      <a:prstDash val="solid"/>
                    </a:lnR>
                    <a:lnT w="19050">
                      <a:solidFill>
                        <a:srgbClr val="A5A5A5"/>
                      </a:solidFill>
                      <a:prstDash val="solid"/>
                    </a:lnT>
                    <a:lnB w="19050">
                      <a:solidFill>
                        <a:srgbClr val="A5A5A5"/>
                      </a:solidFill>
                      <a:prstDash val="soli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41910">
                        <a:lnSpc>
                          <a:spcPct val="100000"/>
                        </a:lnSpc>
                        <a:spcBef>
                          <a:spcPts val="1000"/>
                        </a:spcBef>
                      </a:pPr>
                      <a:r>
                        <a:rPr sz="1200" spc="105" dirty="0">
                          <a:latin typeface="Trebuchet MS"/>
                          <a:cs typeface="Trebuchet MS"/>
                        </a:rPr>
                        <a:t>WLC</a:t>
                      </a: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T="127000" marB="0">
                    <a:lnL w="19050">
                      <a:solidFill>
                        <a:srgbClr val="A5A5A5"/>
                      </a:solidFill>
                      <a:prstDash val="solid"/>
                    </a:lnL>
                    <a:lnR w="19050">
                      <a:solidFill>
                        <a:srgbClr val="A5A5A5"/>
                      </a:solidFill>
                      <a:prstDash val="solid"/>
                    </a:lnR>
                    <a:lnT w="19050">
                      <a:solidFill>
                        <a:srgbClr val="A5A5A5"/>
                      </a:solidFill>
                      <a:prstDash val="solid"/>
                    </a:lnT>
                    <a:lnB w="19050">
                      <a:solidFill>
                        <a:srgbClr val="A5A5A5"/>
                      </a:solidFill>
                      <a:prstDash val="soli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1657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A5A5A5"/>
                      </a:solidFill>
                      <a:prstDash val="solid"/>
                    </a:lnL>
                    <a:lnR w="19050">
                      <a:solidFill>
                        <a:srgbClr val="A5A5A5"/>
                      </a:solidFill>
                      <a:prstDash val="solid"/>
                    </a:lnR>
                    <a:lnT w="19050">
                      <a:solidFill>
                        <a:srgbClr val="A5A5A5"/>
                      </a:solidFill>
                      <a:prstDash val="solid"/>
                    </a:lnT>
                    <a:lnB w="19050">
                      <a:solidFill>
                        <a:srgbClr val="A5A5A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1910">
                        <a:lnSpc>
                          <a:spcPct val="100000"/>
                        </a:lnSpc>
                        <a:spcBef>
                          <a:spcPts val="1000"/>
                        </a:spcBef>
                      </a:pPr>
                      <a:r>
                        <a:rPr sz="1150" dirty="0">
                          <a:latin typeface="Trebuchet MS"/>
                          <a:cs typeface="Trebuchet MS"/>
                        </a:rPr>
                        <a:t>3.</a:t>
                      </a:r>
                      <a:r>
                        <a:rPr sz="1150" spc="-5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150" spc="-5" dirty="0">
                          <a:latin typeface="Trebuchet MS"/>
                          <a:cs typeface="Trebuchet MS"/>
                        </a:rPr>
                        <a:t>От</a:t>
                      </a:r>
                      <a:r>
                        <a:rPr sz="1150" dirty="0">
                          <a:latin typeface="Trebuchet MS"/>
                          <a:cs typeface="Trebuchet MS"/>
                        </a:rPr>
                        <a:t>ч</a:t>
                      </a:r>
                      <a:r>
                        <a:rPr sz="1150" spc="-5" dirty="0">
                          <a:latin typeface="Trebuchet MS"/>
                          <a:cs typeface="Trebuchet MS"/>
                        </a:rPr>
                        <a:t>е</a:t>
                      </a:r>
                      <a:r>
                        <a:rPr sz="1150" dirty="0">
                          <a:latin typeface="Trebuchet MS"/>
                          <a:cs typeface="Trebuchet MS"/>
                        </a:rPr>
                        <a:t>т</a:t>
                      </a:r>
                      <a:r>
                        <a:rPr sz="1150" spc="-5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150" dirty="0">
                          <a:latin typeface="Trebuchet MS"/>
                          <a:cs typeface="Trebuchet MS"/>
                        </a:rPr>
                        <a:t>по</a:t>
                      </a:r>
                      <a:r>
                        <a:rPr sz="1150" spc="-5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150" spc="-5" dirty="0">
                          <a:latin typeface="Trebuchet MS"/>
                          <a:cs typeface="Trebuchet MS"/>
                        </a:rPr>
                        <a:t>ра</a:t>
                      </a:r>
                      <a:r>
                        <a:rPr sz="1150" dirty="0">
                          <a:latin typeface="Trebuchet MS"/>
                          <a:cs typeface="Trebuchet MS"/>
                        </a:rPr>
                        <a:t>з</a:t>
                      </a:r>
                      <a:r>
                        <a:rPr sz="1150" spc="5" dirty="0">
                          <a:latin typeface="Trebuchet MS"/>
                          <a:cs typeface="Trebuchet MS"/>
                        </a:rPr>
                        <a:t>б</a:t>
                      </a:r>
                      <a:r>
                        <a:rPr sz="1150" spc="-5" dirty="0">
                          <a:latin typeface="Trebuchet MS"/>
                          <a:cs typeface="Trebuchet MS"/>
                        </a:rPr>
                        <a:t>ор</a:t>
                      </a:r>
                      <a:r>
                        <a:rPr sz="1150" dirty="0">
                          <a:latin typeface="Trebuchet MS"/>
                          <a:cs typeface="Trebuchet MS"/>
                        </a:rPr>
                        <a:t>у</a:t>
                      </a:r>
                      <a:r>
                        <a:rPr sz="1150" spc="-5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150" dirty="0">
                          <a:latin typeface="Trebuchet MS"/>
                          <a:cs typeface="Trebuchet MS"/>
                        </a:rPr>
                        <a:t>инв</a:t>
                      </a:r>
                      <a:r>
                        <a:rPr sz="1150" spc="-5" dirty="0">
                          <a:latin typeface="Trebuchet MS"/>
                          <a:cs typeface="Trebuchet MS"/>
                        </a:rPr>
                        <a:t>е</a:t>
                      </a:r>
                      <a:r>
                        <a:rPr sz="1150" dirty="0">
                          <a:latin typeface="Trebuchet MS"/>
                          <a:cs typeface="Trebuchet MS"/>
                        </a:rPr>
                        <a:t>н</a:t>
                      </a:r>
                      <a:r>
                        <a:rPr sz="1150" spc="-5" dirty="0">
                          <a:latin typeface="Trebuchet MS"/>
                          <a:cs typeface="Trebuchet MS"/>
                        </a:rPr>
                        <a:t>тар</a:t>
                      </a:r>
                      <a:r>
                        <a:rPr sz="1150" dirty="0">
                          <a:latin typeface="Trebuchet MS"/>
                          <a:cs typeface="Trebuchet MS"/>
                        </a:rPr>
                        <a:t>из</a:t>
                      </a:r>
                      <a:r>
                        <a:rPr sz="1150" spc="-5" dirty="0">
                          <a:latin typeface="Trebuchet MS"/>
                          <a:cs typeface="Trebuchet MS"/>
                        </a:rPr>
                        <a:t>а</a:t>
                      </a:r>
                      <a:r>
                        <a:rPr sz="1150" dirty="0">
                          <a:latin typeface="Trebuchet MS"/>
                          <a:cs typeface="Trebuchet MS"/>
                        </a:rPr>
                        <a:t>ции</a:t>
                      </a:r>
                      <a:endParaRPr sz="1150">
                        <a:latin typeface="Trebuchet MS"/>
                        <a:cs typeface="Trebuchet MS"/>
                      </a:endParaRPr>
                    </a:p>
                  </a:txBody>
                  <a:tcPr marL="0" marR="0" marT="127000" marB="0">
                    <a:lnL w="19050">
                      <a:solidFill>
                        <a:srgbClr val="A5A5A5"/>
                      </a:solidFill>
                      <a:prstDash val="solid"/>
                    </a:lnL>
                    <a:lnR w="19050">
                      <a:solidFill>
                        <a:srgbClr val="A5A5A5"/>
                      </a:solidFill>
                      <a:prstDash val="solid"/>
                    </a:lnR>
                    <a:lnT w="19050">
                      <a:solidFill>
                        <a:srgbClr val="A5A5A5"/>
                      </a:solidFill>
                      <a:prstDash val="solid"/>
                    </a:lnT>
                    <a:lnB w="19050">
                      <a:solidFill>
                        <a:srgbClr val="A5A5A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1910">
                        <a:lnSpc>
                          <a:spcPct val="100000"/>
                        </a:lnSpc>
                        <a:spcBef>
                          <a:spcPts val="969"/>
                        </a:spcBef>
                      </a:pPr>
                      <a:r>
                        <a:rPr sz="1200" dirty="0">
                          <a:latin typeface="Trebuchet MS"/>
                          <a:cs typeface="Trebuchet MS"/>
                        </a:rPr>
                        <a:t>К</a:t>
                      </a:r>
                      <a:r>
                        <a:rPr sz="1200" spc="-5" dirty="0">
                          <a:latin typeface="Trebuchet MS"/>
                          <a:cs typeface="Trebuchet MS"/>
                        </a:rPr>
                        <a:t>а</a:t>
                      </a:r>
                      <a:r>
                        <a:rPr sz="1200" dirty="0">
                          <a:latin typeface="Trebuchet MS"/>
                          <a:cs typeface="Trebuchet MS"/>
                        </a:rPr>
                        <a:t>жд</a:t>
                      </a:r>
                      <a:r>
                        <a:rPr sz="1200" spc="-5" dirty="0">
                          <a:latin typeface="Trebuchet MS"/>
                          <a:cs typeface="Trebuchet MS"/>
                        </a:rPr>
                        <a:t>ы</a:t>
                      </a:r>
                      <a:r>
                        <a:rPr sz="1200" dirty="0">
                          <a:latin typeface="Trebuchet MS"/>
                          <a:cs typeface="Trebuchet MS"/>
                        </a:rPr>
                        <a:t>й</a:t>
                      </a:r>
                      <a:r>
                        <a:rPr sz="1200" spc="-6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spc="-10" dirty="0">
                          <a:latin typeface="Trebuchet MS"/>
                          <a:cs typeface="Trebuchet MS"/>
                        </a:rPr>
                        <a:t>м</a:t>
                      </a:r>
                      <a:r>
                        <a:rPr sz="1200" spc="-5" dirty="0">
                          <a:latin typeface="Trebuchet MS"/>
                          <a:cs typeface="Trebuchet MS"/>
                        </a:rPr>
                        <a:t>е</a:t>
                      </a:r>
                      <a:r>
                        <a:rPr sz="1200" dirty="0">
                          <a:latin typeface="Trebuchet MS"/>
                          <a:cs typeface="Trebuchet MS"/>
                        </a:rPr>
                        <a:t>сяц</a:t>
                      </a:r>
                      <a:r>
                        <a:rPr sz="1200" spc="-6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dirty="0">
                          <a:latin typeface="Trebuchet MS"/>
                          <a:cs typeface="Trebuchet MS"/>
                        </a:rPr>
                        <a:t>не</a:t>
                      </a:r>
                      <a:r>
                        <a:rPr sz="1200" spc="-6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dirty="0">
                          <a:latin typeface="Trebuchet MS"/>
                          <a:cs typeface="Trebuchet MS"/>
                        </a:rPr>
                        <a:t>п</a:t>
                      </a:r>
                      <a:r>
                        <a:rPr sz="1200" spc="-5" dirty="0">
                          <a:latin typeface="Trebuchet MS"/>
                          <a:cs typeface="Trebuchet MS"/>
                        </a:rPr>
                        <a:t>о</a:t>
                      </a:r>
                      <a:r>
                        <a:rPr sz="1200" dirty="0">
                          <a:latin typeface="Trebuchet MS"/>
                          <a:cs typeface="Trebuchet MS"/>
                        </a:rPr>
                        <a:t>здн</a:t>
                      </a:r>
                      <a:r>
                        <a:rPr sz="1200" spc="-5" dirty="0">
                          <a:latin typeface="Trebuchet MS"/>
                          <a:cs typeface="Trebuchet MS"/>
                        </a:rPr>
                        <a:t>е</a:t>
                      </a:r>
                      <a:r>
                        <a:rPr sz="1200" dirty="0">
                          <a:latin typeface="Trebuchet MS"/>
                          <a:cs typeface="Trebuchet MS"/>
                        </a:rPr>
                        <a:t>е</a:t>
                      </a:r>
                      <a:r>
                        <a:rPr sz="1200" spc="-6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dirty="0">
                          <a:latin typeface="Trebuchet MS"/>
                          <a:cs typeface="Trebuchet MS"/>
                        </a:rPr>
                        <a:t>10</a:t>
                      </a:r>
                      <a:r>
                        <a:rPr sz="1200" spc="-7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spc="-5" dirty="0">
                          <a:latin typeface="Trebuchet MS"/>
                          <a:cs typeface="Trebuchet MS"/>
                        </a:rPr>
                        <a:t>г</a:t>
                      </a:r>
                      <a:r>
                        <a:rPr sz="1200" dirty="0">
                          <a:latin typeface="Trebuchet MS"/>
                          <a:cs typeface="Trebuchet MS"/>
                        </a:rPr>
                        <a:t>о</a:t>
                      </a:r>
                      <a:r>
                        <a:rPr sz="1200" spc="-6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dirty="0">
                          <a:latin typeface="Trebuchet MS"/>
                          <a:cs typeface="Trebuchet MS"/>
                        </a:rPr>
                        <a:t>числа</a:t>
                      </a: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T="123189" marB="0">
                    <a:lnL w="19050">
                      <a:solidFill>
                        <a:srgbClr val="A5A5A5"/>
                      </a:solidFill>
                      <a:prstDash val="solid"/>
                    </a:lnL>
                    <a:lnR w="19050">
                      <a:solidFill>
                        <a:srgbClr val="A5A5A5"/>
                      </a:solidFill>
                      <a:prstDash val="solid"/>
                    </a:lnR>
                    <a:lnT w="19050">
                      <a:solidFill>
                        <a:srgbClr val="A5A5A5"/>
                      </a:solidFill>
                      <a:prstDash val="solid"/>
                    </a:lnT>
                    <a:lnB w="19050">
                      <a:solidFill>
                        <a:srgbClr val="A5A5A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1910">
                        <a:lnSpc>
                          <a:spcPct val="100000"/>
                        </a:lnSpc>
                        <a:spcBef>
                          <a:spcPts val="969"/>
                        </a:spcBef>
                      </a:pPr>
                      <a:r>
                        <a:rPr sz="1200" spc="30" dirty="0">
                          <a:latin typeface="Trebuchet MS"/>
                          <a:cs typeface="Trebuchet MS"/>
                        </a:rPr>
                        <a:t>Отчет</a:t>
                      </a:r>
                      <a:r>
                        <a:rPr sz="1200" spc="-9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spc="45" dirty="0">
                          <a:latin typeface="Trebuchet MS"/>
                          <a:cs typeface="Trebuchet MS"/>
                        </a:rPr>
                        <a:t>по</a:t>
                      </a:r>
                      <a:r>
                        <a:rPr sz="1200" spc="-9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spc="25" dirty="0">
                          <a:latin typeface="Trebuchet MS"/>
                          <a:cs typeface="Trebuchet MS"/>
                        </a:rPr>
                        <a:t>инвентаризации</a:t>
                      </a: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T="123189" marB="0">
                    <a:lnL w="19050">
                      <a:solidFill>
                        <a:srgbClr val="A5A5A5"/>
                      </a:solidFill>
                      <a:prstDash val="solid"/>
                    </a:lnL>
                    <a:lnR w="19050">
                      <a:solidFill>
                        <a:srgbClr val="A5A5A5"/>
                      </a:solidFill>
                      <a:prstDash val="solid"/>
                    </a:lnR>
                    <a:lnT w="19050">
                      <a:solidFill>
                        <a:srgbClr val="A5A5A5"/>
                      </a:solidFill>
                      <a:prstDash val="solid"/>
                    </a:lnT>
                    <a:lnB w="19050">
                      <a:solidFill>
                        <a:srgbClr val="A5A5A5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8226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A5A5A5"/>
                      </a:solidFill>
                      <a:prstDash val="solid"/>
                    </a:lnL>
                    <a:lnR w="19050">
                      <a:solidFill>
                        <a:srgbClr val="A5A5A5"/>
                      </a:solidFill>
                      <a:prstDash val="solid"/>
                    </a:lnR>
                    <a:lnT w="19050">
                      <a:solidFill>
                        <a:srgbClr val="A5A5A5"/>
                      </a:solidFill>
                      <a:prstDash val="solid"/>
                    </a:lnT>
                    <a:lnB w="19050">
                      <a:solidFill>
                        <a:srgbClr val="A5A5A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1910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1150" dirty="0">
                          <a:latin typeface="Trebuchet MS"/>
                          <a:cs typeface="Trebuchet MS"/>
                        </a:rPr>
                        <a:t>4.</a:t>
                      </a:r>
                      <a:r>
                        <a:rPr sz="1150" spc="-5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150" spc="5" dirty="0">
                          <a:latin typeface="Trebuchet MS"/>
                          <a:cs typeface="Trebuchet MS"/>
                        </a:rPr>
                        <a:t>C</a:t>
                      </a:r>
                      <a:r>
                        <a:rPr sz="1150" spc="-5" dirty="0">
                          <a:latin typeface="Trebuchet MS"/>
                          <a:cs typeface="Trebuchet MS"/>
                        </a:rPr>
                        <a:t>o</a:t>
                      </a:r>
                      <a:r>
                        <a:rPr sz="1150" spc="5" dirty="0">
                          <a:latin typeface="Trebuchet MS"/>
                          <a:cs typeface="Trebuchet MS"/>
                        </a:rPr>
                        <a:t>s</a:t>
                      </a:r>
                      <a:r>
                        <a:rPr sz="1150" dirty="0">
                          <a:latin typeface="Trebuchet MS"/>
                          <a:cs typeface="Trebuchet MS"/>
                        </a:rPr>
                        <a:t>t</a:t>
                      </a:r>
                      <a:r>
                        <a:rPr sz="1150" spc="-5" dirty="0">
                          <a:latin typeface="Trebuchet MS"/>
                          <a:cs typeface="Trebuchet MS"/>
                        </a:rPr>
                        <a:t>&amp;</a:t>
                      </a:r>
                      <a:r>
                        <a:rPr sz="1150" dirty="0">
                          <a:latin typeface="Trebuchet MS"/>
                          <a:cs typeface="Trebuchet MS"/>
                        </a:rPr>
                        <a:t>P</a:t>
                      </a:r>
                      <a:r>
                        <a:rPr sz="1150" spc="-5" dirty="0">
                          <a:latin typeface="Trebuchet MS"/>
                          <a:cs typeface="Trebuchet MS"/>
                        </a:rPr>
                        <a:t>r</a:t>
                      </a:r>
                      <a:r>
                        <a:rPr sz="1150" dirty="0">
                          <a:latin typeface="Trebuchet MS"/>
                          <a:cs typeface="Trebuchet MS"/>
                        </a:rPr>
                        <a:t>ice</a:t>
                      </a:r>
                      <a:endParaRPr sz="1150">
                        <a:latin typeface="Trebuchet MS"/>
                        <a:cs typeface="Trebuchet MS"/>
                      </a:endParaRPr>
                    </a:p>
                  </a:txBody>
                  <a:tcPr marL="0" marR="0" marT="28575" marB="0">
                    <a:lnL w="19050">
                      <a:solidFill>
                        <a:srgbClr val="A5A5A5"/>
                      </a:solidFill>
                      <a:prstDash val="solid"/>
                    </a:lnL>
                    <a:lnR w="19050">
                      <a:solidFill>
                        <a:srgbClr val="A5A5A5"/>
                      </a:solidFill>
                      <a:prstDash val="solid"/>
                    </a:lnR>
                    <a:lnT w="19050">
                      <a:solidFill>
                        <a:srgbClr val="A5A5A5"/>
                      </a:solidFill>
                      <a:prstDash val="solid"/>
                    </a:lnT>
                    <a:lnB w="19050">
                      <a:solidFill>
                        <a:srgbClr val="A5A5A5"/>
                      </a:solidFill>
                      <a:prstDash val="soli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41910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1200" spc="-5" dirty="0">
                          <a:latin typeface="Trebuchet MS"/>
                          <a:cs typeface="Trebuchet MS"/>
                        </a:rPr>
                        <a:t>Каждый</a:t>
                      </a:r>
                      <a:r>
                        <a:rPr sz="1200" spc="-7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spc="10" dirty="0">
                          <a:latin typeface="Trebuchet MS"/>
                          <a:cs typeface="Trebuchet MS"/>
                        </a:rPr>
                        <a:t>месяц</a:t>
                      </a:r>
                      <a:r>
                        <a:rPr sz="1200" spc="-7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spc="20" dirty="0">
                          <a:latin typeface="Trebuchet MS"/>
                          <a:cs typeface="Trebuchet MS"/>
                        </a:rPr>
                        <a:t>не</a:t>
                      </a:r>
                      <a:r>
                        <a:rPr sz="1200" spc="-7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spc="25" dirty="0">
                          <a:latin typeface="Trebuchet MS"/>
                          <a:cs typeface="Trebuchet MS"/>
                        </a:rPr>
                        <a:t>позднее</a:t>
                      </a:r>
                      <a:r>
                        <a:rPr sz="1200" spc="-7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spc="15" dirty="0">
                          <a:latin typeface="Trebuchet MS"/>
                          <a:cs typeface="Trebuchet MS"/>
                        </a:rPr>
                        <a:t>5</a:t>
                      </a:r>
                      <a:r>
                        <a:rPr sz="1200" spc="-7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spc="35" dirty="0">
                          <a:latin typeface="Trebuchet MS"/>
                          <a:cs typeface="Trebuchet MS"/>
                        </a:rPr>
                        <a:t>числа</a:t>
                      </a: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T="24765" marB="0">
                    <a:lnL w="19050">
                      <a:solidFill>
                        <a:srgbClr val="A5A5A5"/>
                      </a:solidFill>
                      <a:prstDash val="solid"/>
                    </a:lnL>
                    <a:lnR w="19050">
                      <a:solidFill>
                        <a:srgbClr val="A5A5A5"/>
                      </a:solidFill>
                      <a:prstDash val="solid"/>
                    </a:lnR>
                    <a:lnT w="19050">
                      <a:solidFill>
                        <a:srgbClr val="A5A5A5"/>
                      </a:solidFill>
                      <a:prstDash val="solid"/>
                    </a:lnT>
                    <a:lnB w="19050">
                      <a:solidFill>
                        <a:srgbClr val="A5A5A5"/>
                      </a:solidFill>
                      <a:prstDash val="soli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41910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sz="1200" spc="20" dirty="0">
                          <a:latin typeface="Trebuchet MS"/>
                          <a:cs typeface="Trebuchet MS"/>
                        </a:rPr>
                        <a:t>Бланк</a:t>
                      </a:r>
                      <a:r>
                        <a:rPr sz="1200" spc="-9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spc="15" dirty="0">
                          <a:latin typeface="Trebuchet MS"/>
                          <a:cs typeface="Trebuchet MS"/>
                        </a:rPr>
                        <a:t>Cost&amp;Price</a:t>
                      </a: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T="24765" marB="0">
                    <a:lnL w="19050">
                      <a:solidFill>
                        <a:srgbClr val="A5A5A5"/>
                      </a:solidFill>
                      <a:prstDash val="solid"/>
                    </a:lnL>
                    <a:lnR w="19050">
                      <a:solidFill>
                        <a:srgbClr val="A5A5A5"/>
                      </a:solidFill>
                      <a:prstDash val="solid"/>
                    </a:lnR>
                    <a:lnT w="19050">
                      <a:solidFill>
                        <a:srgbClr val="A5A5A5"/>
                      </a:solidFill>
                      <a:prstDash val="solid"/>
                    </a:lnT>
                    <a:lnB w="19050">
                      <a:solidFill>
                        <a:srgbClr val="A5A5A5"/>
                      </a:solidFill>
                      <a:prstDash val="soli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3501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A5A5A5"/>
                      </a:solidFill>
                      <a:prstDash val="solid"/>
                    </a:lnL>
                    <a:lnR w="19050">
                      <a:solidFill>
                        <a:srgbClr val="A5A5A5"/>
                      </a:solidFill>
                      <a:prstDash val="solid"/>
                    </a:lnR>
                    <a:lnT w="19050">
                      <a:solidFill>
                        <a:srgbClr val="A5A5A5"/>
                      </a:solidFill>
                      <a:prstDash val="solid"/>
                    </a:lnT>
                    <a:lnB w="19050">
                      <a:solidFill>
                        <a:srgbClr val="A5A5A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1910">
                        <a:lnSpc>
                          <a:spcPct val="100000"/>
                        </a:lnSpc>
                        <a:spcBef>
                          <a:spcPts val="1045"/>
                        </a:spcBef>
                      </a:pPr>
                      <a:r>
                        <a:rPr sz="1150" spc="-55" dirty="0">
                          <a:latin typeface="Trebuchet MS"/>
                          <a:cs typeface="Trebuchet MS"/>
                        </a:rPr>
                        <a:t>5.</a:t>
                      </a:r>
                      <a:r>
                        <a:rPr sz="1150" spc="-5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150" spc="45" dirty="0">
                          <a:latin typeface="Trebuchet MS"/>
                          <a:cs typeface="Trebuchet MS"/>
                        </a:rPr>
                        <a:t>Предложение</a:t>
                      </a:r>
                      <a:r>
                        <a:rPr sz="1150" spc="-5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150" spc="75" dirty="0">
                          <a:latin typeface="Trebuchet MS"/>
                          <a:cs typeface="Trebuchet MS"/>
                        </a:rPr>
                        <a:t>по</a:t>
                      </a:r>
                      <a:r>
                        <a:rPr sz="1150" spc="-5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150" spc="40" dirty="0">
                          <a:latin typeface="Trebuchet MS"/>
                          <a:cs typeface="Trebuchet MS"/>
                        </a:rPr>
                        <a:t>вводу</a:t>
                      </a:r>
                      <a:r>
                        <a:rPr sz="1150" spc="-5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150" spc="25" dirty="0">
                          <a:latin typeface="Trebuchet MS"/>
                          <a:cs typeface="Trebuchet MS"/>
                        </a:rPr>
                        <a:t>новых</a:t>
                      </a:r>
                      <a:r>
                        <a:rPr sz="1150" spc="-5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150" spc="55" dirty="0">
                          <a:latin typeface="Trebuchet MS"/>
                          <a:cs typeface="Trebuchet MS"/>
                        </a:rPr>
                        <a:t>блюд</a:t>
                      </a:r>
                      <a:endParaRPr sz="1150">
                        <a:latin typeface="Trebuchet MS"/>
                        <a:cs typeface="Trebuchet MS"/>
                      </a:endParaRPr>
                    </a:p>
                  </a:txBody>
                  <a:tcPr marL="0" marR="0" marT="132715" marB="0">
                    <a:lnL w="19050">
                      <a:solidFill>
                        <a:srgbClr val="A5A5A5"/>
                      </a:solidFill>
                      <a:prstDash val="solid"/>
                    </a:lnL>
                    <a:lnR w="19050">
                      <a:solidFill>
                        <a:srgbClr val="A5A5A5"/>
                      </a:solidFill>
                      <a:prstDash val="solid"/>
                    </a:lnR>
                    <a:lnT w="19050">
                      <a:solidFill>
                        <a:srgbClr val="A5A5A5"/>
                      </a:solidFill>
                      <a:prstDash val="solid"/>
                    </a:lnT>
                    <a:lnB w="19050">
                      <a:solidFill>
                        <a:srgbClr val="A5A5A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1910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200" spc="60" dirty="0">
                          <a:latin typeface="Trebuchet MS"/>
                          <a:cs typeface="Trebuchet MS"/>
                        </a:rPr>
                        <a:t>Согласно</a:t>
                      </a:r>
                      <a:r>
                        <a:rPr sz="1200" spc="-6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spc="30" dirty="0">
                          <a:latin typeface="Trebuchet MS"/>
                          <a:cs typeface="Trebuchet MS"/>
                        </a:rPr>
                        <a:t>Плану</a:t>
                      </a:r>
                      <a:r>
                        <a:rPr sz="1200" spc="-6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spc="40" dirty="0">
                          <a:latin typeface="Trebuchet MS"/>
                          <a:cs typeface="Trebuchet MS"/>
                        </a:rPr>
                        <a:t>ввода</a:t>
                      </a:r>
                      <a:r>
                        <a:rPr sz="1200" spc="-6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spc="25" dirty="0">
                          <a:latin typeface="Trebuchet MS"/>
                          <a:cs typeface="Trebuchet MS"/>
                        </a:rPr>
                        <a:t>нового</a:t>
                      </a:r>
                      <a:r>
                        <a:rPr sz="1200" spc="-6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spc="15" dirty="0">
                          <a:latin typeface="Trebuchet MS"/>
                          <a:cs typeface="Trebuchet MS"/>
                        </a:rPr>
                        <a:t>меню</a:t>
                      </a:r>
                      <a:r>
                        <a:rPr sz="1200" spc="-5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spc="-45" dirty="0">
                          <a:latin typeface="Trebuchet MS"/>
                          <a:cs typeface="Trebuchet MS"/>
                        </a:rPr>
                        <a:t>(или</a:t>
                      </a:r>
                      <a:r>
                        <a:rPr sz="1200" spc="-5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spc="10" dirty="0">
                          <a:latin typeface="Trebuchet MS"/>
                          <a:cs typeface="Trebuchet MS"/>
                        </a:rPr>
                        <a:t>внеплановый</a:t>
                      </a:r>
                      <a:r>
                        <a:rPr sz="1200" spc="-5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spc="10" dirty="0">
                          <a:latin typeface="Trebuchet MS"/>
                          <a:cs typeface="Trebuchet MS"/>
                        </a:rPr>
                        <a:t>ввод</a:t>
                      </a:r>
                      <a:endParaRPr sz="1200">
                        <a:latin typeface="Trebuchet MS"/>
                        <a:cs typeface="Trebuchet MS"/>
                      </a:endParaRPr>
                    </a:p>
                    <a:p>
                      <a:pPr marL="41910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200" dirty="0">
                          <a:latin typeface="Trebuchet MS"/>
                          <a:cs typeface="Trebuchet MS"/>
                        </a:rPr>
                        <a:t>н</a:t>
                      </a:r>
                      <a:r>
                        <a:rPr sz="1200" spc="-5" dirty="0">
                          <a:latin typeface="Trebuchet MS"/>
                          <a:cs typeface="Trebuchet MS"/>
                        </a:rPr>
                        <a:t>о</a:t>
                      </a:r>
                      <a:r>
                        <a:rPr sz="1200" dirty="0">
                          <a:latin typeface="Trebuchet MS"/>
                          <a:cs typeface="Trebuchet MS"/>
                        </a:rPr>
                        <a:t>в</a:t>
                      </a:r>
                      <a:r>
                        <a:rPr sz="1200" spc="-5" dirty="0">
                          <a:latin typeface="Trebuchet MS"/>
                          <a:cs typeface="Trebuchet MS"/>
                        </a:rPr>
                        <a:t>ы</a:t>
                      </a:r>
                      <a:r>
                        <a:rPr sz="1200" dirty="0">
                          <a:latin typeface="Trebuchet MS"/>
                          <a:cs typeface="Trebuchet MS"/>
                        </a:rPr>
                        <a:t>х</a:t>
                      </a:r>
                      <a:r>
                        <a:rPr sz="1200" spc="-6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dirty="0">
                          <a:latin typeface="Trebuchet MS"/>
                          <a:cs typeface="Trebuchet MS"/>
                        </a:rPr>
                        <a:t>п</a:t>
                      </a:r>
                      <a:r>
                        <a:rPr sz="1200" spc="-5" dirty="0">
                          <a:latin typeface="Trebuchet MS"/>
                          <a:cs typeface="Trebuchet MS"/>
                        </a:rPr>
                        <a:t>о</a:t>
                      </a:r>
                      <a:r>
                        <a:rPr sz="1200" dirty="0">
                          <a:latin typeface="Trebuchet MS"/>
                          <a:cs typeface="Trebuchet MS"/>
                        </a:rPr>
                        <a:t>зиций)</a:t>
                      </a: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T="19050" marB="0">
                    <a:lnL w="19050">
                      <a:solidFill>
                        <a:srgbClr val="A5A5A5"/>
                      </a:solidFill>
                      <a:prstDash val="solid"/>
                    </a:lnL>
                    <a:lnR w="19050">
                      <a:solidFill>
                        <a:srgbClr val="A5A5A5"/>
                      </a:solidFill>
                      <a:prstDash val="solid"/>
                    </a:lnR>
                    <a:lnT w="19050">
                      <a:solidFill>
                        <a:srgbClr val="A5A5A5"/>
                      </a:solidFill>
                      <a:prstDash val="solid"/>
                    </a:lnT>
                    <a:lnB w="19050">
                      <a:solidFill>
                        <a:srgbClr val="A5A5A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1910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200" spc="20" dirty="0">
                          <a:latin typeface="Trebuchet MS"/>
                          <a:cs typeface="Trebuchet MS"/>
                        </a:rPr>
                        <a:t>Устно</a:t>
                      </a:r>
                      <a:r>
                        <a:rPr sz="1200" spc="-7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spc="15" dirty="0">
                          <a:latin typeface="Trebuchet MS"/>
                          <a:cs typeface="Trebuchet MS"/>
                        </a:rPr>
                        <a:t>+</a:t>
                      </a:r>
                      <a:r>
                        <a:rPr sz="1200" spc="-7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spc="60" dirty="0">
                          <a:latin typeface="Trebuchet MS"/>
                          <a:cs typeface="Trebuchet MS"/>
                        </a:rPr>
                        <a:t>В</a:t>
                      </a:r>
                      <a:r>
                        <a:rPr sz="1200" spc="-7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dirty="0">
                          <a:latin typeface="Trebuchet MS"/>
                          <a:cs typeface="Trebuchet MS"/>
                        </a:rPr>
                        <a:t>письменном</a:t>
                      </a:r>
                      <a:r>
                        <a:rPr sz="1200" spc="-8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spc="5" dirty="0">
                          <a:latin typeface="Trebuchet MS"/>
                          <a:cs typeface="Trebuchet MS"/>
                        </a:rPr>
                        <a:t>виде</a:t>
                      </a:r>
                      <a:r>
                        <a:rPr sz="1200" spc="-7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spc="-20" dirty="0">
                          <a:latin typeface="Trebuchet MS"/>
                          <a:cs typeface="Trebuchet MS"/>
                        </a:rPr>
                        <a:t>в</a:t>
                      </a:r>
                      <a:endParaRPr sz="1200">
                        <a:latin typeface="Trebuchet MS"/>
                        <a:cs typeface="Trebuchet MS"/>
                      </a:endParaRPr>
                    </a:p>
                    <a:p>
                      <a:pPr marL="41910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200" dirty="0">
                          <a:latin typeface="Trebuchet MS"/>
                          <a:cs typeface="Trebuchet MS"/>
                        </a:rPr>
                        <a:t>св</a:t>
                      </a:r>
                      <a:r>
                        <a:rPr sz="1200" spc="-5" dirty="0">
                          <a:latin typeface="Trebuchet MS"/>
                          <a:cs typeface="Trebuchet MS"/>
                        </a:rPr>
                        <a:t>о</a:t>
                      </a:r>
                      <a:r>
                        <a:rPr sz="1200" spc="-10" dirty="0">
                          <a:latin typeface="Trebuchet MS"/>
                          <a:cs typeface="Trebuchet MS"/>
                        </a:rPr>
                        <a:t>б</a:t>
                      </a:r>
                      <a:r>
                        <a:rPr sz="1200" spc="-5" dirty="0">
                          <a:latin typeface="Trebuchet MS"/>
                          <a:cs typeface="Trebuchet MS"/>
                        </a:rPr>
                        <a:t>о</a:t>
                      </a:r>
                      <a:r>
                        <a:rPr sz="1200" dirty="0">
                          <a:latin typeface="Trebuchet MS"/>
                          <a:cs typeface="Trebuchet MS"/>
                        </a:rPr>
                        <a:t>дн</a:t>
                      </a:r>
                      <a:r>
                        <a:rPr sz="1200" spc="-5" dirty="0">
                          <a:latin typeface="Trebuchet MS"/>
                          <a:cs typeface="Trebuchet MS"/>
                        </a:rPr>
                        <a:t>о</a:t>
                      </a:r>
                      <a:r>
                        <a:rPr sz="1200" dirty="0">
                          <a:latin typeface="Trebuchet MS"/>
                          <a:cs typeface="Trebuchet MS"/>
                        </a:rPr>
                        <a:t>й</a:t>
                      </a:r>
                      <a:r>
                        <a:rPr sz="1200" spc="-6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spc="-5" dirty="0">
                          <a:latin typeface="Trebuchet MS"/>
                          <a:cs typeface="Trebuchet MS"/>
                        </a:rPr>
                        <a:t>фор</a:t>
                      </a:r>
                      <a:r>
                        <a:rPr sz="1200" spc="-10" dirty="0">
                          <a:latin typeface="Trebuchet MS"/>
                          <a:cs typeface="Trebuchet MS"/>
                        </a:rPr>
                        <a:t>м</a:t>
                      </a:r>
                      <a:r>
                        <a:rPr sz="1200" dirty="0">
                          <a:latin typeface="Trebuchet MS"/>
                          <a:cs typeface="Trebuchet MS"/>
                        </a:rPr>
                        <a:t>е</a:t>
                      </a: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T="19050" marB="0">
                    <a:lnL w="19050">
                      <a:solidFill>
                        <a:srgbClr val="A5A5A5"/>
                      </a:solidFill>
                      <a:prstDash val="solid"/>
                    </a:lnL>
                    <a:lnR w="19050">
                      <a:solidFill>
                        <a:srgbClr val="A5A5A5"/>
                      </a:solidFill>
                      <a:prstDash val="solid"/>
                    </a:lnR>
                    <a:lnT w="19050">
                      <a:solidFill>
                        <a:srgbClr val="A5A5A5"/>
                      </a:solidFill>
                      <a:prstDash val="solid"/>
                    </a:lnT>
                    <a:lnB w="19050">
                      <a:solidFill>
                        <a:srgbClr val="A5A5A5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8226">
                <a:tc grid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A5A5A5"/>
                      </a:solidFill>
                      <a:prstDash val="solid"/>
                    </a:lnL>
                    <a:lnR w="19050">
                      <a:solidFill>
                        <a:srgbClr val="A5A5A5"/>
                      </a:solidFill>
                      <a:prstDash val="solid"/>
                    </a:lnR>
                    <a:lnT w="19050">
                      <a:solidFill>
                        <a:srgbClr val="A5A5A5"/>
                      </a:solidFill>
                      <a:prstDash val="solid"/>
                    </a:lnT>
                    <a:lnB w="19050">
                      <a:solidFill>
                        <a:srgbClr val="A5A5A5"/>
                      </a:solidFill>
                      <a:prstDash val="solid"/>
                    </a:lnB>
                    <a:solidFill>
                      <a:srgbClr val="EDEDE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21657">
                <a:tc row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311150">
                        <a:lnSpc>
                          <a:spcPct val="100000"/>
                        </a:lnSpc>
                      </a:pPr>
                      <a:r>
                        <a:rPr sz="1150" spc="90" dirty="0">
                          <a:latin typeface="Trebuchet MS"/>
                          <a:cs typeface="Trebuchet MS"/>
                        </a:rPr>
                        <a:t>Су-шеф</a:t>
                      </a:r>
                      <a:endParaRPr sz="115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19050">
                      <a:solidFill>
                        <a:srgbClr val="A5A5A5"/>
                      </a:solidFill>
                      <a:prstDash val="solid"/>
                    </a:lnL>
                    <a:lnR w="19050">
                      <a:solidFill>
                        <a:srgbClr val="A5A5A5"/>
                      </a:solidFill>
                      <a:prstDash val="solid"/>
                    </a:lnR>
                    <a:lnT w="19050">
                      <a:solidFill>
                        <a:srgbClr val="A5A5A5"/>
                      </a:solidFill>
                      <a:prstDash val="solid"/>
                    </a:lnT>
                    <a:lnB w="19050">
                      <a:solidFill>
                        <a:srgbClr val="A5A5A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1910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150" dirty="0">
                          <a:latin typeface="Trebuchet MS"/>
                          <a:cs typeface="Trebuchet MS"/>
                        </a:rPr>
                        <a:t>1.</a:t>
                      </a:r>
                      <a:r>
                        <a:rPr sz="1150" spc="-5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150" spc="-5" dirty="0">
                          <a:latin typeface="Trebuchet MS"/>
                          <a:cs typeface="Trebuchet MS"/>
                        </a:rPr>
                        <a:t>Отра</a:t>
                      </a:r>
                      <a:r>
                        <a:rPr sz="1150" spc="5" dirty="0">
                          <a:latin typeface="Trebuchet MS"/>
                          <a:cs typeface="Trebuchet MS"/>
                        </a:rPr>
                        <a:t>б</a:t>
                      </a:r>
                      <a:r>
                        <a:rPr sz="1150" spc="-5" dirty="0">
                          <a:latin typeface="Trebuchet MS"/>
                          <a:cs typeface="Trebuchet MS"/>
                        </a:rPr>
                        <a:t>ота</a:t>
                      </a:r>
                      <a:r>
                        <a:rPr sz="1150" dirty="0">
                          <a:latin typeface="Trebuchet MS"/>
                          <a:cs typeface="Trebuchet MS"/>
                        </a:rPr>
                        <a:t>нн</a:t>
                      </a:r>
                      <a:r>
                        <a:rPr sz="1150" spc="-5" dirty="0">
                          <a:latin typeface="Trebuchet MS"/>
                          <a:cs typeface="Trebuchet MS"/>
                        </a:rPr>
                        <a:t>ы</a:t>
                      </a:r>
                      <a:r>
                        <a:rPr sz="1150" dirty="0">
                          <a:latin typeface="Trebuchet MS"/>
                          <a:cs typeface="Trebuchet MS"/>
                        </a:rPr>
                        <a:t>е</a:t>
                      </a:r>
                      <a:r>
                        <a:rPr sz="1150" spc="-5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150" dirty="0">
                          <a:latin typeface="Trebuchet MS"/>
                          <a:cs typeface="Trebuchet MS"/>
                        </a:rPr>
                        <a:t>ч</a:t>
                      </a:r>
                      <a:r>
                        <a:rPr sz="1150" spc="-5" dirty="0">
                          <a:latin typeface="Trebuchet MS"/>
                          <a:cs typeface="Trebuchet MS"/>
                        </a:rPr>
                        <a:t>а</a:t>
                      </a:r>
                      <a:r>
                        <a:rPr sz="1150" dirty="0">
                          <a:latin typeface="Trebuchet MS"/>
                          <a:cs typeface="Trebuchet MS"/>
                        </a:rPr>
                        <a:t>сы</a:t>
                      </a:r>
                      <a:r>
                        <a:rPr sz="1150" spc="-5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150" dirty="0">
                          <a:latin typeface="Trebuchet MS"/>
                          <a:cs typeface="Trebuchet MS"/>
                        </a:rPr>
                        <a:t>с</a:t>
                      </a:r>
                      <a:r>
                        <a:rPr sz="1150" spc="-5" dirty="0">
                          <a:latin typeface="Trebuchet MS"/>
                          <a:cs typeface="Trebuchet MS"/>
                        </a:rPr>
                        <a:t>отр</a:t>
                      </a:r>
                      <a:r>
                        <a:rPr sz="1150" dirty="0">
                          <a:latin typeface="Trebuchet MS"/>
                          <a:cs typeface="Trebuchet MS"/>
                        </a:rPr>
                        <a:t>удни</a:t>
                      </a:r>
                      <a:r>
                        <a:rPr sz="1150" spc="5" dirty="0">
                          <a:latin typeface="Trebuchet MS"/>
                          <a:cs typeface="Trebuchet MS"/>
                        </a:rPr>
                        <a:t>к</a:t>
                      </a:r>
                      <a:r>
                        <a:rPr sz="1150" spc="-5" dirty="0">
                          <a:latin typeface="Trebuchet MS"/>
                          <a:cs typeface="Trebuchet MS"/>
                        </a:rPr>
                        <a:t>а</a:t>
                      </a:r>
                      <a:r>
                        <a:rPr sz="1150" spc="5" dirty="0">
                          <a:latin typeface="Trebuchet MS"/>
                          <a:cs typeface="Trebuchet MS"/>
                        </a:rPr>
                        <a:t>м</a:t>
                      </a:r>
                      <a:r>
                        <a:rPr sz="1150" dirty="0">
                          <a:latin typeface="Trebuchet MS"/>
                          <a:cs typeface="Trebuchet MS"/>
                        </a:rPr>
                        <a:t>и</a:t>
                      </a:r>
                      <a:endParaRPr sz="1150">
                        <a:latin typeface="Trebuchet MS"/>
                        <a:cs typeface="Trebuchet MS"/>
                      </a:endParaRPr>
                    </a:p>
                  </a:txBody>
                  <a:tcPr marL="0" marR="0" marT="126364" marB="0">
                    <a:lnL w="19050">
                      <a:solidFill>
                        <a:srgbClr val="A5A5A5"/>
                      </a:solidFill>
                      <a:prstDash val="solid"/>
                    </a:lnL>
                    <a:lnR w="19050">
                      <a:solidFill>
                        <a:srgbClr val="A5A5A5"/>
                      </a:solidFill>
                      <a:prstDash val="solid"/>
                    </a:lnR>
                    <a:lnT w="19050">
                      <a:solidFill>
                        <a:srgbClr val="A5A5A5"/>
                      </a:solidFill>
                      <a:prstDash val="solid"/>
                    </a:lnT>
                    <a:lnB w="19050">
                      <a:solidFill>
                        <a:srgbClr val="A5A5A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1910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200" spc="-5" dirty="0">
                          <a:latin typeface="Trebuchet MS"/>
                          <a:cs typeface="Trebuchet MS"/>
                        </a:rPr>
                        <a:t>Каждый</a:t>
                      </a:r>
                      <a:r>
                        <a:rPr sz="1200" spc="-7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spc="10" dirty="0">
                          <a:latin typeface="Trebuchet MS"/>
                          <a:cs typeface="Trebuchet MS"/>
                        </a:rPr>
                        <a:t>месяц</a:t>
                      </a:r>
                      <a:r>
                        <a:rPr sz="1200" spc="-7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spc="20" dirty="0">
                          <a:latin typeface="Trebuchet MS"/>
                          <a:cs typeface="Trebuchet MS"/>
                        </a:rPr>
                        <a:t>не</a:t>
                      </a:r>
                      <a:r>
                        <a:rPr sz="1200" spc="-7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spc="25" dirty="0">
                          <a:latin typeface="Trebuchet MS"/>
                          <a:cs typeface="Trebuchet MS"/>
                        </a:rPr>
                        <a:t>позднее</a:t>
                      </a:r>
                      <a:r>
                        <a:rPr sz="1200" spc="-7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spc="5" dirty="0">
                          <a:latin typeface="Trebuchet MS"/>
                          <a:cs typeface="Trebuchet MS"/>
                        </a:rPr>
                        <a:t>3</a:t>
                      </a:r>
                      <a:r>
                        <a:rPr sz="1200" spc="-7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spc="15" dirty="0">
                          <a:latin typeface="Trebuchet MS"/>
                          <a:cs typeface="Trebuchet MS"/>
                        </a:rPr>
                        <a:t>го</a:t>
                      </a:r>
                      <a:r>
                        <a:rPr sz="1200" spc="-7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spc="35" dirty="0">
                          <a:latin typeface="Trebuchet MS"/>
                          <a:cs typeface="Trebuchet MS"/>
                        </a:rPr>
                        <a:t>числа</a:t>
                      </a: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T="121920" marB="0">
                    <a:lnL w="19050">
                      <a:solidFill>
                        <a:srgbClr val="A5A5A5"/>
                      </a:solidFill>
                      <a:prstDash val="solid"/>
                    </a:lnL>
                    <a:lnR w="19050">
                      <a:solidFill>
                        <a:srgbClr val="A5A5A5"/>
                      </a:solidFill>
                      <a:prstDash val="solid"/>
                    </a:lnR>
                    <a:lnT w="19050">
                      <a:solidFill>
                        <a:srgbClr val="A5A5A5"/>
                      </a:solidFill>
                      <a:prstDash val="solid"/>
                    </a:lnT>
                    <a:lnB w="19050">
                      <a:solidFill>
                        <a:srgbClr val="A5A5A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1910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200" spc="5" dirty="0">
                          <a:latin typeface="Trebuchet MS"/>
                          <a:cs typeface="Trebuchet MS"/>
                        </a:rPr>
                        <a:t>Табель</a:t>
                      </a:r>
                      <a:r>
                        <a:rPr sz="1200" spc="-8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spc="35" dirty="0">
                          <a:latin typeface="Trebuchet MS"/>
                          <a:cs typeface="Trebuchet MS"/>
                        </a:rPr>
                        <a:t>отработанных</a:t>
                      </a:r>
                      <a:r>
                        <a:rPr sz="1200" spc="-8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spc="50" dirty="0">
                          <a:latin typeface="Trebuchet MS"/>
                          <a:cs typeface="Trebuchet MS"/>
                        </a:rPr>
                        <a:t>часов</a:t>
                      </a: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T="121920" marB="0">
                    <a:lnL w="19050">
                      <a:solidFill>
                        <a:srgbClr val="A5A5A5"/>
                      </a:solidFill>
                      <a:prstDash val="solid"/>
                    </a:lnL>
                    <a:lnR w="19050">
                      <a:solidFill>
                        <a:srgbClr val="A5A5A5"/>
                      </a:solidFill>
                      <a:prstDash val="solid"/>
                    </a:lnR>
                    <a:lnT w="19050">
                      <a:solidFill>
                        <a:srgbClr val="A5A5A5"/>
                      </a:solidFill>
                      <a:prstDash val="solid"/>
                    </a:lnT>
                    <a:lnB w="19050">
                      <a:solidFill>
                        <a:srgbClr val="A5A5A5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28226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A5A5A5"/>
                      </a:solidFill>
                      <a:prstDash val="solid"/>
                    </a:lnL>
                    <a:lnR w="19050">
                      <a:solidFill>
                        <a:srgbClr val="A5A5A5"/>
                      </a:solidFill>
                      <a:prstDash val="solid"/>
                    </a:lnR>
                    <a:lnT w="19050">
                      <a:solidFill>
                        <a:srgbClr val="A5A5A5"/>
                      </a:solidFill>
                      <a:prstDash val="solid"/>
                    </a:lnT>
                    <a:lnB w="19050">
                      <a:solidFill>
                        <a:srgbClr val="A5A5A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1910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150" spc="-5" dirty="0">
                          <a:latin typeface="Trebuchet MS"/>
                          <a:cs typeface="Trebuchet MS"/>
                        </a:rPr>
                        <a:t>2</a:t>
                      </a:r>
                      <a:r>
                        <a:rPr sz="1150" dirty="0">
                          <a:latin typeface="Trebuchet MS"/>
                          <a:cs typeface="Trebuchet MS"/>
                        </a:rPr>
                        <a:t>.</a:t>
                      </a:r>
                      <a:r>
                        <a:rPr sz="1150" spc="-5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150" spc="-5" dirty="0">
                          <a:latin typeface="Trebuchet MS"/>
                          <a:cs typeface="Trebuchet MS"/>
                        </a:rPr>
                        <a:t>От</a:t>
                      </a:r>
                      <a:r>
                        <a:rPr sz="1150" dirty="0">
                          <a:latin typeface="Trebuchet MS"/>
                          <a:cs typeface="Trebuchet MS"/>
                        </a:rPr>
                        <a:t>ч</a:t>
                      </a:r>
                      <a:r>
                        <a:rPr sz="1150" spc="-5" dirty="0">
                          <a:latin typeface="Trebuchet MS"/>
                          <a:cs typeface="Trebuchet MS"/>
                        </a:rPr>
                        <a:t>е</a:t>
                      </a:r>
                      <a:r>
                        <a:rPr sz="1150" dirty="0">
                          <a:latin typeface="Trebuchet MS"/>
                          <a:cs typeface="Trebuchet MS"/>
                        </a:rPr>
                        <a:t>т</a:t>
                      </a:r>
                      <a:r>
                        <a:rPr sz="1150" spc="-5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150" dirty="0">
                          <a:latin typeface="Trebuchet MS"/>
                          <a:cs typeface="Trebuchet MS"/>
                        </a:rPr>
                        <a:t>по</a:t>
                      </a:r>
                      <a:r>
                        <a:rPr sz="1150" spc="-5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150" dirty="0">
                          <a:latin typeface="Trebuchet MS"/>
                          <a:cs typeface="Trebuchet MS"/>
                        </a:rPr>
                        <a:t>л</a:t>
                      </a:r>
                      <a:r>
                        <a:rPr sz="1150" spc="-5" dirty="0">
                          <a:latin typeface="Trebuchet MS"/>
                          <a:cs typeface="Trebuchet MS"/>
                        </a:rPr>
                        <a:t>а</a:t>
                      </a:r>
                      <a:r>
                        <a:rPr sz="1150" dirty="0">
                          <a:latin typeface="Trebuchet MS"/>
                          <a:cs typeface="Trebuchet MS"/>
                        </a:rPr>
                        <a:t>йн-ч</a:t>
                      </a:r>
                      <a:r>
                        <a:rPr sz="1150" spc="-5" dirty="0">
                          <a:latin typeface="Trebuchet MS"/>
                          <a:cs typeface="Trebuchet MS"/>
                        </a:rPr>
                        <a:t>е</a:t>
                      </a:r>
                      <a:r>
                        <a:rPr sz="1150" spc="5" dirty="0">
                          <a:latin typeface="Trebuchet MS"/>
                          <a:cs typeface="Trebuchet MS"/>
                        </a:rPr>
                        <a:t>к</a:t>
                      </a:r>
                      <a:r>
                        <a:rPr sz="1150" spc="-5" dirty="0">
                          <a:latin typeface="Trebuchet MS"/>
                          <a:cs typeface="Trebuchet MS"/>
                        </a:rPr>
                        <a:t>а</a:t>
                      </a:r>
                      <a:r>
                        <a:rPr sz="1150" dirty="0">
                          <a:latin typeface="Trebuchet MS"/>
                          <a:cs typeface="Trebuchet MS"/>
                        </a:rPr>
                        <a:t>м</a:t>
                      </a:r>
                      <a:endParaRPr sz="1150">
                        <a:latin typeface="Trebuchet MS"/>
                        <a:cs typeface="Trebuchet MS"/>
                      </a:endParaRPr>
                    </a:p>
                  </a:txBody>
                  <a:tcPr marL="0" marR="0" marT="30480" marB="0">
                    <a:lnL w="19050">
                      <a:solidFill>
                        <a:srgbClr val="A5A5A5"/>
                      </a:solidFill>
                      <a:prstDash val="solid"/>
                    </a:lnL>
                    <a:lnR w="19050">
                      <a:solidFill>
                        <a:srgbClr val="A5A5A5"/>
                      </a:solidFill>
                      <a:prstDash val="solid"/>
                    </a:lnR>
                    <a:lnT w="19050">
                      <a:solidFill>
                        <a:srgbClr val="A5A5A5"/>
                      </a:solidFill>
                      <a:prstDash val="solid"/>
                    </a:lnT>
                    <a:lnB w="19050">
                      <a:solidFill>
                        <a:srgbClr val="A5A5A5"/>
                      </a:solidFill>
                      <a:prstDash val="soli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41910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sz="1200" dirty="0">
                          <a:latin typeface="Trebuchet MS"/>
                          <a:cs typeface="Trebuchet MS"/>
                        </a:rPr>
                        <a:t>К</a:t>
                      </a:r>
                      <a:r>
                        <a:rPr sz="1200" spc="-5" dirty="0">
                          <a:latin typeface="Trebuchet MS"/>
                          <a:cs typeface="Trebuchet MS"/>
                        </a:rPr>
                        <a:t>а</a:t>
                      </a:r>
                      <a:r>
                        <a:rPr sz="1200" dirty="0">
                          <a:latin typeface="Trebuchet MS"/>
                          <a:cs typeface="Trebuchet MS"/>
                        </a:rPr>
                        <a:t>ждую</a:t>
                      </a:r>
                      <a:r>
                        <a:rPr sz="1200" spc="-6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dirty="0">
                          <a:latin typeface="Trebuchet MS"/>
                          <a:cs typeface="Trebuchet MS"/>
                        </a:rPr>
                        <a:t>н</a:t>
                      </a:r>
                      <a:r>
                        <a:rPr sz="1200" spc="-5" dirty="0">
                          <a:latin typeface="Trebuchet MS"/>
                          <a:cs typeface="Trebuchet MS"/>
                        </a:rPr>
                        <a:t>е</a:t>
                      </a:r>
                      <a:r>
                        <a:rPr sz="1200" dirty="0">
                          <a:latin typeface="Trebuchet MS"/>
                          <a:cs typeface="Trebuchet MS"/>
                        </a:rPr>
                        <a:t>д</a:t>
                      </a:r>
                      <a:r>
                        <a:rPr sz="1200" spc="-5" dirty="0">
                          <a:latin typeface="Trebuchet MS"/>
                          <a:cs typeface="Trebuchet MS"/>
                        </a:rPr>
                        <a:t>е</a:t>
                      </a:r>
                      <a:r>
                        <a:rPr sz="1200" dirty="0">
                          <a:latin typeface="Trebuchet MS"/>
                          <a:cs typeface="Trebuchet MS"/>
                        </a:rPr>
                        <a:t>лю.</a:t>
                      </a:r>
                      <a:r>
                        <a:rPr sz="1200" spc="-6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spc="5" dirty="0">
                          <a:latin typeface="Trebuchet MS"/>
                          <a:cs typeface="Trebuchet MS"/>
                        </a:rPr>
                        <a:t>В</a:t>
                      </a:r>
                      <a:r>
                        <a:rPr sz="1200" spc="-5" dirty="0">
                          <a:latin typeface="Trebuchet MS"/>
                          <a:cs typeface="Trebuchet MS"/>
                        </a:rPr>
                        <a:t>о</a:t>
                      </a:r>
                      <a:r>
                        <a:rPr sz="1200" dirty="0">
                          <a:latin typeface="Trebuchet MS"/>
                          <a:cs typeface="Trebuchet MS"/>
                        </a:rPr>
                        <a:t>с</a:t>
                      </a:r>
                      <a:r>
                        <a:rPr sz="1200" spc="-10" dirty="0">
                          <a:latin typeface="Trebuchet MS"/>
                          <a:cs typeface="Trebuchet MS"/>
                        </a:rPr>
                        <a:t>к</a:t>
                      </a:r>
                      <a:r>
                        <a:rPr sz="1200" spc="-5" dirty="0">
                          <a:latin typeface="Trebuchet MS"/>
                          <a:cs typeface="Trebuchet MS"/>
                        </a:rPr>
                        <a:t>ре</a:t>
                      </a:r>
                      <a:r>
                        <a:rPr sz="1200" dirty="0">
                          <a:latin typeface="Trebuchet MS"/>
                          <a:cs typeface="Trebuchet MS"/>
                        </a:rPr>
                        <a:t>с</a:t>
                      </a:r>
                      <a:r>
                        <a:rPr sz="1200" spc="-5" dirty="0">
                          <a:latin typeface="Trebuchet MS"/>
                          <a:cs typeface="Trebuchet MS"/>
                        </a:rPr>
                        <a:t>е</a:t>
                      </a:r>
                      <a:r>
                        <a:rPr sz="1200" dirty="0">
                          <a:latin typeface="Trebuchet MS"/>
                          <a:cs typeface="Trebuchet MS"/>
                        </a:rPr>
                        <a:t>ние</a:t>
                      </a: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T="26670" marB="0">
                    <a:lnL w="19050">
                      <a:solidFill>
                        <a:srgbClr val="A5A5A5"/>
                      </a:solidFill>
                      <a:prstDash val="solid"/>
                    </a:lnL>
                    <a:lnR w="19050">
                      <a:solidFill>
                        <a:srgbClr val="A5A5A5"/>
                      </a:solidFill>
                      <a:prstDash val="solid"/>
                    </a:lnR>
                    <a:lnT w="19050">
                      <a:solidFill>
                        <a:srgbClr val="A5A5A5"/>
                      </a:solidFill>
                      <a:prstDash val="solid"/>
                    </a:lnT>
                    <a:lnB w="19050">
                      <a:solidFill>
                        <a:srgbClr val="A5A5A5"/>
                      </a:solidFill>
                      <a:prstDash val="soli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41910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sz="1200" spc="5" dirty="0">
                          <a:latin typeface="Trebuchet MS"/>
                          <a:cs typeface="Trebuchet MS"/>
                        </a:rPr>
                        <a:t>Mojoform</a:t>
                      </a: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T="26670" marB="0">
                    <a:lnL w="19050">
                      <a:solidFill>
                        <a:srgbClr val="A5A5A5"/>
                      </a:solidFill>
                      <a:prstDash val="solid"/>
                    </a:lnL>
                    <a:lnR w="19050">
                      <a:solidFill>
                        <a:srgbClr val="A5A5A5"/>
                      </a:solidFill>
                      <a:prstDash val="solid"/>
                    </a:lnR>
                    <a:lnT w="19050">
                      <a:solidFill>
                        <a:srgbClr val="A5A5A5"/>
                      </a:solidFill>
                      <a:prstDash val="solid"/>
                    </a:lnT>
                    <a:lnB w="19050">
                      <a:solidFill>
                        <a:srgbClr val="A5A5A5"/>
                      </a:solidFill>
                      <a:prstDash val="soli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28226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A5A5A5"/>
                      </a:solidFill>
                      <a:prstDash val="solid"/>
                    </a:lnL>
                    <a:lnR w="19050">
                      <a:solidFill>
                        <a:srgbClr val="A5A5A5"/>
                      </a:solidFill>
                      <a:prstDash val="solid"/>
                    </a:lnR>
                    <a:lnT w="19050">
                      <a:solidFill>
                        <a:srgbClr val="A5A5A5"/>
                      </a:solidFill>
                      <a:prstDash val="solid"/>
                    </a:lnT>
                    <a:lnB w="19050">
                      <a:solidFill>
                        <a:srgbClr val="A5A5A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1910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150" dirty="0">
                          <a:latin typeface="Trebuchet MS"/>
                          <a:cs typeface="Trebuchet MS"/>
                        </a:rPr>
                        <a:t>3.</a:t>
                      </a:r>
                      <a:r>
                        <a:rPr sz="1150" spc="-5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150" spc="-5" dirty="0">
                          <a:latin typeface="Trebuchet MS"/>
                          <a:cs typeface="Trebuchet MS"/>
                        </a:rPr>
                        <a:t>От</a:t>
                      </a:r>
                      <a:r>
                        <a:rPr sz="1150" dirty="0">
                          <a:latin typeface="Trebuchet MS"/>
                          <a:cs typeface="Trebuchet MS"/>
                        </a:rPr>
                        <a:t>ч</a:t>
                      </a:r>
                      <a:r>
                        <a:rPr sz="1150" spc="-5" dirty="0">
                          <a:latin typeface="Trebuchet MS"/>
                          <a:cs typeface="Trebuchet MS"/>
                        </a:rPr>
                        <a:t>е</a:t>
                      </a:r>
                      <a:r>
                        <a:rPr sz="1150" dirty="0">
                          <a:latin typeface="Trebuchet MS"/>
                          <a:cs typeface="Trebuchet MS"/>
                        </a:rPr>
                        <a:t>т</a:t>
                      </a:r>
                      <a:r>
                        <a:rPr sz="1150" spc="-5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150" dirty="0">
                          <a:latin typeface="Trebuchet MS"/>
                          <a:cs typeface="Trebuchet MS"/>
                        </a:rPr>
                        <a:t>по</a:t>
                      </a:r>
                      <a:r>
                        <a:rPr sz="1150" spc="-5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150" dirty="0">
                          <a:latin typeface="Trebuchet MS"/>
                          <a:cs typeface="Trebuchet MS"/>
                        </a:rPr>
                        <a:t>ч</a:t>
                      </a:r>
                      <a:r>
                        <a:rPr sz="1150" spc="-5" dirty="0">
                          <a:latin typeface="Trebuchet MS"/>
                          <a:cs typeface="Trebuchet MS"/>
                        </a:rPr>
                        <a:t>е</a:t>
                      </a:r>
                      <a:r>
                        <a:rPr sz="1150" spc="5" dirty="0">
                          <a:latin typeface="Trebuchet MS"/>
                          <a:cs typeface="Trebuchet MS"/>
                        </a:rPr>
                        <a:t>к</a:t>
                      </a:r>
                      <a:r>
                        <a:rPr sz="1150" dirty="0">
                          <a:latin typeface="Trebuchet MS"/>
                          <a:cs typeface="Trebuchet MS"/>
                        </a:rPr>
                        <a:t>-лис</a:t>
                      </a:r>
                      <a:r>
                        <a:rPr sz="1150" spc="-5" dirty="0">
                          <a:latin typeface="Trebuchet MS"/>
                          <a:cs typeface="Trebuchet MS"/>
                        </a:rPr>
                        <a:t>та</a:t>
                      </a:r>
                      <a:r>
                        <a:rPr sz="1150" dirty="0">
                          <a:latin typeface="Trebuchet MS"/>
                          <a:cs typeface="Trebuchet MS"/>
                        </a:rPr>
                        <a:t>м</a:t>
                      </a:r>
                      <a:endParaRPr sz="1150">
                        <a:latin typeface="Trebuchet MS"/>
                        <a:cs typeface="Trebuchet MS"/>
                      </a:endParaRPr>
                    </a:p>
                  </a:txBody>
                  <a:tcPr marL="0" marR="0" marT="31115" marB="0">
                    <a:lnL w="19050">
                      <a:solidFill>
                        <a:srgbClr val="A5A5A5"/>
                      </a:solidFill>
                      <a:prstDash val="solid"/>
                    </a:lnL>
                    <a:lnR w="19050">
                      <a:solidFill>
                        <a:srgbClr val="A5A5A5"/>
                      </a:solidFill>
                      <a:prstDash val="solid"/>
                    </a:lnR>
                    <a:lnT w="19050">
                      <a:solidFill>
                        <a:srgbClr val="A5A5A5"/>
                      </a:solidFill>
                      <a:prstDash val="solid"/>
                    </a:lnT>
                    <a:lnB w="19050">
                      <a:solidFill>
                        <a:srgbClr val="A5A5A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1910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sz="1200" dirty="0">
                          <a:latin typeface="Trebuchet MS"/>
                          <a:cs typeface="Trebuchet MS"/>
                        </a:rPr>
                        <a:t>К</a:t>
                      </a:r>
                      <a:r>
                        <a:rPr sz="1200" spc="-5" dirty="0">
                          <a:latin typeface="Trebuchet MS"/>
                          <a:cs typeface="Trebuchet MS"/>
                        </a:rPr>
                        <a:t>а</a:t>
                      </a:r>
                      <a:r>
                        <a:rPr sz="1200" dirty="0">
                          <a:latin typeface="Trebuchet MS"/>
                          <a:cs typeface="Trebuchet MS"/>
                        </a:rPr>
                        <a:t>ждую</a:t>
                      </a:r>
                      <a:r>
                        <a:rPr sz="1200" spc="-6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dirty="0">
                          <a:latin typeface="Trebuchet MS"/>
                          <a:cs typeface="Trebuchet MS"/>
                        </a:rPr>
                        <a:t>н</a:t>
                      </a:r>
                      <a:r>
                        <a:rPr sz="1200" spc="-5" dirty="0">
                          <a:latin typeface="Trebuchet MS"/>
                          <a:cs typeface="Trebuchet MS"/>
                        </a:rPr>
                        <a:t>е</a:t>
                      </a:r>
                      <a:r>
                        <a:rPr sz="1200" dirty="0">
                          <a:latin typeface="Trebuchet MS"/>
                          <a:cs typeface="Trebuchet MS"/>
                        </a:rPr>
                        <a:t>д</a:t>
                      </a:r>
                      <a:r>
                        <a:rPr sz="1200" spc="-5" dirty="0">
                          <a:latin typeface="Trebuchet MS"/>
                          <a:cs typeface="Trebuchet MS"/>
                        </a:rPr>
                        <a:t>е</a:t>
                      </a:r>
                      <a:r>
                        <a:rPr sz="1200" dirty="0">
                          <a:latin typeface="Trebuchet MS"/>
                          <a:cs typeface="Trebuchet MS"/>
                        </a:rPr>
                        <a:t>лю.</a:t>
                      </a:r>
                      <a:r>
                        <a:rPr sz="1200" spc="-6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spc="5" dirty="0">
                          <a:latin typeface="Trebuchet MS"/>
                          <a:cs typeface="Trebuchet MS"/>
                        </a:rPr>
                        <a:t>В</a:t>
                      </a:r>
                      <a:r>
                        <a:rPr sz="1200" spc="-5" dirty="0">
                          <a:latin typeface="Trebuchet MS"/>
                          <a:cs typeface="Trebuchet MS"/>
                        </a:rPr>
                        <a:t>о</a:t>
                      </a:r>
                      <a:r>
                        <a:rPr sz="1200" dirty="0">
                          <a:latin typeface="Trebuchet MS"/>
                          <a:cs typeface="Trebuchet MS"/>
                        </a:rPr>
                        <a:t>с</a:t>
                      </a:r>
                      <a:r>
                        <a:rPr sz="1200" spc="-10" dirty="0">
                          <a:latin typeface="Trebuchet MS"/>
                          <a:cs typeface="Trebuchet MS"/>
                        </a:rPr>
                        <a:t>к</a:t>
                      </a:r>
                      <a:r>
                        <a:rPr sz="1200" spc="-5" dirty="0">
                          <a:latin typeface="Trebuchet MS"/>
                          <a:cs typeface="Trebuchet MS"/>
                        </a:rPr>
                        <a:t>ре</a:t>
                      </a:r>
                      <a:r>
                        <a:rPr sz="1200" dirty="0">
                          <a:latin typeface="Trebuchet MS"/>
                          <a:cs typeface="Trebuchet MS"/>
                        </a:rPr>
                        <a:t>с</a:t>
                      </a:r>
                      <a:r>
                        <a:rPr sz="1200" spc="-5" dirty="0">
                          <a:latin typeface="Trebuchet MS"/>
                          <a:cs typeface="Trebuchet MS"/>
                        </a:rPr>
                        <a:t>е</a:t>
                      </a:r>
                      <a:r>
                        <a:rPr sz="1200" dirty="0">
                          <a:latin typeface="Trebuchet MS"/>
                          <a:cs typeface="Trebuchet MS"/>
                        </a:rPr>
                        <a:t>ние</a:t>
                      </a: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T="26670" marB="0">
                    <a:lnL w="19050">
                      <a:solidFill>
                        <a:srgbClr val="A5A5A5"/>
                      </a:solidFill>
                      <a:prstDash val="solid"/>
                    </a:lnL>
                    <a:lnR w="19050">
                      <a:solidFill>
                        <a:srgbClr val="A5A5A5"/>
                      </a:solidFill>
                      <a:prstDash val="solid"/>
                    </a:lnR>
                    <a:lnT w="19050">
                      <a:solidFill>
                        <a:srgbClr val="A5A5A5"/>
                      </a:solidFill>
                      <a:prstDash val="solid"/>
                    </a:lnT>
                    <a:lnB w="19050">
                      <a:solidFill>
                        <a:srgbClr val="A5A5A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1910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sz="1200" spc="5" dirty="0">
                          <a:latin typeface="Trebuchet MS"/>
                          <a:cs typeface="Trebuchet MS"/>
                        </a:rPr>
                        <a:t>Mojoform</a:t>
                      </a: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T="26670" marB="0">
                    <a:lnL w="19050">
                      <a:solidFill>
                        <a:srgbClr val="A5A5A5"/>
                      </a:solidFill>
                      <a:prstDash val="solid"/>
                    </a:lnL>
                    <a:lnR w="19050">
                      <a:solidFill>
                        <a:srgbClr val="A5A5A5"/>
                      </a:solidFill>
                      <a:prstDash val="solid"/>
                    </a:lnR>
                    <a:lnT w="19050">
                      <a:solidFill>
                        <a:srgbClr val="A5A5A5"/>
                      </a:solidFill>
                      <a:prstDash val="solid"/>
                    </a:lnT>
                    <a:lnB w="19050">
                      <a:solidFill>
                        <a:srgbClr val="A5A5A5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28226">
                <a:tc grid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A5A5A5"/>
                      </a:solidFill>
                      <a:prstDash val="solid"/>
                    </a:lnL>
                    <a:lnR w="19050">
                      <a:solidFill>
                        <a:srgbClr val="A5A5A5"/>
                      </a:solidFill>
                      <a:prstDash val="solid"/>
                    </a:lnR>
                    <a:lnT w="19050">
                      <a:solidFill>
                        <a:srgbClr val="A5A5A5"/>
                      </a:solidFill>
                      <a:prstDash val="solid"/>
                    </a:lnT>
                    <a:lnB w="19050">
                      <a:solidFill>
                        <a:srgbClr val="A5A5A5"/>
                      </a:solidFill>
                      <a:prstDash val="solid"/>
                    </a:lnB>
                    <a:solidFill>
                      <a:srgbClr val="EDEDE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33501">
                <a:tc rowSpan="7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150">
                        <a:latin typeface="Times New Roman"/>
                        <a:cs typeface="Times New Roman"/>
                      </a:endParaRPr>
                    </a:p>
                    <a:p>
                      <a:pPr marL="92710">
                        <a:lnSpc>
                          <a:spcPct val="100000"/>
                        </a:lnSpc>
                      </a:pPr>
                      <a:r>
                        <a:rPr sz="1150" spc="60" dirty="0">
                          <a:latin typeface="Trebuchet MS"/>
                          <a:cs typeface="Trebuchet MS"/>
                        </a:rPr>
                        <a:t>Барменеджер</a:t>
                      </a:r>
                      <a:endParaRPr sz="115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19050">
                      <a:solidFill>
                        <a:srgbClr val="A5A5A5"/>
                      </a:solidFill>
                      <a:prstDash val="solid"/>
                    </a:lnL>
                    <a:lnR w="19050">
                      <a:solidFill>
                        <a:srgbClr val="A5A5A5"/>
                      </a:solidFill>
                      <a:prstDash val="solid"/>
                    </a:lnR>
                    <a:lnT w="19050">
                      <a:solidFill>
                        <a:srgbClr val="A5A5A5"/>
                      </a:solidFill>
                      <a:prstDash val="solid"/>
                    </a:lnT>
                    <a:lnB w="19050">
                      <a:solidFill>
                        <a:srgbClr val="A5A5A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1910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1150" dirty="0">
                          <a:latin typeface="Trebuchet MS"/>
                          <a:cs typeface="Trebuchet MS"/>
                        </a:rPr>
                        <a:t>1.</a:t>
                      </a:r>
                      <a:r>
                        <a:rPr sz="1150" spc="-5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150" spc="-5" dirty="0">
                          <a:latin typeface="Trebuchet MS"/>
                          <a:cs typeface="Trebuchet MS"/>
                        </a:rPr>
                        <a:t>Граф</a:t>
                      </a:r>
                      <a:r>
                        <a:rPr sz="1150" dirty="0">
                          <a:latin typeface="Trebuchet MS"/>
                          <a:cs typeface="Trebuchet MS"/>
                        </a:rPr>
                        <a:t>ик</a:t>
                      </a:r>
                      <a:r>
                        <a:rPr sz="1150" spc="-4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150" spc="-5" dirty="0">
                          <a:latin typeface="Trebuchet MS"/>
                          <a:cs typeface="Trebuchet MS"/>
                        </a:rPr>
                        <a:t>ра</a:t>
                      </a:r>
                      <a:r>
                        <a:rPr sz="1150" spc="5" dirty="0">
                          <a:latin typeface="Trebuchet MS"/>
                          <a:cs typeface="Trebuchet MS"/>
                        </a:rPr>
                        <a:t>б</a:t>
                      </a:r>
                      <a:r>
                        <a:rPr sz="1150" spc="-5" dirty="0">
                          <a:latin typeface="Trebuchet MS"/>
                          <a:cs typeface="Trebuchet MS"/>
                        </a:rPr>
                        <a:t>от</a:t>
                      </a:r>
                      <a:r>
                        <a:rPr sz="1150" dirty="0">
                          <a:latin typeface="Trebuchet MS"/>
                          <a:cs typeface="Trebuchet MS"/>
                        </a:rPr>
                        <a:t>ы</a:t>
                      </a:r>
                      <a:r>
                        <a:rPr sz="1150" spc="-5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150" dirty="0">
                          <a:latin typeface="Trebuchet MS"/>
                          <a:cs typeface="Trebuchet MS"/>
                        </a:rPr>
                        <a:t>с</a:t>
                      </a:r>
                      <a:r>
                        <a:rPr sz="1150" spc="-5" dirty="0">
                          <a:latin typeface="Trebuchet MS"/>
                          <a:cs typeface="Trebuchet MS"/>
                        </a:rPr>
                        <a:t>отр</a:t>
                      </a:r>
                      <a:r>
                        <a:rPr sz="1150" dirty="0">
                          <a:latin typeface="Trebuchet MS"/>
                          <a:cs typeface="Trebuchet MS"/>
                        </a:rPr>
                        <a:t>удни</a:t>
                      </a:r>
                      <a:r>
                        <a:rPr sz="1150" spc="5" dirty="0">
                          <a:latin typeface="Trebuchet MS"/>
                          <a:cs typeface="Trebuchet MS"/>
                        </a:rPr>
                        <a:t>к</a:t>
                      </a:r>
                      <a:r>
                        <a:rPr sz="1150" spc="-5" dirty="0">
                          <a:latin typeface="Trebuchet MS"/>
                          <a:cs typeface="Trebuchet MS"/>
                        </a:rPr>
                        <a:t>о</a:t>
                      </a:r>
                      <a:r>
                        <a:rPr sz="1150" dirty="0">
                          <a:latin typeface="Trebuchet MS"/>
                          <a:cs typeface="Trebuchet MS"/>
                        </a:rPr>
                        <a:t>в</a:t>
                      </a:r>
                      <a:r>
                        <a:rPr sz="1150" spc="-5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150" dirty="0">
                          <a:latin typeface="Trebuchet MS"/>
                          <a:cs typeface="Trebuchet MS"/>
                        </a:rPr>
                        <a:t>на</a:t>
                      </a:r>
                      <a:endParaRPr sz="1150">
                        <a:latin typeface="Trebuchet MS"/>
                        <a:cs typeface="Trebuchet MS"/>
                      </a:endParaRPr>
                    </a:p>
                    <a:p>
                      <a:pPr marL="4191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150" spc="35" dirty="0">
                          <a:latin typeface="Trebuchet MS"/>
                          <a:cs typeface="Trebuchet MS"/>
                        </a:rPr>
                        <a:t>утверждение</a:t>
                      </a:r>
                      <a:endParaRPr sz="1150">
                        <a:latin typeface="Trebuchet MS"/>
                        <a:cs typeface="Trebuchet MS"/>
                      </a:endParaRPr>
                    </a:p>
                  </a:txBody>
                  <a:tcPr marL="0" marR="0" marT="22860" marB="0">
                    <a:lnL w="19050">
                      <a:solidFill>
                        <a:srgbClr val="A5A5A5"/>
                      </a:solidFill>
                      <a:prstDash val="solid"/>
                    </a:lnL>
                    <a:lnR w="19050">
                      <a:solidFill>
                        <a:srgbClr val="A5A5A5"/>
                      </a:solidFill>
                      <a:prstDash val="solid"/>
                    </a:lnR>
                    <a:lnT w="19050">
                      <a:solidFill>
                        <a:srgbClr val="A5A5A5"/>
                      </a:solidFill>
                      <a:prstDash val="solid"/>
                    </a:lnT>
                    <a:lnB w="19050">
                      <a:solidFill>
                        <a:srgbClr val="A5A5A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1910">
                        <a:lnSpc>
                          <a:spcPct val="100000"/>
                        </a:lnSpc>
                        <a:spcBef>
                          <a:spcPts val="1010"/>
                        </a:spcBef>
                      </a:pPr>
                      <a:r>
                        <a:rPr sz="1200" spc="-5" dirty="0">
                          <a:latin typeface="Trebuchet MS"/>
                          <a:cs typeface="Trebuchet MS"/>
                        </a:rPr>
                        <a:t>Каждый</a:t>
                      </a:r>
                      <a:r>
                        <a:rPr sz="1200" spc="-7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spc="10" dirty="0">
                          <a:latin typeface="Trebuchet MS"/>
                          <a:cs typeface="Trebuchet MS"/>
                        </a:rPr>
                        <a:t>месяц</a:t>
                      </a:r>
                      <a:r>
                        <a:rPr sz="1200" spc="-7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spc="20" dirty="0">
                          <a:latin typeface="Trebuchet MS"/>
                          <a:cs typeface="Trebuchet MS"/>
                        </a:rPr>
                        <a:t>не</a:t>
                      </a:r>
                      <a:r>
                        <a:rPr sz="1200" spc="-7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spc="25" dirty="0">
                          <a:latin typeface="Trebuchet MS"/>
                          <a:cs typeface="Trebuchet MS"/>
                        </a:rPr>
                        <a:t>позднее</a:t>
                      </a:r>
                      <a:r>
                        <a:rPr sz="1200" spc="-7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spc="30" dirty="0">
                          <a:latin typeface="Trebuchet MS"/>
                          <a:cs typeface="Trebuchet MS"/>
                        </a:rPr>
                        <a:t>24</a:t>
                      </a:r>
                      <a:r>
                        <a:rPr sz="1200" spc="-7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spc="15" dirty="0">
                          <a:latin typeface="Trebuchet MS"/>
                          <a:cs typeface="Trebuchet MS"/>
                        </a:rPr>
                        <a:t>го</a:t>
                      </a:r>
                      <a:r>
                        <a:rPr sz="1200" spc="-7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spc="35" dirty="0">
                          <a:latin typeface="Trebuchet MS"/>
                          <a:cs typeface="Trebuchet MS"/>
                        </a:rPr>
                        <a:t>числа</a:t>
                      </a: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T="128270" marB="0">
                    <a:lnL w="19050">
                      <a:solidFill>
                        <a:srgbClr val="A5A5A5"/>
                      </a:solidFill>
                      <a:prstDash val="solid"/>
                    </a:lnL>
                    <a:lnR w="19050">
                      <a:solidFill>
                        <a:srgbClr val="A5A5A5"/>
                      </a:solidFill>
                      <a:prstDash val="solid"/>
                    </a:lnR>
                    <a:lnT w="19050">
                      <a:solidFill>
                        <a:srgbClr val="A5A5A5"/>
                      </a:solidFill>
                      <a:prstDash val="solid"/>
                    </a:lnT>
                    <a:lnB w="19050">
                      <a:solidFill>
                        <a:srgbClr val="A5A5A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1910">
                        <a:lnSpc>
                          <a:spcPct val="100000"/>
                        </a:lnSpc>
                        <a:spcBef>
                          <a:spcPts val="1010"/>
                        </a:spcBef>
                      </a:pPr>
                      <a:r>
                        <a:rPr sz="1200" dirty="0">
                          <a:latin typeface="Trebuchet MS"/>
                          <a:cs typeface="Trebuchet MS"/>
                        </a:rPr>
                        <a:t>М</a:t>
                      </a:r>
                      <a:r>
                        <a:rPr sz="1200" spc="-5" dirty="0">
                          <a:latin typeface="Trebuchet MS"/>
                          <a:cs typeface="Trebuchet MS"/>
                        </a:rPr>
                        <a:t>а</a:t>
                      </a:r>
                      <a:r>
                        <a:rPr sz="1200" dirty="0">
                          <a:latin typeface="Trebuchet MS"/>
                          <a:cs typeface="Trebuchet MS"/>
                        </a:rPr>
                        <a:t>с</a:t>
                      </a:r>
                      <a:r>
                        <a:rPr sz="1200" spc="-5" dirty="0">
                          <a:latin typeface="Trebuchet MS"/>
                          <a:cs typeface="Trebuchet MS"/>
                        </a:rPr>
                        <a:t>те</a:t>
                      </a:r>
                      <a:r>
                        <a:rPr sz="1200" dirty="0">
                          <a:latin typeface="Trebuchet MS"/>
                          <a:cs typeface="Trebuchet MS"/>
                        </a:rPr>
                        <a:t>р-</a:t>
                      </a:r>
                      <a:r>
                        <a:rPr sz="1200" spc="-5" dirty="0">
                          <a:latin typeface="Trebuchet MS"/>
                          <a:cs typeface="Trebuchet MS"/>
                        </a:rPr>
                        <a:t>граф</a:t>
                      </a:r>
                      <a:r>
                        <a:rPr sz="1200" dirty="0">
                          <a:latin typeface="Trebuchet MS"/>
                          <a:cs typeface="Trebuchet MS"/>
                        </a:rPr>
                        <a:t>ик</a:t>
                      </a:r>
                      <a:r>
                        <a:rPr sz="1200" spc="-7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dirty="0">
                          <a:latin typeface="Trebuchet MS"/>
                          <a:cs typeface="Trebuchet MS"/>
                        </a:rPr>
                        <a:t>в</a:t>
                      </a:r>
                      <a:r>
                        <a:rPr sz="1200" spc="-6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dirty="0">
                          <a:latin typeface="Trebuchet MS"/>
                          <a:cs typeface="Trebuchet MS"/>
                        </a:rPr>
                        <a:t>эл</a:t>
                      </a:r>
                      <a:r>
                        <a:rPr sz="1200" spc="-5" dirty="0">
                          <a:latin typeface="Trebuchet MS"/>
                          <a:cs typeface="Trebuchet MS"/>
                        </a:rPr>
                        <a:t>е</a:t>
                      </a:r>
                      <a:r>
                        <a:rPr sz="1200" spc="-10" dirty="0">
                          <a:latin typeface="Trebuchet MS"/>
                          <a:cs typeface="Trebuchet MS"/>
                        </a:rPr>
                        <a:t>к</a:t>
                      </a:r>
                      <a:r>
                        <a:rPr sz="1200" spc="-5" dirty="0">
                          <a:latin typeface="Trebuchet MS"/>
                          <a:cs typeface="Trebuchet MS"/>
                        </a:rPr>
                        <a:t>тро</a:t>
                      </a:r>
                      <a:r>
                        <a:rPr sz="1200" dirty="0">
                          <a:latin typeface="Trebuchet MS"/>
                          <a:cs typeface="Trebuchet MS"/>
                        </a:rPr>
                        <a:t>нн</a:t>
                      </a:r>
                      <a:r>
                        <a:rPr sz="1200" spc="-5" dirty="0">
                          <a:latin typeface="Trebuchet MS"/>
                          <a:cs typeface="Trebuchet MS"/>
                        </a:rPr>
                        <a:t>о</a:t>
                      </a:r>
                      <a:r>
                        <a:rPr sz="1200" dirty="0">
                          <a:latin typeface="Trebuchet MS"/>
                          <a:cs typeface="Trebuchet MS"/>
                        </a:rPr>
                        <a:t>м</a:t>
                      </a:r>
                      <a:r>
                        <a:rPr sz="1200" spc="-7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dirty="0">
                          <a:latin typeface="Trebuchet MS"/>
                          <a:cs typeface="Trebuchet MS"/>
                        </a:rPr>
                        <a:t>виде</a:t>
                      </a: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T="128270" marB="0">
                    <a:lnL w="19050">
                      <a:solidFill>
                        <a:srgbClr val="A5A5A5"/>
                      </a:solidFill>
                      <a:prstDash val="solid"/>
                    </a:lnL>
                    <a:lnR w="19050">
                      <a:solidFill>
                        <a:srgbClr val="A5A5A5"/>
                      </a:solidFill>
                      <a:prstDash val="solid"/>
                    </a:lnR>
                    <a:lnT w="19050">
                      <a:solidFill>
                        <a:srgbClr val="A5A5A5"/>
                      </a:solidFill>
                      <a:prstDash val="solid"/>
                    </a:lnT>
                    <a:lnB w="19050">
                      <a:solidFill>
                        <a:srgbClr val="A5A5A5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433501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A5A5A5"/>
                      </a:solidFill>
                      <a:prstDash val="solid"/>
                    </a:lnL>
                    <a:lnR w="19050">
                      <a:solidFill>
                        <a:srgbClr val="A5A5A5"/>
                      </a:solidFill>
                      <a:prstDash val="solid"/>
                    </a:lnR>
                    <a:lnT w="19050">
                      <a:solidFill>
                        <a:srgbClr val="A5A5A5"/>
                      </a:solidFill>
                      <a:prstDash val="solid"/>
                    </a:lnT>
                    <a:lnB w="19050">
                      <a:solidFill>
                        <a:srgbClr val="A5A5A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1910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1150" spc="-5" dirty="0">
                          <a:latin typeface="Trebuchet MS"/>
                          <a:cs typeface="Trebuchet MS"/>
                        </a:rPr>
                        <a:t>2</a:t>
                      </a:r>
                      <a:r>
                        <a:rPr sz="1150" dirty="0">
                          <a:latin typeface="Trebuchet MS"/>
                          <a:cs typeface="Trebuchet MS"/>
                        </a:rPr>
                        <a:t>.</a:t>
                      </a:r>
                      <a:r>
                        <a:rPr sz="1150" spc="-5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150" spc="-5" dirty="0">
                          <a:latin typeface="Trebuchet MS"/>
                          <a:cs typeface="Trebuchet MS"/>
                        </a:rPr>
                        <a:t>От</a:t>
                      </a:r>
                      <a:r>
                        <a:rPr sz="1150" dirty="0">
                          <a:latin typeface="Trebuchet MS"/>
                          <a:cs typeface="Trebuchet MS"/>
                        </a:rPr>
                        <a:t>ч</a:t>
                      </a:r>
                      <a:r>
                        <a:rPr sz="1150" spc="-5" dirty="0">
                          <a:latin typeface="Trebuchet MS"/>
                          <a:cs typeface="Trebuchet MS"/>
                        </a:rPr>
                        <a:t>е</a:t>
                      </a:r>
                      <a:r>
                        <a:rPr sz="1150" dirty="0">
                          <a:latin typeface="Trebuchet MS"/>
                          <a:cs typeface="Trebuchet MS"/>
                        </a:rPr>
                        <a:t>т</a:t>
                      </a:r>
                      <a:r>
                        <a:rPr sz="1150" spc="-5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150" dirty="0">
                          <a:latin typeface="Trebuchet MS"/>
                          <a:cs typeface="Trebuchet MS"/>
                        </a:rPr>
                        <a:t>по</a:t>
                      </a:r>
                      <a:r>
                        <a:rPr sz="1150" spc="-5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150" spc="-5" dirty="0">
                          <a:latin typeface="Trebuchet MS"/>
                          <a:cs typeface="Trebuchet MS"/>
                        </a:rPr>
                        <a:t>отра</a:t>
                      </a:r>
                      <a:r>
                        <a:rPr sz="1150" spc="5" dirty="0">
                          <a:latin typeface="Trebuchet MS"/>
                          <a:cs typeface="Trebuchet MS"/>
                        </a:rPr>
                        <a:t>б</a:t>
                      </a:r>
                      <a:r>
                        <a:rPr sz="1150" spc="-5" dirty="0">
                          <a:latin typeface="Trebuchet MS"/>
                          <a:cs typeface="Trebuchet MS"/>
                        </a:rPr>
                        <a:t>ота</a:t>
                      </a:r>
                      <a:r>
                        <a:rPr sz="1150" dirty="0">
                          <a:latin typeface="Trebuchet MS"/>
                          <a:cs typeface="Trebuchet MS"/>
                        </a:rPr>
                        <a:t>нн</a:t>
                      </a:r>
                      <a:r>
                        <a:rPr sz="1150" spc="-5" dirty="0">
                          <a:latin typeface="Trebuchet MS"/>
                          <a:cs typeface="Trebuchet MS"/>
                        </a:rPr>
                        <a:t>ы</a:t>
                      </a:r>
                      <a:r>
                        <a:rPr sz="1150" dirty="0">
                          <a:latin typeface="Trebuchet MS"/>
                          <a:cs typeface="Trebuchet MS"/>
                        </a:rPr>
                        <a:t>й</a:t>
                      </a:r>
                      <a:r>
                        <a:rPr sz="1150" spc="-4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150" dirty="0">
                          <a:latin typeface="Trebuchet MS"/>
                          <a:cs typeface="Trebuchet MS"/>
                        </a:rPr>
                        <a:t>ч</a:t>
                      </a:r>
                      <a:r>
                        <a:rPr sz="1150" spc="-5" dirty="0">
                          <a:latin typeface="Trebuchet MS"/>
                          <a:cs typeface="Trebuchet MS"/>
                        </a:rPr>
                        <a:t>а</a:t>
                      </a:r>
                      <a:r>
                        <a:rPr sz="1150" dirty="0">
                          <a:latin typeface="Trebuchet MS"/>
                          <a:cs typeface="Trebuchet MS"/>
                        </a:rPr>
                        <a:t>с</a:t>
                      </a:r>
                      <a:r>
                        <a:rPr sz="1150" spc="-5" dirty="0">
                          <a:latin typeface="Trebuchet MS"/>
                          <a:cs typeface="Trebuchet MS"/>
                        </a:rPr>
                        <a:t>а</a:t>
                      </a:r>
                      <a:r>
                        <a:rPr sz="1150" dirty="0">
                          <a:latin typeface="Trebuchet MS"/>
                          <a:cs typeface="Trebuchet MS"/>
                        </a:rPr>
                        <a:t>м</a:t>
                      </a:r>
                      <a:endParaRPr sz="1150">
                        <a:latin typeface="Trebuchet MS"/>
                        <a:cs typeface="Trebuchet MS"/>
                      </a:endParaRPr>
                    </a:p>
                    <a:p>
                      <a:pPr marL="4191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150" spc="45" dirty="0">
                          <a:latin typeface="Trebuchet MS"/>
                          <a:cs typeface="Trebuchet MS"/>
                        </a:rPr>
                        <a:t>(WLC)</a:t>
                      </a:r>
                      <a:endParaRPr sz="1150">
                        <a:latin typeface="Trebuchet MS"/>
                        <a:cs typeface="Trebuchet MS"/>
                      </a:endParaRPr>
                    </a:p>
                  </a:txBody>
                  <a:tcPr marL="0" marR="0" marT="22225" marB="0">
                    <a:lnL w="19050">
                      <a:solidFill>
                        <a:srgbClr val="A5A5A5"/>
                      </a:solidFill>
                      <a:prstDash val="solid"/>
                    </a:lnL>
                    <a:lnR w="19050">
                      <a:solidFill>
                        <a:srgbClr val="A5A5A5"/>
                      </a:solidFill>
                      <a:prstDash val="solid"/>
                    </a:lnR>
                    <a:lnT w="19050">
                      <a:solidFill>
                        <a:srgbClr val="A5A5A5"/>
                      </a:solidFill>
                      <a:prstDash val="solid"/>
                    </a:lnT>
                    <a:lnB w="19050">
                      <a:solidFill>
                        <a:srgbClr val="A5A5A5"/>
                      </a:solidFill>
                      <a:prstDash val="soli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41910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sz="1200" spc="-5" dirty="0">
                          <a:latin typeface="Trebuchet MS"/>
                          <a:cs typeface="Trebuchet MS"/>
                        </a:rPr>
                        <a:t>Каждый</a:t>
                      </a:r>
                      <a:r>
                        <a:rPr sz="1200" spc="-6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spc="10" dirty="0">
                          <a:latin typeface="Trebuchet MS"/>
                          <a:cs typeface="Trebuchet MS"/>
                        </a:rPr>
                        <a:t>месяц</a:t>
                      </a:r>
                      <a:r>
                        <a:rPr sz="1200" spc="-6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spc="45" dirty="0">
                          <a:latin typeface="Trebuchet MS"/>
                          <a:cs typeface="Trebuchet MS"/>
                        </a:rPr>
                        <a:t>до</a:t>
                      </a:r>
                      <a:r>
                        <a:rPr sz="1200" spc="-6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spc="5" dirty="0">
                          <a:latin typeface="Trebuchet MS"/>
                          <a:cs typeface="Trebuchet MS"/>
                        </a:rPr>
                        <a:t>3</a:t>
                      </a:r>
                      <a:r>
                        <a:rPr sz="1200" spc="-6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spc="15" dirty="0">
                          <a:latin typeface="Trebuchet MS"/>
                          <a:cs typeface="Trebuchet MS"/>
                        </a:rPr>
                        <a:t>го</a:t>
                      </a:r>
                      <a:r>
                        <a:rPr sz="1200" spc="-6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spc="35" dirty="0">
                          <a:latin typeface="Trebuchet MS"/>
                          <a:cs typeface="Trebuchet MS"/>
                        </a:rPr>
                        <a:t>числа</a:t>
                      </a:r>
                      <a:r>
                        <a:rPr sz="1200" spc="-6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spc="-10" dirty="0">
                          <a:latin typeface="Trebuchet MS"/>
                          <a:cs typeface="Trebuchet MS"/>
                        </a:rPr>
                        <a:t>(по</a:t>
                      </a:r>
                      <a:r>
                        <a:rPr sz="1200" spc="-6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spc="20" dirty="0">
                          <a:latin typeface="Trebuchet MS"/>
                          <a:cs typeface="Trebuchet MS"/>
                        </a:rPr>
                        <a:t>результатам</a:t>
                      </a:r>
                      <a:r>
                        <a:rPr sz="1200" spc="-7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spc="45" dirty="0">
                          <a:latin typeface="Trebuchet MS"/>
                          <a:cs typeface="Trebuchet MS"/>
                        </a:rPr>
                        <a:t>отработанного</a:t>
                      </a:r>
                      <a:endParaRPr sz="1200">
                        <a:latin typeface="Trebuchet MS"/>
                        <a:cs typeface="Trebuchet MS"/>
                      </a:endParaRPr>
                    </a:p>
                    <a:p>
                      <a:pPr marL="4191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200" spc="10" dirty="0">
                          <a:latin typeface="Trebuchet MS"/>
                          <a:cs typeface="Trebuchet MS"/>
                        </a:rPr>
                        <a:t>месяца)</a:t>
                      </a: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T="17780" marB="0">
                    <a:lnL w="19050">
                      <a:solidFill>
                        <a:srgbClr val="A5A5A5"/>
                      </a:solidFill>
                      <a:prstDash val="solid"/>
                    </a:lnL>
                    <a:lnR w="19050">
                      <a:solidFill>
                        <a:srgbClr val="A5A5A5"/>
                      </a:solidFill>
                      <a:prstDash val="solid"/>
                    </a:lnR>
                    <a:lnT w="19050">
                      <a:solidFill>
                        <a:srgbClr val="A5A5A5"/>
                      </a:solidFill>
                      <a:prstDash val="solid"/>
                    </a:lnT>
                    <a:lnB w="19050">
                      <a:solidFill>
                        <a:srgbClr val="A5A5A5"/>
                      </a:solidFill>
                      <a:prstDash val="soli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41910">
                        <a:lnSpc>
                          <a:spcPct val="100000"/>
                        </a:lnSpc>
                        <a:spcBef>
                          <a:spcPts val="1005"/>
                        </a:spcBef>
                      </a:pPr>
                      <a:r>
                        <a:rPr sz="1200" spc="105" dirty="0">
                          <a:latin typeface="Trebuchet MS"/>
                          <a:cs typeface="Trebuchet MS"/>
                        </a:rPr>
                        <a:t>WLC</a:t>
                      </a: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T="127635" marB="0">
                    <a:lnL w="19050">
                      <a:solidFill>
                        <a:srgbClr val="A5A5A5"/>
                      </a:solidFill>
                      <a:prstDash val="solid"/>
                    </a:lnL>
                    <a:lnR w="19050">
                      <a:solidFill>
                        <a:srgbClr val="A5A5A5"/>
                      </a:solidFill>
                      <a:prstDash val="solid"/>
                    </a:lnR>
                    <a:lnT w="19050">
                      <a:solidFill>
                        <a:srgbClr val="A5A5A5"/>
                      </a:solidFill>
                      <a:prstDash val="solid"/>
                    </a:lnT>
                    <a:lnB w="19050">
                      <a:solidFill>
                        <a:srgbClr val="A5A5A5"/>
                      </a:solidFill>
                      <a:prstDash val="soli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421657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A5A5A5"/>
                      </a:solidFill>
                      <a:prstDash val="solid"/>
                    </a:lnL>
                    <a:lnR w="19050">
                      <a:solidFill>
                        <a:srgbClr val="A5A5A5"/>
                      </a:solidFill>
                      <a:prstDash val="solid"/>
                    </a:lnR>
                    <a:lnT w="19050">
                      <a:solidFill>
                        <a:srgbClr val="A5A5A5"/>
                      </a:solidFill>
                      <a:prstDash val="solid"/>
                    </a:lnT>
                    <a:lnB w="19050">
                      <a:solidFill>
                        <a:srgbClr val="A5A5A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1910">
                        <a:lnSpc>
                          <a:spcPct val="100000"/>
                        </a:lnSpc>
                        <a:spcBef>
                          <a:spcPts val="985"/>
                        </a:spcBef>
                      </a:pPr>
                      <a:r>
                        <a:rPr sz="1150" dirty="0">
                          <a:latin typeface="Trebuchet MS"/>
                          <a:cs typeface="Trebuchet MS"/>
                        </a:rPr>
                        <a:t>3.</a:t>
                      </a:r>
                      <a:r>
                        <a:rPr sz="1150" spc="-5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150" spc="-5" dirty="0">
                          <a:latin typeface="Trebuchet MS"/>
                          <a:cs typeface="Trebuchet MS"/>
                        </a:rPr>
                        <a:t>От</a:t>
                      </a:r>
                      <a:r>
                        <a:rPr sz="1150" dirty="0">
                          <a:latin typeface="Trebuchet MS"/>
                          <a:cs typeface="Trebuchet MS"/>
                        </a:rPr>
                        <a:t>ч</a:t>
                      </a:r>
                      <a:r>
                        <a:rPr sz="1150" spc="-5" dirty="0">
                          <a:latin typeface="Trebuchet MS"/>
                          <a:cs typeface="Trebuchet MS"/>
                        </a:rPr>
                        <a:t>е</a:t>
                      </a:r>
                      <a:r>
                        <a:rPr sz="1150" dirty="0">
                          <a:latin typeface="Trebuchet MS"/>
                          <a:cs typeface="Trebuchet MS"/>
                        </a:rPr>
                        <a:t>т</a:t>
                      </a:r>
                      <a:r>
                        <a:rPr sz="1150" spc="-5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150" dirty="0">
                          <a:latin typeface="Trebuchet MS"/>
                          <a:cs typeface="Trebuchet MS"/>
                        </a:rPr>
                        <a:t>по</a:t>
                      </a:r>
                      <a:r>
                        <a:rPr sz="1150" spc="-5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150" spc="-5" dirty="0">
                          <a:latin typeface="Trebuchet MS"/>
                          <a:cs typeface="Trebuchet MS"/>
                        </a:rPr>
                        <a:t>ра</a:t>
                      </a:r>
                      <a:r>
                        <a:rPr sz="1150" dirty="0">
                          <a:latin typeface="Trebuchet MS"/>
                          <a:cs typeface="Trebuchet MS"/>
                        </a:rPr>
                        <a:t>з</a:t>
                      </a:r>
                      <a:r>
                        <a:rPr sz="1150" spc="5" dirty="0">
                          <a:latin typeface="Trebuchet MS"/>
                          <a:cs typeface="Trebuchet MS"/>
                        </a:rPr>
                        <a:t>б</a:t>
                      </a:r>
                      <a:r>
                        <a:rPr sz="1150" spc="-5" dirty="0">
                          <a:latin typeface="Trebuchet MS"/>
                          <a:cs typeface="Trebuchet MS"/>
                        </a:rPr>
                        <a:t>ор</a:t>
                      </a:r>
                      <a:r>
                        <a:rPr sz="1150" dirty="0">
                          <a:latin typeface="Trebuchet MS"/>
                          <a:cs typeface="Trebuchet MS"/>
                        </a:rPr>
                        <a:t>у</a:t>
                      </a:r>
                      <a:r>
                        <a:rPr sz="1150" spc="-5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150" dirty="0">
                          <a:latin typeface="Trebuchet MS"/>
                          <a:cs typeface="Trebuchet MS"/>
                        </a:rPr>
                        <a:t>инв</a:t>
                      </a:r>
                      <a:r>
                        <a:rPr sz="1150" spc="-5" dirty="0">
                          <a:latin typeface="Trebuchet MS"/>
                          <a:cs typeface="Trebuchet MS"/>
                        </a:rPr>
                        <a:t>е</a:t>
                      </a:r>
                      <a:r>
                        <a:rPr sz="1150" dirty="0">
                          <a:latin typeface="Trebuchet MS"/>
                          <a:cs typeface="Trebuchet MS"/>
                        </a:rPr>
                        <a:t>н</a:t>
                      </a:r>
                      <a:r>
                        <a:rPr sz="1150" spc="-5" dirty="0">
                          <a:latin typeface="Trebuchet MS"/>
                          <a:cs typeface="Trebuchet MS"/>
                        </a:rPr>
                        <a:t>тар</a:t>
                      </a:r>
                      <a:r>
                        <a:rPr sz="1150" dirty="0">
                          <a:latin typeface="Trebuchet MS"/>
                          <a:cs typeface="Trebuchet MS"/>
                        </a:rPr>
                        <a:t>из</a:t>
                      </a:r>
                      <a:r>
                        <a:rPr sz="1150" spc="-5" dirty="0">
                          <a:latin typeface="Trebuchet MS"/>
                          <a:cs typeface="Trebuchet MS"/>
                        </a:rPr>
                        <a:t>а</a:t>
                      </a:r>
                      <a:r>
                        <a:rPr sz="1150" dirty="0">
                          <a:latin typeface="Trebuchet MS"/>
                          <a:cs typeface="Trebuchet MS"/>
                        </a:rPr>
                        <a:t>ции</a:t>
                      </a:r>
                      <a:endParaRPr sz="1150">
                        <a:latin typeface="Trebuchet MS"/>
                        <a:cs typeface="Trebuchet MS"/>
                      </a:endParaRPr>
                    </a:p>
                  </a:txBody>
                  <a:tcPr marL="0" marR="0" marT="125095" marB="0">
                    <a:lnL w="19050">
                      <a:solidFill>
                        <a:srgbClr val="A5A5A5"/>
                      </a:solidFill>
                      <a:prstDash val="solid"/>
                    </a:lnL>
                    <a:lnR w="19050">
                      <a:solidFill>
                        <a:srgbClr val="A5A5A5"/>
                      </a:solidFill>
                      <a:prstDash val="solid"/>
                    </a:lnR>
                    <a:lnT w="19050">
                      <a:solidFill>
                        <a:srgbClr val="A5A5A5"/>
                      </a:solidFill>
                      <a:prstDash val="solid"/>
                    </a:lnT>
                    <a:lnB w="19050">
                      <a:solidFill>
                        <a:srgbClr val="A5A5A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1910">
                        <a:lnSpc>
                          <a:spcPct val="100000"/>
                        </a:lnSpc>
                        <a:spcBef>
                          <a:spcPts val="950"/>
                        </a:spcBef>
                      </a:pPr>
                      <a:r>
                        <a:rPr sz="1200" dirty="0">
                          <a:latin typeface="Trebuchet MS"/>
                          <a:cs typeface="Trebuchet MS"/>
                        </a:rPr>
                        <a:t>К</a:t>
                      </a:r>
                      <a:r>
                        <a:rPr sz="1200" spc="-5" dirty="0">
                          <a:latin typeface="Trebuchet MS"/>
                          <a:cs typeface="Trebuchet MS"/>
                        </a:rPr>
                        <a:t>а</a:t>
                      </a:r>
                      <a:r>
                        <a:rPr sz="1200" dirty="0">
                          <a:latin typeface="Trebuchet MS"/>
                          <a:cs typeface="Trebuchet MS"/>
                        </a:rPr>
                        <a:t>жд</a:t>
                      </a:r>
                      <a:r>
                        <a:rPr sz="1200" spc="-5" dirty="0">
                          <a:latin typeface="Trebuchet MS"/>
                          <a:cs typeface="Trebuchet MS"/>
                        </a:rPr>
                        <a:t>ы</a:t>
                      </a:r>
                      <a:r>
                        <a:rPr sz="1200" dirty="0">
                          <a:latin typeface="Trebuchet MS"/>
                          <a:cs typeface="Trebuchet MS"/>
                        </a:rPr>
                        <a:t>й</a:t>
                      </a:r>
                      <a:r>
                        <a:rPr sz="1200" spc="-6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spc="-10" dirty="0">
                          <a:latin typeface="Trebuchet MS"/>
                          <a:cs typeface="Trebuchet MS"/>
                        </a:rPr>
                        <a:t>м</a:t>
                      </a:r>
                      <a:r>
                        <a:rPr sz="1200" spc="-5" dirty="0">
                          <a:latin typeface="Trebuchet MS"/>
                          <a:cs typeface="Trebuchet MS"/>
                        </a:rPr>
                        <a:t>е</a:t>
                      </a:r>
                      <a:r>
                        <a:rPr sz="1200" dirty="0">
                          <a:latin typeface="Trebuchet MS"/>
                          <a:cs typeface="Trebuchet MS"/>
                        </a:rPr>
                        <a:t>сяц</a:t>
                      </a:r>
                      <a:r>
                        <a:rPr sz="1200" spc="-6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dirty="0">
                          <a:latin typeface="Trebuchet MS"/>
                          <a:cs typeface="Trebuchet MS"/>
                        </a:rPr>
                        <a:t>не</a:t>
                      </a:r>
                      <a:r>
                        <a:rPr sz="1200" spc="-6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dirty="0">
                          <a:latin typeface="Trebuchet MS"/>
                          <a:cs typeface="Trebuchet MS"/>
                        </a:rPr>
                        <a:t>п</a:t>
                      </a:r>
                      <a:r>
                        <a:rPr sz="1200" spc="-5" dirty="0">
                          <a:latin typeface="Trebuchet MS"/>
                          <a:cs typeface="Trebuchet MS"/>
                        </a:rPr>
                        <a:t>о</a:t>
                      </a:r>
                      <a:r>
                        <a:rPr sz="1200" dirty="0">
                          <a:latin typeface="Trebuchet MS"/>
                          <a:cs typeface="Trebuchet MS"/>
                        </a:rPr>
                        <a:t>здн</a:t>
                      </a:r>
                      <a:r>
                        <a:rPr sz="1200" spc="-5" dirty="0">
                          <a:latin typeface="Trebuchet MS"/>
                          <a:cs typeface="Trebuchet MS"/>
                        </a:rPr>
                        <a:t>е</a:t>
                      </a:r>
                      <a:r>
                        <a:rPr sz="1200" dirty="0">
                          <a:latin typeface="Trebuchet MS"/>
                          <a:cs typeface="Trebuchet MS"/>
                        </a:rPr>
                        <a:t>е</a:t>
                      </a:r>
                      <a:r>
                        <a:rPr sz="1200" spc="-6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dirty="0">
                          <a:latin typeface="Trebuchet MS"/>
                          <a:cs typeface="Trebuchet MS"/>
                        </a:rPr>
                        <a:t>10</a:t>
                      </a:r>
                      <a:r>
                        <a:rPr sz="1200" spc="-7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spc="-5" dirty="0">
                          <a:latin typeface="Trebuchet MS"/>
                          <a:cs typeface="Trebuchet MS"/>
                        </a:rPr>
                        <a:t>г</a:t>
                      </a:r>
                      <a:r>
                        <a:rPr sz="1200" dirty="0">
                          <a:latin typeface="Trebuchet MS"/>
                          <a:cs typeface="Trebuchet MS"/>
                        </a:rPr>
                        <a:t>о</a:t>
                      </a:r>
                      <a:r>
                        <a:rPr sz="1200" spc="-6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dirty="0">
                          <a:latin typeface="Trebuchet MS"/>
                          <a:cs typeface="Trebuchet MS"/>
                        </a:rPr>
                        <a:t>числа</a:t>
                      </a: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T="120650" marB="0">
                    <a:lnL w="19050">
                      <a:solidFill>
                        <a:srgbClr val="A5A5A5"/>
                      </a:solidFill>
                      <a:prstDash val="solid"/>
                    </a:lnL>
                    <a:lnR w="19050">
                      <a:solidFill>
                        <a:srgbClr val="A5A5A5"/>
                      </a:solidFill>
                      <a:prstDash val="solid"/>
                    </a:lnR>
                    <a:lnT w="19050">
                      <a:solidFill>
                        <a:srgbClr val="A5A5A5"/>
                      </a:solidFill>
                      <a:prstDash val="solid"/>
                    </a:lnT>
                    <a:lnB w="19050">
                      <a:solidFill>
                        <a:srgbClr val="A5A5A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1910">
                        <a:lnSpc>
                          <a:spcPct val="100000"/>
                        </a:lnSpc>
                        <a:spcBef>
                          <a:spcPts val="950"/>
                        </a:spcBef>
                      </a:pPr>
                      <a:r>
                        <a:rPr sz="1200" spc="30" dirty="0">
                          <a:latin typeface="Trebuchet MS"/>
                          <a:cs typeface="Trebuchet MS"/>
                        </a:rPr>
                        <a:t>Отчет</a:t>
                      </a:r>
                      <a:r>
                        <a:rPr sz="1200" spc="-9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spc="45" dirty="0">
                          <a:latin typeface="Trebuchet MS"/>
                          <a:cs typeface="Trebuchet MS"/>
                        </a:rPr>
                        <a:t>по</a:t>
                      </a:r>
                      <a:r>
                        <a:rPr sz="1200" spc="-9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spc="25" dirty="0">
                          <a:latin typeface="Trebuchet MS"/>
                          <a:cs typeface="Trebuchet MS"/>
                        </a:rPr>
                        <a:t>инвентаризации</a:t>
                      </a: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T="120650" marB="0">
                    <a:lnL w="19050">
                      <a:solidFill>
                        <a:srgbClr val="A5A5A5"/>
                      </a:solidFill>
                      <a:prstDash val="solid"/>
                    </a:lnL>
                    <a:lnR w="19050">
                      <a:solidFill>
                        <a:srgbClr val="A5A5A5"/>
                      </a:solidFill>
                      <a:prstDash val="solid"/>
                    </a:lnR>
                    <a:lnT w="19050">
                      <a:solidFill>
                        <a:srgbClr val="A5A5A5"/>
                      </a:solidFill>
                      <a:prstDash val="solid"/>
                    </a:lnT>
                    <a:lnB w="19050">
                      <a:solidFill>
                        <a:srgbClr val="A5A5A5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28226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A5A5A5"/>
                      </a:solidFill>
                      <a:prstDash val="solid"/>
                    </a:lnL>
                    <a:lnR w="19050">
                      <a:solidFill>
                        <a:srgbClr val="A5A5A5"/>
                      </a:solidFill>
                      <a:prstDash val="solid"/>
                    </a:lnR>
                    <a:lnT w="19050">
                      <a:solidFill>
                        <a:srgbClr val="A5A5A5"/>
                      </a:solidFill>
                      <a:prstDash val="solid"/>
                    </a:lnT>
                    <a:lnB w="19050">
                      <a:solidFill>
                        <a:srgbClr val="A5A5A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1910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1150" dirty="0">
                          <a:latin typeface="Trebuchet MS"/>
                          <a:cs typeface="Trebuchet MS"/>
                        </a:rPr>
                        <a:t>4.</a:t>
                      </a:r>
                      <a:r>
                        <a:rPr sz="1150" spc="-5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150" spc="5" dirty="0">
                          <a:latin typeface="Trebuchet MS"/>
                          <a:cs typeface="Trebuchet MS"/>
                        </a:rPr>
                        <a:t>C</a:t>
                      </a:r>
                      <a:r>
                        <a:rPr sz="1150" spc="-5" dirty="0">
                          <a:latin typeface="Trebuchet MS"/>
                          <a:cs typeface="Trebuchet MS"/>
                        </a:rPr>
                        <a:t>o</a:t>
                      </a:r>
                      <a:r>
                        <a:rPr sz="1150" spc="5" dirty="0">
                          <a:latin typeface="Trebuchet MS"/>
                          <a:cs typeface="Trebuchet MS"/>
                        </a:rPr>
                        <a:t>s</a:t>
                      </a:r>
                      <a:r>
                        <a:rPr sz="1150" dirty="0">
                          <a:latin typeface="Trebuchet MS"/>
                          <a:cs typeface="Trebuchet MS"/>
                        </a:rPr>
                        <a:t>t</a:t>
                      </a:r>
                      <a:r>
                        <a:rPr sz="1150" spc="-5" dirty="0">
                          <a:latin typeface="Trebuchet MS"/>
                          <a:cs typeface="Trebuchet MS"/>
                        </a:rPr>
                        <a:t>&amp;</a:t>
                      </a:r>
                      <a:r>
                        <a:rPr sz="1150" dirty="0">
                          <a:latin typeface="Trebuchet MS"/>
                          <a:cs typeface="Trebuchet MS"/>
                        </a:rPr>
                        <a:t>P</a:t>
                      </a:r>
                      <a:r>
                        <a:rPr sz="1150" spc="-5" dirty="0">
                          <a:latin typeface="Trebuchet MS"/>
                          <a:cs typeface="Trebuchet MS"/>
                        </a:rPr>
                        <a:t>r</a:t>
                      </a:r>
                      <a:r>
                        <a:rPr sz="1150" dirty="0">
                          <a:latin typeface="Trebuchet MS"/>
                          <a:cs typeface="Trebuchet MS"/>
                        </a:rPr>
                        <a:t>ice</a:t>
                      </a:r>
                      <a:endParaRPr sz="1150">
                        <a:latin typeface="Trebuchet MS"/>
                        <a:cs typeface="Trebuchet MS"/>
                      </a:endParaRPr>
                    </a:p>
                  </a:txBody>
                  <a:tcPr marL="0" marR="0" marT="29209" marB="0">
                    <a:lnL w="19050">
                      <a:solidFill>
                        <a:srgbClr val="A5A5A5"/>
                      </a:solidFill>
                      <a:prstDash val="solid"/>
                    </a:lnL>
                    <a:lnR w="19050">
                      <a:solidFill>
                        <a:srgbClr val="A5A5A5"/>
                      </a:solidFill>
                      <a:prstDash val="solid"/>
                    </a:lnR>
                    <a:lnT w="19050">
                      <a:solidFill>
                        <a:srgbClr val="A5A5A5"/>
                      </a:solidFill>
                      <a:prstDash val="solid"/>
                    </a:lnT>
                    <a:lnB w="19050">
                      <a:solidFill>
                        <a:srgbClr val="A5A5A5"/>
                      </a:solidFill>
                      <a:prstDash val="soli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41910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200" spc="-5" dirty="0">
                          <a:latin typeface="Trebuchet MS"/>
                          <a:cs typeface="Trebuchet MS"/>
                        </a:rPr>
                        <a:t>Каждый</a:t>
                      </a:r>
                      <a:r>
                        <a:rPr sz="1200" spc="-7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spc="10" dirty="0">
                          <a:latin typeface="Trebuchet MS"/>
                          <a:cs typeface="Trebuchet MS"/>
                        </a:rPr>
                        <a:t>месяц</a:t>
                      </a:r>
                      <a:r>
                        <a:rPr sz="1200" spc="-7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spc="20" dirty="0">
                          <a:latin typeface="Trebuchet MS"/>
                          <a:cs typeface="Trebuchet MS"/>
                        </a:rPr>
                        <a:t>не</a:t>
                      </a:r>
                      <a:r>
                        <a:rPr sz="1200" spc="-7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spc="25" dirty="0">
                          <a:latin typeface="Trebuchet MS"/>
                          <a:cs typeface="Trebuchet MS"/>
                        </a:rPr>
                        <a:t>позднее</a:t>
                      </a:r>
                      <a:r>
                        <a:rPr sz="1200" spc="-7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spc="15" dirty="0">
                          <a:latin typeface="Trebuchet MS"/>
                          <a:cs typeface="Trebuchet MS"/>
                        </a:rPr>
                        <a:t>5</a:t>
                      </a:r>
                      <a:r>
                        <a:rPr sz="1200" spc="-7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spc="35" dirty="0">
                          <a:latin typeface="Trebuchet MS"/>
                          <a:cs typeface="Trebuchet MS"/>
                        </a:rPr>
                        <a:t>числа</a:t>
                      </a: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T="25400" marB="0">
                    <a:lnL w="19050">
                      <a:solidFill>
                        <a:srgbClr val="A5A5A5"/>
                      </a:solidFill>
                      <a:prstDash val="solid"/>
                    </a:lnL>
                    <a:lnR w="19050">
                      <a:solidFill>
                        <a:srgbClr val="A5A5A5"/>
                      </a:solidFill>
                      <a:prstDash val="solid"/>
                    </a:lnR>
                    <a:lnT w="19050">
                      <a:solidFill>
                        <a:srgbClr val="A5A5A5"/>
                      </a:solidFill>
                      <a:prstDash val="solid"/>
                    </a:lnT>
                    <a:lnB w="19050">
                      <a:solidFill>
                        <a:srgbClr val="A5A5A5"/>
                      </a:solidFill>
                      <a:prstDash val="soli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41910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200" spc="20" dirty="0">
                          <a:latin typeface="Trebuchet MS"/>
                          <a:cs typeface="Trebuchet MS"/>
                        </a:rPr>
                        <a:t>Бланк</a:t>
                      </a:r>
                      <a:r>
                        <a:rPr sz="1200" spc="-9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spc="15" dirty="0">
                          <a:latin typeface="Trebuchet MS"/>
                          <a:cs typeface="Trebuchet MS"/>
                        </a:rPr>
                        <a:t>Cost&amp;Price</a:t>
                      </a: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T="25400" marB="0">
                    <a:lnL w="19050">
                      <a:solidFill>
                        <a:srgbClr val="A5A5A5"/>
                      </a:solidFill>
                      <a:prstDash val="solid"/>
                    </a:lnL>
                    <a:lnR w="19050">
                      <a:solidFill>
                        <a:srgbClr val="A5A5A5"/>
                      </a:solidFill>
                      <a:prstDash val="solid"/>
                    </a:lnR>
                    <a:lnT w="19050">
                      <a:solidFill>
                        <a:srgbClr val="A5A5A5"/>
                      </a:solidFill>
                      <a:prstDash val="solid"/>
                    </a:lnT>
                    <a:lnB w="19050">
                      <a:solidFill>
                        <a:srgbClr val="A5A5A5"/>
                      </a:solidFill>
                      <a:prstDash val="soli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433501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A5A5A5"/>
                      </a:solidFill>
                      <a:prstDash val="solid"/>
                    </a:lnL>
                    <a:lnR w="19050">
                      <a:solidFill>
                        <a:srgbClr val="A5A5A5"/>
                      </a:solidFill>
                      <a:prstDash val="solid"/>
                    </a:lnR>
                    <a:lnT w="19050">
                      <a:solidFill>
                        <a:srgbClr val="A5A5A5"/>
                      </a:solidFill>
                      <a:prstDash val="solid"/>
                    </a:lnT>
                    <a:lnB w="19050">
                      <a:solidFill>
                        <a:srgbClr val="A5A5A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191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1150" dirty="0">
                          <a:latin typeface="Trebuchet MS"/>
                          <a:cs typeface="Trebuchet MS"/>
                        </a:rPr>
                        <a:t>5.</a:t>
                      </a:r>
                      <a:r>
                        <a:rPr sz="1150" spc="-5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150" spc="-5" dirty="0">
                          <a:latin typeface="Trebuchet MS"/>
                          <a:cs typeface="Trebuchet MS"/>
                        </a:rPr>
                        <a:t>Пре</a:t>
                      </a:r>
                      <a:r>
                        <a:rPr sz="1150" dirty="0">
                          <a:latin typeface="Trebuchet MS"/>
                          <a:cs typeface="Trebuchet MS"/>
                        </a:rPr>
                        <a:t>дл</a:t>
                      </a:r>
                      <a:r>
                        <a:rPr sz="1150" spc="-5" dirty="0">
                          <a:latin typeface="Trebuchet MS"/>
                          <a:cs typeface="Trebuchet MS"/>
                        </a:rPr>
                        <a:t>о</a:t>
                      </a:r>
                      <a:r>
                        <a:rPr sz="1150" dirty="0">
                          <a:latin typeface="Trebuchet MS"/>
                          <a:cs typeface="Trebuchet MS"/>
                        </a:rPr>
                        <a:t>ж</a:t>
                      </a:r>
                      <a:r>
                        <a:rPr sz="1150" spc="-5" dirty="0">
                          <a:latin typeface="Trebuchet MS"/>
                          <a:cs typeface="Trebuchet MS"/>
                        </a:rPr>
                        <a:t>е</a:t>
                      </a:r>
                      <a:r>
                        <a:rPr sz="1150" dirty="0">
                          <a:latin typeface="Trebuchet MS"/>
                          <a:cs typeface="Trebuchet MS"/>
                        </a:rPr>
                        <a:t>ние</a:t>
                      </a:r>
                      <a:r>
                        <a:rPr sz="1150" spc="-5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150" dirty="0">
                          <a:latin typeface="Trebuchet MS"/>
                          <a:cs typeface="Trebuchet MS"/>
                        </a:rPr>
                        <a:t>по</a:t>
                      </a:r>
                      <a:r>
                        <a:rPr sz="1150" spc="-5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150" dirty="0">
                          <a:latin typeface="Trebuchet MS"/>
                          <a:cs typeface="Trebuchet MS"/>
                        </a:rPr>
                        <a:t>вв</a:t>
                      </a:r>
                      <a:r>
                        <a:rPr sz="1150" spc="-5" dirty="0">
                          <a:latin typeface="Trebuchet MS"/>
                          <a:cs typeface="Trebuchet MS"/>
                        </a:rPr>
                        <a:t>о</a:t>
                      </a:r>
                      <a:r>
                        <a:rPr sz="1150" dirty="0">
                          <a:latin typeface="Trebuchet MS"/>
                          <a:cs typeface="Trebuchet MS"/>
                        </a:rPr>
                        <a:t>ду</a:t>
                      </a:r>
                      <a:r>
                        <a:rPr sz="1150" spc="-5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150" dirty="0">
                          <a:latin typeface="Trebuchet MS"/>
                          <a:cs typeface="Trebuchet MS"/>
                        </a:rPr>
                        <a:t>н</a:t>
                      </a:r>
                      <a:r>
                        <a:rPr sz="1150" spc="-5" dirty="0">
                          <a:latin typeface="Trebuchet MS"/>
                          <a:cs typeface="Trebuchet MS"/>
                        </a:rPr>
                        <a:t>о</a:t>
                      </a:r>
                      <a:r>
                        <a:rPr sz="1150" dirty="0">
                          <a:latin typeface="Trebuchet MS"/>
                          <a:cs typeface="Trebuchet MS"/>
                        </a:rPr>
                        <a:t>в</a:t>
                      </a:r>
                      <a:r>
                        <a:rPr sz="1150" spc="-5" dirty="0">
                          <a:latin typeface="Trebuchet MS"/>
                          <a:cs typeface="Trebuchet MS"/>
                        </a:rPr>
                        <a:t>ы</a:t>
                      </a:r>
                      <a:r>
                        <a:rPr sz="1150" dirty="0">
                          <a:latin typeface="Trebuchet MS"/>
                          <a:cs typeface="Trebuchet MS"/>
                        </a:rPr>
                        <a:t>х</a:t>
                      </a:r>
                      <a:endParaRPr sz="1150">
                        <a:latin typeface="Trebuchet MS"/>
                        <a:cs typeface="Trebuchet MS"/>
                      </a:endParaRPr>
                    </a:p>
                    <a:p>
                      <a:pPr marL="41910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1150" spc="45" dirty="0">
                          <a:latin typeface="Trebuchet MS"/>
                          <a:cs typeface="Trebuchet MS"/>
                        </a:rPr>
                        <a:t>напитков</a:t>
                      </a:r>
                      <a:endParaRPr sz="1150">
                        <a:latin typeface="Trebuchet MS"/>
                        <a:cs typeface="Trebuchet MS"/>
                      </a:endParaRPr>
                    </a:p>
                  </a:txBody>
                  <a:tcPr marL="0" marR="0" marT="23495" marB="0">
                    <a:lnL w="19050">
                      <a:solidFill>
                        <a:srgbClr val="A5A5A5"/>
                      </a:solidFill>
                      <a:prstDash val="solid"/>
                    </a:lnL>
                    <a:lnR w="19050">
                      <a:solidFill>
                        <a:srgbClr val="A5A5A5"/>
                      </a:solidFill>
                      <a:prstDash val="solid"/>
                    </a:lnR>
                    <a:lnT w="19050">
                      <a:solidFill>
                        <a:srgbClr val="A5A5A5"/>
                      </a:solidFill>
                      <a:prstDash val="solid"/>
                    </a:lnT>
                    <a:lnB w="19050">
                      <a:solidFill>
                        <a:srgbClr val="A5A5A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1910" marR="177800">
                        <a:lnSpc>
                          <a:spcPts val="1680"/>
                        </a:lnSpc>
                      </a:pPr>
                      <a:r>
                        <a:rPr sz="1200" spc="60" dirty="0">
                          <a:latin typeface="Trebuchet MS"/>
                          <a:cs typeface="Trebuchet MS"/>
                        </a:rPr>
                        <a:t>Согласно</a:t>
                      </a:r>
                      <a:r>
                        <a:rPr sz="1200" spc="-6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spc="30" dirty="0">
                          <a:latin typeface="Trebuchet MS"/>
                          <a:cs typeface="Trebuchet MS"/>
                        </a:rPr>
                        <a:t>Плану</a:t>
                      </a:r>
                      <a:r>
                        <a:rPr sz="1200" spc="-6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spc="40" dirty="0">
                          <a:latin typeface="Trebuchet MS"/>
                          <a:cs typeface="Trebuchet MS"/>
                        </a:rPr>
                        <a:t>ввода</a:t>
                      </a:r>
                      <a:r>
                        <a:rPr sz="1200" spc="-6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spc="25" dirty="0">
                          <a:latin typeface="Trebuchet MS"/>
                          <a:cs typeface="Trebuchet MS"/>
                        </a:rPr>
                        <a:t>нового</a:t>
                      </a:r>
                      <a:r>
                        <a:rPr sz="1200" spc="-5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spc="15" dirty="0">
                          <a:latin typeface="Trebuchet MS"/>
                          <a:cs typeface="Trebuchet MS"/>
                        </a:rPr>
                        <a:t>меню</a:t>
                      </a:r>
                      <a:r>
                        <a:rPr sz="1200" spc="-5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spc="-45" dirty="0">
                          <a:latin typeface="Trebuchet MS"/>
                          <a:cs typeface="Trebuchet MS"/>
                        </a:rPr>
                        <a:t>(или</a:t>
                      </a:r>
                      <a:r>
                        <a:rPr sz="1200" spc="-5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spc="10" dirty="0">
                          <a:latin typeface="Trebuchet MS"/>
                          <a:cs typeface="Trebuchet MS"/>
                        </a:rPr>
                        <a:t>внеплановый</a:t>
                      </a:r>
                      <a:r>
                        <a:rPr sz="1200" spc="-5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spc="10" dirty="0">
                          <a:latin typeface="Trebuchet MS"/>
                          <a:cs typeface="Trebuchet MS"/>
                        </a:rPr>
                        <a:t>ввод </a:t>
                      </a:r>
                      <a:r>
                        <a:rPr sz="1200" spc="-35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dirty="0">
                          <a:latin typeface="Trebuchet MS"/>
                          <a:cs typeface="Trebuchet MS"/>
                        </a:rPr>
                        <a:t>новых</a:t>
                      </a:r>
                      <a:r>
                        <a:rPr sz="1200" spc="-7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spc="-5" dirty="0">
                          <a:latin typeface="Trebuchet MS"/>
                          <a:cs typeface="Trebuchet MS"/>
                        </a:rPr>
                        <a:t>позиций)</a:t>
                      </a: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19050">
                      <a:solidFill>
                        <a:srgbClr val="A5A5A5"/>
                      </a:solidFill>
                      <a:prstDash val="solid"/>
                    </a:lnL>
                    <a:lnR w="19050">
                      <a:solidFill>
                        <a:srgbClr val="A5A5A5"/>
                      </a:solidFill>
                      <a:prstDash val="solid"/>
                    </a:lnR>
                    <a:lnT w="19050">
                      <a:solidFill>
                        <a:srgbClr val="A5A5A5"/>
                      </a:solidFill>
                      <a:prstDash val="solid"/>
                    </a:lnT>
                    <a:lnB w="19050">
                      <a:solidFill>
                        <a:srgbClr val="A5A5A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1910" marR="657225">
                        <a:lnSpc>
                          <a:spcPts val="1680"/>
                        </a:lnSpc>
                      </a:pPr>
                      <a:r>
                        <a:rPr sz="1200" spc="20" dirty="0">
                          <a:latin typeface="Trebuchet MS"/>
                          <a:cs typeface="Trebuchet MS"/>
                        </a:rPr>
                        <a:t>Устно</a:t>
                      </a:r>
                      <a:r>
                        <a:rPr sz="1200" spc="-8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spc="15" dirty="0">
                          <a:latin typeface="Trebuchet MS"/>
                          <a:cs typeface="Trebuchet MS"/>
                        </a:rPr>
                        <a:t>+</a:t>
                      </a:r>
                      <a:r>
                        <a:rPr sz="1200" spc="-7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spc="60" dirty="0">
                          <a:latin typeface="Trebuchet MS"/>
                          <a:cs typeface="Trebuchet MS"/>
                        </a:rPr>
                        <a:t>В</a:t>
                      </a:r>
                      <a:r>
                        <a:rPr sz="1200" spc="-7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dirty="0">
                          <a:latin typeface="Trebuchet MS"/>
                          <a:cs typeface="Trebuchet MS"/>
                        </a:rPr>
                        <a:t>письменном</a:t>
                      </a:r>
                      <a:r>
                        <a:rPr sz="1200" spc="-8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spc="5" dirty="0">
                          <a:latin typeface="Trebuchet MS"/>
                          <a:cs typeface="Trebuchet MS"/>
                        </a:rPr>
                        <a:t>виде</a:t>
                      </a:r>
                      <a:r>
                        <a:rPr sz="1200" spc="-7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spc="-20" dirty="0">
                          <a:latin typeface="Trebuchet MS"/>
                          <a:cs typeface="Trebuchet MS"/>
                        </a:rPr>
                        <a:t>в </a:t>
                      </a:r>
                      <a:r>
                        <a:rPr sz="1200" spc="-35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spc="30" dirty="0">
                          <a:latin typeface="Trebuchet MS"/>
                          <a:cs typeface="Trebuchet MS"/>
                        </a:rPr>
                        <a:t>свободной</a:t>
                      </a:r>
                      <a:r>
                        <a:rPr sz="1200" spc="-6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dirty="0">
                          <a:latin typeface="Trebuchet MS"/>
                          <a:cs typeface="Trebuchet MS"/>
                        </a:rPr>
                        <a:t>форме</a:t>
                      </a: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19050">
                      <a:solidFill>
                        <a:srgbClr val="A5A5A5"/>
                      </a:solidFill>
                      <a:prstDash val="solid"/>
                    </a:lnL>
                    <a:lnR w="19050">
                      <a:solidFill>
                        <a:srgbClr val="A5A5A5"/>
                      </a:solidFill>
                      <a:prstDash val="solid"/>
                    </a:lnR>
                    <a:lnT w="19050">
                      <a:solidFill>
                        <a:srgbClr val="A5A5A5"/>
                      </a:solidFill>
                      <a:prstDash val="solid"/>
                    </a:lnT>
                    <a:lnB w="19050">
                      <a:solidFill>
                        <a:srgbClr val="A5A5A5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421657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A5A5A5"/>
                      </a:solidFill>
                      <a:prstDash val="solid"/>
                    </a:lnL>
                    <a:lnR w="19050">
                      <a:solidFill>
                        <a:srgbClr val="A5A5A5"/>
                      </a:solidFill>
                      <a:prstDash val="solid"/>
                    </a:lnR>
                    <a:lnT w="19050">
                      <a:solidFill>
                        <a:srgbClr val="A5A5A5"/>
                      </a:solidFill>
                      <a:prstDash val="solid"/>
                    </a:lnT>
                    <a:lnB w="19050">
                      <a:solidFill>
                        <a:srgbClr val="A5A5A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1910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150" dirty="0">
                          <a:latin typeface="Trebuchet MS"/>
                          <a:cs typeface="Trebuchet MS"/>
                        </a:rPr>
                        <a:t>6.</a:t>
                      </a:r>
                      <a:r>
                        <a:rPr sz="1150" spc="-5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150" dirty="0">
                          <a:latin typeface="Trebuchet MS"/>
                          <a:cs typeface="Trebuchet MS"/>
                        </a:rPr>
                        <a:t>У</a:t>
                      </a:r>
                      <a:r>
                        <a:rPr sz="1150" spc="-5" dirty="0">
                          <a:latin typeface="Trebuchet MS"/>
                          <a:cs typeface="Trebuchet MS"/>
                        </a:rPr>
                        <a:t>т</a:t>
                      </a:r>
                      <a:r>
                        <a:rPr sz="1150" dirty="0">
                          <a:latin typeface="Trebuchet MS"/>
                          <a:cs typeface="Trebuchet MS"/>
                        </a:rPr>
                        <a:t>в</a:t>
                      </a:r>
                      <a:r>
                        <a:rPr sz="1150" spc="-5" dirty="0">
                          <a:latin typeface="Trebuchet MS"/>
                          <a:cs typeface="Trebuchet MS"/>
                        </a:rPr>
                        <a:t>ер</a:t>
                      </a:r>
                      <a:r>
                        <a:rPr sz="1150" dirty="0">
                          <a:latin typeface="Trebuchet MS"/>
                          <a:cs typeface="Trebuchet MS"/>
                        </a:rPr>
                        <a:t>жд</a:t>
                      </a:r>
                      <a:r>
                        <a:rPr sz="1150" spc="-5" dirty="0">
                          <a:latin typeface="Trebuchet MS"/>
                          <a:cs typeface="Trebuchet MS"/>
                        </a:rPr>
                        <a:t>е</a:t>
                      </a:r>
                      <a:r>
                        <a:rPr sz="1150" dirty="0">
                          <a:latin typeface="Trebuchet MS"/>
                          <a:cs typeface="Trebuchet MS"/>
                        </a:rPr>
                        <a:t>ние</a:t>
                      </a:r>
                      <a:r>
                        <a:rPr sz="1150" spc="-5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150" dirty="0">
                          <a:latin typeface="Trebuchet MS"/>
                          <a:cs typeface="Trebuchet MS"/>
                        </a:rPr>
                        <a:t>спис</a:t>
                      </a:r>
                      <a:r>
                        <a:rPr sz="1150" spc="5" dirty="0">
                          <a:latin typeface="Trebuchet MS"/>
                          <a:cs typeface="Trebuchet MS"/>
                        </a:rPr>
                        <a:t>к</a:t>
                      </a:r>
                      <a:r>
                        <a:rPr sz="1150" dirty="0">
                          <a:latin typeface="Trebuchet MS"/>
                          <a:cs typeface="Trebuchet MS"/>
                        </a:rPr>
                        <a:t>а</a:t>
                      </a:r>
                      <a:r>
                        <a:rPr sz="1150" spc="-5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150" dirty="0">
                          <a:latin typeface="Trebuchet MS"/>
                          <a:cs typeface="Trebuchet MS"/>
                        </a:rPr>
                        <a:t>п</a:t>
                      </a:r>
                      <a:r>
                        <a:rPr sz="1150" spc="-5" dirty="0">
                          <a:latin typeface="Trebuchet MS"/>
                          <a:cs typeface="Trebuchet MS"/>
                        </a:rPr>
                        <a:t>о</a:t>
                      </a:r>
                      <a:r>
                        <a:rPr sz="1150" dirty="0">
                          <a:latin typeface="Trebuchet MS"/>
                          <a:cs typeface="Trebuchet MS"/>
                        </a:rPr>
                        <a:t>с</a:t>
                      </a:r>
                      <a:r>
                        <a:rPr sz="1150" spc="-5" dirty="0">
                          <a:latin typeface="Trebuchet MS"/>
                          <a:cs typeface="Trebuchet MS"/>
                        </a:rPr>
                        <a:t>та</a:t>
                      </a:r>
                      <a:r>
                        <a:rPr sz="1150" dirty="0">
                          <a:latin typeface="Trebuchet MS"/>
                          <a:cs typeface="Trebuchet MS"/>
                        </a:rPr>
                        <a:t>вщи</a:t>
                      </a:r>
                      <a:r>
                        <a:rPr sz="1150" spc="5" dirty="0">
                          <a:latin typeface="Trebuchet MS"/>
                          <a:cs typeface="Trebuchet MS"/>
                        </a:rPr>
                        <a:t>к</a:t>
                      </a:r>
                      <a:r>
                        <a:rPr sz="1150" spc="-5" dirty="0">
                          <a:latin typeface="Trebuchet MS"/>
                          <a:cs typeface="Trebuchet MS"/>
                        </a:rPr>
                        <a:t>о</a:t>
                      </a:r>
                      <a:r>
                        <a:rPr sz="1150" dirty="0">
                          <a:latin typeface="Trebuchet MS"/>
                          <a:cs typeface="Trebuchet MS"/>
                        </a:rPr>
                        <a:t>в</a:t>
                      </a:r>
                      <a:endParaRPr sz="1150">
                        <a:latin typeface="Trebuchet MS"/>
                        <a:cs typeface="Trebuchet MS"/>
                      </a:endParaRPr>
                    </a:p>
                  </a:txBody>
                  <a:tcPr marL="0" marR="0" marT="126364" marB="0">
                    <a:lnL w="19050">
                      <a:solidFill>
                        <a:srgbClr val="A5A5A5"/>
                      </a:solidFill>
                      <a:prstDash val="solid"/>
                    </a:lnL>
                    <a:lnR w="19050">
                      <a:solidFill>
                        <a:srgbClr val="A5A5A5"/>
                      </a:solidFill>
                      <a:prstDash val="solid"/>
                    </a:lnR>
                    <a:lnT w="19050">
                      <a:solidFill>
                        <a:srgbClr val="A5A5A5"/>
                      </a:solidFill>
                      <a:prstDash val="solid"/>
                    </a:lnT>
                    <a:lnB w="19050">
                      <a:solidFill>
                        <a:srgbClr val="A5A5A5"/>
                      </a:solidFill>
                      <a:prstDash val="soli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41910">
                        <a:lnSpc>
                          <a:spcPct val="100000"/>
                        </a:lnSpc>
                        <a:spcBef>
                          <a:spcPts val="965"/>
                        </a:spcBef>
                      </a:pPr>
                      <a:r>
                        <a:rPr sz="1200" spc="30" dirty="0">
                          <a:latin typeface="Trebuchet MS"/>
                          <a:cs typeface="Trebuchet MS"/>
                        </a:rPr>
                        <a:t>При</a:t>
                      </a:r>
                      <a:r>
                        <a:rPr sz="1200" spc="-7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spc="15" dirty="0">
                          <a:latin typeface="Trebuchet MS"/>
                          <a:cs typeface="Trebuchet MS"/>
                        </a:rPr>
                        <a:t>смене</a:t>
                      </a:r>
                      <a:r>
                        <a:rPr sz="1200" spc="-8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spc="40" dirty="0">
                          <a:latin typeface="Trebuchet MS"/>
                          <a:cs typeface="Trebuchet MS"/>
                        </a:rPr>
                        <a:t>поставщика</a:t>
                      </a: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T="122555" marB="0">
                    <a:lnL w="19050">
                      <a:solidFill>
                        <a:srgbClr val="A5A5A5"/>
                      </a:solidFill>
                      <a:prstDash val="solid"/>
                    </a:lnL>
                    <a:lnR w="19050">
                      <a:solidFill>
                        <a:srgbClr val="A5A5A5"/>
                      </a:solidFill>
                      <a:prstDash val="solid"/>
                    </a:lnR>
                    <a:lnT w="19050">
                      <a:solidFill>
                        <a:srgbClr val="A5A5A5"/>
                      </a:solidFill>
                      <a:prstDash val="solid"/>
                    </a:lnT>
                    <a:lnB w="19050">
                      <a:solidFill>
                        <a:srgbClr val="A5A5A5"/>
                      </a:solidFill>
                      <a:prstDash val="soli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41910">
                        <a:lnSpc>
                          <a:spcPct val="100000"/>
                        </a:lnSpc>
                        <a:spcBef>
                          <a:spcPts val="965"/>
                        </a:spcBef>
                      </a:pPr>
                      <a:r>
                        <a:rPr sz="1200" spc="15" dirty="0">
                          <a:latin typeface="Trebuchet MS"/>
                          <a:cs typeface="Trebuchet MS"/>
                        </a:rPr>
                        <a:t>APL</a:t>
                      </a: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T="122555" marB="0">
                    <a:lnL w="19050">
                      <a:solidFill>
                        <a:srgbClr val="A5A5A5"/>
                      </a:solidFill>
                      <a:prstDash val="solid"/>
                    </a:lnL>
                    <a:lnR w="19050">
                      <a:solidFill>
                        <a:srgbClr val="A5A5A5"/>
                      </a:solidFill>
                      <a:prstDash val="solid"/>
                    </a:lnR>
                    <a:lnT w="19050">
                      <a:solidFill>
                        <a:srgbClr val="A5A5A5"/>
                      </a:solidFill>
                      <a:prstDash val="solid"/>
                    </a:lnT>
                    <a:lnB w="19050">
                      <a:solidFill>
                        <a:srgbClr val="A5A5A5"/>
                      </a:solidFill>
                      <a:prstDash val="soli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421657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A5A5A5"/>
                      </a:solidFill>
                      <a:prstDash val="solid"/>
                    </a:lnL>
                    <a:lnR w="19050">
                      <a:solidFill>
                        <a:srgbClr val="A5A5A5"/>
                      </a:solidFill>
                      <a:prstDash val="solid"/>
                    </a:lnR>
                    <a:lnT w="19050">
                      <a:solidFill>
                        <a:srgbClr val="A5A5A5"/>
                      </a:solidFill>
                      <a:prstDash val="solid"/>
                    </a:lnT>
                    <a:lnB w="19050">
                      <a:solidFill>
                        <a:srgbClr val="A5A5A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1910">
                        <a:lnSpc>
                          <a:spcPct val="100000"/>
                        </a:lnSpc>
                        <a:spcBef>
                          <a:spcPts val="990"/>
                        </a:spcBef>
                      </a:pPr>
                      <a:r>
                        <a:rPr sz="1150" spc="-5" dirty="0">
                          <a:latin typeface="Trebuchet MS"/>
                          <a:cs typeface="Trebuchet MS"/>
                        </a:rPr>
                        <a:t>7</a:t>
                      </a:r>
                      <a:r>
                        <a:rPr sz="1150" dirty="0">
                          <a:latin typeface="Trebuchet MS"/>
                          <a:cs typeface="Trebuchet MS"/>
                        </a:rPr>
                        <a:t>.</a:t>
                      </a:r>
                      <a:r>
                        <a:rPr sz="1150" spc="-5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150" spc="-5" dirty="0">
                          <a:latin typeface="Trebuchet MS"/>
                          <a:cs typeface="Trebuchet MS"/>
                        </a:rPr>
                        <a:t>За</a:t>
                      </a:r>
                      <a:r>
                        <a:rPr sz="1150" spc="5" dirty="0">
                          <a:latin typeface="Trebuchet MS"/>
                          <a:cs typeface="Trebuchet MS"/>
                        </a:rPr>
                        <a:t>к</a:t>
                      </a:r>
                      <a:r>
                        <a:rPr sz="1150" spc="-5" dirty="0">
                          <a:latin typeface="Trebuchet MS"/>
                          <a:cs typeface="Trebuchet MS"/>
                        </a:rPr>
                        <a:t>а</a:t>
                      </a:r>
                      <a:r>
                        <a:rPr sz="1150" dirty="0">
                          <a:latin typeface="Trebuchet MS"/>
                          <a:cs typeface="Trebuchet MS"/>
                        </a:rPr>
                        <a:t>з</a:t>
                      </a:r>
                      <a:r>
                        <a:rPr sz="1150" spc="-4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150" spc="5" dirty="0">
                          <a:latin typeface="Trebuchet MS"/>
                          <a:cs typeface="Trebuchet MS"/>
                        </a:rPr>
                        <a:t>м</a:t>
                      </a:r>
                      <a:r>
                        <a:rPr sz="1150" spc="-5" dirty="0">
                          <a:latin typeface="Trebuchet MS"/>
                          <a:cs typeface="Trebuchet MS"/>
                        </a:rPr>
                        <a:t>а</a:t>
                      </a:r>
                      <a:r>
                        <a:rPr sz="1150" dirty="0">
                          <a:latin typeface="Trebuchet MS"/>
                          <a:cs typeface="Trebuchet MS"/>
                        </a:rPr>
                        <a:t>л</a:t>
                      </a:r>
                      <a:r>
                        <a:rPr sz="1150" spc="-5" dirty="0">
                          <a:latin typeface="Trebuchet MS"/>
                          <a:cs typeface="Trebuchet MS"/>
                        </a:rPr>
                        <a:t>о</a:t>
                      </a:r>
                      <a:r>
                        <a:rPr sz="1150" dirty="0">
                          <a:latin typeface="Trebuchet MS"/>
                          <a:cs typeface="Trebuchet MS"/>
                        </a:rPr>
                        <a:t>ц</a:t>
                      </a:r>
                      <a:r>
                        <a:rPr sz="1150" spc="-5" dirty="0">
                          <a:latin typeface="Trebuchet MS"/>
                          <a:cs typeface="Trebuchet MS"/>
                        </a:rPr>
                        <a:t>е</a:t>
                      </a:r>
                      <a:r>
                        <a:rPr sz="1150" dirty="0">
                          <a:latin typeface="Trebuchet MS"/>
                          <a:cs typeface="Trebuchet MS"/>
                        </a:rPr>
                        <a:t>н</a:t>
                      </a:r>
                      <a:r>
                        <a:rPr sz="1150" spc="5" dirty="0">
                          <a:latin typeface="Trebuchet MS"/>
                          <a:cs typeface="Trebuchet MS"/>
                        </a:rPr>
                        <a:t>к</a:t>
                      </a:r>
                      <a:r>
                        <a:rPr sz="1150" dirty="0">
                          <a:latin typeface="Trebuchet MS"/>
                          <a:cs typeface="Trebuchet MS"/>
                        </a:rPr>
                        <a:t>и</a:t>
                      </a:r>
                      <a:r>
                        <a:rPr sz="1150" spc="-4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150" dirty="0">
                          <a:latin typeface="Trebuchet MS"/>
                          <a:cs typeface="Trebuchet MS"/>
                        </a:rPr>
                        <a:t>и</a:t>
                      </a:r>
                      <a:r>
                        <a:rPr sz="1150" spc="-4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150" spc="-5" dirty="0">
                          <a:latin typeface="Trebuchet MS"/>
                          <a:cs typeface="Trebuchet MS"/>
                        </a:rPr>
                        <a:t>о</a:t>
                      </a:r>
                      <a:r>
                        <a:rPr sz="1150" spc="5" dirty="0">
                          <a:latin typeface="Trebuchet MS"/>
                          <a:cs typeface="Trebuchet MS"/>
                        </a:rPr>
                        <a:t>б</a:t>
                      </a:r>
                      <a:r>
                        <a:rPr sz="1150" spc="-5" dirty="0">
                          <a:latin typeface="Trebuchet MS"/>
                          <a:cs typeface="Trebuchet MS"/>
                        </a:rPr>
                        <a:t>ор</a:t>
                      </a:r>
                      <a:r>
                        <a:rPr sz="1150" dirty="0">
                          <a:latin typeface="Trebuchet MS"/>
                          <a:cs typeface="Trebuchet MS"/>
                        </a:rPr>
                        <a:t>уд</a:t>
                      </a:r>
                      <a:r>
                        <a:rPr sz="1150" spc="-5" dirty="0">
                          <a:latin typeface="Trebuchet MS"/>
                          <a:cs typeface="Trebuchet MS"/>
                        </a:rPr>
                        <a:t>о</a:t>
                      </a:r>
                      <a:r>
                        <a:rPr sz="1150" dirty="0">
                          <a:latin typeface="Trebuchet MS"/>
                          <a:cs typeface="Trebuchet MS"/>
                        </a:rPr>
                        <a:t>в</a:t>
                      </a:r>
                      <a:r>
                        <a:rPr sz="1150" spc="-5" dirty="0">
                          <a:latin typeface="Trebuchet MS"/>
                          <a:cs typeface="Trebuchet MS"/>
                        </a:rPr>
                        <a:t>а</a:t>
                      </a:r>
                      <a:r>
                        <a:rPr sz="1150" dirty="0">
                          <a:latin typeface="Trebuchet MS"/>
                          <a:cs typeface="Trebuchet MS"/>
                        </a:rPr>
                        <a:t>ния</a:t>
                      </a:r>
                      <a:endParaRPr sz="1150">
                        <a:latin typeface="Trebuchet MS"/>
                        <a:cs typeface="Trebuchet MS"/>
                      </a:endParaRPr>
                    </a:p>
                  </a:txBody>
                  <a:tcPr marL="0" marR="0" marT="125730" marB="0">
                    <a:lnL w="19050">
                      <a:solidFill>
                        <a:srgbClr val="A5A5A5"/>
                      </a:solidFill>
                      <a:prstDash val="solid"/>
                    </a:lnL>
                    <a:lnR w="19050">
                      <a:solidFill>
                        <a:srgbClr val="A5A5A5"/>
                      </a:solidFill>
                      <a:prstDash val="solid"/>
                    </a:lnR>
                    <a:lnT w="19050">
                      <a:solidFill>
                        <a:srgbClr val="A5A5A5"/>
                      </a:solidFill>
                      <a:prstDash val="solid"/>
                    </a:lnT>
                    <a:lnB w="19050">
                      <a:solidFill>
                        <a:srgbClr val="A5A5A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1910">
                        <a:lnSpc>
                          <a:spcPct val="100000"/>
                        </a:lnSpc>
                        <a:spcBef>
                          <a:spcPts val="955"/>
                        </a:spcBef>
                      </a:pPr>
                      <a:r>
                        <a:rPr sz="1200" spc="30" dirty="0">
                          <a:latin typeface="Trebuchet MS"/>
                          <a:cs typeface="Trebuchet MS"/>
                        </a:rPr>
                        <a:t>Обсуждается</a:t>
                      </a:r>
                      <a:r>
                        <a:rPr sz="1200" spc="-5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spc="5" dirty="0">
                          <a:latin typeface="Trebuchet MS"/>
                          <a:cs typeface="Trebuchet MS"/>
                        </a:rPr>
                        <a:t>ежемесячно</a:t>
                      </a:r>
                      <a:r>
                        <a:rPr sz="1200" spc="-5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spc="70" dirty="0">
                          <a:latin typeface="Trebuchet MS"/>
                          <a:cs typeface="Trebuchet MS"/>
                        </a:rPr>
                        <a:t>на</a:t>
                      </a:r>
                      <a:r>
                        <a:rPr sz="1200" spc="-5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spc="40" dirty="0">
                          <a:latin typeface="Trebuchet MS"/>
                          <a:cs typeface="Trebuchet MS"/>
                        </a:rPr>
                        <a:t>собрании</a:t>
                      </a:r>
                      <a:r>
                        <a:rPr sz="1200" spc="-4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spc="10" dirty="0">
                          <a:latin typeface="Trebuchet MS"/>
                          <a:cs typeface="Trebuchet MS"/>
                        </a:rPr>
                        <a:t>менеджеров</a:t>
                      </a: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T="121285" marB="0">
                    <a:lnL w="19050">
                      <a:solidFill>
                        <a:srgbClr val="A5A5A5"/>
                      </a:solidFill>
                      <a:prstDash val="solid"/>
                    </a:lnL>
                    <a:lnR w="19050">
                      <a:solidFill>
                        <a:srgbClr val="A5A5A5"/>
                      </a:solidFill>
                      <a:prstDash val="solid"/>
                    </a:lnR>
                    <a:lnT w="19050">
                      <a:solidFill>
                        <a:srgbClr val="A5A5A5"/>
                      </a:solidFill>
                      <a:prstDash val="solid"/>
                    </a:lnT>
                    <a:lnB w="19050">
                      <a:solidFill>
                        <a:srgbClr val="A5A5A5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1910">
                        <a:lnSpc>
                          <a:spcPct val="100000"/>
                        </a:lnSpc>
                        <a:spcBef>
                          <a:spcPts val="955"/>
                        </a:spcBef>
                      </a:pPr>
                      <a:r>
                        <a:rPr sz="1200" spc="20" dirty="0">
                          <a:latin typeface="Trebuchet MS"/>
                          <a:cs typeface="Trebuchet MS"/>
                        </a:rPr>
                        <a:t>Бланк</a:t>
                      </a:r>
                      <a:r>
                        <a:rPr sz="1200" spc="-9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spc="5" dirty="0">
                          <a:latin typeface="Trebuchet MS"/>
                          <a:cs typeface="Trebuchet MS"/>
                        </a:rPr>
                        <a:t>заявки</a:t>
                      </a:r>
                      <a:r>
                        <a:rPr sz="1200" spc="-7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spc="70" dirty="0">
                          <a:latin typeface="Trebuchet MS"/>
                          <a:cs typeface="Trebuchet MS"/>
                        </a:rPr>
                        <a:t>на</a:t>
                      </a:r>
                      <a:r>
                        <a:rPr sz="1200" spc="-8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200" spc="5" dirty="0">
                          <a:latin typeface="Trebuchet MS"/>
                          <a:cs typeface="Trebuchet MS"/>
                        </a:rPr>
                        <a:t>покупки</a:t>
                      </a:r>
                      <a:endParaRPr sz="1200">
                        <a:latin typeface="Trebuchet MS"/>
                        <a:cs typeface="Trebuchet MS"/>
                      </a:endParaRPr>
                    </a:p>
                  </a:txBody>
                  <a:tcPr marL="0" marR="0" marT="121285" marB="0">
                    <a:lnL w="19050">
                      <a:solidFill>
                        <a:srgbClr val="A5A5A5"/>
                      </a:solidFill>
                      <a:prstDash val="solid"/>
                    </a:lnL>
                    <a:lnR w="19050">
                      <a:solidFill>
                        <a:srgbClr val="A5A5A5"/>
                      </a:solidFill>
                      <a:prstDash val="solid"/>
                    </a:lnR>
                    <a:lnT w="19050">
                      <a:solidFill>
                        <a:srgbClr val="A5A5A5"/>
                      </a:solidFill>
                      <a:prstDash val="solid"/>
                    </a:lnT>
                    <a:lnB w="19050">
                      <a:solidFill>
                        <a:srgbClr val="A5A5A5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29880" y="849884"/>
            <a:ext cx="4548910" cy="167994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4310"/>
              </a:lnSpc>
              <a:spcBef>
                <a:spcPts val="100"/>
              </a:spcBef>
            </a:pPr>
            <a:r>
              <a:rPr sz="3600" spc="254" dirty="0"/>
              <a:t>К</a:t>
            </a:r>
            <a:r>
              <a:rPr lang="uk-UA" sz="3600" spc="254" dirty="0"/>
              <a:t>ОВ</a:t>
            </a:r>
            <a:endParaRPr sz="3600" dirty="0"/>
          </a:p>
          <a:p>
            <a:pPr marL="12700" marR="5080">
              <a:lnSpc>
                <a:spcPts val="4320"/>
              </a:lnSpc>
              <a:spcBef>
                <a:spcPts val="85"/>
              </a:spcBef>
            </a:pPr>
            <a:r>
              <a:rPr sz="3600" spc="270" dirty="0" err="1">
                <a:solidFill>
                  <a:srgbClr val="F6BC25"/>
                </a:solidFill>
              </a:rPr>
              <a:t>Карт</a:t>
            </a:r>
            <a:r>
              <a:rPr lang="uk-UA" sz="3600" spc="270" dirty="0">
                <a:solidFill>
                  <a:srgbClr val="F6BC25"/>
                </a:solidFill>
              </a:rPr>
              <a:t>и</a:t>
            </a:r>
            <a:r>
              <a:rPr sz="3600" spc="270" dirty="0">
                <a:solidFill>
                  <a:srgbClr val="F6BC25"/>
                </a:solidFill>
              </a:rPr>
              <a:t> </a:t>
            </a:r>
            <a:r>
              <a:rPr lang="uk-UA" sz="3600" spc="120" dirty="0">
                <a:solidFill>
                  <a:srgbClr val="F6BC25"/>
                </a:solidFill>
              </a:rPr>
              <a:t>особистої</a:t>
            </a:r>
            <a:r>
              <a:rPr sz="3600" spc="120" dirty="0">
                <a:solidFill>
                  <a:srgbClr val="F6BC25"/>
                </a:solidFill>
              </a:rPr>
              <a:t> </a:t>
            </a:r>
            <a:r>
              <a:rPr sz="3600" spc="125" dirty="0">
                <a:solidFill>
                  <a:srgbClr val="F6BC25"/>
                </a:solidFill>
              </a:rPr>
              <a:t> </a:t>
            </a:r>
            <a:r>
              <a:rPr lang="uk-UA" sz="3600" spc="275" dirty="0">
                <a:solidFill>
                  <a:srgbClr val="F6BC25"/>
                </a:solidFill>
              </a:rPr>
              <a:t>відповідальності</a:t>
            </a:r>
            <a:endParaRPr sz="3600" dirty="0"/>
          </a:p>
        </p:txBody>
      </p:sp>
      <p:sp>
        <p:nvSpPr>
          <p:cNvPr id="3" name="object 3"/>
          <p:cNvSpPr/>
          <p:nvPr/>
        </p:nvSpPr>
        <p:spPr>
          <a:xfrm>
            <a:off x="6635210" y="3"/>
            <a:ext cx="5556885" cy="6858000"/>
          </a:xfrm>
          <a:custGeom>
            <a:avLst/>
            <a:gdLst/>
            <a:ahLst/>
            <a:cxnLst/>
            <a:rect l="l" t="t" r="r" b="b"/>
            <a:pathLst>
              <a:path w="5556884" h="6858000">
                <a:moveTo>
                  <a:pt x="5556788" y="0"/>
                </a:moveTo>
                <a:lnTo>
                  <a:pt x="0" y="0"/>
                </a:lnTo>
                <a:lnTo>
                  <a:pt x="0" y="6857996"/>
                </a:lnTo>
                <a:lnTo>
                  <a:pt x="5556788" y="6857996"/>
                </a:lnTo>
                <a:lnTo>
                  <a:pt x="5556788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7050085" y="1404619"/>
            <a:ext cx="4085590" cy="815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2900">
              <a:lnSpc>
                <a:spcPct val="153300"/>
              </a:lnSpc>
              <a:spcBef>
                <a:spcPts val="100"/>
              </a:spcBef>
              <a:tabLst>
                <a:tab pos="354965" algn="l"/>
              </a:tabLst>
            </a:pPr>
            <a:r>
              <a:rPr sz="1800" b="1" spc="-85" dirty="0">
                <a:latin typeface="Calibri"/>
                <a:cs typeface="Calibri"/>
              </a:rPr>
              <a:t>1.	</a:t>
            </a:r>
            <a:r>
              <a:rPr lang="uk-UA" sz="1800" b="1" spc="135" dirty="0">
                <a:latin typeface="Calibri"/>
                <a:cs typeface="Calibri"/>
              </a:rPr>
              <a:t>Скласти перелік циклічних задач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050085" y="2230628"/>
            <a:ext cx="4633595" cy="3025252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355600" marR="5080" indent="-342900">
              <a:lnSpc>
                <a:spcPct val="150600"/>
              </a:lnSpc>
              <a:spcBef>
                <a:spcPts val="160"/>
              </a:spcBef>
              <a:buAutoNum type="arabicPeriod" startAt="2"/>
              <a:tabLst>
                <a:tab pos="354965" algn="l"/>
                <a:tab pos="355600" algn="l"/>
              </a:tabLst>
            </a:pPr>
            <a:r>
              <a:rPr lang="ru-RU" b="1" spc="90" dirty="0">
                <a:cs typeface="Calibri"/>
              </a:rPr>
              <a:t>Розбити на </a:t>
            </a:r>
            <a:r>
              <a:rPr lang="ru-RU" b="1" spc="90" dirty="0" err="1">
                <a:cs typeface="Calibri"/>
              </a:rPr>
              <a:t>групи</a:t>
            </a:r>
            <a:r>
              <a:rPr lang="ru-RU" b="1" spc="90" dirty="0">
                <a:cs typeface="Calibri"/>
              </a:rPr>
              <a:t> (</a:t>
            </a:r>
            <a:r>
              <a:rPr lang="ru-RU" b="1" spc="90" dirty="0" err="1">
                <a:cs typeface="Calibri"/>
              </a:rPr>
              <a:t>фінанси</a:t>
            </a:r>
            <a:r>
              <a:rPr lang="ru-RU" b="1" spc="90" dirty="0">
                <a:cs typeface="Calibri"/>
              </a:rPr>
              <a:t>, HR, </a:t>
            </a:r>
            <a:r>
              <a:rPr lang="ru-RU" b="1" spc="90" dirty="0" err="1">
                <a:cs typeface="Calibri"/>
              </a:rPr>
              <a:t>технологія</a:t>
            </a:r>
            <a:r>
              <a:rPr lang="ru-RU" b="1" spc="90" dirty="0">
                <a:cs typeface="Calibri"/>
              </a:rPr>
              <a:t>, маркетинг, тех. стан і чистота…….)</a:t>
            </a:r>
          </a:p>
          <a:p>
            <a:pPr marL="355600" marR="5080" indent="-342900">
              <a:lnSpc>
                <a:spcPct val="150600"/>
              </a:lnSpc>
              <a:spcBef>
                <a:spcPts val="160"/>
              </a:spcBef>
              <a:buAutoNum type="arabicPeriod" startAt="2"/>
              <a:tabLst>
                <a:tab pos="354965" algn="l"/>
                <a:tab pos="355600" algn="l"/>
              </a:tabLst>
            </a:pPr>
            <a:r>
              <a:rPr lang="ru-RU" b="1" spc="90" dirty="0" err="1">
                <a:cs typeface="Calibri"/>
              </a:rPr>
              <a:t>Визначити</a:t>
            </a:r>
            <a:r>
              <a:rPr lang="ru-RU" b="1" spc="90" dirty="0">
                <a:cs typeface="Calibri"/>
              </a:rPr>
              <a:t> </a:t>
            </a:r>
            <a:r>
              <a:rPr lang="ru-RU" b="1" spc="90" dirty="0" err="1">
                <a:cs typeface="Calibri"/>
              </a:rPr>
              <a:t>періодичність</a:t>
            </a:r>
            <a:r>
              <a:rPr lang="ru-RU" b="1" spc="90" dirty="0">
                <a:cs typeface="Calibri"/>
              </a:rPr>
              <a:t> </a:t>
            </a:r>
            <a:r>
              <a:rPr lang="ru-RU" b="1" spc="90" dirty="0" err="1">
                <a:cs typeface="Calibri"/>
              </a:rPr>
              <a:t>виконання</a:t>
            </a:r>
            <a:endParaRPr lang="ru-RU" b="1" spc="90" dirty="0">
              <a:cs typeface="Calibri"/>
            </a:endParaRPr>
          </a:p>
          <a:p>
            <a:pPr marL="355600" marR="5080" indent="-342900">
              <a:lnSpc>
                <a:spcPct val="150600"/>
              </a:lnSpc>
              <a:spcBef>
                <a:spcPts val="160"/>
              </a:spcBef>
              <a:buAutoNum type="arabicPeriod" startAt="2"/>
              <a:tabLst>
                <a:tab pos="354965" algn="l"/>
                <a:tab pos="355600" algn="l"/>
              </a:tabLst>
            </a:pPr>
            <a:r>
              <a:rPr lang="ru-RU" b="1" spc="90" dirty="0">
                <a:cs typeface="Calibri"/>
              </a:rPr>
              <a:t> </a:t>
            </a:r>
            <a:r>
              <a:rPr lang="ru-RU" b="1" spc="90" dirty="0" err="1">
                <a:cs typeface="Calibri"/>
              </a:rPr>
              <a:t>Визначити</a:t>
            </a:r>
            <a:r>
              <a:rPr lang="ru-RU" b="1" spc="90" dirty="0">
                <a:cs typeface="Calibri"/>
              </a:rPr>
              <a:t> </a:t>
            </a:r>
            <a:r>
              <a:rPr lang="ru-RU" b="1" spc="90" dirty="0" err="1">
                <a:cs typeface="Calibri"/>
              </a:rPr>
              <a:t>виконавця</a:t>
            </a:r>
            <a:r>
              <a:rPr lang="ru-RU" b="1" spc="90" dirty="0">
                <a:cs typeface="Calibri"/>
              </a:rPr>
              <a:t> </a:t>
            </a:r>
          </a:p>
          <a:p>
            <a:pPr marL="355600" marR="5080" indent="-342900">
              <a:lnSpc>
                <a:spcPct val="150600"/>
              </a:lnSpc>
              <a:spcBef>
                <a:spcPts val="160"/>
              </a:spcBef>
              <a:buAutoNum type="arabicPeriod" startAt="2"/>
              <a:tabLst>
                <a:tab pos="354965" algn="l"/>
                <a:tab pos="355600" algn="l"/>
              </a:tabLst>
            </a:pPr>
            <a:r>
              <a:rPr lang="uk-UA" sz="1800" b="1" spc="100" dirty="0">
                <a:latin typeface="Calibri"/>
                <a:cs typeface="Calibri"/>
              </a:rPr>
              <a:t>Призначити відповідального</a:t>
            </a:r>
            <a:r>
              <a:rPr sz="1800" b="1" spc="30" dirty="0">
                <a:latin typeface="Calibri"/>
                <a:cs typeface="Calibri"/>
              </a:rPr>
              <a:t> </a:t>
            </a:r>
            <a:r>
              <a:rPr sz="1800" b="1" spc="90" dirty="0">
                <a:latin typeface="Calibri"/>
                <a:cs typeface="Calibri"/>
              </a:rPr>
              <a:t>менеджера</a:t>
            </a:r>
            <a:endParaRPr sz="1800" dirty="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77824" y="2863733"/>
            <a:ext cx="3407814" cy="3377589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62296"/>
            <a:ext cx="12184339" cy="6275746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0" y="152400"/>
            <a:ext cx="8861678" cy="492443"/>
          </a:xfrm>
        </p:spPr>
        <p:txBody>
          <a:bodyPr/>
          <a:lstStyle/>
          <a:p>
            <a:r>
              <a:rPr lang="uk-UA" dirty="0"/>
              <a:t>Інформаційний стенд</a:t>
            </a:r>
            <a:endParaRPr lang="ru-RU" dirty="0"/>
          </a:p>
        </p:txBody>
      </p:sp>
      <p:pic>
        <p:nvPicPr>
          <p:cNvPr id="3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09800" y="838200"/>
            <a:ext cx="8020050" cy="5659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838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09600" y="304800"/>
            <a:ext cx="6172200" cy="5642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4310"/>
              </a:lnSpc>
              <a:spcBef>
                <a:spcPts val="100"/>
              </a:spcBef>
            </a:pPr>
            <a:r>
              <a:rPr lang="uk-UA" sz="3600" b="1" spc="254" dirty="0" err="1">
                <a:latin typeface="Calibri"/>
                <a:cs typeface="Calibri"/>
              </a:rPr>
              <a:t>Навчання+спілкування</a:t>
            </a:r>
            <a:endParaRPr sz="3600" dirty="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635210" y="3"/>
            <a:ext cx="5556885" cy="6858000"/>
          </a:xfrm>
          <a:custGeom>
            <a:avLst/>
            <a:gdLst/>
            <a:ahLst/>
            <a:cxnLst/>
            <a:rect l="l" t="t" r="r" b="b"/>
            <a:pathLst>
              <a:path w="5556884" h="6858000">
                <a:moveTo>
                  <a:pt x="5556788" y="0"/>
                </a:moveTo>
                <a:lnTo>
                  <a:pt x="0" y="0"/>
                </a:lnTo>
                <a:lnTo>
                  <a:pt x="0" y="6857996"/>
                </a:lnTo>
                <a:lnTo>
                  <a:pt x="5556788" y="6857996"/>
                </a:lnTo>
                <a:lnTo>
                  <a:pt x="5556788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4"/>
          <p:cNvSpPr txBox="1">
            <a:spLocks/>
          </p:cNvSpPr>
          <p:nvPr/>
        </p:nvSpPr>
        <p:spPr>
          <a:xfrm>
            <a:off x="482282" y="1181245"/>
            <a:ext cx="11379835" cy="8745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ru-RU" sz="2800" kern="0" spc="310" dirty="0">
                <a:solidFill>
                  <a:sysClr val="windowText" lastClr="000000"/>
                </a:solidFill>
              </a:rPr>
              <a:t>Про </a:t>
            </a:r>
            <a:r>
              <a:rPr lang="ru-RU" sz="2800" kern="0" spc="310" dirty="0" err="1">
                <a:solidFill>
                  <a:sysClr val="windowText" lastClr="000000"/>
                </a:solidFill>
              </a:rPr>
              <a:t>що</a:t>
            </a:r>
            <a:r>
              <a:rPr lang="ru-RU" sz="2800" kern="0" spc="310" dirty="0">
                <a:solidFill>
                  <a:sysClr val="windowText" lastClr="000000"/>
                </a:solidFill>
              </a:rPr>
              <a:t> </a:t>
            </a:r>
            <a:r>
              <a:rPr lang="ru-RU" sz="2800" kern="0" spc="310" dirty="0" err="1">
                <a:solidFill>
                  <a:sysClr val="windowText" lastClr="000000"/>
                </a:solidFill>
              </a:rPr>
              <a:t>ви</a:t>
            </a:r>
            <a:r>
              <a:rPr lang="ru-RU" sz="2800" kern="0" spc="310" dirty="0">
                <a:solidFill>
                  <a:sysClr val="windowText" lastClr="000000"/>
                </a:solidFill>
              </a:rPr>
              <a:t> говорили з директором на </a:t>
            </a:r>
            <a:r>
              <a:rPr lang="ru-RU" sz="2800" kern="0" spc="310" dirty="0" err="1">
                <a:solidFill>
                  <a:sysClr val="windowText" lastClr="000000"/>
                </a:solidFill>
              </a:rPr>
              <a:t>попередньому</a:t>
            </a:r>
            <a:r>
              <a:rPr lang="ru-RU" sz="2800" kern="0" spc="310" dirty="0">
                <a:solidFill>
                  <a:sysClr val="windowText" lastClr="000000"/>
                </a:solidFill>
              </a:rPr>
              <a:t> </a:t>
            </a:r>
            <a:r>
              <a:rPr lang="ru-RU" sz="2800" kern="0" spc="310" dirty="0" err="1">
                <a:solidFill>
                  <a:sysClr val="windowText" lastClr="000000"/>
                </a:solidFill>
              </a:rPr>
              <a:t>місці</a:t>
            </a:r>
            <a:r>
              <a:rPr lang="ru-RU" sz="2800" kern="0" spc="310" dirty="0">
                <a:solidFill>
                  <a:sysClr val="windowText" lastClr="000000"/>
                </a:solidFill>
              </a:rPr>
              <a:t> </a:t>
            </a:r>
            <a:r>
              <a:rPr lang="ru-RU" sz="2800" kern="0" spc="310" dirty="0" err="1">
                <a:solidFill>
                  <a:sysClr val="windowText" lastClr="000000"/>
                </a:solidFill>
              </a:rPr>
              <a:t>роботи</a:t>
            </a:r>
            <a:r>
              <a:rPr lang="ru-RU" sz="2800" kern="0" spc="310" dirty="0">
                <a:solidFill>
                  <a:sysClr val="windowText" lastClr="000000"/>
                </a:solidFill>
              </a:rPr>
              <a:t>?</a:t>
            </a:r>
            <a:endParaRPr lang="ru-RU" sz="2800" kern="0" dirty="0">
              <a:solidFill>
                <a:sysClr val="windowText" lastClr="000000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5863D0F-8D04-FC66-2BB1-6D0350ED41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9731" y="2149582"/>
            <a:ext cx="8872537" cy="439189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155386" y="31231"/>
            <a:ext cx="6036683" cy="6857999"/>
          </a:xfrm>
          <a:prstGeom prst="rect">
            <a:avLst/>
          </a:prstGeom>
        </p:spPr>
      </p:pic>
      <p:sp>
        <p:nvSpPr>
          <p:cNvPr id="8" name="object 8"/>
          <p:cNvSpPr/>
          <p:nvPr/>
        </p:nvSpPr>
        <p:spPr>
          <a:xfrm>
            <a:off x="4550380" y="5630899"/>
            <a:ext cx="5979160" cy="1181100"/>
          </a:xfrm>
          <a:custGeom>
            <a:avLst/>
            <a:gdLst/>
            <a:ahLst/>
            <a:cxnLst/>
            <a:rect l="l" t="t" r="r" b="b"/>
            <a:pathLst>
              <a:path w="5979159" h="1181100">
                <a:moveTo>
                  <a:pt x="5979090" y="0"/>
                </a:moveTo>
                <a:lnTo>
                  <a:pt x="0" y="0"/>
                </a:lnTo>
                <a:lnTo>
                  <a:pt x="0" y="1180578"/>
                </a:lnTo>
                <a:lnTo>
                  <a:pt x="5979090" y="1180578"/>
                </a:lnTo>
                <a:lnTo>
                  <a:pt x="5979090" y="0"/>
                </a:lnTo>
                <a:close/>
              </a:path>
            </a:pathLst>
          </a:custGeom>
          <a:solidFill>
            <a:srgbClr val="F6BC2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82821" y="1295400"/>
            <a:ext cx="5713730" cy="5257800"/>
          </a:xfrm>
          <a:custGeom>
            <a:avLst/>
            <a:gdLst/>
            <a:ahLst/>
            <a:cxnLst/>
            <a:rect l="l" t="t" r="r" b="b"/>
            <a:pathLst>
              <a:path w="5713730" h="4107815">
                <a:moveTo>
                  <a:pt x="5713178" y="0"/>
                </a:moveTo>
                <a:lnTo>
                  <a:pt x="0" y="0"/>
                </a:lnTo>
                <a:lnTo>
                  <a:pt x="0" y="4107406"/>
                </a:lnTo>
                <a:lnTo>
                  <a:pt x="5713178" y="4107406"/>
                </a:lnTo>
                <a:lnTo>
                  <a:pt x="5713178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82821" y="128535"/>
            <a:ext cx="6477000" cy="1006686"/>
          </a:xfrm>
          <a:prstGeom prst="rect">
            <a:avLst/>
          </a:prstGeom>
        </p:spPr>
        <p:txBody>
          <a:bodyPr vert="horz" wrap="square" lIns="0" tIns="31750" rIns="0" bIns="0" rtlCol="0">
            <a:spAutoFit/>
          </a:bodyPr>
          <a:lstStyle/>
          <a:p>
            <a:pPr marL="12700" marR="5080">
              <a:lnSpc>
                <a:spcPts val="3790"/>
              </a:lnSpc>
              <a:spcBef>
                <a:spcPts val="250"/>
              </a:spcBef>
            </a:pPr>
            <a:r>
              <a:rPr lang="ru-RU" spc="170" dirty="0" err="1"/>
              <a:t>Реалії</a:t>
            </a:r>
            <a:r>
              <a:rPr lang="ru-RU" spc="5" dirty="0"/>
              <a:t> </a:t>
            </a:r>
            <a:r>
              <a:rPr lang="ru-RU" spc="220" dirty="0"/>
              <a:t>ресторанного </a:t>
            </a:r>
            <a:r>
              <a:rPr lang="ru-RU" spc="-710" dirty="0"/>
              <a:t> </a:t>
            </a:r>
            <a:br>
              <a:rPr lang="ru-RU" spc="-710" dirty="0"/>
            </a:br>
            <a:r>
              <a:rPr lang="ru-RU" spc="190" dirty="0" err="1">
                <a:solidFill>
                  <a:srgbClr val="F6BC25"/>
                </a:solidFill>
              </a:rPr>
              <a:t>бізнесу</a:t>
            </a:r>
            <a:endParaRPr spc="270" dirty="0"/>
          </a:p>
        </p:txBody>
      </p:sp>
      <p:sp>
        <p:nvSpPr>
          <p:cNvPr id="5" name="object 5"/>
          <p:cNvSpPr txBox="1"/>
          <p:nvPr/>
        </p:nvSpPr>
        <p:spPr>
          <a:xfrm>
            <a:off x="700404" y="1606128"/>
            <a:ext cx="4586605" cy="4744889"/>
          </a:xfrm>
          <a:prstGeom prst="rect">
            <a:avLst/>
          </a:prstGeom>
        </p:spPr>
        <p:txBody>
          <a:bodyPr vert="horz" wrap="square" lIns="0" tIns="165100" rIns="0" bIns="0" rtlCol="0">
            <a:spAutoFit/>
          </a:bodyPr>
          <a:lstStyle/>
          <a:p>
            <a:pPr marL="469900" indent="-457200" algn="just">
              <a:lnSpc>
                <a:spcPct val="100000"/>
              </a:lnSpc>
              <a:spcBef>
                <a:spcPts val="1300"/>
              </a:spcBef>
              <a:buFont typeface="+mj-lt"/>
              <a:buAutoNum type="arabicPeriod"/>
            </a:pPr>
            <a:r>
              <a:rPr lang="ru-RU" sz="2000" b="1" spc="-35" dirty="0" err="1">
                <a:cs typeface="Calibri"/>
              </a:rPr>
              <a:t>Несвоєчасна</a:t>
            </a:r>
            <a:r>
              <a:rPr lang="ru-RU" sz="2000" b="1" spc="-35" dirty="0">
                <a:cs typeface="Calibri"/>
              </a:rPr>
              <a:t> зарплата</a:t>
            </a:r>
          </a:p>
          <a:p>
            <a:pPr marL="469900" indent="-457200" algn="just">
              <a:lnSpc>
                <a:spcPct val="100000"/>
              </a:lnSpc>
              <a:spcBef>
                <a:spcPts val="1300"/>
              </a:spcBef>
              <a:buFont typeface="+mj-lt"/>
              <a:buAutoNum type="arabicPeriod"/>
            </a:pPr>
            <a:r>
              <a:rPr lang="ru-RU" sz="2000" b="1" spc="-35" dirty="0" err="1">
                <a:cs typeface="Calibri"/>
              </a:rPr>
              <a:t>Штрафи</a:t>
            </a:r>
            <a:r>
              <a:rPr lang="ru-RU" sz="2000" b="1" spc="-35" dirty="0">
                <a:cs typeface="Calibri"/>
              </a:rPr>
              <a:t> і </a:t>
            </a:r>
            <a:r>
              <a:rPr lang="ru-RU" sz="2000" b="1" spc="-35" dirty="0" err="1">
                <a:cs typeface="Calibri"/>
              </a:rPr>
              <a:t>вирахування</a:t>
            </a:r>
            <a:endParaRPr lang="ru-RU" sz="2000" b="1" spc="-35" dirty="0">
              <a:cs typeface="Calibri"/>
            </a:endParaRPr>
          </a:p>
          <a:p>
            <a:pPr marL="469900" indent="-457200" algn="just">
              <a:lnSpc>
                <a:spcPct val="100000"/>
              </a:lnSpc>
              <a:spcBef>
                <a:spcPts val="1300"/>
              </a:spcBef>
              <a:buFont typeface="+mj-lt"/>
              <a:buAutoNum type="arabicPeriod"/>
            </a:pPr>
            <a:r>
              <a:rPr lang="ru-RU" sz="2000" b="1" spc="-35" dirty="0" err="1">
                <a:cs typeface="Calibri"/>
              </a:rPr>
              <a:t>Відсутність</a:t>
            </a:r>
            <a:r>
              <a:rPr lang="ru-RU" sz="2000" b="1" spc="-35" dirty="0">
                <a:cs typeface="Calibri"/>
              </a:rPr>
              <a:t> </a:t>
            </a:r>
            <a:r>
              <a:rPr lang="ru-RU" sz="2000" b="1" spc="-35" dirty="0" err="1">
                <a:cs typeface="Calibri"/>
              </a:rPr>
              <a:t>інвентарю</a:t>
            </a:r>
            <a:endParaRPr lang="ru-RU" sz="2000" b="1" spc="-35" dirty="0">
              <a:cs typeface="Calibri"/>
            </a:endParaRPr>
          </a:p>
          <a:p>
            <a:pPr marL="469900" indent="-457200" algn="just">
              <a:lnSpc>
                <a:spcPct val="100000"/>
              </a:lnSpc>
              <a:spcBef>
                <a:spcPts val="1300"/>
              </a:spcBef>
              <a:buFont typeface="+mj-lt"/>
              <a:buAutoNum type="arabicPeriod"/>
            </a:pPr>
            <a:r>
              <a:rPr lang="ru-RU" sz="2000" b="1" spc="-35" dirty="0" err="1">
                <a:cs typeface="Calibri"/>
              </a:rPr>
              <a:t>Умови</a:t>
            </a:r>
            <a:r>
              <a:rPr lang="ru-RU" sz="2000" b="1" spc="-35" dirty="0">
                <a:cs typeface="Calibri"/>
              </a:rPr>
              <a:t> </a:t>
            </a:r>
            <a:r>
              <a:rPr lang="ru-RU" sz="2000" b="1" spc="-35" dirty="0" err="1">
                <a:cs typeface="Calibri"/>
              </a:rPr>
              <a:t>праці</a:t>
            </a:r>
            <a:endParaRPr lang="ru-RU" sz="2000" b="1" spc="-35" dirty="0">
              <a:cs typeface="Calibri"/>
            </a:endParaRPr>
          </a:p>
          <a:p>
            <a:pPr marL="469900" indent="-457200" algn="just">
              <a:lnSpc>
                <a:spcPct val="100000"/>
              </a:lnSpc>
              <a:spcBef>
                <a:spcPts val="1300"/>
              </a:spcBef>
              <a:buFont typeface="+mj-lt"/>
              <a:buAutoNum type="arabicPeriod"/>
            </a:pPr>
            <a:r>
              <a:rPr lang="ru-RU" sz="2000" b="1" spc="-35" dirty="0" err="1">
                <a:cs typeface="Calibri"/>
              </a:rPr>
              <a:t>Подвійні</a:t>
            </a:r>
            <a:r>
              <a:rPr lang="ru-RU" sz="2000" b="1" spc="-35" dirty="0">
                <a:cs typeface="Calibri"/>
              </a:rPr>
              <a:t> </a:t>
            </a:r>
            <a:r>
              <a:rPr lang="ru-RU" sz="2000" b="1" spc="-35" dirty="0" err="1">
                <a:cs typeface="Calibri"/>
              </a:rPr>
              <a:t>стандарти</a:t>
            </a:r>
            <a:endParaRPr lang="ru-RU" sz="2000" b="1" spc="-35" dirty="0">
              <a:cs typeface="Calibri"/>
            </a:endParaRPr>
          </a:p>
          <a:p>
            <a:pPr marL="469900" indent="-457200" algn="just">
              <a:lnSpc>
                <a:spcPct val="100000"/>
              </a:lnSpc>
              <a:spcBef>
                <a:spcPts val="1300"/>
              </a:spcBef>
              <a:buFont typeface="+mj-lt"/>
              <a:buAutoNum type="arabicPeriod"/>
            </a:pPr>
            <a:r>
              <a:rPr lang="ru-RU" sz="2000" b="1" spc="-35" dirty="0" err="1">
                <a:cs typeface="Calibri"/>
              </a:rPr>
              <a:t>Відсутність</a:t>
            </a:r>
            <a:r>
              <a:rPr lang="ru-RU" sz="2000" b="1" spc="-35" dirty="0">
                <a:cs typeface="Calibri"/>
              </a:rPr>
              <a:t> </a:t>
            </a:r>
            <a:r>
              <a:rPr lang="ru-RU" sz="2000" b="1" spc="-35" dirty="0" err="1">
                <a:cs typeface="Calibri"/>
              </a:rPr>
              <a:t>розвитку</a:t>
            </a:r>
            <a:r>
              <a:rPr lang="ru-RU" sz="2000" b="1" spc="-35" dirty="0">
                <a:cs typeface="Calibri"/>
              </a:rPr>
              <a:t> і </a:t>
            </a:r>
            <a:r>
              <a:rPr lang="ru-RU" sz="2000" b="1" spc="-35" dirty="0" err="1">
                <a:cs typeface="Calibri"/>
              </a:rPr>
              <a:t>зростання</a:t>
            </a:r>
            <a:endParaRPr lang="ru-RU" sz="2000" b="1" spc="-35" dirty="0">
              <a:cs typeface="Calibri"/>
            </a:endParaRPr>
          </a:p>
          <a:p>
            <a:pPr marL="469900" indent="-457200" algn="just">
              <a:lnSpc>
                <a:spcPct val="100000"/>
              </a:lnSpc>
              <a:spcBef>
                <a:spcPts val="1300"/>
              </a:spcBef>
              <a:buFont typeface="+mj-lt"/>
              <a:buAutoNum type="arabicPeriod"/>
            </a:pPr>
            <a:r>
              <a:rPr lang="ru-RU" sz="2000" b="1" spc="-35" dirty="0" err="1">
                <a:cs typeface="Calibri"/>
              </a:rPr>
              <a:t>Несправедливе</a:t>
            </a:r>
            <a:r>
              <a:rPr lang="ru-RU" sz="2000" b="1" spc="-35" dirty="0">
                <a:cs typeface="Calibri"/>
              </a:rPr>
              <a:t> </a:t>
            </a:r>
            <a:r>
              <a:rPr lang="ru-RU" sz="2000" b="1" spc="-35" dirty="0" err="1">
                <a:cs typeface="Calibri"/>
              </a:rPr>
              <a:t>ставлення</a:t>
            </a:r>
            <a:endParaRPr lang="ru-RU" sz="2000" b="1" spc="-35" dirty="0">
              <a:cs typeface="Calibri"/>
            </a:endParaRPr>
          </a:p>
          <a:p>
            <a:pPr marL="469900" indent="-457200" algn="just">
              <a:lnSpc>
                <a:spcPct val="100000"/>
              </a:lnSpc>
              <a:spcBef>
                <a:spcPts val="1300"/>
              </a:spcBef>
              <a:buFont typeface="+mj-lt"/>
              <a:buAutoNum type="arabicPeriod"/>
            </a:pPr>
            <a:r>
              <a:rPr lang="ru-RU" sz="2000" b="1" spc="-35" dirty="0">
                <a:cs typeface="Calibri"/>
              </a:rPr>
              <a:t>Не </a:t>
            </a:r>
            <a:r>
              <a:rPr lang="ru-RU" sz="2000" b="1" spc="-35" dirty="0" err="1">
                <a:cs typeface="Calibri"/>
              </a:rPr>
              <a:t>гнучкі</a:t>
            </a:r>
            <a:r>
              <a:rPr lang="ru-RU" sz="2000" b="1" spc="-35" dirty="0">
                <a:cs typeface="Calibri"/>
              </a:rPr>
              <a:t> </a:t>
            </a:r>
            <a:r>
              <a:rPr lang="ru-RU" sz="2000" b="1" spc="-35" dirty="0" err="1">
                <a:cs typeface="Calibri"/>
              </a:rPr>
              <a:t>графіки</a:t>
            </a:r>
            <a:endParaRPr lang="ru-RU" sz="2000" b="1" spc="-35" dirty="0">
              <a:cs typeface="Calibri"/>
            </a:endParaRPr>
          </a:p>
          <a:p>
            <a:pPr marL="469900" indent="-457200" algn="just">
              <a:lnSpc>
                <a:spcPct val="100000"/>
              </a:lnSpc>
              <a:spcBef>
                <a:spcPts val="1300"/>
              </a:spcBef>
              <a:buFont typeface="+mj-lt"/>
              <a:buAutoNum type="arabicPeriod"/>
            </a:pPr>
            <a:r>
              <a:rPr lang="ru-RU" sz="2000" b="1" spc="-35" dirty="0" err="1">
                <a:cs typeface="Calibri"/>
              </a:rPr>
              <a:t>Керівництво</a:t>
            </a:r>
            <a:r>
              <a:rPr lang="ru-RU" sz="2000" b="1" spc="-35" dirty="0">
                <a:cs typeface="Calibri"/>
              </a:rPr>
              <a:t> штату (голова «</a:t>
            </a:r>
            <a:r>
              <a:rPr lang="ru-RU" sz="2000" b="1" spc="-35" dirty="0" err="1">
                <a:cs typeface="Calibri"/>
              </a:rPr>
              <a:t>риби</a:t>
            </a:r>
            <a:r>
              <a:rPr lang="ru-RU" sz="2000" b="1" spc="-35" dirty="0">
                <a:cs typeface="Calibri"/>
              </a:rPr>
              <a:t>»)</a:t>
            </a:r>
          </a:p>
          <a:p>
            <a:pPr marL="469900" indent="-457200" algn="just">
              <a:lnSpc>
                <a:spcPct val="100000"/>
              </a:lnSpc>
              <a:spcBef>
                <a:spcPts val="1300"/>
              </a:spcBef>
              <a:buFont typeface="+mj-lt"/>
              <a:buAutoNum type="arabicPeriod"/>
            </a:pPr>
            <a:r>
              <a:rPr lang="ru-RU" sz="2000" b="1" spc="-35" dirty="0" err="1">
                <a:cs typeface="Calibri"/>
              </a:rPr>
              <a:t>Політика</a:t>
            </a:r>
            <a:r>
              <a:rPr lang="ru-RU" sz="2000" b="1" spc="-35" dirty="0">
                <a:cs typeface="Calibri"/>
              </a:rPr>
              <a:t> «</a:t>
            </a:r>
            <a:r>
              <a:rPr lang="ru-RU" sz="2000" b="1" spc="-35" dirty="0" err="1">
                <a:cs typeface="Calibri"/>
              </a:rPr>
              <a:t>зачинених</a:t>
            </a:r>
            <a:r>
              <a:rPr lang="ru-RU" sz="2000" b="1" spc="-35" dirty="0">
                <a:cs typeface="Calibri"/>
              </a:rPr>
              <a:t>» дверей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7" name="object 6"/>
          <p:cNvSpPr/>
          <p:nvPr/>
        </p:nvSpPr>
        <p:spPr>
          <a:xfrm>
            <a:off x="4711977" y="3978572"/>
            <a:ext cx="5979160" cy="1268730"/>
          </a:xfrm>
          <a:custGeom>
            <a:avLst/>
            <a:gdLst/>
            <a:ahLst/>
            <a:cxnLst/>
            <a:rect l="l" t="t" r="r" b="b"/>
            <a:pathLst>
              <a:path w="5979159" h="1268729">
                <a:moveTo>
                  <a:pt x="5979090" y="0"/>
                </a:moveTo>
                <a:lnTo>
                  <a:pt x="0" y="0"/>
                </a:lnTo>
                <a:lnTo>
                  <a:pt x="0" y="1268260"/>
                </a:lnTo>
                <a:lnTo>
                  <a:pt x="5979090" y="1268260"/>
                </a:lnTo>
                <a:lnTo>
                  <a:pt x="5979090" y="0"/>
                </a:lnTo>
                <a:close/>
              </a:path>
            </a:pathLst>
          </a:custGeom>
          <a:solidFill>
            <a:srgbClr val="F6BC2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7"/>
          <p:cNvSpPr txBox="1"/>
          <p:nvPr/>
        </p:nvSpPr>
        <p:spPr>
          <a:xfrm>
            <a:off x="5345844" y="4217803"/>
            <a:ext cx="4941155" cy="834844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12700" marR="5080" indent="346075" algn="r">
              <a:lnSpc>
                <a:spcPts val="2110"/>
              </a:lnSpc>
              <a:spcBef>
                <a:spcPts val="210"/>
              </a:spcBef>
            </a:pPr>
            <a:r>
              <a:rPr sz="1800" b="1" spc="85" dirty="0">
                <a:latin typeface="Calibri"/>
                <a:cs typeface="Calibri"/>
              </a:rPr>
              <a:t>«</a:t>
            </a:r>
            <a:r>
              <a:rPr sz="1800" b="1" spc="85" dirty="0" err="1">
                <a:latin typeface="Calibri"/>
                <a:cs typeface="Calibri"/>
              </a:rPr>
              <a:t>Вла</a:t>
            </a:r>
            <a:r>
              <a:rPr lang="uk-UA" sz="1800" b="1" spc="85" dirty="0" err="1">
                <a:latin typeface="Calibri"/>
                <a:cs typeface="Calibri"/>
              </a:rPr>
              <a:t>сник</a:t>
            </a:r>
            <a:r>
              <a:rPr lang="uk-UA" sz="1800" b="1" spc="85" dirty="0">
                <a:latin typeface="Calibri"/>
                <a:cs typeface="Calibri"/>
              </a:rPr>
              <a:t> живе поверхом вище і, коли напивається, спускається, строїть усіх та вибірково звільнює</a:t>
            </a:r>
            <a:r>
              <a:rPr sz="1800" b="1" spc="70" dirty="0">
                <a:latin typeface="Calibri"/>
                <a:cs typeface="Calibri"/>
              </a:rPr>
              <a:t>»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11" name="object 9"/>
          <p:cNvSpPr txBox="1"/>
          <p:nvPr/>
        </p:nvSpPr>
        <p:spPr>
          <a:xfrm>
            <a:off x="5719350" y="5806001"/>
            <a:ext cx="4339050" cy="839974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737870" marR="5080" indent="-725805" algn="r">
              <a:lnSpc>
                <a:spcPts val="2090"/>
              </a:lnSpc>
              <a:spcBef>
                <a:spcPts val="225"/>
              </a:spcBef>
            </a:pPr>
            <a:r>
              <a:rPr sz="1800" b="1" spc="85" dirty="0">
                <a:latin typeface="Calibri"/>
                <a:cs typeface="Calibri"/>
              </a:rPr>
              <a:t>«</a:t>
            </a:r>
            <a:r>
              <a:rPr sz="1800" b="1" spc="85" dirty="0" err="1">
                <a:latin typeface="Calibri"/>
                <a:cs typeface="Calibri"/>
              </a:rPr>
              <a:t>Вла</a:t>
            </a:r>
            <a:r>
              <a:rPr lang="uk-UA" sz="1800" b="1" spc="85" dirty="0" err="1">
                <a:latin typeface="Calibri"/>
                <a:cs typeface="Calibri"/>
              </a:rPr>
              <a:t>сник</a:t>
            </a:r>
            <a:r>
              <a:rPr sz="1800" b="1" spc="35" dirty="0">
                <a:latin typeface="Calibri"/>
                <a:cs typeface="Calibri"/>
              </a:rPr>
              <a:t> </a:t>
            </a:r>
            <a:r>
              <a:rPr lang="uk-UA" b="1" spc="90" dirty="0">
                <a:latin typeface="Calibri"/>
                <a:cs typeface="Calibri"/>
              </a:rPr>
              <a:t>поцілив з рушниці бухгалтера</a:t>
            </a:r>
            <a:r>
              <a:rPr sz="1800" b="1" spc="125" dirty="0">
                <a:latin typeface="Calibri"/>
                <a:cs typeface="Calibri"/>
              </a:rPr>
              <a:t>,</a:t>
            </a:r>
            <a:r>
              <a:rPr sz="1800" b="1" spc="25" dirty="0">
                <a:latin typeface="Calibri"/>
                <a:cs typeface="Calibri"/>
              </a:rPr>
              <a:t> </a:t>
            </a:r>
            <a:r>
              <a:rPr lang="uk-UA" sz="1800" b="1" spc="60" dirty="0">
                <a:latin typeface="Calibri"/>
                <a:cs typeface="Calibri"/>
              </a:rPr>
              <a:t>тому що </a:t>
            </a:r>
            <a:r>
              <a:rPr lang="uk-UA" sz="1800" b="1" spc="35" dirty="0">
                <a:latin typeface="Calibri"/>
                <a:cs typeface="Calibri"/>
              </a:rPr>
              <a:t>йому</a:t>
            </a:r>
            <a:r>
              <a:rPr sz="1800" b="1" spc="20" dirty="0">
                <a:latin typeface="Calibri"/>
                <a:cs typeface="Calibri"/>
              </a:rPr>
              <a:t> </a:t>
            </a:r>
            <a:r>
              <a:rPr sz="1800" b="1" spc="100" dirty="0">
                <a:latin typeface="Calibri"/>
                <a:cs typeface="Calibri"/>
              </a:rPr>
              <a:t>не</a:t>
            </a:r>
            <a:endParaRPr sz="1800" dirty="0">
              <a:latin typeface="Calibri"/>
              <a:cs typeface="Calibri"/>
            </a:endParaRPr>
          </a:p>
          <a:p>
            <a:pPr marR="5080" algn="r">
              <a:lnSpc>
                <a:spcPts val="2150"/>
              </a:lnSpc>
            </a:pPr>
            <a:r>
              <a:rPr lang="uk-UA" sz="1800" b="1" spc="95" dirty="0">
                <a:latin typeface="Calibri"/>
                <a:cs typeface="Calibri"/>
              </a:rPr>
              <a:t>сподобався </a:t>
            </a:r>
            <a:r>
              <a:rPr lang="uk-UA" b="1" spc="95" dirty="0">
                <a:latin typeface="Calibri"/>
                <a:cs typeface="Calibri"/>
              </a:rPr>
              <a:t>дохід</a:t>
            </a:r>
            <a:r>
              <a:rPr sz="1800" b="1" spc="45" dirty="0">
                <a:latin typeface="Calibri"/>
                <a:cs typeface="Calibri"/>
              </a:rPr>
              <a:t>»</a:t>
            </a:r>
            <a:endParaRPr sz="18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к управлять сервисом в ресторане и кафе_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533400"/>
            <a:ext cx="9677400" cy="5443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622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902363" y="0"/>
            <a:ext cx="2289635" cy="2889493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971800" y="2559811"/>
            <a:ext cx="5943599" cy="1681229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12700" marR="5080" indent="193675" algn="ctr">
              <a:lnSpc>
                <a:spcPts val="4300"/>
              </a:lnSpc>
              <a:spcBef>
                <a:spcPts val="210"/>
              </a:spcBef>
            </a:pPr>
            <a:r>
              <a:rPr lang="uk-UA" sz="4000" spc="235" dirty="0"/>
              <a:t>Хто ти такий</a:t>
            </a:r>
            <a:r>
              <a:rPr sz="4000" spc="240" dirty="0"/>
              <a:t>, </a:t>
            </a:r>
            <a:r>
              <a:rPr sz="4000" spc="245" dirty="0"/>
              <a:t> </a:t>
            </a:r>
            <a:r>
              <a:rPr sz="4000" strike="sngStrike" spc="204" dirty="0" err="1">
                <a:solidFill>
                  <a:srgbClr val="F6BC25"/>
                </a:solidFill>
              </a:rPr>
              <a:t>рабовла</a:t>
            </a:r>
            <a:r>
              <a:rPr lang="uk-UA" sz="4000" strike="sngStrike" spc="204" dirty="0" err="1">
                <a:solidFill>
                  <a:srgbClr val="F6BC25"/>
                </a:solidFill>
              </a:rPr>
              <a:t>сник</a:t>
            </a:r>
            <a:r>
              <a:rPr lang="uk-UA" sz="4000" strike="sngStrike" spc="204" dirty="0">
                <a:solidFill>
                  <a:srgbClr val="F6BC25"/>
                </a:solidFill>
              </a:rPr>
              <a:t> </a:t>
            </a:r>
            <a:r>
              <a:rPr sz="4000" strike="noStrike" spc="285" dirty="0"/>
              <a:t>р</a:t>
            </a:r>
            <a:r>
              <a:rPr lang="uk-UA" sz="4000" strike="noStrike" spc="285" dirty="0" err="1"/>
              <a:t>оботодавець</a:t>
            </a:r>
            <a:r>
              <a:rPr sz="4000" strike="noStrike" spc="345" dirty="0"/>
              <a:t>?</a:t>
            </a:r>
            <a:endParaRPr sz="4000" dirty="0"/>
          </a:p>
        </p:txBody>
      </p:sp>
      <p:sp>
        <p:nvSpPr>
          <p:cNvPr id="4" name="object 4"/>
          <p:cNvSpPr/>
          <p:nvPr/>
        </p:nvSpPr>
        <p:spPr>
          <a:xfrm>
            <a:off x="4421234" y="4624382"/>
            <a:ext cx="3349625" cy="0"/>
          </a:xfrm>
          <a:custGeom>
            <a:avLst/>
            <a:gdLst/>
            <a:ahLst/>
            <a:cxnLst/>
            <a:rect l="l" t="t" r="r" b="b"/>
            <a:pathLst>
              <a:path w="3349625">
                <a:moveTo>
                  <a:pt x="0" y="0"/>
                </a:moveTo>
                <a:lnTo>
                  <a:pt x="3349533" y="1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43258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700587" y="0"/>
            <a:ext cx="7491730" cy="6858000"/>
          </a:xfrm>
          <a:custGeom>
            <a:avLst/>
            <a:gdLst/>
            <a:ahLst/>
            <a:cxnLst/>
            <a:rect l="l" t="t" r="r" b="b"/>
            <a:pathLst>
              <a:path w="7491730" h="6858000">
                <a:moveTo>
                  <a:pt x="7491412" y="0"/>
                </a:moveTo>
                <a:lnTo>
                  <a:pt x="0" y="0"/>
                </a:lnTo>
                <a:lnTo>
                  <a:pt x="0" y="6857999"/>
                </a:lnTo>
                <a:lnTo>
                  <a:pt x="7491412" y="6857999"/>
                </a:lnTo>
                <a:lnTo>
                  <a:pt x="7491412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789940" y="1201419"/>
            <a:ext cx="3508375" cy="885190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 marR="5080">
              <a:lnSpc>
                <a:spcPct val="101400"/>
              </a:lnSpc>
              <a:spcBef>
                <a:spcPts val="50"/>
              </a:spcBef>
            </a:pPr>
            <a:r>
              <a:rPr sz="2800" b="1" spc="70" dirty="0" err="1">
                <a:latin typeface="Calibri"/>
                <a:cs typeface="Calibri"/>
              </a:rPr>
              <a:t>Вид</a:t>
            </a:r>
            <a:r>
              <a:rPr lang="uk-UA" sz="2800" b="1" spc="70" dirty="0">
                <a:latin typeface="Calibri"/>
                <a:cs typeface="Calibri"/>
              </a:rPr>
              <a:t>и</a:t>
            </a:r>
            <a:r>
              <a:rPr sz="2800" b="1" spc="45" dirty="0">
                <a:latin typeface="Calibri"/>
                <a:cs typeface="Calibri"/>
              </a:rPr>
              <a:t> </a:t>
            </a:r>
            <a:r>
              <a:rPr sz="2800" b="1" spc="70" dirty="0" err="1">
                <a:latin typeface="Calibri"/>
                <a:cs typeface="Calibri"/>
              </a:rPr>
              <a:t>ком</a:t>
            </a:r>
            <a:r>
              <a:rPr lang="uk-UA" sz="2800" b="1" spc="70" dirty="0" err="1">
                <a:latin typeface="Calibri"/>
                <a:cs typeface="Calibri"/>
              </a:rPr>
              <a:t>унікації</a:t>
            </a:r>
            <a:r>
              <a:rPr sz="2800" b="1" spc="70" dirty="0">
                <a:latin typeface="Calibri"/>
                <a:cs typeface="Calibri"/>
              </a:rPr>
              <a:t> </a:t>
            </a:r>
            <a:r>
              <a:rPr sz="2800" b="1" spc="-620" dirty="0">
                <a:latin typeface="Calibri"/>
                <a:cs typeface="Calibri"/>
              </a:rPr>
              <a:t> </a:t>
            </a:r>
            <a:r>
              <a:rPr sz="2800" b="1" spc="55" dirty="0">
                <a:latin typeface="Calibri"/>
                <a:cs typeface="Calibri"/>
              </a:rPr>
              <a:t>в </a:t>
            </a:r>
            <a:r>
              <a:rPr sz="2800" b="1" spc="225" dirty="0" err="1">
                <a:latin typeface="Calibri"/>
                <a:cs typeface="Calibri"/>
              </a:rPr>
              <a:t>ресторан</a:t>
            </a:r>
            <a:r>
              <a:rPr lang="uk-UA" sz="2800" b="1" spc="225" dirty="0">
                <a:latin typeface="Calibri"/>
                <a:cs typeface="Calibri"/>
              </a:rPr>
              <a:t>і</a:t>
            </a:r>
            <a:endParaRPr sz="2800" dirty="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876800" y="279357"/>
            <a:ext cx="3908425" cy="3244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  <a:tabLst>
                <a:tab pos="354965" algn="l"/>
              </a:tabLst>
            </a:pPr>
            <a:r>
              <a:rPr sz="1950" b="0" spc="-300" dirty="0">
                <a:latin typeface="Trebuchet MS"/>
                <a:cs typeface="Trebuchet MS"/>
              </a:rPr>
              <a:t>1.	</a:t>
            </a:r>
            <a:r>
              <a:rPr lang="uk-UA" sz="1950" b="0" spc="114" dirty="0">
                <a:latin typeface="Trebuchet MS"/>
                <a:cs typeface="Trebuchet MS"/>
              </a:rPr>
              <a:t>Співбесіда</a:t>
            </a:r>
            <a:r>
              <a:rPr sz="1950" b="0" spc="75" dirty="0">
                <a:latin typeface="Trebuchet MS"/>
                <a:cs typeface="Trebuchet MS"/>
              </a:rPr>
              <a:t>.</a:t>
            </a:r>
            <a:endParaRPr sz="1950" dirty="0">
              <a:latin typeface="Trebuchet MS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876800" y="603842"/>
            <a:ext cx="7162799" cy="6229269"/>
          </a:xfrm>
          <a:prstGeom prst="rect">
            <a:avLst/>
          </a:prstGeom>
        </p:spPr>
        <p:txBody>
          <a:bodyPr vert="horz" wrap="square" lIns="0" tIns="17208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355"/>
              </a:spcBef>
              <a:buAutoNum type="arabicPeriod" startAt="2"/>
              <a:tabLst>
                <a:tab pos="354965" algn="l"/>
                <a:tab pos="355600" algn="l"/>
              </a:tabLst>
            </a:pPr>
            <a:r>
              <a:rPr lang="ru-RU" sz="1950" spc="85" dirty="0" err="1">
                <a:latin typeface="Trebuchet MS"/>
                <a:cs typeface="Trebuchet MS"/>
              </a:rPr>
              <a:t>Навчання</a:t>
            </a:r>
            <a:r>
              <a:rPr lang="ru-RU" sz="1950" spc="85" dirty="0">
                <a:latin typeface="Trebuchet MS"/>
                <a:cs typeface="Trebuchet MS"/>
              </a:rPr>
              <a:t> і </a:t>
            </a:r>
            <a:r>
              <a:rPr lang="ru-RU" sz="1950" spc="85" dirty="0" err="1">
                <a:latin typeface="Trebuchet MS"/>
                <a:cs typeface="Trebuchet MS"/>
              </a:rPr>
              <a:t>атестація</a:t>
            </a:r>
            <a:r>
              <a:rPr lang="ru-RU" sz="1950" spc="85" dirty="0">
                <a:latin typeface="Trebuchet MS"/>
                <a:cs typeface="Trebuchet MS"/>
              </a:rPr>
              <a:t>.</a:t>
            </a:r>
          </a:p>
          <a:p>
            <a:pPr marL="355600" indent="-342900">
              <a:lnSpc>
                <a:spcPct val="100000"/>
              </a:lnSpc>
              <a:spcBef>
                <a:spcPts val="1355"/>
              </a:spcBef>
              <a:buAutoNum type="arabicPeriod" startAt="2"/>
              <a:tabLst>
                <a:tab pos="354965" algn="l"/>
                <a:tab pos="355600" algn="l"/>
              </a:tabLst>
            </a:pPr>
            <a:r>
              <a:rPr lang="ru-RU" sz="1950" spc="85" dirty="0" err="1">
                <a:latin typeface="Trebuchet MS"/>
                <a:cs typeface="Trebuchet MS"/>
              </a:rPr>
              <a:t>Збори</a:t>
            </a:r>
            <a:r>
              <a:rPr lang="ru-RU" sz="1950" spc="85" dirty="0">
                <a:latin typeface="Trebuchet MS"/>
                <a:cs typeface="Trebuchet MS"/>
              </a:rPr>
              <a:t> </a:t>
            </a:r>
            <a:r>
              <a:rPr lang="ru-RU" sz="1950" spc="85" dirty="0" err="1">
                <a:latin typeface="Trebuchet MS"/>
                <a:cs typeface="Trebuchet MS"/>
              </a:rPr>
              <a:t>зміни</a:t>
            </a:r>
            <a:r>
              <a:rPr lang="ru-RU" sz="1950" spc="85" dirty="0">
                <a:latin typeface="Trebuchet MS"/>
                <a:cs typeface="Trebuchet MS"/>
              </a:rPr>
              <a:t>.</a:t>
            </a:r>
          </a:p>
          <a:p>
            <a:pPr marL="355600" indent="-342900">
              <a:lnSpc>
                <a:spcPct val="100000"/>
              </a:lnSpc>
              <a:spcBef>
                <a:spcPts val="1355"/>
              </a:spcBef>
              <a:buAutoNum type="arabicPeriod" startAt="2"/>
              <a:tabLst>
                <a:tab pos="354965" algn="l"/>
                <a:tab pos="355600" algn="l"/>
              </a:tabLst>
            </a:pPr>
            <a:r>
              <a:rPr lang="ru-RU" sz="1950" spc="85" dirty="0" err="1">
                <a:latin typeface="Trebuchet MS"/>
                <a:cs typeface="Trebuchet MS"/>
              </a:rPr>
              <a:t>Збори</a:t>
            </a:r>
            <a:r>
              <a:rPr lang="ru-RU" sz="1950" spc="85" dirty="0">
                <a:latin typeface="Trebuchet MS"/>
                <a:cs typeface="Trebuchet MS"/>
              </a:rPr>
              <a:t> </a:t>
            </a:r>
            <a:r>
              <a:rPr lang="ru-RU" sz="1950" spc="85" dirty="0" err="1">
                <a:latin typeface="Trebuchet MS"/>
                <a:cs typeface="Trebuchet MS"/>
              </a:rPr>
              <a:t>менеджерів</a:t>
            </a:r>
            <a:r>
              <a:rPr lang="ru-RU" sz="1950" spc="85" dirty="0">
                <a:latin typeface="Trebuchet MS"/>
                <a:cs typeface="Trebuchet MS"/>
              </a:rPr>
              <a:t>.</a:t>
            </a:r>
          </a:p>
          <a:p>
            <a:pPr marL="355600" indent="-342900">
              <a:lnSpc>
                <a:spcPct val="100000"/>
              </a:lnSpc>
              <a:spcBef>
                <a:spcPts val="1355"/>
              </a:spcBef>
              <a:buAutoNum type="arabicPeriod" startAt="2"/>
              <a:tabLst>
                <a:tab pos="354965" algn="l"/>
                <a:tab pos="355600" algn="l"/>
              </a:tabLst>
            </a:pPr>
            <a:r>
              <a:rPr lang="ru-RU" sz="1950" spc="85" dirty="0" err="1">
                <a:latin typeface="Trebuchet MS"/>
                <a:cs typeface="Trebuchet MS"/>
              </a:rPr>
              <a:t>Звіт</a:t>
            </a:r>
            <a:r>
              <a:rPr lang="ru-RU" sz="1950" spc="85" dirty="0">
                <a:latin typeface="Trebuchet MS"/>
                <a:cs typeface="Trebuchet MS"/>
              </a:rPr>
              <a:t> по КОВ (карта </a:t>
            </a:r>
            <a:r>
              <a:rPr lang="ru-RU" sz="1950" spc="85" dirty="0" err="1">
                <a:latin typeface="Trebuchet MS"/>
                <a:cs typeface="Trebuchet MS"/>
              </a:rPr>
              <a:t>особистої</a:t>
            </a:r>
            <a:r>
              <a:rPr lang="ru-RU" sz="1950" spc="85" dirty="0">
                <a:latin typeface="Trebuchet MS"/>
                <a:cs typeface="Trebuchet MS"/>
              </a:rPr>
              <a:t> </a:t>
            </a:r>
            <a:r>
              <a:rPr lang="ru-RU" sz="1950" spc="85" dirty="0" err="1">
                <a:latin typeface="Trebuchet MS"/>
                <a:cs typeface="Trebuchet MS"/>
              </a:rPr>
              <a:t>відповідальності</a:t>
            </a:r>
            <a:r>
              <a:rPr lang="ru-RU" sz="1950" spc="85" dirty="0">
                <a:latin typeface="Trebuchet MS"/>
                <a:cs typeface="Trebuchet MS"/>
              </a:rPr>
              <a:t>).</a:t>
            </a:r>
          </a:p>
          <a:p>
            <a:pPr marL="355600" indent="-342900">
              <a:lnSpc>
                <a:spcPct val="100000"/>
              </a:lnSpc>
              <a:spcBef>
                <a:spcPts val="1355"/>
              </a:spcBef>
              <a:buAutoNum type="arabicPeriod" startAt="2"/>
              <a:tabLst>
                <a:tab pos="354965" algn="l"/>
                <a:tab pos="355600" algn="l"/>
              </a:tabLst>
            </a:pPr>
            <a:r>
              <a:rPr lang="ru-RU" sz="1950" spc="85" dirty="0" err="1">
                <a:latin typeface="Trebuchet MS"/>
                <a:cs typeface="Trebuchet MS"/>
              </a:rPr>
              <a:t>Загальні</a:t>
            </a:r>
            <a:r>
              <a:rPr lang="ru-RU" sz="1950" spc="85" dirty="0">
                <a:latin typeface="Trebuchet MS"/>
                <a:cs typeface="Trebuchet MS"/>
              </a:rPr>
              <a:t> </a:t>
            </a:r>
            <a:r>
              <a:rPr lang="ru-RU" sz="1950" spc="85" dirty="0" err="1">
                <a:latin typeface="Trebuchet MS"/>
                <a:cs typeface="Trebuchet MS"/>
              </a:rPr>
              <a:t>збори</a:t>
            </a:r>
            <a:r>
              <a:rPr lang="ru-RU" sz="1950" spc="85" dirty="0">
                <a:latin typeface="Trebuchet MS"/>
                <a:cs typeface="Trebuchet MS"/>
              </a:rPr>
              <a:t> </a:t>
            </a:r>
            <a:r>
              <a:rPr lang="ru-RU" sz="1950" spc="85" dirty="0" err="1">
                <a:latin typeface="Trebuchet MS"/>
                <a:cs typeface="Trebuchet MS"/>
              </a:rPr>
              <a:t>всього</a:t>
            </a:r>
            <a:r>
              <a:rPr lang="ru-RU" sz="1950" spc="85" dirty="0">
                <a:latin typeface="Trebuchet MS"/>
                <a:cs typeface="Trebuchet MS"/>
              </a:rPr>
              <a:t> персоналу.</a:t>
            </a:r>
          </a:p>
          <a:p>
            <a:pPr marL="355600" indent="-342900">
              <a:lnSpc>
                <a:spcPct val="100000"/>
              </a:lnSpc>
              <a:spcBef>
                <a:spcPts val="1355"/>
              </a:spcBef>
              <a:buAutoNum type="arabicPeriod" startAt="2"/>
              <a:tabLst>
                <a:tab pos="354965" algn="l"/>
                <a:tab pos="355600" algn="l"/>
              </a:tabLst>
            </a:pPr>
            <a:r>
              <a:rPr lang="ru-RU" sz="1950" spc="85" dirty="0">
                <a:latin typeface="Trebuchet MS"/>
                <a:cs typeface="Trebuchet MS"/>
              </a:rPr>
              <a:t>Т-А-Т - </a:t>
            </a:r>
            <a:r>
              <a:rPr lang="ru-RU" sz="1950" spc="85" dirty="0" err="1">
                <a:latin typeface="Trebuchet MS"/>
                <a:cs typeface="Trebuchet MS"/>
              </a:rPr>
              <a:t>особиста</a:t>
            </a:r>
            <a:r>
              <a:rPr lang="ru-RU" sz="1950" spc="85" dirty="0">
                <a:latin typeface="Trebuchet MS"/>
                <a:cs typeface="Trebuchet MS"/>
              </a:rPr>
              <a:t> </a:t>
            </a:r>
            <a:r>
              <a:rPr lang="ru-RU" sz="1950" spc="85" dirty="0" err="1">
                <a:latin typeface="Trebuchet MS"/>
                <a:cs typeface="Trebuchet MS"/>
              </a:rPr>
              <a:t>зустріч</a:t>
            </a:r>
            <a:r>
              <a:rPr lang="ru-RU" sz="1950" spc="85" dirty="0">
                <a:latin typeface="Trebuchet MS"/>
                <a:cs typeface="Trebuchet MS"/>
              </a:rPr>
              <a:t> (неформальна </a:t>
            </a:r>
            <a:r>
              <a:rPr lang="ru-RU" sz="1950" spc="85" dirty="0" err="1">
                <a:latin typeface="Trebuchet MS"/>
                <a:cs typeface="Trebuchet MS"/>
              </a:rPr>
              <a:t>бесіда</a:t>
            </a:r>
            <a:r>
              <a:rPr lang="ru-RU" sz="1950" spc="85" dirty="0">
                <a:latin typeface="Trebuchet MS"/>
                <a:cs typeface="Trebuchet MS"/>
              </a:rPr>
              <a:t>).</a:t>
            </a:r>
          </a:p>
          <a:p>
            <a:pPr marL="355600" indent="-342900">
              <a:lnSpc>
                <a:spcPct val="100000"/>
              </a:lnSpc>
              <a:spcBef>
                <a:spcPts val="1355"/>
              </a:spcBef>
              <a:buAutoNum type="arabicPeriod" startAt="2"/>
              <a:tabLst>
                <a:tab pos="354965" algn="l"/>
                <a:tab pos="355600" algn="l"/>
              </a:tabLst>
            </a:pPr>
            <a:r>
              <a:rPr lang="ru-RU" sz="1950" spc="85" dirty="0" err="1">
                <a:latin typeface="Trebuchet MS"/>
                <a:cs typeface="Trebuchet MS"/>
              </a:rPr>
              <a:t>Зустріч</a:t>
            </a:r>
            <a:r>
              <a:rPr lang="ru-RU" sz="1950" spc="85" dirty="0">
                <a:latin typeface="Trebuchet MS"/>
                <a:cs typeface="Trebuchet MS"/>
              </a:rPr>
              <a:t> з </a:t>
            </a:r>
            <a:r>
              <a:rPr lang="en-US" sz="1950" spc="85" dirty="0">
                <a:latin typeface="Trebuchet MS"/>
                <a:cs typeface="Trebuchet MS"/>
              </a:rPr>
              <a:t>Action Plan.</a:t>
            </a:r>
          </a:p>
          <a:p>
            <a:pPr marL="355600" indent="-342900">
              <a:lnSpc>
                <a:spcPct val="100000"/>
              </a:lnSpc>
              <a:spcBef>
                <a:spcPts val="1355"/>
              </a:spcBef>
              <a:buAutoNum type="arabicPeriod" startAt="2"/>
              <a:tabLst>
                <a:tab pos="354965" algn="l"/>
                <a:tab pos="355600" algn="l"/>
              </a:tabLst>
            </a:pPr>
            <a:r>
              <a:rPr lang="ru-RU" sz="1950" spc="85" dirty="0" err="1">
                <a:latin typeface="Trebuchet MS"/>
                <a:cs typeface="Trebuchet MS"/>
              </a:rPr>
              <a:t>Аналіз</a:t>
            </a:r>
            <a:r>
              <a:rPr lang="ru-RU" sz="1950" spc="85" dirty="0">
                <a:latin typeface="Trebuchet MS"/>
                <a:cs typeface="Trebuchet MS"/>
              </a:rPr>
              <a:t> </a:t>
            </a:r>
            <a:r>
              <a:rPr lang="en-US" sz="1950" spc="85" dirty="0">
                <a:latin typeface="Trebuchet MS"/>
                <a:cs typeface="Trebuchet MS"/>
              </a:rPr>
              <a:t>Cost &amp; Price.</a:t>
            </a:r>
          </a:p>
          <a:p>
            <a:pPr marL="355600" indent="-342900">
              <a:lnSpc>
                <a:spcPct val="100000"/>
              </a:lnSpc>
              <a:spcBef>
                <a:spcPts val="1355"/>
              </a:spcBef>
              <a:buAutoNum type="arabicPeriod" startAt="2"/>
              <a:tabLst>
                <a:tab pos="354965" algn="l"/>
                <a:tab pos="355600" algn="l"/>
              </a:tabLst>
            </a:pPr>
            <a:r>
              <a:rPr lang="ru-RU" sz="1950" spc="85" dirty="0" err="1">
                <a:latin typeface="Trebuchet MS"/>
                <a:cs typeface="Trebuchet MS"/>
              </a:rPr>
              <a:t>Затвердження</a:t>
            </a:r>
            <a:r>
              <a:rPr lang="ru-RU" sz="1950" spc="85" dirty="0">
                <a:latin typeface="Trebuchet MS"/>
                <a:cs typeface="Trebuchet MS"/>
              </a:rPr>
              <a:t> бюджету.</a:t>
            </a:r>
          </a:p>
          <a:p>
            <a:pPr marL="355600" indent="-342900">
              <a:lnSpc>
                <a:spcPct val="100000"/>
              </a:lnSpc>
              <a:spcBef>
                <a:spcPts val="1355"/>
              </a:spcBef>
              <a:buAutoNum type="arabicPeriod" startAt="2"/>
              <a:tabLst>
                <a:tab pos="354965" algn="l"/>
                <a:tab pos="355600" algn="l"/>
              </a:tabLst>
            </a:pPr>
            <a:r>
              <a:rPr lang="en-US" sz="1950" spc="85" dirty="0">
                <a:latin typeface="Trebuchet MS"/>
                <a:cs typeface="Trebuchet MS"/>
              </a:rPr>
              <a:t>Feed back </a:t>
            </a:r>
            <a:r>
              <a:rPr lang="ru-RU" sz="1950" spc="85" dirty="0">
                <a:latin typeface="Trebuchet MS"/>
                <a:cs typeface="Trebuchet MS"/>
              </a:rPr>
              <a:t>по КОС (карта </a:t>
            </a:r>
            <a:r>
              <a:rPr lang="ru-RU" sz="1950" spc="85" dirty="0" err="1">
                <a:latin typeface="Trebuchet MS"/>
                <a:cs typeface="Trebuchet MS"/>
              </a:rPr>
              <a:t>особистого</a:t>
            </a:r>
            <a:r>
              <a:rPr lang="ru-RU" sz="1950" spc="85" dirty="0">
                <a:latin typeface="Trebuchet MS"/>
                <a:cs typeface="Trebuchet MS"/>
              </a:rPr>
              <a:t> </a:t>
            </a:r>
            <a:r>
              <a:rPr lang="ru-RU" sz="1950" spc="85" dirty="0" err="1">
                <a:latin typeface="Trebuchet MS"/>
                <a:cs typeface="Trebuchet MS"/>
              </a:rPr>
              <a:t>спостереження</a:t>
            </a:r>
            <a:r>
              <a:rPr lang="ru-RU" sz="1950" spc="85" dirty="0">
                <a:latin typeface="Trebuchet MS"/>
                <a:cs typeface="Trebuchet MS"/>
              </a:rPr>
              <a:t>).</a:t>
            </a:r>
          </a:p>
          <a:p>
            <a:pPr marL="355600" indent="-342900">
              <a:lnSpc>
                <a:spcPct val="100000"/>
              </a:lnSpc>
              <a:spcBef>
                <a:spcPts val="1355"/>
              </a:spcBef>
              <a:buAutoNum type="arabicPeriod" startAt="2"/>
              <a:tabLst>
                <a:tab pos="354965" algn="l"/>
                <a:tab pos="355600" algn="l"/>
              </a:tabLst>
            </a:pPr>
            <a:r>
              <a:rPr lang="ru-RU" sz="1950" spc="85" dirty="0" err="1">
                <a:latin typeface="Trebuchet MS"/>
                <a:cs typeface="Trebuchet MS"/>
              </a:rPr>
              <a:t>Дисциплінарна</a:t>
            </a:r>
            <a:r>
              <a:rPr lang="ru-RU" sz="1950" spc="85" dirty="0">
                <a:latin typeface="Trebuchet MS"/>
                <a:cs typeface="Trebuchet MS"/>
              </a:rPr>
              <a:t> </a:t>
            </a:r>
            <a:r>
              <a:rPr lang="ru-RU" sz="1950" spc="85" dirty="0" err="1">
                <a:latin typeface="Trebuchet MS"/>
                <a:cs typeface="Trebuchet MS"/>
              </a:rPr>
              <a:t>бесіда</a:t>
            </a:r>
            <a:r>
              <a:rPr lang="ru-RU" sz="1950" spc="85" dirty="0">
                <a:latin typeface="Trebuchet MS"/>
                <a:cs typeface="Trebuchet MS"/>
              </a:rPr>
              <a:t>.</a:t>
            </a:r>
          </a:p>
          <a:p>
            <a:pPr marL="355600" indent="-342900">
              <a:lnSpc>
                <a:spcPct val="100000"/>
              </a:lnSpc>
              <a:spcBef>
                <a:spcPts val="1355"/>
              </a:spcBef>
              <a:buAutoNum type="arabicPeriod" startAt="2"/>
              <a:tabLst>
                <a:tab pos="354965" algn="l"/>
                <a:tab pos="355600" algn="l"/>
              </a:tabLst>
            </a:pPr>
            <a:r>
              <a:rPr lang="ru-RU" sz="1950" spc="85" dirty="0">
                <a:latin typeface="Trebuchet MS"/>
                <a:cs typeface="Trebuchet MS"/>
              </a:rPr>
              <a:t>ОРС (</a:t>
            </a:r>
            <a:r>
              <a:rPr lang="ru-RU" sz="1950" spc="85" dirty="0" err="1">
                <a:latin typeface="Trebuchet MS"/>
                <a:cs typeface="Trebuchet MS"/>
              </a:rPr>
              <a:t>оцінка</a:t>
            </a:r>
            <a:r>
              <a:rPr lang="ru-RU" sz="1950" spc="85" dirty="0">
                <a:latin typeface="Trebuchet MS"/>
                <a:cs typeface="Trebuchet MS"/>
              </a:rPr>
              <a:t> </a:t>
            </a:r>
            <a:r>
              <a:rPr lang="ru-RU" sz="1950" spc="85" dirty="0" err="1">
                <a:latin typeface="Trebuchet MS"/>
                <a:cs typeface="Trebuchet MS"/>
              </a:rPr>
              <a:t>роботи</a:t>
            </a:r>
            <a:r>
              <a:rPr lang="ru-RU" sz="1950" spc="85" dirty="0">
                <a:latin typeface="Trebuchet MS"/>
                <a:cs typeface="Trebuchet MS"/>
              </a:rPr>
              <a:t> </a:t>
            </a:r>
            <a:r>
              <a:rPr lang="ru-RU" sz="1950" spc="85" dirty="0" err="1">
                <a:latin typeface="Trebuchet MS"/>
                <a:cs typeface="Trebuchet MS"/>
              </a:rPr>
              <a:t>співробітника</a:t>
            </a:r>
            <a:r>
              <a:rPr lang="ru-RU" sz="1950" spc="85" dirty="0">
                <a:latin typeface="Trebuchet MS"/>
                <a:cs typeface="Trebuchet MS"/>
              </a:rPr>
              <a:t>)</a:t>
            </a:r>
          </a:p>
          <a:p>
            <a:pPr marL="355600" indent="-342900">
              <a:lnSpc>
                <a:spcPct val="100000"/>
              </a:lnSpc>
              <a:spcBef>
                <a:spcPts val="1355"/>
              </a:spcBef>
              <a:buAutoNum type="arabicPeriod" startAt="2"/>
              <a:tabLst>
                <a:tab pos="354965" algn="l"/>
                <a:tab pos="355600" algn="l"/>
              </a:tabLst>
            </a:pPr>
            <a:r>
              <a:rPr lang="ru-RU" sz="1950" spc="85" dirty="0" err="1">
                <a:latin typeface="Trebuchet MS"/>
                <a:cs typeface="Trebuchet MS"/>
              </a:rPr>
              <a:t>Нетрадиційний</a:t>
            </a:r>
            <a:r>
              <a:rPr lang="ru-RU" sz="1950" spc="85" dirty="0">
                <a:latin typeface="Trebuchet MS"/>
                <a:cs typeface="Trebuchet MS"/>
              </a:rPr>
              <a:t> </a:t>
            </a:r>
            <a:r>
              <a:rPr lang="ru-RU" sz="1950" spc="85" dirty="0" err="1">
                <a:latin typeface="Trebuchet MS"/>
                <a:cs typeface="Trebuchet MS"/>
              </a:rPr>
              <a:t>способи</a:t>
            </a:r>
            <a:r>
              <a:rPr lang="ru-RU" sz="1950" spc="85" dirty="0">
                <a:latin typeface="Trebuchet MS"/>
                <a:cs typeface="Trebuchet MS"/>
              </a:rPr>
              <a:t> </a:t>
            </a:r>
            <a:r>
              <a:rPr lang="ru-RU" sz="1950" spc="85" dirty="0" err="1">
                <a:latin typeface="Trebuchet MS"/>
                <a:cs typeface="Trebuchet MS"/>
              </a:rPr>
              <a:t>комунікації</a:t>
            </a:r>
            <a:endParaRPr sz="1950" dirty="0">
              <a:latin typeface="Trebuchet MS"/>
              <a:cs typeface="Trebuchet M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861567" y="2339510"/>
            <a:ext cx="1492250" cy="0"/>
          </a:xfrm>
          <a:custGeom>
            <a:avLst/>
            <a:gdLst/>
            <a:ahLst/>
            <a:cxnLst/>
            <a:rect l="l" t="t" r="r" b="b"/>
            <a:pathLst>
              <a:path w="1492250">
                <a:moveTo>
                  <a:pt x="0" y="0"/>
                </a:moveTo>
                <a:lnTo>
                  <a:pt x="1492165" y="1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962621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52400" y="1543192"/>
            <a:ext cx="10859770" cy="826135"/>
            <a:chOff x="1332621" y="3388682"/>
            <a:chExt cx="10859770" cy="826135"/>
          </a:xfrm>
        </p:grpSpPr>
        <p:sp>
          <p:nvSpPr>
            <p:cNvPr id="3" name="object 3"/>
            <p:cNvSpPr/>
            <p:nvPr/>
          </p:nvSpPr>
          <p:spPr>
            <a:xfrm>
              <a:off x="1856096" y="3801437"/>
              <a:ext cx="10336530" cy="0"/>
            </a:xfrm>
            <a:custGeom>
              <a:avLst/>
              <a:gdLst/>
              <a:ahLst/>
              <a:cxnLst/>
              <a:rect l="l" t="t" r="r" b="b"/>
              <a:pathLst>
                <a:path w="10336530">
                  <a:moveTo>
                    <a:pt x="0" y="0"/>
                  </a:moveTo>
                  <a:lnTo>
                    <a:pt x="10335904" y="1"/>
                  </a:lnTo>
                </a:path>
              </a:pathLst>
            </a:custGeom>
            <a:ln w="28575">
              <a:solidFill>
                <a:srgbClr val="F2F2F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337877" y="3646093"/>
              <a:ext cx="6011545" cy="306705"/>
            </a:xfrm>
            <a:custGeom>
              <a:avLst/>
              <a:gdLst/>
              <a:ahLst/>
              <a:cxnLst/>
              <a:rect l="l" t="t" r="r" b="b"/>
              <a:pathLst>
                <a:path w="6011545" h="306704">
                  <a:moveTo>
                    <a:pt x="321487" y="276136"/>
                  </a:moveTo>
                  <a:lnTo>
                    <a:pt x="176364" y="146977"/>
                  </a:lnTo>
                  <a:lnTo>
                    <a:pt x="31242" y="276136"/>
                  </a:lnTo>
                  <a:lnTo>
                    <a:pt x="31242" y="301459"/>
                  </a:lnTo>
                  <a:lnTo>
                    <a:pt x="176364" y="172300"/>
                  </a:lnTo>
                  <a:lnTo>
                    <a:pt x="321487" y="301459"/>
                  </a:lnTo>
                  <a:lnTo>
                    <a:pt x="321487" y="276136"/>
                  </a:lnTo>
                  <a:close/>
                </a:path>
                <a:path w="6011545" h="306704">
                  <a:moveTo>
                    <a:pt x="352729" y="156972"/>
                  </a:moveTo>
                  <a:lnTo>
                    <a:pt x="176364" y="0"/>
                  </a:lnTo>
                  <a:lnTo>
                    <a:pt x="0" y="156972"/>
                  </a:lnTo>
                  <a:lnTo>
                    <a:pt x="0" y="187756"/>
                  </a:lnTo>
                  <a:lnTo>
                    <a:pt x="176364" y="30784"/>
                  </a:lnTo>
                  <a:lnTo>
                    <a:pt x="352729" y="187756"/>
                  </a:lnTo>
                  <a:lnTo>
                    <a:pt x="352729" y="156972"/>
                  </a:lnTo>
                  <a:close/>
                </a:path>
                <a:path w="6011545" h="306704">
                  <a:moveTo>
                    <a:pt x="3210458" y="4622"/>
                  </a:moveTo>
                  <a:lnTo>
                    <a:pt x="3065335" y="133781"/>
                  </a:lnTo>
                  <a:lnTo>
                    <a:pt x="2920225" y="4622"/>
                  </a:lnTo>
                  <a:lnTo>
                    <a:pt x="2920225" y="29959"/>
                  </a:lnTo>
                  <a:lnTo>
                    <a:pt x="3065335" y="159118"/>
                  </a:lnTo>
                  <a:lnTo>
                    <a:pt x="3210458" y="29959"/>
                  </a:lnTo>
                  <a:lnTo>
                    <a:pt x="3210458" y="4622"/>
                  </a:lnTo>
                  <a:close/>
                </a:path>
                <a:path w="6011545" h="306704">
                  <a:moveTo>
                    <a:pt x="3241700" y="118325"/>
                  </a:moveTo>
                  <a:lnTo>
                    <a:pt x="3065335" y="275297"/>
                  </a:lnTo>
                  <a:lnTo>
                    <a:pt x="2888983" y="118325"/>
                  </a:lnTo>
                  <a:lnTo>
                    <a:pt x="2888983" y="149110"/>
                  </a:lnTo>
                  <a:lnTo>
                    <a:pt x="3065335" y="306082"/>
                  </a:lnTo>
                  <a:lnTo>
                    <a:pt x="3241700" y="149110"/>
                  </a:lnTo>
                  <a:lnTo>
                    <a:pt x="3241700" y="118325"/>
                  </a:lnTo>
                  <a:close/>
                </a:path>
                <a:path w="6011545" h="306704">
                  <a:moveTo>
                    <a:pt x="5980163" y="280746"/>
                  </a:moveTo>
                  <a:lnTo>
                    <a:pt x="5835040" y="151587"/>
                  </a:lnTo>
                  <a:lnTo>
                    <a:pt x="5689917" y="280746"/>
                  </a:lnTo>
                  <a:lnTo>
                    <a:pt x="5689917" y="306082"/>
                  </a:lnTo>
                  <a:lnTo>
                    <a:pt x="5835040" y="176923"/>
                  </a:lnTo>
                  <a:lnTo>
                    <a:pt x="5980163" y="306082"/>
                  </a:lnTo>
                  <a:lnTo>
                    <a:pt x="5980163" y="280746"/>
                  </a:lnTo>
                  <a:close/>
                </a:path>
                <a:path w="6011545" h="306704">
                  <a:moveTo>
                    <a:pt x="6011405" y="161582"/>
                  </a:moveTo>
                  <a:lnTo>
                    <a:pt x="5835040" y="4622"/>
                  </a:lnTo>
                  <a:lnTo>
                    <a:pt x="5658675" y="161582"/>
                  </a:lnTo>
                  <a:lnTo>
                    <a:pt x="5658675" y="192366"/>
                  </a:lnTo>
                  <a:lnTo>
                    <a:pt x="5835040" y="35407"/>
                  </a:lnTo>
                  <a:lnTo>
                    <a:pt x="6011405" y="192366"/>
                  </a:lnTo>
                  <a:lnTo>
                    <a:pt x="6011405" y="16158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332621" y="3388682"/>
              <a:ext cx="958215" cy="826135"/>
            </a:xfrm>
            <a:custGeom>
              <a:avLst/>
              <a:gdLst/>
              <a:ahLst/>
              <a:cxnLst/>
              <a:rect l="l" t="t" r="r" b="b"/>
              <a:pathLst>
                <a:path w="958214" h="826135">
                  <a:moveTo>
                    <a:pt x="730004" y="0"/>
                  </a:moveTo>
                  <a:lnTo>
                    <a:pt x="227584" y="0"/>
                  </a:lnTo>
                  <a:lnTo>
                    <a:pt x="0" y="412753"/>
                  </a:lnTo>
                  <a:lnTo>
                    <a:pt x="227584" y="825507"/>
                  </a:lnTo>
                  <a:lnTo>
                    <a:pt x="730004" y="825507"/>
                  </a:lnTo>
                  <a:lnTo>
                    <a:pt x="957588" y="412753"/>
                  </a:lnTo>
                  <a:lnTo>
                    <a:pt x="730004" y="0"/>
                  </a:lnTo>
                  <a:close/>
                </a:path>
              </a:pathLst>
            </a:custGeom>
            <a:solidFill>
              <a:srgbClr val="1C1D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593899" y="3583923"/>
              <a:ext cx="435609" cy="435609"/>
            </a:xfrm>
            <a:custGeom>
              <a:avLst/>
              <a:gdLst/>
              <a:ahLst/>
              <a:cxnLst/>
              <a:rect l="l" t="t" r="r" b="b"/>
              <a:pathLst>
                <a:path w="435610" h="435610">
                  <a:moveTo>
                    <a:pt x="218525" y="433005"/>
                  </a:moveTo>
                  <a:lnTo>
                    <a:pt x="216501" y="433005"/>
                  </a:lnTo>
                  <a:lnTo>
                    <a:pt x="216501" y="435028"/>
                  </a:lnTo>
                  <a:lnTo>
                    <a:pt x="218525" y="435028"/>
                  </a:lnTo>
                  <a:lnTo>
                    <a:pt x="218525" y="433005"/>
                  </a:lnTo>
                  <a:close/>
                </a:path>
                <a:path w="435610" h="435610">
                  <a:moveTo>
                    <a:pt x="291367" y="0"/>
                  </a:moveTo>
                  <a:lnTo>
                    <a:pt x="145682" y="0"/>
                  </a:lnTo>
                  <a:lnTo>
                    <a:pt x="141636" y="2023"/>
                  </a:lnTo>
                  <a:lnTo>
                    <a:pt x="141636" y="4046"/>
                  </a:lnTo>
                  <a:lnTo>
                    <a:pt x="0" y="354092"/>
                  </a:lnTo>
                  <a:lnTo>
                    <a:pt x="0" y="358140"/>
                  </a:lnTo>
                  <a:lnTo>
                    <a:pt x="2023" y="360163"/>
                  </a:lnTo>
                  <a:lnTo>
                    <a:pt x="2023" y="362186"/>
                  </a:lnTo>
                  <a:lnTo>
                    <a:pt x="4046" y="364209"/>
                  </a:lnTo>
                  <a:lnTo>
                    <a:pt x="143659" y="364209"/>
                  </a:lnTo>
                  <a:lnTo>
                    <a:pt x="212455" y="433005"/>
                  </a:lnTo>
                  <a:lnTo>
                    <a:pt x="222572" y="433005"/>
                  </a:lnTo>
                  <a:lnTo>
                    <a:pt x="244830" y="410747"/>
                  </a:lnTo>
                  <a:lnTo>
                    <a:pt x="210432" y="410747"/>
                  </a:lnTo>
                  <a:lnTo>
                    <a:pt x="155801" y="354092"/>
                  </a:lnTo>
                  <a:lnTo>
                    <a:pt x="156598" y="350046"/>
                  </a:lnTo>
                  <a:lnTo>
                    <a:pt x="18210" y="350046"/>
                  </a:lnTo>
                  <a:lnTo>
                    <a:pt x="151753" y="14163"/>
                  </a:lnTo>
                  <a:lnTo>
                    <a:pt x="297485" y="14163"/>
                  </a:lnTo>
                  <a:lnTo>
                    <a:pt x="293391" y="4046"/>
                  </a:lnTo>
                  <a:lnTo>
                    <a:pt x="293391" y="2023"/>
                  </a:lnTo>
                  <a:lnTo>
                    <a:pt x="291367" y="0"/>
                  </a:lnTo>
                  <a:close/>
                </a:path>
                <a:path w="435610" h="435610">
                  <a:moveTo>
                    <a:pt x="224595" y="76888"/>
                  </a:moveTo>
                  <a:lnTo>
                    <a:pt x="210432" y="76888"/>
                  </a:lnTo>
                  <a:lnTo>
                    <a:pt x="210432" y="410747"/>
                  </a:lnTo>
                  <a:lnTo>
                    <a:pt x="224595" y="410747"/>
                  </a:lnTo>
                  <a:lnTo>
                    <a:pt x="224595" y="76888"/>
                  </a:lnTo>
                  <a:close/>
                </a:path>
                <a:path w="435610" h="435610">
                  <a:moveTo>
                    <a:pt x="239088" y="76888"/>
                  </a:moveTo>
                  <a:lnTo>
                    <a:pt x="224595" y="76888"/>
                  </a:lnTo>
                  <a:lnTo>
                    <a:pt x="279227" y="354092"/>
                  </a:lnTo>
                  <a:lnTo>
                    <a:pt x="224595" y="410747"/>
                  </a:lnTo>
                  <a:lnTo>
                    <a:pt x="244830" y="410747"/>
                  </a:lnTo>
                  <a:lnTo>
                    <a:pt x="291367" y="364209"/>
                  </a:lnTo>
                  <a:lnTo>
                    <a:pt x="430982" y="364209"/>
                  </a:lnTo>
                  <a:lnTo>
                    <a:pt x="433005" y="362186"/>
                  </a:lnTo>
                  <a:lnTo>
                    <a:pt x="433005" y="360163"/>
                  </a:lnTo>
                  <a:lnTo>
                    <a:pt x="435028" y="358140"/>
                  </a:lnTo>
                  <a:lnTo>
                    <a:pt x="435028" y="354092"/>
                  </a:lnTo>
                  <a:lnTo>
                    <a:pt x="433391" y="350046"/>
                  </a:lnTo>
                  <a:lnTo>
                    <a:pt x="293391" y="350046"/>
                  </a:lnTo>
                  <a:lnTo>
                    <a:pt x="239088" y="76888"/>
                  </a:lnTo>
                  <a:close/>
                </a:path>
                <a:path w="435610" h="435610">
                  <a:moveTo>
                    <a:pt x="226618" y="14163"/>
                  </a:moveTo>
                  <a:lnTo>
                    <a:pt x="208408" y="14163"/>
                  </a:lnTo>
                  <a:lnTo>
                    <a:pt x="141636" y="350046"/>
                  </a:lnTo>
                  <a:lnTo>
                    <a:pt x="156598" y="350046"/>
                  </a:lnTo>
                  <a:lnTo>
                    <a:pt x="210432" y="76888"/>
                  </a:lnTo>
                  <a:lnTo>
                    <a:pt x="239088" y="76888"/>
                  </a:lnTo>
                  <a:lnTo>
                    <a:pt x="226618" y="14163"/>
                  </a:lnTo>
                  <a:close/>
                </a:path>
                <a:path w="435610" h="435610">
                  <a:moveTo>
                    <a:pt x="297485" y="14163"/>
                  </a:moveTo>
                  <a:lnTo>
                    <a:pt x="283273" y="14163"/>
                  </a:lnTo>
                  <a:lnTo>
                    <a:pt x="416817" y="350046"/>
                  </a:lnTo>
                  <a:lnTo>
                    <a:pt x="433391" y="350046"/>
                  </a:lnTo>
                  <a:lnTo>
                    <a:pt x="297485" y="1416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1110615" y="2446838"/>
            <a:ext cx="2741930" cy="531556"/>
          </a:xfrm>
          <a:prstGeom prst="rect">
            <a:avLst/>
          </a:prstGeom>
          <a:solidFill>
            <a:srgbClr val="FFC000"/>
          </a:solidFill>
        </p:spPr>
        <p:txBody>
          <a:bodyPr vert="horz" wrap="square" lIns="0" tIns="43815" rIns="0" bIns="0" rtlCol="0">
            <a:spAutoFit/>
          </a:bodyPr>
          <a:lstStyle/>
          <a:p>
            <a:pPr marL="90805" marR="457200">
              <a:lnSpc>
                <a:spcPts val="1900"/>
              </a:lnSpc>
              <a:spcBef>
                <a:spcPts val="345"/>
              </a:spcBef>
            </a:pPr>
            <a:r>
              <a:rPr lang="uk-UA" b="1" spc="95" dirty="0">
                <a:latin typeface="Calibri"/>
                <a:cs typeface="Calibri"/>
              </a:rPr>
              <a:t>Прописати критерії посади</a:t>
            </a:r>
            <a:endParaRPr dirty="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58326" y="812235"/>
            <a:ext cx="2741930" cy="668773"/>
          </a:xfrm>
          <a:prstGeom prst="rect">
            <a:avLst/>
          </a:prstGeom>
          <a:solidFill>
            <a:srgbClr val="FFC000"/>
          </a:solidFill>
        </p:spPr>
        <p:txBody>
          <a:bodyPr vert="horz" wrap="square" lIns="0" tIns="11430" rIns="0" bIns="0" rtlCol="0">
            <a:spAutoFit/>
          </a:bodyPr>
          <a:lstStyle/>
          <a:p>
            <a:pPr marL="90805" marR="111125">
              <a:lnSpc>
                <a:spcPct val="123100"/>
              </a:lnSpc>
              <a:spcBef>
                <a:spcPts val="90"/>
              </a:spcBef>
            </a:pPr>
            <a:r>
              <a:rPr lang="uk-UA" b="1" spc="65" dirty="0">
                <a:latin typeface="Calibri"/>
                <a:cs typeface="Calibri"/>
              </a:rPr>
              <a:t>Перелік вимог до кандидата на посаду</a:t>
            </a:r>
            <a:endParaRPr dirty="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652071" y="2438151"/>
            <a:ext cx="2741930" cy="309059"/>
          </a:xfrm>
          <a:prstGeom prst="rect">
            <a:avLst/>
          </a:prstGeom>
          <a:solidFill>
            <a:srgbClr val="FFC000"/>
          </a:solidFill>
        </p:spPr>
        <p:txBody>
          <a:bodyPr vert="horz" wrap="square" lIns="0" tIns="3175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250"/>
              </a:spcBef>
            </a:pPr>
            <a:r>
              <a:rPr lang="uk-UA" b="1" spc="80" dirty="0">
                <a:latin typeface="Calibri"/>
                <a:cs typeface="Calibri"/>
              </a:rPr>
              <a:t>Навчити менеджера</a:t>
            </a:r>
            <a:endParaRPr dirty="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644576" y="1016469"/>
            <a:ext cx="2741930" cy="329962"/>
          </a:xfrm>
          <a:prstGeom prst="rect">
            <a:avLst/>
          </a:prstGeom>
          <a:solidFill>
            <a:srgbClr val="FFC000"/>
          </a:solidFill>
        </p:spPr>
        <p:txBody>
          <a:bodyPr vert="horz" wrap="square" lIns="0" tIns="21590" rIns="0" bIns="0" rtlCol="0">
            <a:spAutoFit/>
          </a:bodyPr>
          <a:lstStyle/>
          <a:p>
            <a:pPr marL="91440" marR="116839">
              <a:lnSpc>
                <a:spcPct val="118500"/>
              </a:lnSpc>
              <a:spcBef>
                <a:spcPts val="170"/>
              </a:spcBef>
            </a:pPr>
            <a:r>
              <a:rPr lang="uk-UA" b="1" spc="80" dirty="0">
                <a:latin typeface="Calibri"/>
                <a:cs typeface="Calibri"/>
              </a:rPr>
              <a:t>Проведення співбесіди</a:t>
            </a:r>
            <a:endParaRPr dirty="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201193" y="926252"/>
            <a:ext cx="2042446" cy="510396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>
              <a:lnSpc>
                <a:spcPts val="1900"/>
              </a:lnSpc>
              <a:spcBef>
                <a:spcPts val="180"/>
              </a:spcBef>
            </a:pPr>
            <a:r>
              <a:rPr lang="uk-UA" b="1" spc="110" dirty="0">
                <a:latin typeface="Calibri"/>
                <a:cs typeface="Calibri"/>
              </a:rPr>
              <a:t>Скласти анкету кандидата</a:t>
            </a:r>
            <a:endParaRPr dirty="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023945" y="2340192"/>
            <a:ext cx="2396941" cy="6886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1500"/>
              </a:lnSpc>
              <a:spcBef>
                <a:spcPts val="100"/>
              </a:spcBef>
            </a:pPr>
            <a:r>
              <a:rPr lang="uk-UA" b="1" spc="45" dirty="0">
                <a:latin typeface="Calibri"/>
                <a:cs typeface="Calibri"/>
              </a:rPr>
              <a:t>Тільки сама необхідна інформація</a:t>
            </a:r>
            <a:endParaRPr dirty="0">
              <a:latin typeface="Calibri"/>
              <a:cs typeface="Calibri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3416404" y="214607"/>
            <a:ext cx="4953000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uk-UA" spc="120" dirty="0"/>
              <a:t>Підготовка до співбесіди</a:t>
            </a:r>
            <a:endParaRPr sz="3200" dirty="0"/>
          </a:p>
        </p:txBody>
      </p:sp>
      <p:sp>
        <p:nvSpPr>
          <p:cNvPr id="15" name="object 7"/>
          <p:cNvSpPr txBox="1"/>
          <p:nvPr/>
        </p:nvSpPr>
        <p:spPr>
          <a:xfrm>
            <a:off x="999912" y="3238302"/>
            <a:ext cx="4832985" cy="3218189"/>
          </a:xfrm>
          <a:prstGeom prst="rect">
            <a:avLst/>
          </a:prstGeom>
        </p:spPr>
        <p:txBody>
          <a:bodyPr vert="horz" wrap="square" lIns="0" tIns="88265" rIns="0" bIns="0" rtlCol="0">
            <a:spAutoFit/>
          </a:bodyPr>
          <a:lstStyle/>
          <a:p>
            <a:pPr marL="12700" lvl="0">
              <a:spcBef>
                <a:spcPts val="695"/>
              </a:spcBef>
            </a:pPr>
            <a:r>
              <a:rPr lang="ru-RU" sz="2000" b="1" spc="105" dirty="0" err="1">
                <a:solidFill>
                  <a:prstClr val="black"/>
                </a:solidFill>
                <a:cs typeface="Calibri"/>
              </a:rPr>
              <a:t>Обов'язкові</a:t>
            </a:r>
            <a:r>
              <a:rPr lang="ru-RU" sz="2000" b="1" spc="105" dirty="0">
                <a:solidFill>
                  <a:prstClr val="black"/>
                </a:solidFill>
                <a:cs typeface="Calibri"/>
              </a:rPr>
              <a:t> - </a:t>
            </a:r>
            <a:r>
              <a:rPr lang="ru-RU" sz="2000" spc="105" dirty="0" err="1">
                <a:solidFill>
                  <a:prstClr val="black"/>
                </a:solidFill>
                <a:cs typeface="Calibri"/>
              </a:rPr>
              <a:t>ті</a:t>
            </a:r>
            <a:r>
              <a:rPr lang="ru-RU" sz="2000" spc="105" dirty="0">
                <a:solidFill>
                  <a:prstClr val="black"/>
                </a:solidFill>
                <a:cs typeface="Calibri"/>
              </a:rPr>
              <a:t>, без </a:t>
            </a:r>
            <a:r>
              <a:rPr lang="ru-RU" sz="2000" spc="105" dirty="0" err="1">
                <a:solidFill>
                  <a:prstClr val="black"/>
                </a:solidFill>
                <a:cs typeface="Calibri"/>
              </a:rPr>
              <a:t>яких</a:t>
            </a:r>
            <a:r>
              <a:rPr lang="ru-RU" sz="2000" spc="105" dirty="0">
                <a:solidFill>
                  <a:prstClr val="black"/>
                </a:solidFill>
                <a:cs typeface="Calibri"/>
              </a:rPr>
              <a:t> точно не </a:t>
            </a:r>
            <a:r>
              <a:rPr lang="ru-RU" sz="2000" spc="105" dirty="0" err="1">
                <a:solidFill>
                  <a:prstClr val="black"/>
                </a:solidFill>
                <a:cs typeface="Calibri"/>
              </a:rPr>
              <a:t>возьмуть</a:t>
            </a:r>
            <a:r>
              <a:rPr lang="ru-RU" sz="2000" spc="105" dirty="0">
                <a:solidFill>
                  <a:prstClr val="black"/>
                </a:solidFill>
                <a:cs typeface="Calibri"/>
              </a:rPr>
              <a:t>  на роботу.</a:t>
            </a:r>
          </a:p>
          <a:p>
            <a:pPr marL="12700" lvl="0">
              <a:spcBef>
                <a:spcPts val="695"/>
              </a:spcBef>
            </a:pPr>
            <a:endParaRPr lang="ru-RU" sz="2000" b="1" spc="105" dirty="0">
              <a:solidFill>
                <a:prstClr val="black"/>
              </a:solidFill>
              <a:cs typeface="Calibri"/>
            </a:endParaRPr>
          </a:p>
          <a:p>
            <a:pPr marL="12700" lvl="0">
              <a:spcBef>
                <a:spcPts val="695"/>
              </a:spcBef>
            </a:pPr>
            <a:r>
              <a:rPr lang="ru-RU" sz="2000" b="1" spc="105" dirty="0" err="1">
                <a:solidFill>
                  <a:prstClr val="black"/>
                </a:solidFill>
                <a:cs typeface="Calibri"/>
              </a:rPr>
              <a:t>Бажані</a:t>
            </a:r>
            <a:r>
              <a:rPr lang="ru-RU" sz="2000" b="1" spc="105" dirty="0">
                <a:solidFill>
                  <a:prstClr val="black"/>
                </a:solidFill>
                <a:cs typeface="Calibri"/>
              </a:rPr>
              <a:t> - </a:t>
            </a:r>
            <a:r>
              <a:rPr lang="ru-RU" sz="2000" spc="105" dirty="0" err="1">
                <a:solidFill>
                  <a:prstClr val="black"/>
                </a:solidFill>
                <a:cs typeface="Calibri"/>
              </a:rPr>
              <a:t>знання</a:t>
            </a:r>
            <a:r>
              <a:rPr lang="ru-RU" sz="2000" spc="105" dirty="0">
                <a:solidFill>
                  <a:prstClr val="black"/>
                </a:solidFill>
                <a:cs typeface="Calibri"/>
              </a:rPr>
              <a:t> </a:t>
            </a:r>
            <a:r>
              <a:rPr lang="ru-RU" sz="2000" spc="105" dirty="0" err="1">
                <a:solidFill>
                  <a:prstClr val="black"/>
                </a:solidFill>
                <a:cs typeface="Calibri"/>
              </a:rPr>
              <a:t>мов</a:t>
            </a:r>
            <a:r>
              <a:rPr lang="ru-RU" sz="2000" spc="105" dirty="0">
                <a:solidFill>
                  <a:prstClr val="black"/>
                </a:solidFill>
                <a:cs typeface="Calibri"/>
              </a:rPr>
              <a:t>, </a:t>
            </a:r>
            <a:r>
              <a:rPr lang="ru-RU" sz="2000" spc="105" dirty="0" err="1">
                <a:solidFill>
                  <a:prstClr val="black"/>
                </a:solidFill>
                <a:cs typeface="Calibri"/>
              </a:rPr>
              <a:t>освіта</a:t>
            </a:r>
            <a:r>
              <a:rPr lang="ru-RU" sz="2000" spc="105" dirty="0">
                <a:solidFill>
                  <a:prstClr val="black"/>
                </a:solidFill>
                <a:cs typeface="Calibri"/>
              </a:rPr>
              <a:t>, </a:t>
            </a:r>
            <a:r>
              <a:rPr lang="ru-RU" sz="2000" spc="105" dirty="0" err="1">
                <a:solidFill>
                  <a:prstClr val="black"/>
                </a:solidFill>
                <a:cs typeface="Calibri"/>
              </a:rPr>
              <a:t>захоплення</a:t>
            </a:r>
            <a:r>
              <a:rPr lang="ru-RU" sz="2000" spc="105" dirty="0">
                <a:solidFill>
                  <a:prstClr val="black"/>
                </a:solidFill>
                <a:cs typeface="Calibri"/>
              </a:rPr>
              <a:t>, </a:t>
            </a:r>
            <a:r>
              <a:rPr lang="ru-RU" sz="2000" spc="105" dirty="0" err="1">
                <a:solidFill>
                  <a:prstClr val="black"/>
                </a:solidFill>
                <a:cs typeface="Calibri"/>
              </a:rPr>
              <a:t>світогляд</a:t>
            </a:r>
            <a:r>
              <a:rPr lang="ru-RU" sz="2000" spc="105" dirty="0">
                <a:solidFill>
                  <a:prstClr val="black"/>
                </a:solidFill>
                <a:cs typeface="Calibri"/>
              </a:rPr>
              <a:t> </a:t>
            </a:r>
            <a:r>
              <a:rPr lang="ru-RU" sz="2000" spc="105" dirty="0" err="1">
                <a:solidFill>
                  <a:prstClr val="black"/>
                </a:solidFill>
                <a:cs typeface="Calibri"/>
              </a:rPr>
              <a:t>тощо</a:t>
            </a:r>
            <a:r>
              <a:rPr lang="ru-RU" sz="2000" spc="105" dirty="0">
                <a:solidFill>
                  <a:prstClr val="black"/>
                </a:solidFill>
                <a:cs typeface="Calibri"/>
              </a:rPr>
              <a:t>.</a:t>
            </a:r>
          </a:p>
          <a:p>
            <a:pPr marL="12700" lvl="0">
              <a:spcBef>
                <a:spcPts val="695"/>
              </a:spcBef>
            </a:pPr>
            <a:endParaRPr lang="ru-RU" sz="2000" spc="105" dirty="0">
              <a:solidFill>
                <a:prstClr val="black"/>
              </a:solidFill>
              <a:cs typeface="Calibri"/>
            </a:endParaRPr>
          </a:p>
          <a:p>
            <a:pPr marL="12700" lvl="0">
              <a:spcBef>
                <a:spcPts val="695"/>
              </a:spcBef>
            </a:pPr>
            <a:r>
              <a:rPr lang="ru-RU" sz="2000" b="1" spc="105" dirty="0" err="1">
                <a:solidFill>
                  <a:prstClr val="black"/>
                </a:solidFill>
                <a:cs typeface="Calibri"/>
              </a:rPr>
              <a:t>Особисті</a:t>
            </a:r>
            <a:r>
              <a:rPr lang="ru-RU" sz="2000" b="1" spc="105" dirty="0">
                <a:solidFill>
                  <a:prstClr val="black"/>
                </a:solidFill>
                <a:cs typeface="Calibri"/>
              </a:rPr>
              <a:t> </a:t>
            </a:r>
            <a:r>
              <a:rPr lang="ru-RU" sz="2000" b="1" spc="105" dirty="0" err="1">
                <a:solidFill>
                  <a:prstClr val="black"/>
                </a:solidFill>
                <a:cs typeface="Calibri"/>
              </a:rPr>
              <a:t>якості</a:t>
            </a:r>
            <a:r>
              <a:rPr lang="ru-RU" sz="2000" b="1" spc="105" dirty="0">
                <a:solidFill>
                  <a:prstClr val="black"/>
                </a:solidFill>
                <a:cs typeface="Calibri"/>
              </a:rPr>
              <a:t> - </a:t>
            </a:r>
            <a:r>
              <a:rPr lang="ru-RU" sz="2000" spc="105" dirty="0" err="1">
                <a:solidFill>
                  <a:prstClr val="black"/>
                </a:solidFill>
                <a:cs typeface="Calibri"/>
              </a:rPr>
              <a:t>гостинність</a:t>
            </a:r>
            <a:r>
              <a:rPr lang="ru-RU" sz="2000" spc="105" dirty="0">
                <a:solidFill>
                  <a:prstClr val="black"/>
                </a:solidFill>
                <a:cs typeface="Calibri"/>
              </a:rPr>
              <a:t>, позитив, </a:t>
            </a:r>
            <a:r>
              <a:rPr lang="ru-RU" sz="2000" spc="105" dirty="0" err="1">
                <a:solidFill>
                  <a:prstClr val="black"/>
                </a:solidFill>
                <a:cs typeface="Calibri"/>
              </a:rPr>
              <a:t>комунікабельність</a:t>
            </a:r>
            <a:r>
              <a:rPr lang="ru-RU" sz="2000" spc="105" dirty="0">
                <a:solidFill>
                  <a:prstClr val="black"/>
                </a:solidFill>
                <a:cs typeface="Calibri"/>
              </a:rPr>
              <a:t>, </a:t>
            </a:r>
            <a:r>
              <a:rPr lang="ru-RU" sz="2000" spc="105" dirty="0" err="1">
                <a:solidFill>
                  <a:prstClr val="black"/>
                </a:solidFill>
                <a:cs typeface="Calibri"/>
              </a:rPr>
              <a:t>почуття</a:t>
            </a:r>
            <a:r>
              <a:rPr lang="ru-RU" sz="2000" spc="105" dirty="0">
                <a:solidFill>
                  <a:prstClr val="black"/>
                </a:solidFill>
                <a:cs typeface="Calibri"/>
              </a:rPr>
              <a:t> </a:t>
            </a:r>
            <a:r>
              <a:rPr lang="ru-RU" sz="2000" spc="105" dirty="0" err="1">
                <a:solidFill>
                  <a:prstClr val="black"/>
                </a:solidFill>
                <a:cs typeface="Calibri"/>
              </a:rPr>
              <a:t>гумору</a:t>
            </a:r>
            <a:r>
              <a:rPr lang="ru-RU" sz="2000" spc="105" dirty="0">
                <a:solidFill>
                  <a:prstClr val="black"/>
                </a:solidFill>
                <a:cs typeface="Calibri"/>
              </a:rPr>
              <a:t>, </a:t>
            </a:r>
            <a:r>
              <a:rPr lang="ru-RU" sz="2000" spc="105" dirty="0" err="1">
                <a:solidFill>
                  <a:prstClr val="black"/>
                </a:solidFill>
                <a:cs typeface="Calibri"/>
              </a:rPr>
              <a:t>доброзичливість</a:t>
            </a:r>
            <a:r>
              <a:rPr lang="ru-RU" sz="2000" spc="105" dirty="0">
                <a:solidFill>
                  <a:prstClr val="black"/>
                </a:solidFill>
                <a:cs typeface="Calibri"/>
              </a:rPr>
              <a:t> </a:t>
            </a:r>
            <a:r>
              <a:rPr lang="ru-RU" sz="2000" spc="105" dirty="0" err="1">
                <a:solidFill>
                  <a:prstClr val="black"/>
                </a:solidFill>
                <a:cs typeface="Calibri"/>
              </a:rPr>
              <a:t>тощо</a:t>
            </a:r>
            <a:r>
              <a:rPr lang="ru-RU" sz="2000" spc="105" dirty="0">
                <a:solidFill>
                  <a:prstClr val="black"/>
                </a:solidFill>
                <a:cs typeface="Calibri"/>
              </a:rPr>
              <a:t>.</a:t>
            </a:r>
            <a:endParaRPr kumimoji="0" sz="1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6" name="object 6"/>
          <p:cNvSpPr/>
          <p:nvPr/>
        </p:nvSpPr>
        <p:spPr>
          <a:xfrm>
            <a:off x="410686" y="3470716"/>
            <a:ext cx="301625" cy="2753360"/>
          </a:xfrm>
          <a:custGeom>
            <a:avLst/>
            <a:gdLst/>
            <a:ahLst/>
            <a:cxnLst/>
            <a:rect l="l" t="t" r="r" b="b"/>
            <a:pathLst>
              <a:path w="301625" h="2753360">
                <a:moveTo>
                  <a:pt x="154482" y="2576766"/>
                </a:moveTo>
                <a:lnTo>
                  <a:pt x="25323" y="2431643"/>
                </a:lnTo>
                <a:lnTo>
                  <a:pt x="0" y="2431643"/>
                </a:lnTo>
                <a:lnTo>
                  <a:pt x="129159" y="2576766"/>
                </a:lnTo>
                <a:lnTo>
                  <a:pt x="0" y="2721889"/>
                </a:lnTo>
                <a:lnTo>
                  <a:pt x="25323" y="2721889"/>
                </a:lnTo>
                <a:lnTo>
                  <a:pt x="154482" y="2576766"/>
                </a:lnTo>
                <a:close/>
              </a:path>
              <a:path w="301625" h="2753360">
                <a:moveTo>
                  <a:pt x="154482" y="1376565"/>
                </a:moveTo>
                <a:lnTo>
                  <a:pt x="25323" y="1231442"/>
                </a:lnTo>
                <a:lnTo>
                  <a:pt x="0" y="1231442"/>
                </a:lnTo>
                <a:lnTo>
                  <a:pt x="129159" y="1376565"/>
                </a:lnTo>
                <a:lnTo>
                  <a:pt x="0" y="1521675"/>
                </a:lnTo>
                <a:lnTo>
                  <a:pt x="25323" y="1521675"/>
                </a:lnTo>
                <a:lnTo>
                  <a:pt x="154482" y="1376565"/>
                </a:lnTo>
                <a:close/>
              </a:path>
              <a:path w="301625" h="2753360">
                <a:moveTo>
                  <a:pt x="154482" y="176364"/>
                </a:moveTo>
                <a:lnTo>
                  <a:pt x="25323" y="31242"/>
                </a:lnTo>
                <a:lnTo>
                  <a:pt x="0" y="31242"/>
                </a:lnTo>
                <a:lnTo>
                  <a:pt x="129159" y="176364"/>
                </a:lnTo>
                <a:lnTo>
                  <a:pt x="0" y="321487"/>
                </a:lnTo>
                <a:lnTo>
                  <a:pt x="25323" y="321487"/>
                </a:lnTo>
                <a:lnTo>
                  <a:pt x="154482" y="176364"/>
                </a:lnTo>
                <a:close/>
              </a:path>
              <a:path w="301625" h="2753360">
                <a:moveTo>
                  <a:pt x="301459" y="2576766"/>
                </a:moveTo>
                <a:lnTo>
                  <a:pt x="144487" y="2400401"/>
                </a:lnTo>
                <a:lnTo>
                  <a:pt x="113703" y="2400401"/>
                </a:lnTo>
                <a:lnTo>
                  <a:pt x="270675" y="2576766"/>
                </a:lnTo>
                <a:lnTo>
                  <a:pt x="113703" y="2753118"/>
                </a:lnTo>
                <a:lnTo>
                  <a:pt x="144487" y="2753118"/>
                </a:lnTo>
                <a:lnTo>
                  <a:pt x="301459" y="2576766"/>
                </a:lnTo>
                <a:close/>
              </a:path>
              <a:path w="301625" h="2753360">
                <a:moveTo>
                  <a:pt x="301459" y="1376565"/>
                </a:moveTo>
                <a:lnTo>
                  <a:pt x="144487" y="1200200"/>
                </a:lnTo>
                <a:lnTo>
                  <a:pt x="113703" y="1200200"/>
                </a:lnTo>
                <a:lnTo>
                  <a:pt x="270675" y="1376565"/>
                </a:lnTo>
                <a:lnTo>
                  <a:pt x="113703" y="1552917"/>
                </a:lnTo>
                <a:lnTo>
                  <a:pt x="144487" y="1552917"/>
                </a:lnTo>
                <a:lnTo>
                  <a:pt x="301459" y="1376565"/>
                </a:lnTo>
                <a:close/>
              </a:path>
              <a:path w="301625" h="2753360">
                <a:moveTo>
                  <a:pt x="301459" y="176364"/>
                </a:moveTo>
                <a:lnTo>
                  <a:pt x="144487" y="0"/>
                </a:lnTo>
                <a:lnTo>
                  <a:pt x="113703" y="0"/>
                </a:lnTo>
                <a:lnTo>
                  <a:pt x="270675" y="176364"/>
                </a:lnTo>
                <a:lnTo>
                  <a:pt x="113703" y="352717"/>
                </a:lnTo>
                <a:lnTo>
                  <a:pt x="144487" y="352717"/>
                </a:lnTo>
                <a:lnTo>
                  <a:pt x="301459" y="1763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09655" y="3000111"/>
            <a:ext cx="3449121" cy="3879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9601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691269" y="0"/>
            <a:ext cx="7501255" cy="6854825"/>
          </a:xfrm>
          <a:custGeom>
            <a:avLst/>
            <a:gdLst/>
            <a:ahLst/>
            <a:cxnLst/>
            <a:rect l="l" t="t" r="r" b="b"/>
            <a:pathLst>
              <a:path w="7501255" h="6854825">
                <a:moveTo>
                  <a:pt x="0" y="0"/>
                </a:moveTo>
                <a:lnTo>
                  <a:pt x="7500730" y="0"/>
                </a:lnTo>
                <a:lnTo>
                  <a:pt x="7500730" y="6854776"/>
                </a:lnTo>
                <a:lnTo>
                  <a:pt x="0" y="6854776"/>
                </a:ln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259750" y="5131071"/>
            <a:ext cx="3430270" cy="1130438"/>
          </a:xfrm>
          <a:prstGeom prst="rect">
            <a:avLst/>
          </a:prstGeom>
        </p:spPr>
        <p:txBody>
          <a:bodyPr vert="horz" wrap="square" lIns="0" tIns="27305" rIns="0" bIns="0" rtlCol="0">
            <a:spAutoFit/>
          </a:bodyPr>
          <a:lstStyle/>
          <a:p>
            <a:pPr marL="12700" marR="5080">
              <a:lnSpc>
                <a:spcPts val="4300"/>
              </a:lnSpc>
              <a:spcBef>
                <a:spcPts val="215"/>
              </a:spcBef>
            </a:pPr>
            <a:r>
              <a:rPr lang="uk-UA" sz="3600" spc="225" dirty="0"/>
              <a:t>Проведення співбесіди</a:t>
            </a:r>
            <a:endParaRPr sz="3600" dirty="0"/>
          </a:p>
        </p:txBody>
      </p:sp>
      <p:sp>
        <p:nvSpPr>
          <p:cNvPr id="4" name="object 4"/>
          <p:cNvSpPr txBox="1"/>
          <p:nvPr/>
        </p:nvSpPr>
        <p:spPr>
          <a:xfrm>
            <a:off x="5575748" y="800100"/>
            <a:ext cx="547116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69265" algn="l"/>
              </a:tabLst>
            </a:pPr>
            <a:r>
              <a:rPr sz="2000" spc="-325" dirty="0">
                <a:latin typeface="Trebuchet MS"/>
                <a:cs typeface="Trebuchet MS"/>
              </a:rPr>
              <a:t>1.	</a:t>
            </a:r>
            <a:r>
              <a:rPr lang="uk-UA" sz="2000" spc="45" dirty="0">
                <a:latin typeface="Trebuchet MS"/>
                <a:cs typeface="Trebuchet MS"/>
              </a:rPr>
              <a:t>Визначити місце проведення співбесіди</a:t>
            </a:r>
            <a:endParaRPr sz="2000" dirty="0">
              <a:latin typeface="Trebuchet MS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575748" y="1409700"/>
            <a:ext cx="5854252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69265" algn="l"/>
              </a:tabLst>
            </a:pPr>
            <a:r>
              <a:rPr sz="2000" spc="-140" dirty="0">
                <a:latin typeface="Trebuchet MS"/>
                <a:cs typeface="Trebuchet MS"/>
              </a:rPr>
              <a:t>2.	</a:t>
            </a:r>
            <a:r>
              <a:rPr lang="uk-UA" sz="2000" spc="15" dirty="0">
                <a:latin typeface="Trebuchet MS"/>
                <a:cs typeface="Trebuchet MS"/>
              </a:rPr>
              <a:t>Запропонувати напій (за рахунок закладу)</a:t>
            </a:r>
            <a:endParaRPr sz="2000" dirty="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575748" y="2019300"/>
            <a:ext cx="4482652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69265" algn="l"/>
              </a:tabLst>
            </a:pPr>
            <a:r>
              <a:rPr sz="2000" spc="-135" dirty="0">
                <a:latin typeface="Trebuchet MS"/>
                <a:cs typeface="Trebuchet MS"/>
              </a:rPr>
              <a:t>3.	</a:t>
            </a:r>
            <a:r>
              <a:rPr sz="2000" spc="30" dirty="0" err="1">
                <a:latin typeface="Trebuchet MS"/>
                <a:cs typeface="Trebuchet MS"/>
              </a:rPr>
              <a:t>Дат</a:t>
            </a:r>
            <a:r>
              <a:rPr lang="uk-UA" sz="2000" spc="30" dirty="0">
                <a:latin typeface="Trebuchet MS"/>
                <a:cs typeface="Trebuchet MS"/>
              </a:rPr>
              <a:t>и</a:t>
            </a:r>
            <a:r>
              <a:rPr sz="2000" spc="-125" dirty="0">
                <a:latin typeface="Trebuchet MS"/>
                <a:cs typeface="Trebuchet MS"/>
              </a:rPr>
              <a:t> </a:t>
            </a:r>
            <a:r>
              <a:rPr sz="2000" spc="25" dirty="0" err="1">
                <a:latin typeface="Trebuchet MS"/>
                <a:cs typeface="Trebuchet MS"/>
              </a:rPr>
              <a:t>запо</a:t>
            </a:r>
            <a:r>
              <a:rPr lang="uk-UA" sz="2000" spc="25" dirty="0">
                <a:latin typeface="Trebuchet MS"/>
                <a:cs typeface="Trebuchet MS"/>
              </a:rPr>
              <a:t>в</a:t>
            </a:r>
            <a:r>
              <a:rPr sz="2000" spc="25" dirty="0" err="1">
                <a:latin typeface="Trebuchet MS"/>
                <a:cs typeface="Trebuchet MS"/>
              </a:rPr>
              <a:t>нит</a:t>
            </a:r>
            <a:r>
              <a:rPr lang="uk-UA" sz="2000" spc="25" dirty="0">
                <a:latin typeface="Trebuchet MS"/>
                <a:cs typeface="Trebuchet MS"/>
              </a:rPr>
              <a:t>и </a:t>
            </a:r>
            <a:r>
              <a:rPr sz="2000" spc="40" dirty="0" err="1">
                <a:latin typeface="Trebuchet MS"/>
                <a:cs typeface="Trebuchet MS"/>
              </a:rPr>
              <a:t>анкету</a:t>
            </a:r>
            <a:endParaRPr sz="2000" dirty="0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575748" y="2628900"/>
            <a:ext cx="4711252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69265" algn="l"/>
              </a:tabLst>
            </a:pPr>
            <a:r>
              <a:rPr sz="2000" spc="-85" dirty="0">
                <a:latin typeface="Trebuchet MS"/>
                <a:cs typeface="Trebuchet MS"/>
              </a:rPr>
              <a:t>4.	</a:t>
            </a:r>
            <a:r>
              <a:rPr sz="2000" spc="60" dirty="0" err="1">
                <a:latin typeface="Trebuchet MS"/>
                <a:cs typeface="Trebuchet MS"/>
              </a:rPr>
              <a:t>Не</a:t>
            </a:r>
            <a:r>
              <a:rPr sz="2000" spc="-120" dirty="0">
                <a:latin typeface="Trebuchet MS"/>
                <a:cs typeface="Trebuchet MS"/>
              </a:rPr>
              <a:t> </a:t>
            </a:r>
            <a:r>
              <a:rPr lang="uk-UA" sz="2000" spc="25" dirty="0">
                <a:latin typeface="Trebuchet MS"/>
                <a:cs typeface="Trebuchet MS"/>
              </a:rPr>
              <a:t>залишати без уваги кандидата</a:t>
            </a:r>
            <a:endParaRPr sz="2000" dirty="0"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575748" y="3238500"/>
            <a:ext cx="5119370" cy="218264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9900" indent="-457200">
              <a:lnSpc>
                <a:spcPct val="100000"/>
              </a:lnSpc>
              <a:spcBef>
                <a:spcPts val="100"/>
              </a:spcBef>
              <a:buAutoNum type="arabicPeriod" startAt="5"/>
              <a:tabLst>
                <a:tab pos="469265" algn="l"/>
                <a:tab pos="469900" algn="l"/>
              </a:tabLst>
            </a:pPr>
            <a:r>
              <a:rPr lang="uk-UA" sz="2000" spc="20" dirty="0">
                <a:latin typeface="Trebuchet MS"/>
                <a:cs typeface="Trebuchet MS"/>
              </a:rPr>
              <a:t>Підготувати критерії відбору</a:t>
            </a:r>
            <a:endParaRPr sz="2000" dirty="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Font typeface="Trebuchet MS"/>
              <a:buAutoNum type="arabicPeriod" startAt="5"/>
            </a:pPr>
            <a:endParaRPr sz="2050" dirty="0">
              <a:latin typeface="Trebuchet MS"/>
              <a:cs typeface="Trebuchet MS"/>
            </a:endParaRPr>
          </a:p>
          <a:p>
            <a:pPr marL="469900" indent="-457200">
              <a:lnSpc>
                <a:spcPct val="100000"/>
              </a:lnSpc>
              <a:spcBef>
                <a:spcPts val="5"/>
              </a:spcBef>
              <a:buAutoNum type="arabicPeriod" startAt="5"/>
              <a:tabLst>
                <a:tab pos="469265" algn="l"/>
                <a:tab pos="469900" algn="l"/>
              </a:tabLst>
            </a:pPr>
            <a:r>
              <a:rPr lang="uk-UA" sz="2000" spc="20" dirty="0">
                <a:latin typeface="Trebuchet MS"/>
                <a:cs typeface="Trebuchet MS"/>
              </a:rPr>
              <a:t>Підготувати питання для проведення співбесіди (</a:t>
            </a:r>
            <a:r>
              <a:rPr lang="en-US" sz="2000" spc="20" dirty="0">
                <a:latin typeface="Trebuchet MS"/>
                <a:cs typeface="Trebuchet MS"/>
              </a:rPr>
              <a:t>Pre-screen</a:t>
            </a:r>
            <a:r>
              <a:rPr lang="uk-UA" sz="2000" spc="20" dirty="0">
                <a:latin typeface="Trebuchet MS"/>
                <a:cs typeface="Trebuchet MS"/>
              </a:rPr>
              <a:t> – алгоритм первинної співбесіди)</a:t>
            </a:r>
            <a:endParaRPr lang="uk-UA" sz="2000" dirty="0">
              <a:latin typeface="Trebuchet MS"/>
              <a:cs typeface="Trebuchet MS"/>
            </a:endParaRPr>
          </a:p>
          <a:p>
            <a:pPr marL="469900" indent="-457200">
              <a:lnSpc>
                <a:spcPct val="100000"/>
              </a:lnSpc>
              <a:spcBef>
                <a:spcPts val="5"/>
              </a:spcBef>
              <a:buAutoNum type="arabicPeriod" startAt="5"/>
              <a:tabLst>
                <a:tab pos="469265" algn="l"/>
                <a:tab pos="469900" algn="l"/>
              </a:tabLst>
            </a:pPr>
            <a:endParaRPr sz="2050" dirty="0">
              <a:latin typeface="Trebuchet MS"/>
              <a:cs typeface="Trebuchet MS"/>
            </a:endParaRPr>
          </a:p>
          <a:p>
            <a:pPr marL="469900" indent="-457200">
              <a:lnSpc>
                <a:spcPct val="100000"/>
              </a:lnSpc>
              <a:buAutoNum type="arabicPeriod" startAt="5"/>
              <a:tabLst>
                <a:tab pos="469265" algn="l"/>
                <a:tab pos="469900" algn="l"/>
              </a:tabLst>
            </a:pPr>
            <a:r>
              <a:rPr lang="ru-RU" sz="2000" spc="110" dirty="0" err="1">
                <a:latin typeface="Trebuchet MS"/>
                <a:cs typeface="Trebuchet MS"/>
              </a:rPr>
              <a:t>Повідомляти</a:t>
            </a:r>
            <a:r>
              <a:rPr lang="ru-RU" sz="2000" spc="110" dirty="0">
                <a:latin typeface="Trebuchet MS"/>
                <a:cs typeface="Trebuchet MS"/>
              </a:rPr>
              <a:t> про </a:t>
            </a:r>
            <a:r>
              <a:rPr lang="ru-RU" sz="2000" spc="110" dirty="0" err="1">
                <a:latin typeface="Trebuchet MS"/>
                <a:cs typeface="Trebuchet MS"/>
              </a:rPr>
              <a:t>подальші</a:t>
            </a:r>
            <a:r>
              <a:rPr lang="ru-RU" sz="2000" spc="110" dirty="0">
                <a:latin typeface="Trebuchet MS"/>
                <a:cs typeface="Trebuchet MS"/>
              </a:rPr>
              <a:t> </a:t>
            </a:r>
            <a:r>
              <a:rPr lang="ru-RU" sz="2000" spc="110" dirty="0" err="1">
                <a:latin typeface="Trebuchet MS"/>
                <a:cs typeface="Trebuchet MS"/>
              </a:rPr>
              <a:t>дії</a:t>
            </a:r>
            <a:endParaRPr sz="2000" dirty="0">
              <a:latin typeface="Trebuchet MS"/>
              <a:cs typeface="Trebuchet M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13864" y="1860094"/>
            <a:ext cx="1073150" cy="0"/>
          </a:xfrm>
          <a:custGeom>
            <a:avLst/>
            <a:gdLst/>
            <a:ahLst/>
            <a:cxnLst/>
            <a:rect l="l" t="t" r="r" b="b"/>
            <a:pathLst>
              <a:path w="1073150">
                <a:moveTo>
                  <a:pt x="0" y="0"/>
                </a:moveTo>
                <a:lnTo>
                  <a:pt x="1072974" y="1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22285"/>
            <a:ext cx="4670768" cy="4664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0246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685802" y="6089072"/>
            <a:ext cx="436880" cy="0"/>
          </a:xfrm>
          <a:custGeom>
            <a:avLst/>
            <a:gdLst/>
            <a:ahLst/>
            <a:cxnLst/>
            <a:rect l="l" t="t" r="r" b="b"/>
            <a:pathLst>
              <a:path w="436880">
                <a:moveTo>
                  <a:pt x="0" y="0"/>
                </a:moveTo>
                <a:lnTo>
                  <a:pt x="436418" y="1"/>
                </a:lnTo>
              </a:path>
            </a:pathLst>
          </a:custGeom>
          <a:ln w="38100">
            <a:solidFill>
              <a:srgbClr val="4472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381000" y="208547"/>
            <a:ext cx="11430000" cy="6629400"/>
            <a:chOff x="3" y="365762"/>
            <a:chExt cx="11142345" cy="649224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209212" y="365762"/>
              <a:ext cx="7932881" cy="6492237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3" y="559634"/>
              <a:ext cx="3462654" cy="915669"/>
            </a:xfrm>
            <a:custGeom>
              <a:avLst/>
              <a:gdLst/>
              <a:ahLst/>
              <a:cxnLst/>
              <a:rect l="l" t="t" r="r" b="b"/>
              <a:pathLst>
                <a:path w="3462654" h="915669">
                  <a:moveTo>
                    <a:pt x="3462526" y="0"/>
                  </a:moveTo>
                  <a:lnTo>
                    <a:pt x="0" y="0"/>
                  </a:lnTo>
                  <a:lnTo>
                    <a:pt x="0" y="915598"/>
                  </a:lnTo>
                  <a:lnTo>
                    <a:pt x="3462526" y="915598"/>
                  </a:lnTo>
                  <a:lnTo>
                    <a:pt x="3462526" y="0"/>
                  </a:lnTo>
                  <a:close/>
                </a:path>
              </a:pathLst>
            </a:custGeom>
            <a:solidFill>
              <a:srgbClr val="F6BC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868016" y="607055"/>
            <a:ext cx="240220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200" dirty="0"/>
              <a:t>П</a:t>
            </a:r>
            <a:r>
              <a:rPr sz="3600" spc="165" dirty="0"/>
              <a:t>р</a:t>
            </a:r>
            <a:r>
              <a:rPr sz="3600" spc="275" dirty="0"/>
              <a:t>е</a:t>
            </a:r>
            <a:r>
              <a:rPr sz="3600" spc="695" dirty="0"/>
              <a:t>-</a:t>
            </a:r>
            <a:r>
              <a:rPr sz="3600" spc="250" dirty="0"/>
              <a:t>с</a:t>
            </a:r>
            <a:r>
              <a:rPr sz="3600" spc="290" dirty="0"/>
              <a:t>к</a:t>
            </a:r>
            <a:r>
              <a:rPr sz="3600" spc="300" dirty="0"/>
              <a:t>р</a:t>
            </a:r>
            <a:r>
              <a:rPr sz="3600" spc="100" dirty="0"/>
              <a:t>ин</a:t>
            </a:r>
            <a:endParaRPr sz="3600" dirty="0"/>
          </a:p>
        </p:txBody>
      </p:sp>
      <p:pic>
        <p:nvPicPr>
          <p:cNvPr id="1026" name="Picture 2" descr="Картинки по запросу &quot;обучение стажеров в ресторане приколі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7" y="3886200"/>
            <a:ext cx="4003039" cy="235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97457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65126"/>
            <a:ext cx="12192000" cy="629285"/>
          </a:xfrm>
          <a:custGeom>
            <a:avLst/>
            <a:gdLst/>
            <a:ahLst/>
            <a:cxnLst/>
            <a:rect l="l" t="t" r="r" b="b"/>
            <a:pathLst>
              <a:path w="12192000" h="629285">
                <a:moveTo>
                  <a:pt x="12192000" y="0"/>
                </a:moveTo>
                <a:lnTo>
                  <a:pt x="0" y="0"/>
                </a:lnTo>
                <a:lnTo>
                  <a:pt x="0" y="628787"/>
                </a:lnTo>
                <a:lnTo>
                  <a:pt x="12192000" y="628787"/>
                </a:lnTo>
                <a:lnTo>
                  <a:pt x="12192000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362993" y="331723"/>
            <a:ext cx="8076407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229" dirty="0"/>
              <a:t>К</a:t>
            </a:r>
            <a:r>
              <a:rPr lang="ru-RU" sz="3600" spc="229" dirty="0" err="1"/>
              <a:t>оли</a:t>
            </a:r>
            <a:r>
              <a:rPr sz="3600" spc="70" dirty="0"/>
              <a:t> </a:t>
            </a:r>
            <a:r>
              <a:rPr sz="3600" spc="200" dirty="0"/>
              <a:t>у</a:t>
            </a:r>
            <a:r>
              <a:rPr sz="3600" spc="85" dirty="0"/>
              <a:t> </a:t>
            </a:r>
            <a:r>
              <a:rPr sz="3600" spc="245" dirty="0" err="1"/>
              <a:t>вс</a:t>
            </a:r>
            <a:r>
              <a:rPr lang="ru-RU" sz="3600" spc="245" dirty="0" err="1"/>
              <a:t>іх</a:t>
            </a:r>
            <a:r>
              <a:rPr sz="3600" spc="85" dirty="0"/>
              <a:t> </a:t>
            </a:r>
            <a:r>
              <a:rPr sz="3600" spc="290" dirty="0"/>
              <a:t>запара,</a:t>
            </a:r>
            <a:r>
              <a:rPr sz="3600" spc="85" dirty="0"/>
              <a:t> </a:t>
            </a:r>
            <a:r>
              <a:rPr sz="3600" spc="465" dirty="0"/>
              <a:t>а</a:t>
            </a:r>
            <a:r>
              <a:rPr sz="3600" spc="70" dirty="0"/>
              <a:t> </a:t>
            </a:r>
            <a:r>
              <a:rPr lang="uk-UA" sz="3600" spc="190" dirty="0"/>
              <a:t>Ти</a:t>
            </a:r>
            <a:r>
              <a:rPr sz="3600" spc="75" dirty="0"/>
              <a:t> </a:t>
            </a:r>
            <a:r>
              <a:rPr sz="3600" spc="305" dirty="0" err="1"/>
              <a:t>стажер</a:t>
            </a:r>
            <a:r>
              <a:rPr lang="uk-UA" sz="3600" spc="305" dirty="0"/>
              <a:t> </a:t>
            </a:r>
            <a:r>
              <a:rPr lang="uk-UA" sz="3600" spc="305" dirty="0">
                <a:sym typeface="Wingdings" panose="05000000000000000000" pitchFamily="2" charset="2"/>
              </a:rPr>
              <a:t></a:t>
            </a:r>
            <a:endParaRPr sz="3600" dirty="0"/>
          </a:p>
        </p:txBody>
      </p:sp>
      <p:pic>
        <p:nvPicPr>
          <p:cNvPr id="5" name="19207307_472418966438025_6544812963990077440_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57600" y="1219200"/>
            <a:ext cx="5486796" cy="4670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520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691269" y="0"/>
            <a:ext cx="7501255" cy="6854825"/>
          </a:xfrm>
          <a:custGeom>
            <a:avLst/>
            <a:gdLst/>
            <a:ahLst/>
            <a:cxnLst/>
            <a:rect l="l" t="t" r="r" b="b"/>
            <a:pathLst>
              <a:path w="7501255" h="6854825">
                <a:moveTo>
                  <a:pt x="0" y="0"/>
                </a:moveTo>
                <a:lnTo>
                  <a:pt x="7500730" y="0"/>
                </a:lnTo>
                <a:lnTo>
                  <a:pt x="7500730" y="6854776"/>
                </a:lnTo>
                <a:lnTo>
                  <a:pt x="0" y="6854776"/>
                </a:ln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01164" y="667003"/>
            <a:ext cx="2980236" cy="11156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4139">
              <a:lnSpc>
                <a:spcPts val="4310"/>
              </a:lnSpc>
              <a:spcBef>
                <a:spcPts val="100"/>
              </a:spcBef>
            </a:pPr>
            <a:r>
              <a:rPr lang="uk-UA" sz="3600" spc="295" dirty="0"/>
              <a:t>Навчання</a:t>
            </a:r>
            <a:endParaRPr sz="3600" dirty="0"/>
          </a:p>
          <a:p>
            <a:pPr marL="12700">
              <a:lnSpc>
                <a:spcPts val="4310"/>
              </a:lnSpc>
            </a:pPr>
            <a:r>
              <a:rPr sz="3600" b="0" u="sng" spc="-180" dirty="0">
                <a:solidFill>
                  <a:srgbClr val="FFC000"/>
                </a:solidFill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3600" u="sng" spc="260" dirty="0" err="1">
                <a:solidFill>
                  <a:srgbClr val="FFC000"/>
                </a:solidFill>
                <a:uFill>
                  <a:solidFill>
                    <a:srgbClr val="000000"/>
                  </a:solidFill>
                </a:uFill>
              </a:rPr>
              <a:t>стаж</a:t>
            </a:r>
            <a:r>
              <a:rPr sz="3600" spc="260" dirty="0" err="1">
                <a:solidFill>
                  <a:srgbClr val="FFC000"/>
                </a:solidFill>
              </a:rPr>
              <a:t>ер</a:t>
            </a:r>
            <a:r>
              <a:rPr lang="uk-UA" sz="3600" spc="260" dirty="0">
                <a:solidFill>
                  <a:srgbClr val="FFC000"/>
                </a:solidFill>
              </a:rPr>
              <a:t>і</a:t>
            </a:r>
            <a:r>
              <a:rPr sz="3600" spc="260" dirty="0">
                <a:solidFill>
                  <a:srgbClr val="FFC000"/>
                </a:solidFill>
              </a:rPr>
              <a:t>в</a:t>
            </a:r>
            <a:endParaRPr sz="3600" dirty="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666237" y="871219"/>
            <a:ext cx="5839963" cy="459766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9900" marR="5080" indent="-457200">
              <a:lnSpc>
                <a:spcPct val="153300"/>
              </a:lnSpc>
              <a:spcBef>
                <a:spcPts val="100"/>
              </a:spcBef>
              <a:buAutoNum type="arabicPeriod"/>
              <a:tabLst>
                <a:tab pos="469265" algn="l"/>
                <a:tab pos="469900" algn="l"/>
              </a:tabLst>
            </a:pPr>
            <a:r>
              <a:rPr lang="ru-RU" sz="2400" spc="90" dirty="0" err="1">
                <a:latin typeface="Trebuchet MS"/>
                <a:cs typeface="Trebuchet MS"/>
              </a:rPr>
              <a:t>Скласти</a:t>
            </a:r>
            <a:r>
              <a:rPr lang="ru-RU" sz="2400" spc="90" dirty="0">
                <a:latin typeface="Trebuchet MS"/>
                <a:cs typeface="Trebuchet MS"/>
              </a:rPr>
              <a:t> план </a:t>
            </a:r>
            <a:r>
              <a:rPr lang="ru-RU" sz="2400" spc="90" dirty="0" err="1">
                <a:latin typeface="Trebuchet MS"/>
                <a:cs typeface="Trebuchet MS"/>
              </a:rPr>
              <a:t>стажування</a:t>
            </a:r>
            <a:r>
              <a:rPr lang="ru-RU" sz="2400" spc="90" dirty="0">
                <a:latin typeface="Trebuchet MS"/>
                <a:cs typeface="Trebuchet MS"/>
              </a:rPr>
              <a:t> (на </a:t>
            </a:r>
            <a:r>
              <a:rPr lang="ru-RU" sz="2400" spc="90" dirty="0" err="1">
                <a:latin typeface="Trebuchet MS"/>
                <a:cs typeface="Trebuchet MS"/>
              </a:rPr>
              <a:t>кожен</a:t>
            </a:r>
            <a:r>
              <a:rPr lang="ru-RU" sz="2400" spc="90" dirty="0">
                <a:latin typeface="Trebuchet MS"/>
                <a:cs typeface="Trebuchet MS"/>
              </a:rPr>
              <a:t> день)</a:t>
            </a:r>
          </a:p>
          <a:p>
            <a:pPr marL="469900" marR="5080" indent="-457200">
              <a:lnSpc>
                <a:spcPct val="153300"/>
              </a:lnSpc>
              <a:spcBef>
                <a:spcPts val="100"/>
              </a:spcBef>
              <a:buAutoNum type="arabicPeriod"/>
              <a:tabLst>
                <a:tab pos="469265" algn="l"/>
                <a:tab pos="469900" algn="l"/>
              </a:tabLst>
            </a:pPr>
            <a:r>
              <a:rPr lang="ru-RU" sz="2400" spc="90" dirty="0" err="1">
                <a:latin typeface="Trebuchet MS"/>
                <a:cs typeface="Trebuchet MS"/>
              </a:rPr>
              <a:t>Підготувати</a:t>
            </a:r>
            <a:r>
              <a:rPr lang="ru-RU" sz="2400" spc="90" dirty="0">
                <a:latin typeface="Trebuchet MS"/>
                <a:cs typeface="Trebuchet MS"/>
              </a:rPr>
              <a:t> </a:t>
            </a:r>
            <a:r>
              <a:rPr lang="ru-RU" sz="2400" spc="90" dirty="0" err="1">
                <a:latin typeface="Trebuchet MS"/>
                <a:cs typeface="Trebuchet MS"/>
              </a:rPr>
              <a:t>навчальні</a:t>
            </a:r>
            <a:r>
              <a:rPr lang="ru-RU" sz="2400" spc="90" dirty="0">
                <a:latin typeface="Trebuchet MS"/>
                <a:cs typeface="Trebuchet MS"/>
              </a:rPr>
              <a:t> </a:t>
            </a:r>
            <a:r>
              <a:rPr lang="ru-RU" sz="2400" spc="90" dirty="0" err="1">
                <a:latin typeface="Trebuchet MS"/>
                <a:cs typeface="Trebuchet MS"/>
              </a:rPr>
              <a:t>матеріали</a:t>
            </a:r>
            <a:endParaRPr lang="ru-RU" sz="2400" spc="90" dirty="0">
              <a:latin typeface="Trebuchet MS"/>
              <a:cs typeface="Trebuchet MS"/>
            </a:endParaRPr>
          </a:p>
          <a:p>
            <a:pPr marL="469900" marR="5080" indent="-457200">
              <a:lnSpc>
                <a:spcPct val="153300"/>
              </a:lnSpc>
              <a:spcBef>
                <a:spcPts val="100"/>
              </a:spcBef>
              <a:buAutoNum type="arabicPeriod"/>
              <a:tabLst>
                <a:tab pos="469265" algn="l"/>
                <a:tab pos="469900" algn="l"/>
              </a:tabLst>
            </a:pPr>
            <a:r>
              <a:rPr lang="ru-RU" sz="2400" spc="90" dirty="0" err="1">
                <a:latin typeface="Trebuchet MS"/>
                <a:cs typeface="Trebuchet MS"/>
              </a:rPr>
              <a:t>Створити</a:t>
            </a:r>
            <a:r>
              <a:rPr lang="ru-RU" sz="2400" spc="90" dirty="0">
                <a:latin typeface="Trebuchet MS"/>
                <a:cs typeface="Trebuchet MS"/>
              </a:rPr>
              <a:t> </a:t>
            </a:r>
            <a:r>
              <a:rPr lang="ru-RU" sz="2400" spc="90" dirty="0" err="1">
                <a:latin typeface="Trebuchet MS"/>
                <a:cs typeface="Trebuchet MS"/>
              </a:rPr>
              <a:t>методи</a:t>
            </a:r>
            <a:r>
              <a:rPr lang="ru-RU" sz="2400" spc="90" dirty="0">
                <a:latin typeface="Trebuchet MS"/>
                <a:cs typeface="Trebuchet MS"/>
              </a:rPr>
              <a:t> контролю</a:t>
            </a:r>
          </a:p>
          <a:p>
            <a:pPr marL="469900" marR="5080" indent="-457200">
              <a:lnSpc>
                <a:spcPct val="153300"/>
              </a:lnSpc>
              <a:spcBef>
                <a:spcPts val="100"/>
              </a:spcBef>
              <a:buAutoNum type="arabicPeriod"/>
              <a:tabLst>
                <a:tab pos="469265" algn="l"/>
                <a:tab pos="469900" algn="l"/>
              </a:tabLst>
            </a:pPr>
            <a:r>
              <a:rPr lang="ru-RU" sz="2400" spc="90" dirty="0" err="1">
                <a:latin typeface="Trebuchet MS"/>
                <a:cs typeface="Trebuchet MS"/>
              </a:rPr>
              <a:t>Визначте</a:t>
            </a:r>
            <a:r>
              <a:rPr lang="ru-RU" sz="2400" spc="90" dirty="0">
                <a:latin typeface="Trebuchet MS"/>
                <a:cs typeface="Trebuchet MS"/>
              </a:rPr>
              <a:t> роль тренера</a:t>
            </a:r>
          </a:p>
          <a:p>
            <a:pPr marL="469900" marR="5080" indent="-457200">
              <a:lnSpc>
                <a:spcPct val="153300"/>
              </a:lnSpc>
              <a:spcBef>
                <a:spcPts val="100"/>
              </a:spcBef>
              <a:buAutoNum type="arabicPeriod"/>
              <a:tabLst>
                <a:tab pos="469265" algn="l"/>
                <a:tab pos="469900" algn="l"/>
              </a:tabLst>
            </a:pPr>
            <a:r>
              <a:rPr lang="ru-RU" sz="2400" spc="90" dirty="0" err="1">
                <a:latin typeface="Trebuchet MS"/>
                <a:cs typeface="Trebuchet MS"/>
              </a:rPr>
              <a:t>Навчити</a:t>
            </a:r>
            <a:r>
              <a:rPr lang="ru-RU" sz="2400" spc="90" dirty="0">
                <a:latin typeface="Trebuchet MS"/>
                <a:cs typeface="Trebuchet MS"/>
              </a:rPr>
              <a:t> </a:t>
            </a:r>
            <a:r>
              <a:rPr lang="ru-RU" sz="2400" spc="90" dirty="0" err="1">
                <a:latin typeface="Trebuchet MS"/>
                <a:cs typeface="Trebuchet MS"/>
              </a:rPr>
              <a:t>тренерів</a:t>
            </a:r>
            <a:r>
              <a:rPr lang="ru-RU" sz="2400" spc="90" dirty="0">
                <a:latin typeface="Trebuchet MS"/>
                <a:cs typeface="Trebuchet MS"/>
              </a:rPr>
              <a:t> </a:t>
            </a:r>
            <a:r>
              <a:rPr lang="ru-RU" sz="2400" spc="90" dirty="0" err="1">
                <a:latin typeface="Trebuchet MS"/>
                <a:cs typeface="Trebuchet MS"/>
              </a:rPr>
              <a:t>навчати</a:t>
            </a:r>
            <a:endParaRPr lang="ru-RU" sz="2400" spc="90" dirty="0">
              <a:latin typeface="Trebuchet MS"/>
              <a:cs typeface="Trebuchet MS"/>
            </a:endParaRPr>
          </a:p>
          <a:p>
            <a:pPr marL="469900" marR="5080" indent="-457200">
              <a:lnSpc>
                <a:spcPct val="153300"/>
              </a:lnSpc>
              <a:spcBef>
                <a:spcPts val="100"/>
              </a:spcBef>
              <a:buAutoNum type="arabicPeriod"/>
              <a:tabLst>
                <a:tab pos="469265" algn="l"/>
                <a:tab pos="469900" algn="l"/>
              </a:tabLst>
            </a:pPr>
            <a:r>
              <a:rPr lang="ru-RU" sz="2400" spc="90" dirty="0" err="1">
                <a:latin typeface="Trebuchet MS"/>
                <a:cs typeface="Trebuchet MS"/>
              </a:rPr>
              <a:t>Проводити</a:t>
            </a:r>
            <a:r>
              <a:rPr lang="ru-RU" sz="2400" spc="90" dirty="0">
                <a:latin typeface="Trebuchet MS"/>
                <a:cs typeface="Trebuchet MS"/>
              </a:rPr>
              <a:t> </a:t>
            </a:r>
            <a:r>
              <a:rPr lang="ru-RU" sz="2400" spc="90" dirty="0" err="1">
                <a:latin typeface="Trebuchet MS"/>
                <a:cs typeface="Trebuchet MS"/>
              </a:rPr>
              <a:t>контрольний</a:t>
            </a:r>
            <a:r>
              <a:rPr lang="ru-RU" sz="2400" spc="90" dirty="0">
                <a:latin typeface="Trebuchet MS"/>
                <a:cs typeface="Trebuchet MS"/>
              </a:rPr>
              <a:t> </a:t>
            </a:r>
            <a:r>
              <a:rPr lang="ru-RU" sz="2400" spc="90" dirty="0" err="1">
                <a:latin typeface="Trebuchet MS"/>
                <a:cs typeface="Trebuchet MS"/>
              </a:rPr>
              <a:t>зріз</a:t>
            </a:r>
            <a:r>
              <a:rPr lang="ru-RU" sz="2400" spc="90" dirty="0">
                <a:latin typeface="Trebuchet MS"/>
                <a:cs typeface="Trebuchet MS"/>
              </a:rPr>
              <a:t> </a:t>
            </a:r>
            <a:r>
              <a:rPr lang="ru-RU" sz="2400" spc="90" dirty="0" err="1">
                <a:latin typeface="Trebuchet MS"/>
                <a:cs typeface="Trebuchet MS"/>
              </a:rPr>
              <a:t>знань</a:t>
            </a:r>
            <a:r>
              <a:rPr lang="ru-RU" sz="2400" spc="90" dirty="0">
                <a:latin typeface="Trebuchet MS"/>
                <a:cs typeface="Trebuchet MS"/>
              </a:rPr>
              <a:t> у </a:t>
            </a:r>
            <a:r>
              <a:rPr lang="ru-RU" sz="2400" spc="90" dirty="0" err="1">
                <a:latin typeface="Trebuchet MS"/>
                <a:cs typeface="Trebuchet MS"/>
              </a:rPr>
              <a:t>кінці</a:t>
            </a:r>
            <a:r>
              <a:rPr lang="ru-RU" sz="2400" spc="90" dirty="0">
                <a:latin typeface="Trebuchet MS"/>
                <a:cs typeface="Trebuchet MS"/>
              </a:rPr>
              <a:t> </a:t>
            </a:r>
            <a:r>
              <a:rPr lang="ru-RU" sz="2400" spc="90" dirty="0" err="1">
                <a:latin typeface="Trebuchet MS"/>
                <a:cs typeface="Trebuchet MS"/>
              </a:rPr>
              <a:t>стажування</a:t>
            </a:r>
            <a:endParaRPr sz="2400" dirty="0">
              <a:latin typeface="Trebuchet MS"/>
              <a:cs typeface="Trebuchet MS"/>
            </a:endParaRPr>
          </a:p>
        </p:txBody>
      </p:sp>
      <p:pic>
        <p:nvPicPr>
          <p:cNvPr id="2052" name="Picture 4" descr="Картинки по запросу &quot;обучение стажеров в ресторане приколі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209800"/>
            <a:ext cx="4691268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03162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691269" y="0"/>
            <a:ext cx="7501255" cy="6854825"/>
          </a:xfrm>
          <a:custGeom>
            <a:avLst/>
            <a:gdLst/>
            <a:ahLst/>
            <a:cxnLst/>
            <a:rect l="l" t="t" r="r" b="b"/>
            <a:pathLst>
              <a:path w="7501255" h="6854825">
                <a:moveTo>
                  <a:pt x="0" y="0"/>
                </a:moveTo>
                <a:lnTo>
                  <a:pt x="7500730" y="0"/>
                </a:lnTo>
                <a:lnTo>
                  <a:pt x="7500730" y="6854776"/>
                </a:lnTo>
                <a:lnTo>
                  <a:pt x="0" y="6854776"/>
                </a:ln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44215" y="364306"/>
            <a:ext cx="3879396" cy="111912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uk-UA" sz="3600" spc="275" dirty="0"/>
              <a:t>Зворотній </a:t>
            </a:r>
            <a:r>
              <a:rPr lang="uk-UA" sz="3600" spc="275" dirty="0">
                <a:solidFill>
                  <a:srgbClr val="FFC000"/>
                </a:solidFill>
              </a:rPr>
              <a:t>зв’язок </a:t>
            </a:r>
            <a:endParaRPr sz="3600" dirty="0">
              <a:solidFill>
                <a:srgbClr val="FFC000"/>
              </a:solidFill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036450" y="607453"/>
            <a:ext cx="5996437" cy="5418150"/>
          </a:xfrm>
          <a:prstGeom prst="rect">
            <a:avLst/>
          </a:prstGeom>
        </p:spPr>
        <p:txBody>
          <a:bodyPr vert="horz" wrap="square" lIns="0" tIns="2044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610"/>
              </a:spcBef>
            </a:pPr>
            <a:r>
              <a:rPr lang="ru-RU" sz="2800" b="1" u="sng" spc="145" dirty="0">
                <a:cs typeface="Calibri"/>
              </a:rPr>
              <a:t>Правила </a:t>
            </a:r>
            <a:r>
              <a:rPr lang="ru-RU" sz="2800" b="1" u="sng" spc="145" dirty="0" err="1">
                <a:cs typeface="Calibri"/>
              </a:rPr>
              <a:t>подачі</a:t>
            </a:r>
            <a:r>
              <a:rPr lang="ru-RU" sz="2800" b="1" u="sng" spc="145" dirty="0">
                <a:cs typeface="Calibri"/>
              </a:rPr>
              <a:t> </a:t>
            </a:r>
            <a:r>
              <a:rPr lang="ru-RU" sz="2800" b="1" u="sng" spc="145" dirty="0" err="1">
                <a:cs typeface="Calibri"/>
              </a:rPr>
              <a:t>зворотного</a:t>
            </a:r>
            <a:r>
              <a:rPr lang="ru-RU" sz="2800" b="1" u="sng" spc="145" dirty="0">
                <a:cs typeface="Calibri"/>
              </a:rPr>
              <a:t> </a:t>
            </a:r>
            <a:r>
              <a:rPr lang="ru-RU" sz="2800" b="1" u="sng" spc="145" dirty="0" err="1">
                <a:cs typeface="Calibri"/>
              </a:rPr>
              <a:t>зв'язку</a:t>
            </a:r>
            <a:endParaRPr lang="ru-RU" sz="2800" b="1" u="sng" spc="145" dirty="0">
              <a:cs typeface="Calibri"/>
            </a:endParaRPr>
          </a:p>
          <a:p>
            <a:pPr marL="469900" indent="-457200">
              <a:lnSpc>
                <a:spcPct val="100000"/>
              </a:lnSpc>
              <a:spcBef>
                <a:spcPts val="1610"/>
              </a:spcBef>
              <a:buFont typeface="+mj-lt"/>
              <a:buAutoNum type="arabicPeriod"/>
            </a:pPr>
            <a:r>
              <a:rPr lang="ru-RU" sz="2400" b="1" spc="145" dirty="0">
                <a:cs typeface="Calibri"/>
              </a:rPr>
              <a:t>Людина повинна бути готова до </a:t>
            </a:r>
            <a:r>
              <a:rPr lang="ru-RU" sz="2400" b="1" spc="145" dirty="0" err="1">
                <a:cs typeface="Calibri"/>
              </a:rPr>
              <a:t>зворотного</a:t>
            </a:r>
            <a:r>
              <a:rPr lang="ru-RU" sz="2400" b="1" spc="145" dirty="0">
                <a:cs typeface="Calibri"/>
              </a:rPr>
              <a:t> </a:t>
            </a:r>
            <a:r>
              <a:rPr lang="ru-RU" sz="2400" b="1" spc="145" dirty="0" err="1">
                <a:cs typeface="Calibri"/>
              </a:rPr>
              <a:t>зв'язку</a:t>
            </a:r>
            <a:r>
              <a:rPr lang="ru-RU" sz="2400" b="1" spc="145" dirty="0">
                <a:cs typeface="Calibri"/>
              </a:rPr>
              <a:t> (</a:t>
            </a:r>
            <a:r>
              <a:rPr lang="ru-RU" sz="2400" b="1" spc="145" dirty="0" err="1">
                <a:cs typeface="Calibri"/>
              </a:rPr>
              <a:t>вміти</a:t>
            </a:r>
            <a:r>
              <a:rPr lang="ru-RU" sz="2400" b="1" spc="145" dirty="0">
                <a:cs typeface="Calibri"/>
              </a:rPr>
              <a:t> </a:t>
            </a:r>
            <a:r>
              <a:rPr lang="ru-RU" sz="2400" b="1" spc="145" dirty="0" err="1">
                <a:cs typeface="Calibri"/>
              </a:rPr>
              <a:t>запитати</a:t>
            </a:r>
            <a:r>
              <a:rPr lang="ru-RU" sz="2400" b="1" spc="145" dirty="0">
                <a:cs typeface="Calibri"/>
              </a:rPr>
              <a:t>)</a:t>
            </a:r>
          </a:p>
          <a:p>
            <a:pPr marL="469900" indent="-457200">
              <a:lnSpc>
                <a:spcPct val="100000"/>
              </a:lnSpc>
              <a:spcBef>
                <a:spcPts val="1610"/>
              </a:spcBef>
              <a:buFont typeface="+mj-lt"/>
              <a:buAutoNum type="arabicPeriod"/>
            </a:pPr>
            <a:r>
              <a:rPr lang="ru-RU" sz="2400" b="1" spc="145" dirty="0" err="1">
                <a:cs typeface="Calibri"/>
              </a:rPr>
              <a:t>Починати</a:t>
            </a:r>
            <a:r>
              <a:rPr lang="ru-RU" sz="2400" b="1" spc="145" dirty="0">
                <a:cs typeface="Calibri"/>
              </a:rPr>
              <a:t> треба з </a:t>
            </a:r>
            <a:r>
              <a:rPr lang="ru-RU" sz="2400" b="1" spc="145" dirty="0" err="1">
                <a:cs typeface="Calibri"/>
              </a:rPr>
              <a:t>позитивних</a:t>
            </a:r>
            <a:r>
              <a:rPr lang="ru-RU" sz="2400" b="1" spc="145" dirty="0">
                <a:cs typeface="Calibri"/>
              </a:rPr>
              <a:t> </a:t>
            </a:r>
            <a:r>
              <a:rPr lang="ru-RU" sz="2400" b="1" spc="145" dirty="0" err="1">
                <a:cs typeface="Calibri"/>
              </a:rPr>
              <a:t>моментів</a:t>
            </a:r>
            <a:r>
              <a:rPr lang="ru-RU" sz="2400" b="1" spc="145" dirty="0">
                <a:cs typeface="Calibri"/>
              </a:rPr>
              <a:t> (</a:t>
            </a:r>
            <a:r>
              <a:rPr lang="ru-RU" sz="2400" b="1" spc="145" dirty="0" err="1">
                <a:cs typeface="Calibri"/>
              </a:rPr>
              <a:t>похвалити</a:t>
            </a:r>
            <a:r>
              <a:rPr lang="ru-RU" sz="2400" b="1" spc="145" dirty="0">
                <a:cs typeface="Calibri"/>
              </a:rPr>
              <a:t>)</a:t>
            </a:r>
          </a:p>
          <a:p>
            <a:pPr marL="469900" indent="-457200">
              <a:lnSpc>
                <a:spcPct val="100000"/>
              </a:lnSpc>
              <a:spcBef>
                <a:spcPts val="1610"/>
              </a:spcBef>
              <a:buFont typeface="+mj-lt"/>
              <a:buAutoNum type="arabicPeriod"/>
            </a:pPr>
            <a:r>
              <a:rPr lang="ru-RU" sz="2400" b="1" spc="145" dirty="0" err="1">
                <a:cs typeface="Calibri"/>
              </a:rPr>
              <a:t>Обговорювати</a:t>
            </a:r>
            <a:r>
              <a:rPr lang="ru-RU" sz="2400" b="1" spc="145" dirty="0">
                <a:cs typeface="Calibri"/>
              </a:rPr>
              <a:t> </a:t>
            </a:r>
            <a:r>
              <a:rPr lang="ru-RU" sz="2400" b="1" spc="145" dirty="0" err="1">
                <a:cs typeface="Calibri"/>
              </a:rPr>
              <a:t>потрібно</a:t>
            </a:r>
            <a:r>
              <a:rPr lang="ru-RU" sz="2400" b="1" spc="145" dirty="0">
                <a:cs typeface="Calibri"/>
              </a:rPr>
              <a:t> </a:t>
            </a:r>
            <a:r>
              <a:rPr lang="ru-RU" sz="2400" b="1" spc="145" dirty="0" err="1">
                <a:cs typeface="Calibri"/>
              </a:rPr>
              <a:t>дії</a:t>
            </a:r>
            <a:r>
              <a:rPr lang="ru-RU" sz="2400" b="1" spc="145" dirty="0">
                <a:cs typeface="Calibri"/>
              </a:rPr>
              <a:t>, а не </a:t>
            </a:r>
            <a:r>
              <a:rPr lang="ru-RU" sz="2400" b="1" spc="145" dirty="0" err="1">
                <a:cs typeface="Calibri"/>
              </a:rPr>
              <a:t>особисті</a:t>
            </a:r>
            <a:r>
              <a:rPr lang="ru-RU" sz="2400" b="1" spc="145" dirty="0">
                <a:cs typeface="Calibri"/>
              </a:rPr>
              <a:t> </a:t>
            </a:r>
            <a:r>
              <a:rPr lang="ru-RU" sz="2400" b="1" spc="145" dirty="0" err="1">
                <a:cs typeface="Calibri"/>
              </a:rPr>
              <a:t>якості</a:t>
            </a:r>
            <a:r>
              <a:rPr lang="ru-RU" sz="2400" b="1" spc="145" dirty="0">
                <a:cs typeface="Calibri"/>
              </a:rPr>
              <a:t> </a:t>
            </a:r>
            <a:r>
              <a:rPr lang="ru-RU" sz="2400" b="1" spc="145" dirty="0" err="1">
                <a:cs typeface="Calibri"/>
              </a:rPr>
              <a:t>людини</a:t>
            </a:r>
            <a:endParaRPr lang="ru-RU" sz="2400" b="1" spc="145" dirty="0">
              <a:cs typeface="Calibri"/>
            </a:endParaRPr>
          </a:p>
          <a:p>
            <a:pPr marL="469900" indent="-457200">
              <a:lnSpc>
                <a:spcPct val="100000"/>
              </a:lnSpc>
              <a:spcBef>
                <a:spcPts val="1610"/>
              </a:spcBef>
              <a:buFont typeface="+mj-lt"/>
              <a:buAutoNum type="arabicPeriod"/>
            </a:pPr>
            <a:r>
              <a:rPr lang="ru-RU" sz="2400" b="1" spc="145" dirty="0">
                <a:cs typeface="Calibri"/>
              </a:rPr>
              <a:t>Не </a:t>
            </a:r>
            <a:r>
              <a:rPr lang="ru-RU" sz="2400" b="1" spc="145" dirty="0" err="1">
                <a:cs typeface="Calibri"/>
              </a:rPr>
              <a:t>слід</a:t>
            </a:r>
            <a:r>
              <a:rPr lang="ru-RU" sz="2400" b="1" spc="145" dirty="0">
                <a:cs typeface="Calibri"/>
              </a:rPr>
              <a:t> </a:t>
            </a:r>
            <a:r>
              <a:rPr lang="ru-RU" sz="2400" b="1" spc="145" dirty="0" err="1">
                <a:cs typeface="Calibri"/>
              </a:rPr>
              <a:t>критикувати</a:t>
            </a:r>
            <a:endParaRPr lang="ru-RU" sz="2400" b="1" spc="145" dirty="0">
              <a:cs typeface="Calibri"/>
            </a:endParaRPr>
          </a:p>
          <a:p>
            <a:pPr marL="469900" indent="-457200">
              <a:lnSpc>
                <a:spcPct val="100000"/>
              </a:lnSpc>
              <a:spcBef>
                <a:spcPts val="1610"/>
              </a:spcBef>
              <a:buFont typeface="+mj-lt"/>
              <a:buAutoNum type="arabicPeriod"/>
            </a:pPr>
            <a:r>
              <a:rPr lang="ru-RU" sz="2400" b="1" spc="145" dirty="0" err="1">
                <a:cs typeface="Calibri"/>
              </a:rPr>
              <a:t>Давати</a:t>
            </a:r>
            <a:r>
              <a:rPr lang="ru-RU" sz="2400" b="1" spc="145" dirty="0">
                <a:cs typeface="Calibri"/>
              </a:rPr>
              <a:t> </a:t>
            </a:r>
            <a:r>
              <a:rPr lang="ru-RU" sz="2400" b="1" spc="145" dirty="0" err="1">
                <a:cs typeface="Calibri"/>
              </a:rPr>
              <a:t>рекомендації</a:t>
            </a:r>
            <a:r>
              <a:rPr lang="ru-RU" sz="2400" b="1" spc="145" dirty="0">
                <a:cs typeface="Calibri"/>
              </a:rPr>
              <a:t> </a:t>
            </a:r>
            <a:r>
              <a:rPr lang="ru-RU" sz="2400" b="1" spc="145" dirty="0" err="1">
                <a:cs typeface="Calibri"/>
              </a:rPr>
              <a:t>щодо</a:t>
            </a:r>
            <a:r>
              <a:rPr lang="ru-RU" sz="2400" b="1" spc="145" dirty="0">
                <a:cs typeface="Calibri"/>
              </a:rPr>
              <a:t> </a:t>
            </a:r>
            <a:r>
              <a:rPr lang="ru-RU" sz="2400" b="1" spc="145" dirty="0" err="1">
                <a:cs typeface="Calibri"/>
              </a:rPr>
              <a:t>покращення</a:t>
            </a:r>
            <a:r>
              <a:rPr lang="ru-RU" sz="2400" b="1" spc="145" dirty="0">
                <a:cs typeface="Calibri"/>
              </a:rPr>
              <a:t> </a:t>
            </a:r>
            <a:r>
              <a:rPr lang="ru-RU" sz="2400" b="1" spc="145" dirty="0" err="1">
                <a:cs typeface="Calibri"/>
              </a:rPr>
              <a:t>дій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70422" y="2072038"/>
            <a:ext cx="2668270" cy="287066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>
              <a:lnSpc>
                <a:spcPts val="1900"/>
              </a:lnSpc>
              <a:spcBef>
                <a:spcPts val="180"/>
              </a:spcBef>
            </a:pPr>
            <a:r>
              <a:rPr lang="uk-UA" sz="2400" b="1" spc="75" dirty="0">
                <a:latin typeface="Calibri"/>
                <a:cs typeface="Calibri"/>
              </a:rPr>
              <a:t>Фініш стажування</a:t>
            </a:r>
            <a:endParaRPr sz="2400" dirty="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13864" y="1860094"/>
            <a:ext cx="1073150" cy="0"/>
          </a:xfrm>
          <a:custGeom>
            <a:avLst/>
            <a:gdLst/>
            <a:ahLst/>
            <a:cxnLst/>
            <a:rect l="l" t="t" r="r" b="b"/>
            <a:pathLst>
              <a:path w="1073150">
                <a:moveTo>
                  <a:pt x="0" y="0"/>
                </a:moveTo>
                <a:lnTo>
                  <a:pt x="1072974" y="1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074" name="Picture 2" descr="Картинки по запросу &quot;обучение стажеров в ресторане приколі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571047"/>
            <a:ext cx="5865530" cy="3982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14256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-6574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7999"/>
                </a:lnTo>
                <a:lnTo>
                  <a:pt x="12192000" y="6857999"/>
                </a:lnTo>
                <a:lnTo>
                  <a:pt x="12192000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7467600" y="609600"/>
            <a:ext cx="3345815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uk-UA" sz="3200" spc="240" dirty="0"/>
              <a:t>Збори зміни</a:t>
            </a:r>
            <a:endParaRPr sz="3200" dirty="0"/>
          </a:p>
        </p:txBody>
      </p:sp>
      <p:sp>
        <p:nvSpPr>
          <p:cNvPr id="5" name="object 5"/>
          <p:cNvSpPr/>
          <p:nvPr/>
        </p:nvSpPr>
        <p:spPr>
          <a:xfrm>
            <a:off x="4421234" y="3425099"/>
            <a:ext cx="3349625" cy="0"/>
          </a:xfrm>
          <a:custGeom>
            <a:avLst/>
            <a:gdLst/>
            <a:ahLst/>
            <a:cxnLst/>
            <a:rect l="l" t="t" r="r" b="b"/>
            <a:pathLst>
              <a:path w="3349625">
                <a:moveTo>
                  <a:pt x="0" y="0"/>
                </a:moveTo>
                <a:lnTo>
                  <a:pt x="3349533" y="1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C716166-FA4D-FA4E-72FF-84B82E093F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402" y="2093961"/>
            <a:ext cx="5148350" cy="332876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B50F7AD-D35A-E1E1-0A66-B696380057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238983"/>
            <a:ext cx="5705475" cy="503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3442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19200" y="212093"/>
            <a:ext cx="4418509" cy="2905169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50784" y="3849623"/>
            <a:ext cx="4639595" cy="2760559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0" y="0"/>
            <a:ext cx="6141720" cy="6858000"/>
          </a:xfrm>
          <a:custGeom>
            <a:avLst/>
            <a:gdLst/>
            <a:ahLst/>
            <a:cxnLst/>
            <a:rect l="l" t="t" r="r" b="b"/>
            <a:pathLst>
              <a:path w="6141720" h="6858000">
                <a:moveTo>
                  <a:pt x="6141720" y="0"/>
                </a:moveTo>
                <a:lnTo>
                  <a:pt x="6050280" y="0"/>
                </a:lnTo>
                <a:lnTo>
                  <a:pt x="6050280" y="3383280"/>
                </a:lnTo>
                <a:lnTo>
                  <a:pt x="0" y="3383280"/>
                </a:lnTo>
                <a:lnTo>
                  <a:pt x="0" y="3474720"/>
                </a:lnTo>
                <a:lnTo>
                  <a:pt x="6050280" y="3474720"/>
                </a:lnTo>
                <a:lnTo>
                  <a:pt x="6050280" y="6858000"/>
                </a:lnTo>
                <a:lnTo>
                  <a:pt x="6141720" y="6858000"/>
                </a:lnTo>
                <a:lnTo>
                  <a:pt x="6141720" y="0"/>
                </a:lnTo>
                <a:close/>
              </a:path>
            </a:pathLst>
          </a:custGeom>
          <a:solidFill>
            <a:srgbClr val="40404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465860" y="3733"/>
            <a:ext cx="5465135" cy="6854266"/>
          </a:xfrm>
          <a:prstGeom prst="rect">
            <a:avLst/>
          </a:prstGeom>
        </p:spPr>
      </p:pic>
      <p:sp>
        <p:nvSpPr>
          <p:cNvPr id="6" name="object 4"/>
          <p:cNvSpPr txBox="1">
            <a:spLocks/>
          </p:cNvSpPr>
          <p:nvPr/>
        </p:nvSpPr>
        <p:spPr>
          <a:xfrm rot="16200000">
            <a:off x="-1131355" y="1184066"/>
            <a:ext cx="334581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uk-UA" sz="3200" kern="0" spc="240" dirty="0">
                <a:solidFill>
                  <a:sysClr val="windowText" lastClr="000000"/>
                </a:solidFill>
              </a:rPr>
              <a:t>Збори зміни</a:t>
            </a:r>
            <a:endParaRPr lang="uk-UA" sz="3200" kern="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6759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" y="498519"/>
            <a:ext cx="5142230" cy="1077595"/>
          </a:xfrm>
          <a:custGeom>
            <a:avLst/>
            <a:gdLst/>
            <a:ahLst/>
            <a:cxnLst/>
            <a:rect l="l" t="t" r="r" b="b"/>
            <a:pathLst>
              <a:path w="5142230" h="1077595">
                <a:moveTo>
                  <a:pt x="5141625" y="0"/>
                </a:moveTo>
                <a:lnTo>
                  <a:pt x="0" y="0"/>
                </a:lnTo>
                <a:lnTo>
                  <a:pt x="0" y="1077217"/>
                </a:lnTo>
                <a:lnTo>
                  <a:pt x="5141625" y="1077217"/>
                </a:lnTo>
                <a:lnTo>
                  <a:pt x="5141625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81941" y="507491"/>
            <a:ext cx="4197985" cy="1006686"/>
          </a:xfrm>
          <a:prstGeom prst="rect">
            <a:avLst/>
          </a:prstGeom>
        </p:spPr>
        <p:txBody>
          <a:bodyPr vert="horz" wrap="square" lIns="0" tIns="31750" rIns="0" bIns="0" rtlCol="0">
            <a:spAutoFit/>
          </a:bodyPr>
          <a:lstStyle/>
          <a:p>
            <a:pPr marL="12700" marR="5080">
              <a:lnSpc>
                <a:spcPts val="3790"/>
              </a:lnSpc>
              <a:spcBef>
                <a:spcPts val="250"/>
              </a:spcBef>
            </a:pPr>
            <a:r>
              <a:rPr lang="uk-UA" spc="180" dirty="0"/>
              <a:t>Складові управління рестораном </a:t>
            </a:r>
            <a:endParaRPr spc="190" dirty="0"/>
          </a:p>
        </p:txBody>
      </p:sp>
      <p:sp>
        <p:nvSpPr>
          <p:cNvPr id="7" name="TextBox 6"/>
          <p:cNvSpPr txBox="1"/>
          <p:nvPr/>
        </p:nvSpPr>
        <p:spPr>
          <a:xfrm>
            <a:off x="533400" y="1920657"/>
            <a:ext cx="547243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uk-UA" sz="2800" dirty="0"/>
              <a:t>Стандарти – що? коли?</a:t>
            </a:r>
          </a:p>
          <a:p>
            <a:pPr marL="342900" indent="-342900">
              <a:buAutoNum type="arabicPeriod"/>
            </a:pPr>
            <a:r>
              <a:rPr lang="uk-UA" sz="2800" dirty="0"/>
              <a:t>Навчання + спілкування – як?</a:t>
            </a:r>
          </a:p>
          <a:p>
            <a:pPr marL="342900" indent="-342900">
              <a:buAutoNum type="arabicPeriod"/>
            </a:pPr>
            <a:r>
              <a:rPr lang="uk-UA" sz="2800" dirty="0"/>
              <a:t>Мотивація – навіщо?</a:t>
            </a:r>
          </a:p>
          <a:p>
            <a:pPr marL="342900" indent="-342900">
              <a:buAutoNum type="arabicPeriod"/>
            </a:pPr>
            <a:endParaRPr lang="uk-UA" sz="2800" dirty="0"/>
          </a:p>
          <a:p>
            <a:pPr marL="342900" indent="-342900">
              <a:buAutoNum type="arabicPeriod"/>
            </a:pPr>
            <a:endParaRPr lang="uk-UA" sz="2800" dirty="0"/>
          </a:p>
          <a:p>
            <a:pPr marL="342900" indent="-342900" algn="ctr">
              <a:buAutoNum type="arabicPeriod"/>
            </a:pPr>
            <a:r>
              <a:rPr lang="uk-UA" sz="2800" dirty="0"/>
              <a:t>Контроль</a:t>
            </a:r>
          </a:p>
          <a:p>
            <a:pPr marL="342900" indent="-342900">
              <a:buAutoNum type="arabicPeriod"/>
            </a:pPr>
            <a:endParaRPr lang="ru-RU" sz="2800" dirty="0"/>
          </a:p>
        </p:txBody>
      </p:sp>
      <p:sp>
        <p:nvSpPr>
          <p:cNvPr id="9" name="Правая фигурная скобка 8"/>
          <p:cNvSpPr/>
          <p:nvPr/>
        </p:nvSpPr>
        <p:spPr>
          <a:xfrm rot="5400000">
            <a:off x="2667000" y="990603"/>
            <a:ext cx="1066800" cy="5334000"/>
          </a:xfrm>
          <a:prstGeom prst="rightBrace">
            <a:avLst>
              <a:gd name="adj1" fmla="val 0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A1D02DE-D466-D8FC-5E94-FCDBD01EA0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4803" y="671515"/>
            <a:ext cx="5686425" cy="4905375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012870" y="0"/>
            <a:ext cx="7179309" cy="6854825"/>
          </a:xfrm>
          <a:custGeom>
            <a:avLst/>
            <a:gdLst/>
            <a:ahLst/>
            <a:cxnLst/>
            <a:rect l="l" t="t" r="r" b="b"/>
            <a:pathLst>
              <a:path w="7179309" h="6854825">
                <a:moveTo>
                  <a:pt x="0" y="0"/>
                </a:moveTo>
                <a:lnTo>
                  <a:pt x="7179129" y="0"/>
                </a:lnTo>
                <a:lnTo>
                  <a:pt x="7179129" y="6854776"/>
                </a:lnTo>
                <a:lnTo>
                  <a:pt x="0" y="6854776"/>
                </a:ln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80601" y="673100"/>
            <a:ext cx="2246630" cy="1130438"/>
          </a:xfrm>
          <a:prstGeom prst="rect">
            <a:avLst/>
          </a:prstGeom>
        </p:spPr>
        <p:txBody>
          <a:bodyPr vert="horz" wrap="square" lIns="0" tIns="27305" rIns="0" bIns="0" rtlCol="0">
            <a:spAutoFit/>
          </a:bodyPr>
          <a:lstStyle/>
          <a:p>
            <a:pPr marL="12700" marR="5080">
              <a:lnSpc>
                <a:spcPts val="4300"/>
              </a:lnSpc>
              <a:spcBef>
                <a:spcPts val="215"/>
              </a:spcBef>
            </a:pPr>
            <a:r>
              <a:rPr lang="uk-UA" sz="3600" b="1" spc="425" dirty="0">
                <a:latin typeface="Calibri"/>
                <a:cs typeface="Calibri"/>
              </a:rPr>
              <a:t>Збори</a:t>
            </a:r>
            <a:r>
              <a:rPr sz="3600" b="1" spc="114" dirty="0">
                <a:latin typeface="Calibri"/>
                <a:cs typeface="Calibri"/>
              </a:rPr>
              <a:t>  </a:t>
            </a:r>
            <a:r>
              <a:rPr lang="uk-UA" sz="3600" b="1" spc="125" dirty="0">
                <a:solidFill>
                  <a:srgbClr val="FFC000"/>
                </a:solidFill>
                <a:latin typeface="Calibri"/>
                <a:cs typeface="Calibri"/>
              </a:rPr>
              <a:t>зміни</a:t>
            </a:r>
            <a:endParaRPr sz="3600" dirty="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80600" y="2075178"/>
            <a:ext cx="2695999" cy="2310248"/>
          </a:xfrm>
          <a:prstGeom prst="rect">
            <a:avLst/>
          </a:prstGeom>
        </p:spPr>
        <p:txBody>
          <a:bodyPr vert="horz" wrap="square" lIns="0" tIns="1162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15"/>
              </a:spcBef>
            </a:pPr>
            <a:r>
              <a:rPr lang="ru-RU" sz="2000" b="1" spc="80" dirty="0" err="1">
                <a:cs typeface="Calibri"/>
              </a:rPr>
              <a:t>Кожну</a:t>
            </a:r>
            <a:r>
              <a:rPr lang="ru-RU" sz="2000" b="1" spc="80" dirty="0">
                <a:cs typeface="Calibri"/>
              </a:rPr>
              <a:t> </a:t>
            </a:r>
            <a:r>
              <a:rPr lang="ru-RU" sz="2000" b="1" spc="80" dirty="0" err="1">
                <a:cs typeface="Calibri"/>
              </a:rPr>
              <a:t>зміну</a:t>
            </a:r>
            <a:endParaRPr lang="ru-RU" sz="2000" b="1" spc="80" dirty="0"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15"/>
              </a:spcBef>
            </a:pPr>
            <a:r>
              <a:rPr lang="ru-RU" sz="2000" b="1" spc="80" dirty="0" err="1">
                <a:cs typeface="Calibri"/>
              </a:rPr>
              <a:t>Присутні</a:t>
            </a:r>
            <a:r>
              <a:rPr lang="ru-RU" sz="2000" b="1" spc="80" dirty="0">
                <a:cs typeface="Calibri"/>
              </a:rPr>
              <a:t> </a:t>
            </a:r>
            <a:r>
              <a:rPr lang="ru-RU" sz="2000" b="1" spc="80" dirty="0" err="1">
                <a:cs typeface="Calibri"/>
              </a:rPr>
              <a:t>всі</a:t>
            </a:r>
            <a:r>
              <a:rPr lang="ru-RU" sz="2000" b="1" spc="80" dirty="0">
                <a:cs typeface="Calibri"/>
              </a:rPr>
              <a:t> </a:t>
            </a:r>
            <a:r>
              <a:rPr lang="ru-RU" sz="2000" b="1" spc="80" dirty="0" err="1">
                <a:cs typeface="Calibri"/>
              </a:rPr>
              <a:t>співробітники</a:t>
            </a:r>
            <a:r>
              <a:rPr lang="ru-RU" sz="2000" b="1" spc="80" dirty="0">
                <a:cs typeface="Calibri"/>
              </a:rPr>
              <a:t> </a:t>
            </a:r>
            <a:r>
              <a:rPr lang="ru-RU" sz="2000" b="1" spc="80" dirty="0" err="1">
                <a:cs typeface="Calibri"/>
              </a:rPr>
              <a:t>зміни</a:t>
            </a:r>
            <a:endParaRPr lang="ru-RU" sz="2000" b="1" spc="80" dirty="0"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15"/>
              </a:spcBef>
            </a:pPr>
            <a:r>
              <a:rPr lang="ru-RU" sz="2000" b="1" spc="80" dirty="0" err="1">
                <a:cs typeface="Calibri"/>
              </a:rPr>
              <a:t>Обов'язкові</a:t>
            </a:r>
            <a:r>
              <a:rPr lang="ru-RU" sz="2000" b="1" spc="80" dirty="0">
                <a:cs typeface="Calibri"/>
              </a:rPr>
              <a:t> </a:t>
            </a:r>
            <a:r>
              <a:rPr lang="ru-RU" sz="2000" b="1" spc="80" dirty="0" err="1">
                <a:cs typeface="Calibri"/>
              </a:rPr>
              <a:t>пункти</a:t>
            </a:r>
            <a:r>
              <a:rPr lang="ru-RU" sz="2000" b="1" spc="80" dirty="0">
                <a:cs typeface="Calibri"/>
              </a:rPr>
              <a:t> </a:t>
            </a:r>
          </a:p>
          <a:p>
            <a:pPr marL="12700">
              <a:lnSpc>
                <a:spcPct val="100000"/>
              </a:lnSpc>
              <a:spcBef>
                <a:spcPts val="915"/>
              </a:spcBef>
            </a:pPr>
            <a:r>
              <a:rPr lang="ru-RU" sz="2000" b="1" spc="80" dirty="0">
                <a:cs typeface="Calibri"/>
              </a:rPr>
              <a:t>Порядок </a:t>
            </a:r>
            <a:r>
              <a:rPr lang="ru-RU" sz="2000" b="1" spc="80" dirty="0" err="1">
                <a:cs typeface="Calibri"/>
              </a:rPr>
              <a:t>готується</a:t>
            </a:r>
            <a:r>
              <a:rPr lang="ru-RU" sz="2000" b="1" spc="80" dirty="0">
                <a:cs typeface="Calibri"/>
              </a:rPr>
              <a:t> </a:t>
            </a:r>
            <a:r>
              <a:rPr lang="ru-RU" sz="2000" b="1" spc="80" dirty="0" err="1">
                <a:cs typeface="Calibri"/>
              </a:rPr>
              <a:t>щоранку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801897" y="4594423"/>
            <a:ext cx="1073150" cy="0"/>
          </a:xfrm>
          <a:custGeom>
            <a:avLst/>
            <a:gdLst/>
            <a:ahLst/>
            <a:cxnLst/>
            <a:rect l="l" t="t" r="r" b="b"/>
            <a:pathLst>
              <a:path w="1073150">
                <a:moveTo>
                  <a:pt x="0" y="0"/>
                </a:moveTo>
                <a:lnTo>
                  <a:pt x="1072974" y="1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5257800" y="1"/>
            <a:ext cx="6530261" cy="5543184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5"/>
              </a:spcBef>
            </a:pPr>
            <a:endParaRPr sz="2000" dirty="0">
              <a:latin typeface="Trebuchet MS"/>
              <a:cs typeface="Trebuchet MS"/>
            </a:endParaRPr>
          </a:p>
          <a:p>
            <a:pPr marR="5080">
              <a:lnSpc>
                <a:spcPct val="100000"/>
              </a:lnSpc>
            </a:pPr>
            <a:r>
              <a:rPr lang="ru-RU" sz="2000" b="1" spc="60" dirty="0">
                <a:cs typeface="Calibri"/>
              </a:rPr>
              <a:t>1. </a:t>
            </a:r>
            <a:r>
              <a:rPr lang="ru-RU" sz="2000" b="1" spc="60" dirty="0" err="1">
                <a:cs typeface="Calibri"/>
              </a:rPr>
              <a:t>Нагадати</a:t>
            </a:r>
            <a:r>
              <a:rPr lang="ru-RU" sz="2000" b="1" spc="60" dirty="0">
                <a:cs typeface="Calibri"/>
              </a:rPr>
              <a:t> план </a:t>
            </a:r>
            <a:r>
              <a:rPr lang="ru-RU" sz="2000" b="1" spc="60" dirty="0" err="1">
                <a:cs typeface="Calibri"/>
              </a:rPr>
              <a:t>продажів</a:t>
            </a:r>
            <a:r>
              <a:rPr lang="ru-RU" sz="2000" b="1" spc="60" dirty="0">
                <a:cs typeface="Calibri"/>
              </a:rPr>
              <a:t> на </a:t>
            </a:r>
            <a:r>
              <a:rPr lang="ru-RU" sz="2000" b="1" spc="60" dirty="0" err="1">
                <a:cs typeface="Calibri"/>
              </a:rPr>
              <a:t>місяць</a:t>
            </a:r>
            <a:r>
              <a:rPr lang="ru-RU" sz="2000" b="1" spc="60" dirty="0">
                <a:cs typeface="Calibri"/>
              </a:rPr>
              <a:t>, </a:t>
            </a:r>
            <a:r>
              <a:rPr lang="ru-RU" sz="2000" b="1" spc="60" dirty="0" err="1">
                <a:cs typeface="Calibri"/>
              </a:rPr>
              <a:t>графік</a:t>
            </a:r>
            <a:r>
              <a:rPr lang="ru-RU" sz="2000" b="1" spc="60" dirty="0">
                <a:cs typeface="Calibri"/>
              </a:rPr>
              <a:t> </a:t>
            </a:r>
            <a:r>
              <a:rPr lang="ru-RU" sz="2000" b="1" spc="60" dirty="0" err="1">
                <a:cs typeface="Calibri"/>
              </a:rPr>
              <a:t>роботи</a:t>
            </a:r>
            <a:r>
              <a:rPr lang="ru-RU" sz="2000" b="1" spc="60" dirty="0">
                <a:cs typeface="Calibri"/>
              </a:rPr>
              <a:t>.</a:t>
            </a:r>
          </a:p>
          <a:p>
            <a:pPr marR="5080">
              <a:lnSpc>
                <a:spcPct val="100000"/>
              </a:lnSpc>
            </a:pPr>
            <a:r>
              <a:rPr lang="ru-RU" sz="2000" b="1" spc="60" dirty="0">
                <a:cs typeface="Calibri"/>
              </a:rPr>
              <a:t>2. </a:t>
            </a:r>
            <a:r>
              <a:rPr lang="ru-RU" sz="2000" b="1" spc="60" dirty="0" err="1">
                <a:cs typeface="Calibri"/>
              </a:rPr>
              <a:t>Підведення</a:t>
            </a:r>
            <a:r>
              <a:rPr lang="ru-RU" sz="2000" b="1" spc="60" dirty="0">
                <a:cs typeface="Calibri"/>
              </a:rPr>
              <a:t> </a:t>
            </a:r>
            <a:r>
              <a:rPr lang="ru-RU" sz="2000" b="1" spc="60" dirty="0" err="1">
                <a:cs typeface="Calibri"/>
              </a:rPr>
              <a:t>підсумків</a:t>
            </a:r>
            <a:r>
              <a:rPr lang="ru-RU" sz="2000" b="1" spc="60" dirty="0">
                <a:cs typeface="Calibri"/>
              </a:rPr>
              <a:t> з продажу: за </a:t>
            </a:r>
            <a:r>
              <a:rPr lang="ru-RU" sz="2000" b="1" spc="60" dirty="0" err="1">
                <a:cs typeface="Calibri"/>
              </a:rPr>
              <a:t>минулу</a:t>
            </a:r>
            <a:r>
              <a:rPr lang="ru-RU" sz="2000" b="1" spc="60" dirty="0">
                <a:cs typeface="Calibri"/>
              </a:rPr>
              <a:t> </a:t>
            </a:r>
            <a:r>
              <a:rPr lang="ru-RU" sz="2000" b="1" spc="60" dirty="0" err="1">
                <a:cs typeface="Calibri"/>
              </a:rPr>
              <a:t>зміну</a:t>
            </a:r>
            <a:r>
              <a:rPr lang="ru-RU" sz="2000" b="1" spc="60" dirty="0">
                <a:cs typeface="Calibri"/>
              </a:rPr>
              <a:t>; за </a:t>
            </a:r>
            <a:r>
              <a:rPr lang="ru-RU" sz="2000" b="1" spc="60" dirty="0" err="1">
                <a:cs typeface="Calibri"/>
              </a:rPr>
              <a:t>період</a:t>
            </a:r>
            <a:r>
              <a:rPr lang="ru-RU" sz="2000" b="1" spc="60" dirty="0">
                <a:cs typeface="Calibri"/>
              </a:rPr>
              <a:t> з початку </a:t>
            </a:r>
            <a:r>
              <a:rPr lang="ru-RU" sz="2000" b="1" spc="60" dirty="0" err="1">
                <a:cs typeface="Calibri"/>
              </a:rPr>
              <a:t>місяця</a:t>
            </a:r>
            <a:r>
              <a:rPr lang="ru-RU" sz="2000" b="1" spc="60" dirty="0">
                <a:cs typeface="Calibri"/>
              </a:rPr>
              <a:t> </a:t>
            </a:r>
            <a:r>
              <a:rPr lang="ru-RU" sz="2000" b="1" spc="60" dirty="0" err="1">
                <a:cs typeface="Calibri"/>
              </a:rPr>
              <a:t>тощо</a:t>
            </a:r>
            <a:r>
              <a:rPr lang="ru-RU" sz="2000" b="1" spc="60" dirty="0">
                <a:cs typeface="Calibri"/>
              </a:rPr>
              <a:t>.</a:t>
            </a:r>
          </a:p>
          <a:p>
            <a:pPr marR="5080">
              <a:lnSpc>
                <a:spcPct val="100000"/>
              </a:lnSpc>
            </a:pPr>
            <a:r>
              <a:rPr lang="ru-RU" sz="2000" b="1" spc="60" dirty="0">
                <a:cs typeface="Calibri"/>
              </a:rPr>
              <a:t>3. Постановка мети по продажам (</a:t>
            </a:r>
            <a:r>
              <a:rPr lang="ru-RU" sz="2000" b="1" spc="60" dirty="0" err="1">
                <a:cs typeface="Calibri"/>
              </a:rPr>
              <a:t>гроші</a:t>
            </a:r>
            <a:r>
              <a:rPr lang="ru-RU" sz="2000" b="1" spc="60" dirty="0">
                <a:cs typeface="Calibri"/>
              </a:rPr>
              <a:t>); </a:t>
            </a:r>
            <a:r>
              <a:rPr lang="ru-RU" sz="2000" b="1" spc="60" dirty="0" err="1">
                <a:cs typeface="Calibri"/>
              </a:rPr>
              <a:t>гарячий</a:t>
            </a:r>
            <a:r>
              <a:rPr lang="ru-RU" sz="2000" b="1" spc="60" dirty="0">
                <a:cs typeface="Calibri"/>
              </a:rPr>
              <a:t> лист</a:t>
            </a:r>
          </a:p>
          <a:p>
            <a:pPr marR="5080">
              <a:lnSpc>
                <a:spcPct val="100000"/>
              </a:lnSpc>
            </a:pPr>
            <a:r>
              <a:rPr lang="ru-RU" sz="2000" b="1" spc="60" dirty="0">
                <a:cs typeface="Calibri"/>
              </a:rPr>
              <a:t>продажу.</a:t>
            </a:r>
          </a:p>
          <a:p>
            <a:pPr marR="5080">
              <a:lnSpc>
                <a:spcPct val="100000"/>
              </a:lnSpc>
            </a:pPr>
            <a:r>
              <a:rPr lang="ru-RU" sz="2000" b="1" spc="60" dirty="0">
                <a:cs typeface="Calibri"/>
              </a:rPr>
              <a:t>4. </a:t>
            </a:r>
            <a:r>
              <a:rPr lang="ru-RU" sz="2000" b="1" spc="60" dirty="0" err="1">
                <a:cs typeface="Calibri"/>
              </a:rPr>
              <a:t>Визначення</a:t>
            </a:r>
            <a:r>
              <a:rPr lang="ru-RU" sz="2000" b="1" spc="60" dirty="0">
                <a:cs typeface="Calibri"/>
              </a:rPr>
              <a:t> </a:t>
            </a:r>
            <a:r>
              <a:rPr lang="ru-RU" sz="2000" b="1" spc="60" dirty="0" err="1">
                <a:cs typeface="Calibri"/>
              </a:rPr>
              <a:t>поточних</a:t>
            </a:r>
            <a:r>
              <a:rPr lang="ru-RU" sz="2000" b="1" spc="60" dirty="0">
                <a:cs typeface="Calibri"/>
              </a:rPr>
              <a:t> </a:t>
            </a:r>
            <a:r>
              <a:rPr lang="ru-RU" sz="2000" b="1" spc="60" dirty="0" err="1">
                <a:cs typeface="Calibri"/>
              </a:rPr>
              <a:t>акцій</a:t>
            </a:r>
            <a:r>
              <a:rPr lang="ru-RU" sz="2000" b="1" spc="60" dirty="0">
                <a:cs typeface="Calibri"/>
              </a:rPr>
              <a:t> (</a:t>
            </a:r>
            <a:r>
              <a:rPr lang="ru-RU" sz="2000" b="1" spc="60" dirty="0" err="1">
                <a:cs typeface="Calibri"/>
              </a:rPr>
              <a:t>цілей</a:t>
            </a:r>
            <a:r>
              <a:rPr lang="ru-RU" sz="2000" b="1" spc="60" dirty="0">
                <a:cs typeface="Calibri"/>
              </a:rPr>
              <a:t> по </a:t>
            </a:r>
            <a:r>
              <a:rPr lang="ru-RU" sz="2000" b="1" spc="60" dirty="0" err="1">
                <a:cs typeface="Calibri"/>
              </a:rPr>
              <a:t>акції</a:t>
            </a:r>
            <a:r>
              <a:rPr lang="ru-RU" sz="2000" b="1" spc="60" dirty="0">
                <a:cs typeface="Calibri"/>
              </a:rPr>
              <a:t>, </a:t>
            </a:r>
            <a:r>
              <a:rPr lang="ru-RU" sz="2000" b="1" spc="60" dirty="0" err="1">
                <a:cs typeface="Calibri"/>
              </a:rPr>
              <a:t>підведення</a:t>
            </a:r>
            <a:r>
              <a:rPr lang="ru-RU" sz="2000" b="1" spc="60" dirty="0">
                <a:cs typeface="Calibri"/>
              </a:rPr>
              <a:t> </a:t>
            </a:r>
            <a:r>
              <a:rPr lang="ru-RU" sz="2000" b="1" spc="60" dirty="0" err="1">
                <a:cs typeface="Calibri"/>
              </a:rPr>
              <a:t>підсумків</a:t>
            </a:r>
            <a:r>
              <a:rPr lang="ru-RU" sz="2000" b="1" spc="60" dirty="0">
                <a:cs typeface="Calibri"/>
              </a:rPr>
              <a:t> </a:t>
            </a:r>
            <a:r>
              <a:rPr lang="ru-RU" sz="2000" b="1" spc="60" dirty="0" err="1">
                <a:cs typeface="Calibri"/>
              </a:rPr>
              <a:t>акції</a:t>
            </a:r>
            <a:r>
              <a:rPr lang="ru-RU" sz="2000" b="1" spc="60" dirty="0">
                <a:cs typeface="Calibri"/>
              </a:rPr>
              <a:t>).</a:t>
            </a:r>
          </a:p>
          <a:p>
            <a:pPr marR="5080">
              <a:lnSpc>
                <a:spcPct val="100000"/>
              </a:lnSpc>
            </a:pPr>
            <a:r>
              <a:rPr lang="ru-RU" sz="2000" b="1" spc="60" dirty="0">
                <a:cs typeface="Calibri"/>
              </a:rPr>
              <a:t>5. </a:t>
            </a:r>
            <a:r>
              <a:rPr lang="ru-RU" sz="2000" b="1" spc="60" dirty="0" err="1">
                <a:cs typeface="Calibri"/>
              </a:rPr>
              <a:t>Відпрацювання</a:t>
            </a:r>
            <a:r>
              <a:rPr lang="ru-RU" sz="2000" b="1" spc="60" dirty="0">
                <a:cs typeface="Calibri"/>
              </a:rPr>
              <a:t> і (</a:t>
            </a:r>
            <a:r>
              <a:rPr lang="ru-RU" sz="2000" b="1" spc="60" dirty="0" err="1">
                <a:cs typeface="Calibri"/>
              </a:rPr>
              <a:t>чи</a:t>
            </a:r>
            <a:r>
              <a:rPr lang="ru-RU" sz="2000" b="1" spc="60" dirty="0">
                <a:cs typeface="Calibri"/>
              </a:rPr>
              <a:t>) повтор </a:t>
            </a:r>
            <a:r>
              <a:rPr lang="ru-RU" sz="2000" b="1" spc="60" dirty="0" err="1">
                <a:cs typeface="Calibri"/>
              </a:rPr>
              <a:t>стандартів</a:t>
            </a:r>
            <a:r>
              <a:rPr lang="ru-RU" sz="2000" b="1" spc="60" dirty="0">
                <a:cs typeface="Calibri"/>
              </a:rPr>
              <a:t> </a:t>
            </a:r>
            <a:r>
              <a:rPr lang="ru-RU" sz="2000" b="1" spc="60" dirty="0" err="1">
                <a:cs typeface="Calibri"/>
              </a:rPr>
              <a:t>обслуговування</a:t>
            </a:r>
            <a:r>
              <a:rPr lang="ru-RU" sz="2000" b="1" spc="60" dirty="0">
                <a:cs typeface="Calibri"/>
              </a:rPr>
              <a:t> / </a:t>
            </a:r>
            <a:r>
              <a:rPr lang="ru-RU" sz="2000" b="1" spc="60" dirty="0" err="1">
                <a:cs typeface="Calibri"/>
              </a:rPr>
              <a:t>сервісу</a:t>
            </a:r>
            <a:r>
              <a:rPr lang="ru-RU" sz="2000" b="1" spc="60" dirty="0">
                <a:cs typeface="Calibri"/>
              </a:rPr>
              <a:t> / </a:t>
            </a:r>
            <a:r>
              <a:rPr lang="ru-RU" sz="2000" b="1" spc="60" dirty="0" err="1">
                <a:cs typeface="Calibri"/>
              </a:rPr>
              <a:t>техніки</a:t>
            </a:r>
            <a:r>
              <a:rPr lang="ru-RU" sz="2000" b="1" spc="60" dirty="0">
                <a:cs typeface="Calibri"/>
              </a:rPr>
              <a:t> </a:t>
            </a:r>
            <a:r>
              <a:rPr lang="ru-RU" sz="2000" b="1" spc="60" dirty="0" err="1">
                <a:cs typeface="Calibri"/>
              </a:rPr>
              <a:t>продажів</a:t>
            </a:r>
            <a:r>
              <a:rPr lang="ru-RU" sz="2000" b="1" spc="60" dirty="0">
                <a:cs typeface="Calibri"/>
              </a:rPr>
              <a:t>.</a:t>
            </a:r>
          </a:p>
          <a:p>
            <a:pPr marR="5080">
              <a:lnSpc>
                <a:spcPct val="100000"/>
              </a:lnSpc>
            </a:pPr>
            <a:r>
              <a:rPr lang="ru-RU" sz="2000" b="1" spc="60" dirty="0">
                <a:cs typeface="Calibri"/>
              </a:rPr>
              <a:t>6. </a:t>
            </a:r>
            <a:r>
              <a:rPr lang="ru-RU" sz="2000" b="1" spc="60" dirty="0" err="1">
                <a:cs typeface="Calibri"/>
              </a:rPr>
              <a:t>Визначення</a:t>
            </a:r>
            <a:r>
              <a:rPr lang="ru-RU" sz="2000" b="1" spc="60" dirty="0">
                <a:cs typeface="Calibri"/>
              </a:rPr>
              <a:t> Стоп-листа.</a:t>
            </a:r>
          </a:p>
          <a:p>
            <a:pPr marR="5080">
              <a:lnSpc>
                <a:spcPct val="100000"/>
              </a:lnSpc>
            </a:pPr>
            <a:r>
              <a:rPr lang="ru-RU" sz="2000" b="1" spc="60" dirty="0">
                <a:cs typeface="Calibri"/>
              </a:rPr>
              <a:t>7. </a:t>
            </a:r>
            <a:r>
              <a:rPr lang="ru-RU" sz="2000" b="1" spc="60" dirty="0" err="1">
                <a:cs typeface="Calibri"/>
              </a:rPr>
              <a:t>Виокремлення</a:t>
            </a:r>
            <a:r>
              <a:rPr lang="ru-RU" sz="2000" b="1" spc="60" dirty="0">
                <a:cs typeface="Calibri"/>
              </a:rPr>
              <a:t> </a:t>
            </a:r>
            <a:r>
              <a:rPr lang="ru-RU" sz="2000" b="1" spc="60" dirty="0" err="1">
                <a:cs typeface="Calibri"/>
              </a:rPr>
              <a:t>помилок</a:t>
            </a:r>
            <a:r>
              <a:rPr lang="ru-RU" sz="2000" b="1" spc="60" dirty="0">
                <a:cs typeface="Calibri"/>
              </a:rPr>
              <a:t>, </a:t>
            </a:r>
            <a:r>
              <a:rPr lang="ru-RU" sz="2000" b="1" spc="60" dirty="0" err="1">
                <a:cs typeface="Calibri"/>
              </a:rPr>
              <a:t>які</a:t>
            </a:r>
            <a:r>
              <a:rPr lang="ru-RU" sz="2000" b="1" spc="60" dirty="0">
                <a:cs typeface="Calibri"/>
              </a:rPr>
              <a:t> </a:t>
            </a:r>
            <a:r>
              <a:rPr lang="ru-RU" sz="2000" b="1" spc="60" dirty="0" err="1">
                <a:cs typeface="Calibri"/>
              </a:rPr>
              <a:t>були</a:t>
            </a:r>
            <a:r>
              <a:rPr lang="ru-RU" sz="2000" b="1" spc="60" dirty="0">
                <a:cs typeface="Calibri"/>
              </a:rPr>
              <a:t> </a:t>
            </a:r>
            <a:r>
              <a:rPr lang="ru-RU" sz="2000" b="1" spc="60" dirty="0" err="1">
                <a:cs typeface="Calibri"/>
              </a:rPr>
              <a:t>допущені</a:t>
            </a:r>
            <a:r>
              <a:rPr lang="ru-RU" sz="2000" b="1" spc="60" dirty="0">
                <a:cs typeface="Calibri"/>
              </a:rPr>
              <a:t> в </a:t>
            </a:r>
            <a:r>
              <a:rPr lang="ru-RU" sz="2000" b="1" spc="60" dirty="0" err="1">
                <a:cs typeface="Calibri"/>
              </a:rPr>
              <a:t>роботі</a:t>
            </a:r>
            <a:r>
              <a:rPr lang="ru-RU" sz="2000" b="1" spc="60" dirty="0">
                <a:cs typeface="Calibri"/>
              </a:rPr>
              <a:t> без </a:t>
            </a:r>
            <a:r>
              <a:rPr lang="ru-RU" sz="2000" b="1" spc="60" dirty="0" err="1">
                <a:cs typeface="Calibri"/>
              </a:rPr>
              <a:t>вказівки</a:t>
            </a:r>
            <a:r>
              <a:rPr lang="ru-RU" sz="2000" b="1" spc="60" dirty="0">
                <a:cs typeface="Calibri"/>
              </a:rPr>
              <a:t> </a:t>
            </a:r>
            <a:r>
              <a:rPr lang="ru-RU" sz="2000" b="1" spc="60" dirty="0" err="1">
                <a:cs typeface="Calibri"/>
              </a:rPr>
              <a:t>особистостей</a:t>
            </a:r>
            <a:r>
              <a:rPr lang="ru-RU" sz="2000" b="1" spc="60" dirty="0">
                <a:cs typeface="Calibri"/>
              </a:rPr>
              <a:t>.</a:t>
            </a:r>
          </a:p>
          <a:p>
            <a:pPr marR="5080">
              <a:lnSpc>
                <a:spcPct val="100000"/>
              </a:lnSpc>
            </a:pPr>
            <a:r>
              <a:rPr lang="ru-RU" sz="2000" b="1" spc="60" dirty="0">
                <a:cs typeface="Calibri"/>
              </a:rPr>
              <a:t>8. </a:t>
            </a:r>
            <a:r>
              <a:rPr lang="ru-RU" sz="2000" b="1" spc="60" dirty="0" err="1">
                <a:cs typeface="Calibri"/>
              </a:rPr>
              <a:t>Мотівація</a:t>
            </a:r>
            <a:r>
              <a:rPr lang="ru-RU" sz="2000" b="1" spc="60" dirty="0">
                <a:cs typeface="Calibri"/>
              </a:rPr>
              <a:t> </a:t>
            </a:r>
            <a:r>
              <a:rPr lang="ru-RU" sz="2000" b="1" spc="60" dirty="0" err="1">
                <a:cs typeface="Calibri"/>
              </a:rPr>
              <a:t>співробітників</a:t>
            </a:r>
            <a:r>
              <a:rPr lang="ru-RU" sz="2000" b="1" spc="60" dirty="0">
                <a:cs typeface="Calibri"/>
              </a:rPr>
              <a:t>:</a:t>
            </a:r>
          </a:p>
          <a:p>
            <a:pPr marR="5080">
              <a:lnSpc>
                <a:spcPct val="100000"/>
              </a:lnSpc>
            </a:pPr>
            <a:r>
              <a:rPr lang="ru-RU" sz="2000" b="1" spc="60" dirty="0" err="1">
                <a:cs typeface="Calibri"/>
              </a:rPr>
              <a:t>вітання</a:t>
            </a:r>
            <a:r>
              <a:rPr lang="ru-RU" sz="2000" b="1" spc="60" dirty="0">
                <a:cs typeface="Calibri"/>
              </a:rPr>
              <a:t> </a:t>
            </a:r>
            <a:r>
              <a:rPr lang="ru-RU" sz="2000" b="1" spc="60" dirty="0" err="1">
                <a:cs typeface="Calibri"/>
              </a:rPr>
              <a:t>співробітника</a:t>
            </a:r>
            <a:r>
              <a:rPr lang="ru-RU" sz="2000" b="1" spc="60" dirty="0">
                <a:cs typeface="Calibri"/>
              </a:rPr>
              <a:t> з днем ​​</a:t>
            </a:r>
            <a:r>
              <a:rPr lang="ru-RU" sz="2000" b="1" spc="60" dirty="0" err="1">
                <a:cs typeface="Calibri"/>
              </a:rPr>
              <a:t>народження</a:t>
            </a:r>
            <a:r>
              <a:rPr lang="ru-RU" sz="2000" b="1" spc="60" dirty="0">
                <a:cs typeface="Calibri"/>
              </a:rPr>
              <a:t>, </a:t>
            </a:r>
          </a:p>
          <a:p>
            <a:pPr marR="5080">
              <a:lnSpc>
                <a:spcPct val="100000"/>
              </a:lnSpc>
            </a:pPr>
            <a:r>
              <a:rPr lang="ru-RU" sz="2000" b="1" spc="60" dirty="0" err="1">
                <a:cs typeface="Calibri"/>
              </a:rPr>
              <a:t>відзначенння</a:t>
            </a:r>
            <a:r>
              <a:rPr lang="ru-RU" sz="2000" b="1" spc="60" dirty="0">
                <a:cs typeface="Calibri"/>
              </a:rPr>
              <a:t> </a:t>
            </a:r>
            <a:r>
              <a:rPr lang="ru-RU" sz="2000" b="1" spc="60" dirty="0" err="1">
                <a:cs typeface="Calibri"/>
              </a:rPr>
              <a:t>кращого</a:t>
            </a:r>
            <a:r>
              <a:rPr lang="ru-RU" sz="2000" b="1" spc="60" dirty="0">
                <a:cs typeface="Calibri"/>
              </a:rPr>
              <a:t> </a:t>
            </a:r>
            <a:r>
              <a:rPr lang="ru-RU" sz="2000" b="1" spc="60" dirty="0" err="1">
                <a:cs typeface="Calibri"/>
              </a:rPr>
              <a:t>співробітника</a:t>
            </a:r>
            <a:r>
              <a:rPr lang="ru-RU" sz="2000" b="1" spc="60" dirty="0">
                <a:cs typeface="Calibri"/>
              </a:rPr>
              <a:t> </a:t>
            </a:r>
            <a:r>
              <a:rPr lang="ru-RU" sz="2000" b="1" spc="60" dirty="0" err="1">
                <a:cs typeface="Calibri"/>
              </a:rPr>
              <a:t>тощо</a:t>
            </a:r>
            <a:r>
              <a:rPr lang="ru-RU" sz="2000" b="1" spc="60" dirty="0">
                <a:cs typeface="Calibri"/>
              </a:rPr>
              <a:t>.</a:t>
            </a:r>
          </a:p>
          <a:p>
            <a:pPr marR="5080">
              <a:lnSpc>
                <a:spcPct val="100000"/>
              </a:lnSpc>
            </a:pPr>
            <a:r>
              <a:rPr lang="ru-RU" sz="2000" b="1" spc="60" dirty="0">
                <a:cs typeface="Calibri"/>
              </a:rPr>
              <a:t>9. </a:t>
            </a:r>
            <a:r>
              <a:rPr lang="ru-RU" sz="2000" b="1" spc="60" dirty="0" err="1">
                <a:cs typeface="Calibri"/>
              </a:rPr>
              <a:t>Інші</a:t>
            </a:r>
            <a:r>
              <a:rPr lang="ru-RU" sz="2000" b="1" spc="60" dirty="0">
                <a:cs typeface="Calibri"/>
              </a:rPr>
              <a:t> </a:t>
            </a:r>
            <a:r>
              <a:rPr lang="ru-RU" sz="2000" b="1" spc="60" dirty="0" err="1">
                <a:cs typeface="Calibri"/>
              </a:rPr>
              <a:t>поточні</a:t>
            </a:r>
            <a:r>
              <a:rPr lang="ru-RU" sz="2000" b="1" spc="60" dirty="0">
                <a:cs typeface="Calibri"/>
              </a:rPr>
              <a:t> </a:t>
            </a:r>
            <a:r>
              <a:rPr lang="ru-RU" sz="2000" b="1" spc="60" dirty="0" err="1">
                <a:cs typeface="Calibri"/>
              </a:rPr>
              <a:t>питання</a:t>
            </a:r>
            <a:r>
              <a:rPr lang="ru-RU" sz="2000" b="1" spc="60" dirty="0">
                <a:cs typeface="Calibri"/>
              </a:rPr>
              <a:t>.</a:t>
            </a:r>
          </a:p>
          <a:p>
            <a:pPr marR="5080">
              <a:lnSpc>
                <a:spcPct val="100000"/>
              </a:lnSpc>
            </a:pPr>
            <a:r>
              <a:rPr lang="ru-RU" sz="2000" b="1" spc="60" dirty="0">
                <a:cs typeface="Calibri"/>
              </a:rPr>
              <a:t>10.Перевірка </a:t>
            </a:r>
            <a:r>
              <a:rPr lang="ru-RU" sz="2000" b="1" spc="60" dirty="0" err="1">
                <a:cs typeface="Calibri"/>
              </a:rPr>
              <a:t>стандартів</a:t>
            </a:r>
            <a:r>
              <a:rPr lang="ru-RU" sz="2000" b="1" spc="60" dirty="0">
                <a:cs typeface="Calibri"/>
              </a:rPr>
              <a:t> </a:t>
            </a:r>
            <a:r>
              <a:rPr lang="ru-RU" sz="2000" b="1" spc="60" dirty="0" err="1">
                <a:cs typeface="Calibri"/>
              </a:rPr>
              <a:t>зовнішнього</a:t>
            </a:r>
            <a:r>
              <a:rPr lang="ru-RU" sz="2000" b="1" spc="60" dirty="0">
                <a:cs typeface="Calibri"/>
              </a:rPr>
              <a:t> </a:t>
            </a:r>
            <a:r>
              <a:rPr lang="ru-RU" sz="2000" b="1" spc="60" dirty="0" err="1">
                <a:cs typeface="Calibri"/>
              </a:rPr>
              <a:t>вигляду</a:t>
            </a:r>
            <a:r>
              <a:rPr lang="ru-RU" sz="2000" b="1" spc="60" dirty="0">
                <a:cs typeface="Calibri"/>
              </a:rPr>
              <a:t>.</a:t>
            </a:r>
            <a:endParaRPr sz="20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686419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648326" y="-12032"/>
            <a:ext cx="6543674" cy="6854825"/>
          </a:xfrm>
          <a:custGeom>
            <a:avLst/>
            <a:gdLst/>
            <a:ahLst/>
            <a:cxnLst/>
            <a:rect l="l" t="t" r="r" b="b"/>
            <a:pathLst>
              <a:path w="5379084" h="6854825">
                <a:moveTo>
                  <a:pt x="0" y="0"/>
                </a:moveTo>
                <a:lnTo>
                  <a:pt x="5378604" y="0"/>
                </a:lnTo>
                <a:lnTo>
                  <a:pt x="5378604" y="6854776"/>
                </a:lnTo>
                <a:lnTo>
                  <a:pt x="0" y="6854776"/>
                </a:ln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72221" y="228600"/>
            <a:ext cx="4231640" cy="579005"/>
          </a:xfrm>
          <a:prstGeom prst="rect">
            <a:avLst/>
          </a:prstGeom>
        </p:spPr>
        <p:txBody>
          <a:bodyPr vert="horz" wrap="square" lIns="0" tIns="27305" rIns="0" bIns="0" rtlCol="0">
            <a:spAutoFit/>
          </a:bodyPr>
          <a:lstStyle/>
          <a:p>
            <a:pPr marL="12700" marR="5080">
              <a:lnSpc>
                <a:spcPts val="4300"/>
              </a:lnSpc>
              <a:spcBef>
                <a:spcPts val="215"/>
              </a:spcBef>
            </a:pPr>
            <a:r>
              <a:rPr lang="uk-UA" sz="3600" spc="-170" dirty="0" err="1">
                <a:solidFill>
                  <a:srgbClr val="000000"/>
                </a:solidFill>
              </a:rPr>
              <a:t>Мотивація+контроль</a:t>
            </a:r>
            <a:endParaRPr sz="3600" dirty="0"/>
          </a:p>
        </p:txBody>
      </p:sp>
      <p:sp>
        <p:nvSpPr>
          <p:cNvPr id="4" name="object 4"/>
          <p:cNvSpPr txBox="1"/>
          <p:nvPr/>
        </p:nvSpPr>
        <p:spPr>
          <a:xfrm>
            <a:off x="457200" y="3810000"/>
            <a:ext cx="372173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70" dirty="0">
                <a:latin typeface="Calibri"/>
                <a:cs typeface="Calibri"/>
              </a:rPr>
              <a:t>2.</a:t>
            </a:r>
            <a:r>
              <a:rPr sz="3600" b="1" spc="55" dirty="0">
                <a:latin typeface="Calibri"/>
                <a:cs typeface="Calibri"/>
              </a:rPr>
              <a:t> </a:t>
            </a:r>
            <a:r>
              <a:rPr lang="uk-UA" sz="3600" b="1" spc="80" dirty="0">
                <a:latin typeface="Calibri"/>
                <a:cs typeface="Calibri"/>
              </a:rPr>
              <a:t>Графік роботи</a:t>
            </a:r>
            <a:endParaRPr sz="3600" dirty="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078071" y="3635970"/>
            <a:ext cx="1073150" cy="0"/>
          </a:xfrm>
          <a:custGeom>
            <a:avLst/>
            <a:gdLst/>
            <a:ahLst/>
            <a:cxnLst/>
            <a:rect l="l" t="t" r="r" b="b"/>
            <a:pathLst>
              <a:path w="1073150">
                <a:moveTo>
                  <a:pt x="0" y="0"/>
                </a:moveTo>
                <a:lnTo>
                  <a:pt x="1072974" y="1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6019800" y="496008"/>
            <a:ext cx="4881562" cy="2514791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 marR="5080">
              <a:lnSpc>
                <a:spcPct val="150000"/>
              </a:lnSpc>
              <a:spcBef>
                <a:spcPts val="170"/>
              </a:spcBef>
            </a:pPr>
            <a:r>
              <a:rPr lang="ru-RU" b="1" spc="95" dirty="0" err="1">
                <a:latin typeface="Trebuchet MS" panose="020B0603020202020204" pitchFamily="34" charset="0"/>
                <a:cs typeface="Calibri"/>
              </a:rPr>
              <a:t>Дисциплінарна</a:t>
            </a:r>
            <a:r>
              <a:rPr lang="ru-RU" b="1" spc="95" dirty="0">
                <a:latin typeface="Trebuchet MS" panose="020B0603020202020204" pitchFamily="34" charset="0"/>
                <a:cs typeface="Calibri"/>
              </a:rPr>
              <a:t> </a:t>
            </a:r>
            <a:r>
              <a:rPr lang="ru-RU" b="1" spc="95" dirty="0" err="1">
                <a:latin typeface="Trebuchet MS" panose="020B0603020202020204" pitchFamily="34" charset="0"/>
                <a:cs typeface="Calibri"/>
              </a:rPr>
              <a:t>політика</a:t>
            </a:r>
            <a:r>
              <a:rPr lang="ru-RU" b="1" spc="95" dirty="0">
                <a:latin typeface="Trebuchet MS" panose="020B0603020202020204" pitchFamily="34" charset="0"/>
                <a:cs typeface="Calibri"/>
              </a:rPr>
              <a:t> </a:t>
            </a:r>
            <a:r>
              <a:rPr lang="ru-RU" spc="95" dirty="0" err="1">
                <a:latin typeface="Trebuchet MS" panose="020B0603020202020204" pitchFamily="34" charset="0"/>
                <a:cs typeface="Calibri"/>
              </a:rPr>
              <a:t>визначає</a:t>
            </a:r>
            <a:r>
              <a:rPr lang="ru-RU" spc="95" dirty="0">
                <a:latin typeface="Trebuchet MS" panose="020B0603020202020204" pitchFamily="34" charset="0"/>
                <a:cs typeface="Calibri"/>
              </a:rPr>
              <a:t> </a:t>
            </a:r>
            <a:r>
              <a:rPr lang="ru-RU" spc="95" dirty="0" err="1">
                <a:latin typeface="Trebuchet MS" panose="020B0603020202020204" pitchFamily="34" charset="0"/>
                <a:cs typeface="Calibri"/>
              </a:rPr>
              <a:t>неприпустиму</a:t>
            </a:r>
            <a:r>
              <a:rPr lang="ru-RU" spc="95" dirty="0">
                <a:latin typeface="Trebuchet MS" panose="020B0603020202020204" pitchFamily="34" charset="0"/>
                <a:cs typeface="Calibri"/>
              </a:rPr>
              <a:t> </a:t>
            </a:r>
            <a:r>
              <a:rPr lang="ru-RU" spc="95" dirty="0" err="1">
                <a:latin typeface="Trebuchet MS" panose="020B0603020202020204" pitchFamily="34" charset="0"/>
                <a:cs typeface="Calibri"/>
              </a:rPr>
              <a:t>поведінку</a:t>
            </a:r>
            <a:r>
              <a:rPr lang="ru-RU" spc="95" dirty="0">
                <a:latin typeface="Trebuchet MS" panose="020B0603020202020204" pitchFamily="34" charset="0"/>
                <a:cs typeface="Calibri"/>
              </a:rPr>
              <a:t> </a:t>
            </a:r>
            <a:r>
              <a:rPr lang="ru-RU" spc="95" dirty="0" err="1">
                <a:latin typeface="Trebuchet MS" panose="020B0603020202020204" pitchFamily="34" charset="0"/>
                <a:cs typeface="Calibri"/>
              </a:rPr>
              <a:t>співробітника</a:t>
            </a:r>
            <a:r>
              <a:rPr lang="ru-RU" spc="95" dirty="0">
                <a:latin typeface="Trebuchet MS" panose="020B0603020202020204" pitchFamily="34" charset="0"/>
                <a:cs typeface="Calibri"/>
              </a:rPr>
              <a:t> в </a:t>
            </a:r>
            <a:r>
              <a:rPr lang="ru-RU" spc="95" dirty="0" err="1">
                <a:latin typeface="Trebuchet MS" panose="020B0603020202020204" pitchFamily="34" charset="0"/>
                <a:cs typeface="Calibri"/>
              </a:rPr>
              <a:t>компанії</a:t>
            </a:r>
            <a:r>
              <a:rPr lang="ru-RU" spc="95" dirty="0">
                <a:latin typeface="Trebuchet MS" panose="020B0603020202020204" pitchFamily="34" charset="0"/>
                <a:cs typeface="Calibri"/>
              </a:rPr>
              <a:t>, а </a:t>
            </a:r>
            <a:r>
              <a:rPr lang="ru-RU" spc="95" dirty="0" err="1">
                <a:latin typeface="Trebuchet MS" panose="020B0603020202020204" pitchFamily="34" charset="0"/>
                <a:cs typeface="Calibri"/>
              </a:rPr>
              <a:t>також</a:t>
            </a:r>
            <a:r>
              <a:rPr lang="ru-RU" spc="95" dirty="0">
                <a:latin typeface="Trebuchet MS" panose="020B0603020202020204" pitchFamily="34" charset="0"/>
                <a:cs typeface="Calibri"/>
              </a:rPr>
              <a:t> </a:t>
            </a:r>
            <a:r>
              <a:rPr lang="ru-RU" spc="95" dirty="0" err="1">
                <a:latin typeface="Trebuchet MS" panose="020B0603020202020204" pitchFamily="34" charset="0"/>
                <a:cs typeface="Calibri"/>
              </a:rPr>
              <a:t>процедури</a:t>
            </a:r>
            <a:r>
              <a:rPr lang="ru-RU" spc="95" dirty="0">
                <a:latin typeface="Trebuchet MS" panose="020B0603020202020204" pitchFamily="34" charset="0"/>
                <a:cs typeface="Calibri"/>
              </a:rPr>
              <a:t>, </a:t>
            </a:r>
            <a:r>
              <a:rPr lang="ru-RU" spc="95" dirty="0" err="1">
                <a:latin typeface="Trebuchet MS" panose="020B0603020202020204" pitchFamily="34" charset="0"/>
                <a:cs typeface="Calibri"/>
              </a:rPr>
              <a:t>спрямовані</a:t>
            </a:r>
            <a:r>
              <a:rPr lang="ru-RU" spc="95" dirty="0">
                <a:latin typeface="Trebuchet MS" panose="020B0603020202020204" pitchFamily="34" charset="0"/>
                <a:cs typeface="Calibri"/>
              </a:rPr>
              <a:t> на </a:t>
            </a:r>
            <a:r>
              <a:rPr lang="ru-RU" spc="95" dirty="0" err="1">
                <a:latin typeface="Trebuchet MS" panose="020B0603020202020204" pitchFamily="34" charset="0"/>
                <a:cs typeface="Calibri"/>
              </a:rPr>
              <a:t>надання</a:t>
            </a:r>
            <a:r>
              <a:rPr lang="ru-RU" spc="95" dirty="0">
                <a:latin typeface="Trebuchet MS" panose="020B0603020202020204" pitchFamily="34" charset="0"/>
                <a:cs typeface="Calibri"/>
              </a:rPr>
              <a:t> </a:t>
            </a:r>
            <a:r>
              <a:rPr lang="ru-RU" spc="95" dirty="0" err="1">
                <a:latin typeface="Trebuchet MS" panose="020B0603020202020204" pitchFamily="34" charset="0"/>
                <a:cs typeface="Calibri"/>
              </a:rPr>
              <a:t>допомоги</a:t>
            </a:r>
            <a:r>
              <a:rPr lang="ru-RU" spc="95" dirty="0">
                <a:latin typeface="Trebuchet MS" panose="020B0603020202020204" pitchFamily="34" charset="0"/>
                <a:cs typeface="Calibri"/>
              </a:rPr>
              <a:t> </a:t>
            </a:r>
            <a:r>
              <a:rPr lang="ru-RU" spc="95" dirty="0" err="1">
                <a:latin typeface="Trebuchet MS" panose="020B0603020202020204" pitchFamily="34" charset="0"/>
                <a:cs typeface="Calibri"/>
              </a:rPr>
              <a:t>співробітнику</a:t>
            </a:r>
            <a:r>
              <a:rPr lang="ru-RU" spc="95" dirty="0">
                <a:latin typeface="Trebuchet MS" panose="020B0603020202020204" pitchFamily="34" charset="0"/>
                <a:cs typeface="Calibri"/>
              </a:rPr>
              <a:t> </a:t>
            </a:r>
            <a:r>
              <a:rPr lang="ru-RU" spc="95" dirty="0" err="1">
                <a:latin typeface="Trebuchet MS" panose="020B0603020202020204" pitchFamily="34" charset="0"/>
                <a:cs typeface="Calibri"/>
              </a:rPr>
              <a:t>залишитися</a:t>
            </a:r>
            <a:r>
              <a:rPr lang="ru-RU" spc="95" dirty="0">
                <a:latin typeface="Trebuchet MS" panose="020B0603020202020204" pitchFamily="34" charset="0"/>
                <a:cs typeface="Calibri"/>
              </a:rPr>
              <a:t> в </a:t>
            </a:r>
            <a:r>
              <a:rPr lang="ru-RU" spc="95" dirty="0" err="1">
                <a:latin typeface="Trebuchet MS" panose="020B0603020202020204" pitchFamily="34" charset="0"/>
                <a:cs typeface="Calibri"/>
              </a:rPr>
              <a:t>компанії</a:t>
            </a:r>
            <a:r>
              <a:rPr lang="ru-RU" spc="95" dirty="0">
                <a:latin typeface="Trebuchet MS" panose="020B0603020202020204" pitchFamily="34" charset="0"/>
                <a:cs typeface="Calibri"/>
              </a:rPr>
              <a:t> (</a:t>
            </a:r>
            <a:r>
              <a:rPr lang="ru-RU" spc="95" dirty="0" err="1">
                <a:latin typeface="Trebuchet MS" panose="020B0603020202020204" pitchFamily="34" charset="0"/>
                <a:cs typeface="Calibri"/>
              </a:rPr>
              <a:t>або</a:t>
            </a:r>
            <a:r>
              <a:rPr lang="ru-RU" spc="95" dirty="0">
                <a:latin typeface="Trebuchet MS" panose="020B0603020202020204" pitchFamily="34" charset="0"/>
                <a:cs typeface="Calibri"/>
              </a:rPr>
              <a:t> </a:t>
            </a:r>
            <a:r>
              <a:rPr lang="ru-RU" spc="95" dirty="0" err="1">
                <a:latin typeface="Trebuchet MS" panose="020B0603020202020204" pitchFamily="34" charset="0"/>
                <a:cs typeface="Calibri"/>
              </a:rPr>
              <a:t>попрощатися</a:t>
            </a:r>
            <a:r>
              <a:rPr lang="ru-RU" spc="95" dirty="0">
                <a:latin typeface="Trebuchet MS" panose="020B0603020202020204" pitchFamily="34" charset="0"/>
                <a:cs typeface="Calibri"/>
              </a:rPr>
              <a:t> </a:t>
            </a:r>
            <a:r>
              <a:rPr lang="ru-RU" spc="95" dirty="0" err="1">
                <a:latin typeface="Trebuchet MS" panose="020B0603020202020204" pitchFamily="34" charset="0"/>
                <a:cs typeface="Calibri"/>
              </a:rPr>
              <a:t>зі</a:t>
            </a:r>
            <a:r>
              <a:rPr lang="ru-RU" spc="95" dirty="0">
                <a:latin typeface="Trebuchet MS" panose="020B0603020202020204" pitchFamily="34" charset="0"/>
                <a:cs typeface="Calibri"/>
              </a:rPr>
              <a:t> </a:t>
            </a:r>
            <a:r>
              <a:rPr lang="ru-RU" spc="95" dirty="0" err="1">
                <a:latin typeface="Trebuchet MS" panose="020B0603020202020204" pitchFamily="34" charset="0"/>
                <a:cs typeface="Calibri"/>
              </a:rPr>
              <a:t>співробітником</a:t>
            </a:r>
            <a:r>
              <a:rPr lang="ru-RU" spc="95" dirty="0">
                <a:latin typeface="Trebuchet MS" panose="020B0603020202020204" pitchFamily="34" charset="0"/>
                <a:cs typeface="Calibri"/>
              </a:rPr>
              <a:t>)</a:t>
            </a:r>
            <a:endParaRPr dirty="0">
              <a:latin typeface="Trebuchet MS" panose="020B0603020202020204" pitchFamily="34" charset="0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28122" y="4430952"/>
            <a:ext cx="4442460" cy="127254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>
              <a:lnSpc>
                <a:spcPct val="150600"/>
              </a:lnSpc>
              <a:spcBef>
                <a:spcPts val="160"/>
              </a:spcBef>
            </a:pPr>
            <a:r>
              <a:rPr lang="ru-RU" b="1" spc="40" dirty="0" err="1">
                <a:cs typeface="Calibri"/>
              </a:rPr>
              <a:t>Графік</a:t>
            </a:r>
            <a:r>
              <a:rPr lang="ru-RU" b="1" spc="40" dirty="0">
                <a:cs typeface="Calibri"/>
              </a:rPr>
              <a:t> </a:t>
            </a:r>
            <a:r>
              <a:rPr lang="ru-RU" b="1" spc="40" dirty="0" err="1">
                <a:cs typeface="Calibri"/>
              </a:rPr>
              <a:t>роботи</a:t>
            </a:r>
            <a:r>
              <a:rPr lang="ru-RU" b="1" spc="40" dirty="0">
                <a:cs typeface="Calibri"/>
              </a:rPr>
              <a:t> </a:t>
            </a:r>
            <a:r>
              <a:rPr lang="ru-RU" b="1" spc="40" dirty="0" err="1">
                <a:cs typeface="Calibri"/>
              </a:rPr>
              <a:t>співробітників</a:t>
            </a:r>
            <a:r>
              <a:rPr lang="ru-RU" b="1" spc="40" dirty="0">
                <a:cs typeface="Calibri"/>
              </a:rPr>
              <a:t> </a:t>
            </a:r>
            <a:r>
              <a:rPr lang="ru-RU" b="1" spc="40" dirty="0" err="1">
                <a:cs typeface="Calibri"/>
              </a:rPr>
              <a:t>визначає</a:t>
            </a:r>
            <a:r>
              <a:rPr lang="ru-RU" b="1" spc="40" dirty="0">
                <a:cs typeface="Calibri"/>
              </a:rPr>
              <a:t> правила </a:t>
            </a:r>
            <a:r>
              <a:rPr lang="ru-RU" b="1" spc="40" dirty="0" err="1">
                <a:cs typeface="Calibri"/>
              </a:rPr>
              <a:t>перебування</a:t>
            </a:r>
            <a:r>
              <a:rPr lang="ru-RU" b="1" spc="40" dirty="0">
                <a:cs typeface="Calibri"/>
              </a:rPr>
              <a:t> </a:t>
            </a:r>
            <a:r>
              <a:rPr lang="ru-RU" b="1" spc="40" dirty="0" err="1">
                <a:cs typeface="Calibri"/>
              </a:rPr>
              <a:t>працівника</a:t>
            </a:r>
            <a:r>
              <a:rPr lang="ru-RU" b="1" spc="40" dirty="0">
                <a:cs typeface="Calibri"/>
              </a:rPr>
              <a:t> на </a:t>
            </a:r>
            <a:r>
              <a:rPr lang="ru-RU" b="1" spc="40" dirty="0" err="1">
                <a:cs typeface="Calibri"/>
              </a:rPr>
              <a:t>робочому</a:t>
            </a:r>
            <a:r>
              <a:rPr lang="ru-RU" b="1" spc="40" dirty="0">
                <a:cs typeface="Calibri"/>
              </a:rPr>
              <a:t> </a:t>
            </a:r>
            <a:r>
              <a:rPr lang="ru-RU" b="1" spc="40" dirty="0" err="1">
                <a:cs typeface="Calibri"/>
              </a:rPr>
              <a:t>місці</a:t>
            </a:r>
            <a:endParaRPr sz="1800" dirty="0">
              <a:latin typeface="Trebuchet MS"/>
              <a:cs typeface="Trebuchet MS"/>
            </a:endParaRPr>
          </a:p>
        </p:txBody>
      </p:sp>
      <p:sp>
        <p:nvSpPr>
          <p:cNvPr id="9" name="object 7"/>
          <p:cNvSpPr txBox="1"/>
          <p:nvPr/>
        </p:nvSpPr>
        <p:spPr>
          <a:xfrm>
            <a:off x="6096000" y="3506807"/>
            <a:ext cx="6096000" cy="3102196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>
              <a:lnSpc>
                <a:spcPct val="150600"/>
              </a:lnSpc>
              <a:spcBef>
                <a:spcPts val="160"/>
              </a:spcBef>
            </a:pPr>
            <a:r>
              <a:rPr lang="ru-RU" dirty="0" err="1">
                <a:latin typeface="Trebuchet MS"/>
                <a:cs typeface="Trebuchet MS"/>
              </a:rPr>
              <a:t>Стандарти</a:t>
            </a:r>
            <a:r>
              <a:rPr lang="ru-RU" dirty="0">
                <a:latin typeface="Trebuchet MS"/>
                <a:cs typeface="Trebuchet MS"/>
              </a:rPr>
              <a:t> </a:t>
            </a:r>
            <a:r>
              <a:rPr lang="ru-RU" dirty="0" err="1">
                <a:latin typeface="Trebuchet MS"/>
                <a:cs typeface="Trebuchet MS"/>
              </a:rPr>
              <a:t>зовнішнього</a:t>
            </a:r>
            <a:r>
              <a:rPr lang="ru-RU" dirty="0">
                <a:latin typeface="Trebuchet MS"/>
                <a:cs typeface="Trebuchet MS"/>
              </a:rPr>
              <a:t> </a:t>
            </a:r>
            <a:r>
              <a:rPr lang="ru-RU" dirty="0" err="1">
                <a:latin typeface="Trebuchet MS"/>
                <a:cs typeface="Trebuchet MS"/>
              </a:rPr>
              <a:t>вигляду</a:t>
            </a:r>
            <a:r>
              <a:rPr lang="ru-RU" dirty="0">
                <a:latin typeface="Trebuchet MS"/>
                <a:cs typeface="Trebuchet MS"/>
              </a:rPr>
              <a:t>, </a:t>
            </a:r>
            <a:r>
              <a:rPr lang="ru-RU" dirty="0" err="1">
                <a:latin typeface="Trebuchet MS"/>
                <a:cs typeface="Trebuchet MS"/>
              </a:rPr>
              <a:t>особистої</a:t>
            </a:r>
            <a:r>
              <a:rPr lang="ru-RU" dirty="0">
                <a:latin typeface="Trebuchet MS"/>
                <a:cs typeface="Trebuchet MS"/>
              </a:rPr>
              <a:t> </a:t>
            </a:r>
            <a:r>
              <a:rPr lang="ru-RU" dirty="0" err="1">
                <a:latin typeface="Trebuchet MS"/>
                <a:cs typeface="Trebuchet MS"/>
              </a:rPr>
              <a:t>гігієни</a:t>
            </a:r>
            <a:r>
              <a:rPr lang="ru-RU" dirty="0">
                <a:latin typeface="Trebuchet MS"/>
                <a:cs typeface="Trebuchet MS"/>
              </a:rPr>
              <a:t>;</a:t>
            </a:r>
          </a:p>
          <a:p>
            <a:pPr marL="12700" marR="5080">
              <a:lnSpc>
                <a:spcPct val="150600"/>
              </a:lnSpc>
              <a:spcBef>
                <a:spcPts val="160"/>
              </a:spcBef>
            </a:pPr>
            <a:r>
              <a:rPr lang="ru-RU" dirty="0" err="1">
                <a:latin typeface="Trebuchet MS"/>
                <a:cs typeface="Trebuchet MS"/>
              </a:rPr>
              <a:t>Складання</a:t>
            </a:r>
            <a:r>
              <a:rPr lang="ru-RU" dirty="0">
                <a:latin typeface="Trebuchet MS"/>
                <a:cs typeface="Trebuchet MS"/>
              </a:rPr>
              <a:t> </a:t>
            </a:r>
            <a:r>
              <a:rPr lang="ru-RU" dirty="0" err="1">
                <a:latin typeface="Trebuchet MS"/>
                <a:cs typeface="Trebuchet MS"/>
              </a:rPr>
              <a:t>розкладу</a:t>
            </a:r>
            <a:r>
              <a:rPr lang="ru-RU" dirty="0">
                <a:latin typeface="Trebuchet MS"/>
                <a:cs typeface="Trebuchet MS"/>
              </a:rPr>
              <a:t> / </a:t>
            </a:r>
            <a:r>
              <a:rPr lang="ru-RU" dirty="0" err="1">
                <a:latin typeface="Trebuchet MS"/>
                <a:cs typeface="Trebuchet MS"/>
              </a:rPr>
              <a:t>графіка</a:t>
            </a:r>
            <a:r>
              <a:rPr lang="ru-RU" dirty="0">
                <a:latin typeface="Trebuchet MS"/>
                <a:cs typeface="Trebuchet MS"/>
              </a:rPr>
              <a:t> </a:t>
            </a:r>
            <a:r>
              <a:rPr lang="ru-RU" dirty="0" err="1">
                <a:latin typeface="Trebuchet MS"/>
                <a:cs typeface="Trebuchet MS"/>
              </a:rPr>
              <a:t>роботи</a:t>
            </a:r>
            <a:r>
              <a:rPr lang="ru-RU" dirty="0">
                <a:latin typeface="Trebuchet MS"/>
                <a:cs typeface="Trebuchet MS"/>
              </a:rPr>
              <a:t>; </a:t>
            </a:r>
            <a:r>
              <a:rPr lang="ru-RU" dirty="0" err="1">
                <a:latin typeface="Trebuchet MS"/>
                <a:cs typeface="Trebuchet MS"/>
              </a:rPr>
              <a:t>заміни</a:t>
            </a:r>
            <a:r>
              <a:rPr lang="ru-RU" dirty="0">
                <a:latin typeface="Trebuchet MS"/>
                <a:cs typeface="Trebuchet MS"/>
              </a:rPr>
              <a:t>;</a:t>
            </a:r>
          </a:p>
          <a:p>
            <a:pPr marL="12700" marR="5080">
              <a:lnSpc>
                <a:spcPct val="150600"/>
              </a:lnSpc>
              <a:spcBef>
                <a:spcPts val="160"/>
              </a:spcBef>
            </a:pPr>
            <a:r>
              <a:rPr lang="ru-RU" dirty="0" err="1">
                <a:latin typeface="Trebuchet MS"/>
                <a:cs typeface="Trebuchet MS"/>
              </a:rPr>
              <a:t>Прихід</a:t>
            </a:r>
            <a:r>
              <a:rPr lang="ru-RU" dirty="0">
                <a:latin typeface="Trebuchet MS"/>
                <a:cs typeface="Trebuchet MS"/>
              </a:rPr>
              <a:t> на роботу;</a:t>
            </a:r>
          </a:p>
          <a:p>
            <a:pPr marL="12700" marR="5080">
              <a:lnSpc>
                <a:spcPct val="150600"/>
              </a:lnSpc>
              <a:spcBef>
                <a:spcPts val="160"/>
              </a:spcBef>
            </a:pPr>
            <a:r>
              <a:rPr lang="ru-RU" dirty="0" err="1">
                <a:latin typeface="Trebuchet MS"/>
                <a:cs typeface="Trebuchet MS"/>
              </a:rPr>
              <a:t>Вихід</a:t>
            </a:r>
            <a:r>
              <a:rPr lang="ru-RU" dirty="0">
                <a:latin typeface="Trebuchet MS"/>
                <a:cs typeface="Trebuchet MS"/>
              </a:rPr>
              <a:t> з </a:t>
            </a:r>
            <a:r>
              <a:rPr lang="ru-RU" dirty="0" err="1">
                <a:latin typeface="Trebuchet MS"/>
                <a:cs typeface="Trebuchet MS"/>
              </a:rPr>
              <a:t>роботи</a:t>
            </a:r>
            <a:r>
              <a:rPr lang="ru-RU" dirty="0">
                <a:latin typeface="Trebuchet MS"/>
                <a:cs typeface="Trebuchet MS"/>
              </a:rPr>
              <a:t>;</a:t>
            </a:r>
          </a:p>
          <a:p>
            <a:pPr marL="12700" marR="5080">
              <a:lnSpc>
                <a:spcPct val="150600"/>
              </a:lnSpc>
              <a:spcBef>
                <a:spcPts val="160"/>
              </a:spcBef>
            </a:pPr>
            <a:r>
              <a:rPr lang="ru-RU" dirty="0" err="1">
                <a:latin typeface="Trebuchet MS"/>
                <a:cs typeface="Trebuchet MS"/>
              </a:rPr>
              <a:t>Перерва</a:t>
            </a:r>
            <a:r>
              <a:rPr lang="ru-RU" dirty="0">
                <a:latin typeface="Trebuchet MS"/>
                <a:cs typeface="Trebuchet MS"/>
              </a:rPr>
              <a:t> на </a:t>
            </a:r>
            <a:r>
              <a:rPr lang="ru-RU" dirty="0" err="1">
                <a:latin typeface="Trebuchet MS"/>
                <a:cs typeface="Trebuchet MS"/>
              </a:rPr>
              <a:t>обід</a:t>
            </a:r>
            <a:r>
              <a:rPr lang="ru-RU" dirty="0">
                <a:latin typeface="Trebuchet MS"/>
                <a:cs typeface="Trebuchet MS"/>
              </a:rPr>
              <a:t> / </a:t>
            </a:r>
            <a:r>
              <a:rPr lang="ru-RU" dirty="0" err="1">
                <a:latin typeface="Trebuchet MS"/>
                <a:cs typeface="Trebuchet MS"/>
              </a:rPr>
              <a:t>відпочинок</a:t>
            </a:r>
            <a:r>
              <a:rPr lang="ru-RU" dirty="0">
                <a:latin typeface="Trebuchet MS"/>
                <a:cs typeface="Trebuchet MS"/>
              </a:rPr>
              <a:t>; </a:t>
            </a:r>
            <a:r>
              <a:rPr lang="ru-RU" dirty="0" err="1">
                <a:latin typeface="Trebuchet MS"/>
                <a:cs typeface="Trebuchet MS"/>
              </a:rPr>
              <a:t>куріння</a:t>
            </a:r>
            <a:r>
              <a:rPr lang="ru-RU" dirty="0">
                <a:latin typeface="Trebuchet MS"/>
                <a:cs typeface="Trebuchet MS"/>
              </a:rPr>
              <a:t>;</a:t>
            </a:r>
          </a:p>
          <a:p>
            <a:pPr marL="12700" marR="5080">
              <a:lnSpc>
                <a:spcPct val="150600"/>
              </a:lnSpc>
              <a:spcBef>
                <a:spcPts val="160"/>
              </a:spcBef>
            </a:pPr>
            <a:r>
              <a:rPr lang="ru-RU" dirty="0" err="1">
                <a:latin typeface="Trebuchet MS"/>
                <a:cs typeface="Trebuchet MS"/>
              </a:rPr>
              <a:t>Покидання</a:t>
            </a:r>
            <a:r>
              <a:rPr lang="ru-RU" dirty="0">
                <a:latin typeface="Trebuchet MS"/>
                <a:cs typeface="Trebuchet MS"/>
              </a:rPr>
              <a:t> </a:t>
            </a:r>
            <a:r>
              <a:rPr lang="ru-RU" dirty="0" err="1">
                <a:latin typeface="Trebuchet MS"/>
                <a:cs typeface="Trebuchet MS"/>
              </a:rPr>
              <a:t>робочого</a:t>
            </a:r>
            <a:r>
              <a:rPr lang="ru-RU" dirty="0">
                <a:latin typeface="Trebuchet MS"/>
                <a:cs typeface="Trebuchet MS"/>
              </a:rPr>
              <a:t> </a:t>
            </a:r>
            <a:r>
              <a:rPr lang="ru-RU" dirty="0" err="1">
                <a:latin typeface="Trebuchet MS"/>
                <a:cs typeface="Trebuchet MS"/>
              </a:rPr>
              <a:t>місця</a:t>
            </a:r>
            <a:r>
              <a:rPr lang="ru-RU" dirty="0">
                <a:latin typeface="Trebuchet MS"/>
                <a:cs typeface="Trebuchet MS"/>
              </a:rPr>
              <a:t> </a:t>
            </a:r>
            <a:r>
              <a:rPr lang="ru-RU" dirty="0" err="1">
                <a:latin typeface="Trebuchet MS"/>
                <a:cs typeface="Trebuchet MS"/>
              </a:rPr>
              <a:t>протягом</a:t>
            </a:r>
            <a:r>
              <a:rPr lang="ru-RU" dirty="0">
                <a:latin typeface="Trebuchet MS"/>
                <a:cs typeface="Trebuchet MS"/>
              </a:rPr>
              <a:t> </a:t>
            </a:r>
            <a:r>
              <a:rPr lang="ru-RU" dirty="0" err="1">
                <a:latin typeface="Trebuchet MS"/>
                <a:cs typeface="Trebuchet MS"/>
              </a:rPr>
              <a:t>зміни</a:t>
            </a:r>
            <a:r>
              <a:rPr lang="ru-RU" dirty="0">
                <a:latin typeface="Trebuchet MS"/>
                <a:cs typeface="Trebuchet MS"/>
              </a:rPr>
              <a:t>;</a:t>
            </a:r>
          </a:p>
          <a:p>
            <a:pPr marL="12700" marR="5080">
              <a:lnSpc>
                <a:spcPct val="150600"/>
              </a:lnSpc>
              <a:spcBef>
                <a:spcPts val="160"/>
              </a:spcBef>
            </a:pPr>
            <a:r>
              <a:rPr lang="ru-RU" dirty="0" err="1">
                <a:latin typeface="Trebuchet MS"/>
                <a:cs typeface="Trebuchet MS"/>
              </a:rPr>
              <a:t>Поважні</a:t>
            </a:r>
            <a:r>
              <a:rPr lang="ru-RU" dirty="0">
                <a:latin typeface="Trebuchet MS"/>
                <a:cs typeface="Trebuchet MS"/>
              </a:rPr>
              <a:t> причини </a:t>
            </a:r>
            <a:r>
              <a:rPr lang="ru-RU" dirty="0" err="1">
                <a:latin typeface="Trebuchet MS"/>
                <a:cs typeface="Trebuchet MS"/>
              </a:rPr>
              <a:t>відсутності</a:t>
            </a:r>
            <a:r>
              <a:rPr lang="ru-RU" dirty="0">
                <a:latin typeface="Trebuchet MS"/>
                <a:cs typeface="Trebuchet MS"/>
              </a:rPr>
              <a:t> </a:t>
            </a:r>
            <a:r>
              <a:rPr lang="ru-RU" dirty="0" err="1">
                <a:latin typeface="Trebuchet MS"/>
                <a:cs typeface="Trebuchet MS"/>
              </a:rPr>
              <a:t>співробітника</a:t>
            </a:r>
            <a:r>
              <a:rPr lang="ru-RU" dirty="0">
                <a:latin typeface="Trebuchet MS"/>
                <a:cs typeface="Trebuchet MS"/>
              </a:rPr>
              <a:t>.</a:t>
            </a:r>
            <a:endParaRPr sz="1800" dirty="0">
              <a:latin typeface="Trebuchet MS"/>
              <a:cs typeface="Trebuchet MS"/>
            </a:endParaRPr>
          </a:p>
        </p:txBody>
      </p:sp>
      <p:sp>
        <p:nvSpPr>
          <p:cNvPr id="8" name="object 3">
            <a:extLst>
              <a:ext uri="{FF2B5EF4-FFF2-40B4-BE49-F238E27FC236}">
                <a16:creationId xmlns:a16="http://schemas.microsoft.com/office/drawing/2014/main" id="{E86F17CE-9A96-0691-0C50-C248716E0A94}"/>
              </a:ext>
            </a:extLst>
          </p:cNvPr>
          <p:cNvSpPr txBox="1">
            <a:spLocks/>
          </p:cNvSpPr>
          <p:nvPr/>
        </p:nvSpPr>
        <p:spPr>
          <a:xfrm>
            <a:off x="545707" y="1534794"/>
            <a:ext cx="4231640" cy="1120140"/>
          </a:xfrm>
          <a:prstGeom prst="rect">
            <a:avLst/>
          </a:prstGeom>
        </p:spPr>
        <p:txBody>
          <a:bodyPr vert="horz" wrap="square" lIns="0" tIns="27305" rIns="0" bIns="0" rtlCol="0">
            <a:spAutoFit/>
          </a:bodyPr>
          <a:lstStyle>
            <a:lvl1pPr>
              <a:defRPr sz="3200" b="1" i="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2700" marR="5080">
              <a:lnSpc>
                <a:spcPts val="4300"/>
              </a:lnSpc>
              <a:spcBef>
                <a:spcPts val="215"/>
              </a:spcBef>
            </a:pPr>
            <a:r>
              <a:rPr lang="uk-UA" sz="3600" kern="0" spc="-170">
                <a:solidFill>
                  <a:srgbClr val="000000"/>
                </a:solidFill>
              </a:rPr>
              <a:t>1.</a:t>
            </a:r>
            <a:r>
              <a:rPr lang="uk-UA" sz="3600" kern="0" spc="55">
                <a:solidFill>
                  <a:srgbClr val="000000"/>
                </a:solidFill>
              </a:rPr>
              <a:t> </a:t>
            </a:r>
            <a:r>
              <a:rPr lang="uk-UA" sz="3600" kern="0" spc="190">
                <a:solidFill>
                  <a:srgbClr val="000000"/>
                </a:solidFill>
              </a:rPr>
              <a:t>Дисциплінарна </a:t>
            </a:r>
            <a:r>
              <a:rPr lang="uk-UA" sz="3600" kern="0" spc="-800">
                <a:solidFill>
                  <a:srgbClr val="000000"/>
                </a:solidFill>
              </a:rPr>
              <a:t> </a:t>
            </a:r>
            <a:r>
              <a:rPr lang="uk-UA" sz="3600" kern="0" spc="180">
                <a:solidFill>
                  <a:srgbClr val="000000"/>
                </a:solidFill>
              </a:rPr>
              <a:t>політика</a:t>
            </a:r>
            <a:endParaRPr lang="uk-UA" sz="3600" kern="0" dirty="0"/>
          </a:p>
        </p:txBody>
      </p:sp>
    </p:spTree>
    <p:extLst>
      <p:ext uri="{BB962C8B-B14F-4D97-AF65-F5344CB8AC3E}">
        <p14:creationId xmlns:p14="http://schemas.microsoft.com/office/powerpoint/2010/main" val="33203269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2"/>
          <p:cNvSpPr/>
          <p:nvPr/>
        </p:nvSpPr>
        <p:spPr>
          <a:xfrm>
            <a:off x="0" y="3175"/>
            <a:ext cx="12192000" cy="6854825"/>
          </a:xfrm>
          <a:custGeom>
            <a:avLst/>
            <a:gdLst/>
            <a:ahLst/>
            <a:cxnLst/>
            <a:rect l="l" t="t" r="r" b="b"/>
            <a:pathLst>
              <a:path w="12192000" h="6854825">
                <a:moveTo>
                  <a:pt x="0" y="0"/>
                </a:moveTo>
                <a:lnTo>
                  <a:pt x="12191998" y="0"/>
                </a:lnTo>
                <a:lnTo>
                  <a:pt x="12191998" y="6854776"/>
                </a:lnTo>
                <a:lnTo>
                  <a:pt x="0" y="6854776"/>
                </a:ln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609081" y="457200"/>
            <a:ext cx="6973838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uk-UA" spc="185" dirty="0">
                <a:solidFill>
                  <a:srgbClr val="000000"/>
                </a:solidFill>
              </a:rPr>
              <a:t>Методи оцінювання співробітника</a:t>
            </a:r>
            <a:endParaRPr sz="3200" dirty="0"/>
          </a:p>
        </p:txBody>
      </p:sp>
      <p:sp>
        <p:nvSpPr>
          <p:cNvPr id="4" name="object 4"/>
          <p:cNvSpPr/>
          <p:nvPr/>
        </p:nvSpPr>
        <p:spPr>
          <a:xfrm>
            <a:off x="4421234" y="3425099"/>
            <a:ext cx="3349625" cy="0"/>
          </a:xfrm>
          <a:custGeom>
            <a:avLst/>
            <a:gdLst/>
            <a:ahLst/>
            <a:cxnLst/>
            <a:rect l="l" t="t" r="r" b="b"/>
            <a:pathLst>
              <a:path w="3349625">
                <a:moveTo>
                  <a:pt x="0" y="0"/>
                </a:moveTo>
                <a:lnTo>
                  <a:pt x="3349533" y="1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Прямоугольник 4"/>
          <p:cNvSpPr/>
          <p:nvPr/>
        </p:nvSpPr>
        <p:spPr>
          <a:xfrm>
            <a:off x="6296526" y="3941220"/>
            <a:ext cx="5105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spc="170" dirty="0"/>
              <a:t>ОРС</a:t>
            </a:r>
            <a:r>
              <a:rPr lang="ru-RU" sz="3600" spc="100" dirty="0"/>
              <a:t> (</a:t>
            </a:r>
            <a:r>
              <a:rPr lang="ru-RU" sz="3600" spc="100" dirty="0" err="1"/>
              <a:t>оцінка</a:t>
            </a:r>
            <a:r>
              <a:rPr lang="ru-RU" sz="3600" spc="100" dirty="0"/>
              <a:t> </a:t>
            </a:r>
            <a:r>
              <a:rPr lang="ru-RU" sz="3600" spc="100" dirty="0" err="1"/>
              <a:t>роботи</a:t>
            </a:r>
            <a:r>
              <a:rPr lang="ru-RU" sz="3600" spc="100" dirty="0"/>
              <a:t> </a:t>
            </a:r>
            <a:r>
              <a:rPr lang="ru-RU" sz="3600" spc="100" dirty="0" err="1"/>
              <a:t>співробітника</a:t>
            </a:r>
            <a:r>
              <a:rPr lang="ru-RU" sz="3600" spc="100" dirty="0"/>
              <a:t>)</a:t>
            </a:r>
            <a:endParaRPr lang="ru-RU" sz="36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219200" y="1524000"/>
            <a:ext cx="5105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spc="170" dirty="0"/>
              <a:t>К</a:t>
            </a:r>
            <a:r>
              <a:rPr lang="ru-RU" sz="3600" spc="195" dirty="0"/>
              <a:t>О</a:t>
            </a:r>
            <a:r>
              <a:rPr lang="ru-RU" sz="3600" spc="100" dirty="0"/>
              <a:t>С (карта </a:t>
            </a:r>
            <a:r>
              <a:rPr lang="ru-RU" sz="3600" spc="100" dirty="0" err="1"/>
              <a:t>особистого</a:t>
            </a:r>
            <a:r>
              <a:rPr lang="ru-RU" sz="3600" spc="100" dirty="0"/>
              <a:t> </a:t>
            </a:r>
            <a:r>
              <a:rPr lang="ru-RU" sz="3600" spc="100" dirty="0" err="1"/>
              <a:t>спостереження</a:t>
            </a:r>
            <a:r>
              <a:rPr lang="ru-RU" sz="3600" spc="100" dirty="0"/>
              <a:t>)</a:t>
            </a:r>
            <a:endParaRPr lang="ru-RU" sz="3600" dirty="0"/>
          </a:p>
        </p:txBody>
      </p:sp>
      <p:sp>
        <p:nvSpPr>
          <p:cNvPr id="8" name="object 4"/>
          <p:cNvSpPr txBox="1"/>
          <p:nvPr/>
        </p:nvSpPr>
        <p:spPr>
          <a:xfrm>
            <a:off x="7162800" y="1676400"/>
            <a:ext cx="4546600" cy="185884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marR="18415" indent="-342900">
              <a:buSzPct val="102564"/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uk-UA" sz="3600" spc="89" baseline="1424" dirty="0">
                <a:latin typeface="Trebuchet MS"/>
                <a:cs typeface="Trebuchet MS"/>
              </a:rPr>
              <a:t>Заповнюється під час обслуговування гостей</a:t>
            </a:r>
            <a:r>
              <a:rPr lang="uk-UA" sz="3600" spc="89" dirty="0">
                <a:latin typeface="Trebuchet MS"/>
                <a:cs typeface="Trebuchet MS"/>
              </a:rPr>
              <a:t> </a:t>
            </a:r>
            <a:r>
              <a:rPr lang="uk-UA" sz="3600" spc="89" baseline="1424" dirty="0">
                <a:latin typeface="Trebuchet MS"/>
                <a:cs typeface="Trebuchet MS"/>
              </a:rPr>
              <a:t>співробітником</a:t>
            </a:r>
          </a:p>
          <a:p>
            <a:pPr marL="12700" marR="18415">
              <a:buSzPct val="102564"/>
              <a:tabLst>
                <a:tab pos="354965" algn="l"/>
                <a:tab pos="355600" algn="l"/>
              </a:tabLst>
            </a:pPr>
            <a:endParaRPr sz="3600" dirty="0">
              <a:latin typeface="Trebuchet MS"/>
              <a:cs typeface="Trebuchet MS"/>
            </a:endParaRPr>
          </a:p>
        </p:txBody>
      </p:sp>
      <p:sp>
        <p:nvSpPr>
          <p:cNvPr id="9" name="object 4"/>
          <p:cNvSpPr txBox="1"/>
          <p:nvPr/>
        </p:nvSpPr>
        <p:spPr>
          <a:xfrm>
            <a:off x="838200" y="4050798"/>
            <a:ext cx="5080000" cy="204350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marR="18415" indent="-342900">
              <a:buSzPct val="102564"/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ru-RU" sz="3600" spc="89" baseline="1424" dirty="0">
                <a:latin typeface="Trebuchet MS"/>
                <a:cs typeface="Trebuchet MS"/>
              </a:rPr>
              <a:t>Проводиться за </a:t>
            </a:r>
            <a:r>
              <a:rPr lang="ru-RU" sz="3600" spc="89" baseline="1424" dirty="0" err="1">
                <a:latin typeface="Trebuchet MS"/>
                <a:cs typeface="Trebuchet MS"/>
              </a:rPr>
              <a:t>графіком</a:t>
            </a:r>
            <a:r>
              <a:rPr lang="ru-RU" sz="3600" spc="89" baseline="1424" dirty="0">
                <a:latin typeface="Trebuchet MS"/>
                <a:cs typeface="Trebuchet MS"/>
              </a:rPr>
              <a:t> для </a:t>
            </a:r>
            <a:r>
              <a:rPr lang="ru-RU" sz="3600" spc="89" baseline="1424" dirty="0" err="1">
                <a:latin typeface="Trebuchet MS"/>
                <a:cs typeface="Trebuchet MS"/>
              </a:rPr>
              <a:t>виявлення</a:t>
            </a:r>
            <a:r>
              <a:rPr lang="ru-RU" sz="3600" spc="89" baseline="1424" dirty="0">
                <a:latin typeface="Trebuchet MS"/>
                <a:cs typeface="Trebuchet MS"/>
              </a:rPr>
              <a:t> потреб у </a:t>
            </a:r>
            <a:r>
              <a:rPr lang="ru-RU" sz="3600" spc="89" baseline="1424" dirty="0" err="1">
                <a:latin typeface="Trebuchet MS"/>
                <a:cs typeface="Trebuchet MS"/>
              </a:rPr>
              <a:t>навчанні</a:t>
            </a:r>
            <a:r>
              <a:rPr lang="ru-RU" sz="3600" spc="89" baseline="1424" dirty="0">
                <a:latin typeface="Trebuchet MS"/>
                <a:cs typeface="Trebuchet MS"/>
              </a:rPr>
              <a:t>;</a:t>
            </a:r>
            <a:r>
              <a:rPr lang="ru-RU" sz="3600" spc="89" dirty="0">
                <a:latin typeface="Trebuchet MS"/>
                <a:cs typeface="Trebuchet MS"/>
              </a:rPr>
              <a:t> </a:t>
            </a:r>
            <a:r>
              <a:rPr lang="ru-RU" sz="3600" spc="89" baseline="1424" dirty="0">
                <a:latin typeface="Trebuchet MS"/>
                <a:cs typeface="Trebuchet MS"/>
              </a:rPr>
              <a:t>для</a:t>
            </a:r>
            <a:r>
              <a:rPr lang="ru-RU" sz="3600" spc="89" dirty="0">
                <a:latin typeface="Trebuchet MS"/>
                <a:cs typeface="Trebuchet MS"/>
              </a:rPr>
              <a:t> </a:t>
            </a:r>
            <a:r>
              <a:rPr lang="ru-RU" sz="3600" spc="89" baseline="1424" dirty="0" err="1">
                <a:latin typeface="Trebuchet MS"/>
                <a:cs typeface="Trebuchet MS"/>
              </a:rPr>
              <a:t>розвитку</a:t>
            </a:r>
            <a:r>
              <a:rPr lang="ru-RU" sz="3600" spc="89" baseline="1424" dirty="0">
                <a:latin typeface="Trebuchet MS"/>
                <a:cs typeface="Trebuchet MS"/>
              </a:rPr>
              <a:t> </a:t>
            </a:r>
            <a:r>
              <a:rPr lang="ru-RU" sz="3600" spc="89" baseline="1424" dirty="0" err="1">
                <a:latin typeface="Trebuchet MS"/>
                <a:cs typeface="Trebuchet MS"/>
              </a:rPr>
              <a:t>співробітників</a:t>
            </a:r>
            <a:r>
              <a:rPr lang="ru-RU" sz="3600" spc="89" baseline="1424" dirty="0">
                <a:latin typeface="Trebuchet MS"/>
                <a:cs typeface="Trebuchet MS"/>
              </a:rPr>
              <a:t>, </a:t>
            </a:r>
            <a:r>
              <a:rPr lang="ru-RU" sz="3600" spc="89" baseline="1424" dirty="0" err="1">
                <a:latin typeface="Trebuchet MS"/>
                <a:cs typeface="Trebuchet MS"/>
              </a:rPr>
              <a:t>їх</a:t>
            </a:r>
            <a:r>
              <a:rPr lang="ru-RU" sz="3600" spc="89" baseline="1424" dirty="0">
                <a:latin typeface="Trebuchet MS"/>
                <a:cs typeface="Trebuchet MS"/>
              </a:rPr>
              <a:t> </a:t>
            </a:r>
            <a:r>
              <a:rPr lang="ru-RU" sz="3600" spc="89" baseline="1424" dirty="0" err="1">
                <a:latin typeface="Trebuchet MS"/>
                <a:cs typeface="Trebuchet MS"/>
              </a:rPr>
              <a:t>мотивації</a:t>
            </a:r>
            <a:r>
              <a:rPr lang="ru-RU" sz="3600" spc="89" baseline="1424" dirty="0">
                <a:latin typeface="Trebuchet MS"/>
                <a:cs typeface="Trebuchet MS"/>
              </a:rPr>
              <a:t>.</a:t>
            </a:r>
            <a:endParaRPr sz="3600" dirty="0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4235960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09987" y="0"/>
            <a:ext cx="6482012" cy="685799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08666" y="400849"/>
            <a:ext cx="5077732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170" dirty="0"/>
              <a:t>К</a:t>
            </a:r>
            <a:r>
              <a:rPr lang="uk-UA" sz="3600" spc="195" dirty="0"/>
              <a:t>О</a:t>
            </a:r>
            <a:r>
              <a:rPr lang="uk-UA" sz="3600" spc="100" dirty="0"/>
              <a:t>С (карта особистого спостереження)</a:t>
            </a:r>
            <a:endParaRPr sz="3600" dirty="0"/>
          </a:p>
        </p:txBody>
      </p:sp>
      <p:sp>
        <p:nvSpPr>
          <p:cNvPr id="4" name="object 4"/>
          <p:cNvSpPr txBox="1"/>
          <p:nvPr/>
        </p:nvSpPr>
        <p:spPr>
          <a:xfrm>
            <a:off x="387430" y="1828800"/>
            <a:ext cx="4546600" cy="204350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marR="18415" indent="-342900">
              <a:buSzPct val="102564"/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uk-UA" sz="3600" spc="89" baseline="1424" dirty="0">
                <a:latin typeface="Trebuchet MS"/>
                <a:cs typeface="Trebuchet MS"/>
              </a:rPr>
              <a:t>дозволяє своєчасно визначити помилки і слабкі сторони співробітника в обслуговуванні </a:t>
            </a:r>
          </a:p>
          <a:p>
            <a:pPr marL="12700" marR="18415">
              <a:buSzPct val="102564"/>
              <a:tabLst>
                <a:tab pos="354965" algn="l"/>
                <a:tab pos="355600" algn="l"/>
              </a:tabLst>
            </a:pPr>
            <a:endParaRPr sz="3600" dirty="0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711387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895600" y="609600"/>
            <a:ext cx="5243192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175" dirty="0" err="1">
                <a:solidFill>
                  <a:srgbClr val="000000"/>
                </a:solidFill>
              </a:rPr>
              <a:t>План</a:t>
            </a:r>
            <a:r>
              <a:rPr sz="3600" spc="55" dirty="0">
                <a:solidFill>
                  <a:srgbClr val="000000"/>
                </a:solidFill>
              </a:rPr>
              <a:t> </a:t>
            </a:r>
            <a:r>
              <a:rPr sz="3600" spc="160" dirty="0" err="1">
                <a:solidFill>
                  <a:srgbClr val="000000"/>
                </a:solidFill>
              </a:rPr>
              <a:t>проведен</a:t>
            </a:r>
            <a:r>
              <a:rPr lang="uk-UA" sz="3600" spc="160" dirty="0">
                <a:solidFill>
                  <a:srgbClr val="000000"/>
                </a:solidFill>
              </a:rPr>
              <a:t>ня</a:t>
            </a:r>
            <a:r>
              <a:rPr sz="3600" spc="50" dirty="0">
                <a:solidFill>
                  <a:srgbClr val="000000"/>
                </a:solidFill>
              </a:rPr>
              <a:t> </a:t>
            </a:r>
            <a:r>
              <a:rPr sz="3600" spc="430" dirty="0">
                <a:solidFill>
                  <a:srgbClr val="F6BC25"/>
                </a:solidFill>
              </a:rPr>
              <a:t>ОРС</a:t>
            </a:r>
            <a:endParaRPr sz="3600" dirty="0"/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-6348" y="1736031"/>
          <a:ext cx="12190091" cy="337323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036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744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868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74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3065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4749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5621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73735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8086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8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550" spc="140" dirty="0">
                          <a:latin typeface="Trebuchet MS"/>
                          <a:cs typeface="Trebuchet MS"/>
                        </a:rPr>
                        <a:t>ФИО</a:t>
                      </a:r>
                      <a:endParaRPr sz="1550">
                        <a:latin typeface="Trebuchet MS"/>
                        <a:cs typeface="Trebuchet MS"/>
                      </a:endParaRPr>
                    </a:p>
                  </a:txBody>
                  <a:tcPr marL="0" marR="0" marT="635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8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550" spc="35" dirty="0">
                          <a:latin typeface="Trebuchet MS"/>
                          <a:cs typeface="Trebuchet MS"/>
                        </a:rPr>
                        <a:t>Должность</a:t>
                      </a:r>
                      <a:endParaRPr sz="1550">
                        <a:latin typeface="Trebuchet MS"/>
                        <a:cs typeface="Trebuchet MS"/>
                      </a:endParaRPr>
                    </a:p>
                  </a:txBody>
                  <a:tcPr marL="0" marR="0" marT="635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199390" marR="48260" indent="-144780">
                        <a:lnSpc>
                          <a:spcPct val="103200"/>
                        </a:lnSpc>
                        <a:spcBef>
                          <a:spcPts val="1160"/>
                        </a:spcBef>
                      </a:pPr>
                      <a:r>
                        <a:rPr sz="1550" spc="114" dirty="0">
                          <a:latin typeface="Trebuchet MS"/>
                          <a:cs typeface="Trebuchet MS"/>
                        </a:rPr>
                        <a:t>Дата</a:t>
                      </a:r>
                      <a:r>
                        <a:rPr sz="1550" spc="-114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550" spc="75" dirty="0">
                          <a:latin typeface="Trebuchet MS"/>
                          <a:cs typeface="Trebuchet MS"/>
                        </a:rPr>
                        <a:t>приема </a:t>
                      </a:r>
                      <a:r>
                        <a:rPr sz="1550" spc="-45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550" spc="125" dirty="0">
                          <a:latin typeface="Trebuchet MS"/>
                          <a:cs typeface="Trebuchet MS"/>
                        </a:rPr>
                        <a:t>на</a:t>
                      </a:r>
                      <a:r>
                        <a:rPr sz="1550" spc="-8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550" spc="100" dirty="0">
                          <a:latin typeface="Trebuchet MS"/>
                          <a:cs typeface="Trebuchet MS"/>
                        </a:rPr>
                        <a:t>работу</a:t>
                      </a:r>
                      <a:endParaRPr sz="1550">
                        <a:latin typeface="Trebuchet MS"/>
                        <a:cs typeface="Trebuchet MS"/>
                      </a:endParaRPr>
                    </a:p>
                  </a:txBody>
                  <a:tcPr marL="0" marR="0" marT="14732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219710" marR="212725" indent="-1270" algn="ctr">
                        <a:lnSpc>
                          <a:spcPct val="102600"/>
                        </a:lnSpc>
                        <a:spcBef>
                          <a:spcPts val="210"/>
                        </a:spcBef>
                      </a:pPr>
                      <a:r>
                        <a:rPr sz="1550" spc="114" dirty="0">
                          <a:latin typeface="Trebuchet MS"/>
                          <a:cs typeface="Trebuchet MS"/>
                        </a:rPr>
                        <a:t>Дата </a:t>
                      </a:r>
                      <a:r>
                        <a:rPr sz="1550" spc="12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550" spc="30" dirty="0">
                          <a:latin typeface="Trebuchet MS"/>
                          <a:cs typeface="Trebuchet MS"/>
                        </a:rPr>
                        <a:t>финальной </a:t>
                      </a:r>
                      <a:r>
                        <a:rPr sz="1550" spc="-45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550" spc="5" dirty="0">
                          <a:latin typeface="Trebuchet MS"/>
                          <a:cs typeface="Trebuchet MS"/>
                        </a:rPr>
                        <a:t>а</a:t>
                      </a:r>
                      <a:r>
                        <a:rPr sz="1550" spc="-5" dirty="0">
                          <a:latin typeface="Trebuchet MS"/>
                          <a:cs typeface="Trebuchet MS"/>
                        </a:rPr>
                        <a:t>тт</a:t>
                      </a:r>
                      <a:r>
                        <a:rPr sz="1550" dirty="0">
                          <a:latin typeface="Trebuchet MS"/>
                          <a:cs typeface="Trebuchet MS"/>
                        </a:rPr>
                        <a:t>ес</a:t>
                      </a:r>
                      <a:r>
                        <a:rPr sz="1550" spc="-5" dirty="0">
                          <a:latin typeface="Trebuchet MS"/>
                          <a:cs typeface="Trebuchet MS"/>
                        </a:rPr>
                        <a:t>т</a:t>
                      </a:r>
                      <a:r>
                        <a:rPr sz="1550" spc="5" dirty="0">
                          <a:latin typeface="Trebuchet MS"/>
                          <a:cs typeface="Trebuchet MS"/>
                        </a:rPr>
                        <a:t>ац</a:t>
                      </a:r>
                      <a:r>
                        <a:rPr sz="1550" dirty="0">
                          <a:latin typeface="Trebuchet MS"/>
                          <a:cs typeface="Trebuchet MS"/>
                        </a:rPr>
                        <a:t>ии</a:t>
                      </a:r>
                      <a:endParaRPr sz="1550">
                        <a:latin typeface="Trebuchet MS"/>
                        <a:cs typeface="Trebuchet MS"/>
                      </a:endParaRPr>
                    </a:p>
                  </a:txBody>
                  <a:tcPr marL="0" marR="0" marT="2667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850">
                        <a:latin typeface="Times New Roman"/>
                        <a:cs typeface="Times New Roman"/>
                      </a:endParaRPr>
                    </a:p>
                    <a:p>
                      <a:pPr marL="437515">
                        <a:lnSpc>
                          <a:spcPct val="100000"/>
                        </a:lnSpc>
                      </a:pPr>
                      <a:r>
                        <a:rPr sz="1550" dirty="0">
                          <a:latin typeface="Trebuchet MS"/>
                          <a:cs typeface="Trebuchet MS"/>
                        </a:rPr>
                        <a:t>1</a:t>
                      </a:r>
                      <a:r>
                        <a:rPr sz="1550" spc="-6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550" dirty="0">
                          <a:latin typeface="Trebuchet MS"/>
                          <a:cs typeface="Trebuchet MS"/>
                        </a:rPr>
                        <a:t>О</a:t>
                      </a:r>
                      <a:r>
                        <a:rPr sz="1550" spc="5" dirty="0">
                          <a:latin typeface="Trebuchet MS"/>
                          <a:cs typeface="Trebuchet MS"/>
                        </a:rPr>
                        <a:t>Р</a:t>
                      </a:r>
                      <a:r>
                        <a:rPr sz="1550" dirty="0">
                          <a:latin typeface="Trebuchet MS"/>
                          <a:cs typeface="Trebuchet MS"/>
                        </a:rPr>
                        <a:t>С</a:t>
                      </a:r>
                      <a:endParaRPr sz="1550">
                        <a:latin typeface="Trebuchet MS"/>
                        <a:cs typeface="Trebuchet MS"/>
                      </a:endParaRPr>
                    </a:p>
                  </a:txBody>
                  <a:tcPr marL="0" marR="0" marT="635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8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550" spc="25" dirty="0">
                          <a:latin typeface="Trebuchet MS"/>
                          <a:cs typeface="Trebuchet MS"/>
                        </a:rPr>
                        <a:t>2</a:t>
                      </a:r>
                      <a:r>
                        <a:rPr sz="1550" spc="-114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550" spc="200" dirty="0">
                          <a:latin typeface="Trebuchet MS"/>
                          <a:cs typeface="Trebuchet MS"/>
                        </a:rPr>
                        <a:t>ОРС</a:t>
                      </a:r>
                      <a:endParaRPr sz="1550">
                        <a:latin typeface="Trebuchet MS"/>
                        <a:cs typeface="Trebuchet MS"/>
                      </a:endParaRPr>
                    </a:p>
                  </a:txBody>
                  <a:tcPr marL="0" marR="0" marT="635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850">
                        <a:latin typeface="Times New Roman"/>
                        <a:cs typeface="Times New Roman"/>
                      </a:endParaRPr>
                    </a:p>
                    <a:p>
                      <a:pPr marL="483870">
                        <a:lnSpc>
                          <a:spcPct val="100000"/>
                        </a:lnSpc>
                      </a:pPr>
                      <a:r>
                        <a:rPr sz="1550" spc="35" dirty="0">
                          <a:latin typeface="Trebuchet MS"/>
                          <a:cs typeface="Trebuchet MS"/>
                        </a:rPr>
                        <a:t>3</a:t>
                      </a:r>
                      <a:r>
                        <a:rPr sz="1550" spc="-11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550" spc="200" dirty="0">
                          <a:latin typeface="Trebuchet MS"/>
                          <a:cs typeface="Trebuchet MS"/>
                        </a:rPr>
                        <a:t>ОРС</a:t>
                      </a:r>
                      <a:endParaRPr sz="1550">
                        <a:latin typeface="Trebuchet MS"/>
                        <a:cs typeface="Trebuchet MS"/>
                      </a:endParaRPr>
                    </a:p>
                  </a:txBody>
                  <a:tcPr marL="0" marR="0" marT="635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850">
                        <a:latin typeface="Times New Roman"/>
                        <a:cs typeface="Times New Roman"/>
                      </a:endParaRPr>
                    </a:p>
                    <a:p>
                      <a:pPr marL="567055">
                        <a:lnSpc>
                          <a:spcPct val="100000"/>
                        </a:lnSpc>
                      </a:pPr>
                      <a:r>
                        <a:rPr sz="1550" spc="114" dirty="0">
                          <a:latin typeface="Trebuchet MS"/>
                          <a:cs typeface="Trebuchet MS"/>
                        </a:rPr>
                        <a:t>4</a:t>
                      </a:r>
                      <a:r>
                        <a:rPr sz="1550" spc="-114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550" spc="200" dirty="0">
                          <a:latin typeface="Trebuchet MS"/>
                          <a:cs typeface="Trebuchet MS"/>
                        </a:rPr>
                        <a:t>ОРС</a:t>
                      </a:r>
                      <a:endParaRPr sz="1550">
                        <a:latin typeface="Trebuchet MS"/>
                        <a:cs typeface="Trebuchet MS"/>
                      </a:endParaRPr>
                    </a:p>
                  </a:txBody>
                  <a:tcPr marL="0" marR="0" marT="635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291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0"/>
                        </a:spcBef>
                      </a:pPr>
                      <a:r>
                        <a:rPr sz="1600" spc="40" dirty="0">
                          <a:latin typeface="Trebuchet MS"/>
                          <a:cs typeface="Trebuchet MS"/>
                        </a:rPr>
                        <a:t>Иванов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12573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0"/>
                        </a:spcBef>
                      </a:pPr>
                      <a:r>
                        <a:rPr sz="1600" spc="25" dirty="0">
                          <a:latin typeface="Trebuchet MS"/>
                          <a:cs typeface="Trebuchet MS"/>
                        </a:rPr>
                        <a:t>Официант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12573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39090">
                        <a:lnSpc>
                          <a:spcPct val="100000"/>
                        </a:lnSpc>
                        <a:spcBef>
                          <a:spcPts val="990"/>
                        </a:spcBef>
                      </a:pPr>
                      <a:r>
                        <a:rPr sz="1600" spc="-85" dirty="0">
                          <a:latin typeface="Trebuchet MS"/>
                          <a:cs typeface="Trebuchet MS"/>
                        </a:rPr>
                        <a:t>01.05.15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12573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990"/>
                        </a:spcBef>
                      </a:pPr>
                      <a:r>
                        <a:rPr sz="1600" spc="-140" dirty="0">
                          <a:latin typeface="Trebuchet MS"/>
                          <a:cs typeface="Trebuchet MS"/>
                        </a:rPr>
                        <a:t>11.05.15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12573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333375" algn="r">
                        <a:lnSpc>
                          <a:spcPct val="100000"/>
                        </a:lnSpc>
                        <a:spcBef>
                          <a:spcPts val="990"/>
                        </a:spcBef>
                      </a:pPr>
                      <a:r>
                        <a:rPr sz="1600" spc="-45" dirty="0">
                          <a:latin typeface="Trebuchet MS"/>
                          <a:cs typeface="Trebuchet MS"/>
                        </a:rPr>
                        <a:t>09.08.15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12573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0"/>
                        </a:spcBef>
                      </a:pPr>
                      <a:r>
                        <a:rPr sz="1600" spc="-150" dirty="0">
                          <a:latin typeface="Trebuchet MS"/>
                          <a:cs typeface="Trebuchet MS"/>
                        </a:rPr>
                        <a:t>07.11.15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12573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26084">
                        <a:lnSpc>
                          <a:spcPct val="100000"/>
                        </a:lnSpc>
                        <a:spcBef>
                          <a:spcPts val="990"/>
                        </a:spcBef>
                      </a:pPr>
                      <a:r>
                        <a:rPr sz="1600" spc="-80" dirty="0">
                          <a:latin typeface="Trebuchet MS"/>
                          <a:cs typeface="Trebuchet MS"/>
                        </a:rPr>
                        <a:t>февр.16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12573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7215">
                        <a:lnSpc>
                          <a:spcPct val="100000"/>
                        </a:lnSpc>
                        <a:spcBef>
                          <a:spcPts val="990"/>
                        </a:spcBef>
                      </a:pPr>
                      <a:r>
                        <a:rPr sz="1600" spc="-75" dirty="0">
                          <a:latin typeface="Trebuchet MS"/>
                          <a:cs typeface="Trebuchet MS"/>
                        </a:rPr>
                        <a:t>мая.16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12573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291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85"/>
                        </a:spcBef>
                      </a:pPr>
                      <a:r>
                        <a:rPr sz="1600" spc="45" dirty="0">
                          <a:latin typeface="Trebuchet MS"/>
                          <a:cs typeface="Trebuchet MS"/>
                        </a:rPr>
                        <a:t>Петров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12509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985"/>
                        </a:spcBef>
                      </a:pPr>
                      <a:r>
                        <a:rPr sz="1600" spc="85" dirty="0">
                          <a:latin typeface="Trebuchet MS"/>
                          <a:cs typeface="Trebuchet MS"/>
                        </a:rPr>
                        <a:t>Повар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12509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67665">
                        <a:lnSpc>
                          <a:spcPct val="100000"/>
                        </a:lnSpc>
                        <a:spcBef>
                          <a:spcPts val="985"/>
                        </a:spcBef>
                      </a:pPr>
                      <a:r>
                        <a:rPr sz="1600" spc="-140" dirty="0">
                          <a:latin typeface="Trebuchet MS"/>
                          <a:cs typeface="Trebuchet MS"/>
                        </a:rPr>
                        <a:t>11.08.15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12509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85"/>
                        </a:spcBef>
                      </a:pPr>
                      <a:r>
                        <a:rPr sz="1600" spc="-105" dirty="0">
                          <a:latin typeface="Trebuchet MS"/>
                          <a:cs typeface="Trebuchet MS"/>
                        </a:rPr>
                        <a:t>21.08.15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12509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20370">
                        <a:lnSpc>
                          <a:spcPct val="100000"/>
                        </a:lnSpc>
                        <a:spcBef>
                          <a:spcPts val="985"/>
                        </a:spcBef>
                      </a:pPr>
                      <a:r>
                        <a:rPr sz="1600" spc="-200" dirty="0">
                          <a:latin typeface="Trebuchet MS"/>
                          <a:cs typeface="Trebuchet MS"/>
                        </a:rPr>
                        <a:t>19.11.15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12509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85"/>
                        </a:spcBef>
                      </a:pPr>
                      <a:r>
                        <a:rPr sz="1600" spc="-114" dirty="0">
                          <a:latin typeface="Trebuchet MS"/>
                          <a:cs typeface="Trebuchet MS"/>
                        </a:rPr>
                        <a:t>17.02.16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12509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89584">
                        <a:lnSpc>
                          <a:spcPct val="100000"/>
                        </a:lnSpc>
                        <a:spcBef>
                          <a:spcPts val="985"/>
                        </a:spcBef>
                      </a:pPr>
                      <a:r>
                        <a:rPr sz="1600" spc="-75" dirty="0">
                          <a:latin typeface="Trebuchet MS"/>
                          <a:cs typeface="Trebuchet MS"/>
                        </a:rPr>
                        <a:t>мая.16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12509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00710">
                        <a:lnSpc>
                          <a:spcPct val="100000"/>
                        </a:lnSpc>
                        <a:spcBef>
                          <a:spcPts val="985"/>
                        </a:spcBef>
                      </a:pPr>
                      <a:r>
                        <a:rPr sz="1600" spc="-70" dirty="0">
                          <a:latin typeface="Trebuchet MS"/>
                          <a:cs typeface="Trebuchet MS"/>
                        </a:rPr>
                        <a:t>авг.16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12509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291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0"/>
                        </a:spcBef>
                      </a:pPr>
                      <a:r>
                        <a:rPr sz="1600" spc="80" dirty="0">
                          <a:latin typeface="Trebuchet MS"/>
                          <a:cs typeface="Trebuchet MS"/>
                        </a:rPr>
                        <a:t>Сидоров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12700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000"/>
                        </a:spcBef>
                      </a:pPr>
                      <a:r>
                        <a:rPr sz="1600" spc="85" dirty="0">
                          <a:latin typeface="Trebuchet MS"/>
                          <a:cs typeface="Trebuchet MS"/>
                        </a:rPr>
                        <a:t>Повар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12700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6075">
                        <a:lnSpc>
                          <a:spcPct val="100000"/>
                        </a:lnSpc>
                        <a:spcBef>
                          <a:spcPts val="1000"/>
                        </a:spcBef>
                      </a:pPr>
                      <a:r>
                        <a:rPr sz="1600" spc="-100" dirty="0">
                          <a:latin typeface="Trebuchet MS"/>
                          <a:cs typeface="Trebuchet MS"/>
                        </a:rPr>
                        <a:t>21.04.15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12700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0"/>
                        </a:spcBef>
                      </a:pPr>
                      <a:r>
                        <a:rPr sz="1600" spc="-85" dirty="0">
                          <a:latin typeface="Trebuchet MS"/>
                          <a:cs typeface="Trebuchet MS"/>
                        </a:rPr>
                        <a:t>01.05.15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12700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339090" algn="r">
                        <a:lnSpc>
                          <a:spcPct val="100000"/>
                        </a:lnSpc>
                        <a:spcBef>
                          <a:spcPts val="1000"/>
                        </a:spcBef>
                      </a:pPr>
                      <a:r>
                        <a:rPr sz="1600" spc="-55" dirty="0">
                          <a:latin typeface="Trebuchet MS"/>
                          <a:cs typeface="Trebuchet MS"/>
                        </a:rPr>
                        <a:t>30.07.15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12700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0"/>
                        </a:spcBef>
                      </a:pPr>
                      <a:r>
                        <a:rPr sz="1600" spc="-105" dirty="0">
                          <a:latin typeface="Trebuchet MS"/>
                          <a:cs typeface="Trebuchet MS"/>
                        </a:rPr>
                        <a:t>28.10.15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12700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9905">
                        <a:lnSpc>
                          <a:spcPct val="100000"/>
                        </a:lnSpc>
                        <a:spcBef>
                          <a:spcPts val="1000"/>
                        </a:spcBef>
                      </a:pPr>
                      <a:r>
                        <a:rPr sz="1600" spc="-100" dirty="0">
                          <a:latin typeface="Trebuchet MS"/>
                          <a:cs typeface="Trebuchet MS"/>
                        </a:rPr>
                        <a:t>янв.16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12700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70865">
                        <a:lnSpc>
                          <a:spcPct val="100000"/>
                        </a:lnSpc>
                        <a:spcBef>
                          <a:spcPts val="1000"/>
                        </a:spcBef>
                      </a:pPr>
                      <a:r>
                        <a:rPr sz="1600" spc="-35" dirty="0">
                          <a:latin typeface="Trebuchet MS"/>
                          <a:cs typeface="Trebuchet MS"/>
                        </a:rPr>
                        <a:t>апр.16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12700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291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00" spc="35" dirty="0">
                          <a:latin typeface="Trebuchet MS"/>
                          <a:cs typeface="Trebuchet MS"/>
                        </a:rPr>
                        <a:t>Максимов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126364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00" spc="50" dirty="0">
                          <a:latin typeface="Trebuchet MS"/>
                          <a:cs typeface="Trebuchet MS"/>
                        </a:rPr>
                        <a:t>Бармен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126364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0995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00" spc="-90" dirty="0">
                          <a:latin typeface="Trebuchet MS"/>
                          <a:cs typeface="Trebuchet MS"/>
                        </a:rPr>
                        <a:t>06.01.13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126364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00" spc="-145" dirty="0">
                          <a:latin typeface="Trebuchet MS"/>
                          <a:cs typeface="Trebuchet MS"/>
                        </a:rPr>
                        <a:t>16.01.13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126364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360045" algn="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00" spc="-100" dirty="0">
                          <a:latin typeface="Trebuchet MS"/>
                          <a:cs typeface="Trebuchet MS"/>
                        </a:rPr>
                        <a:t>16.04.13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126364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00" spc="-114" dirty="0">
                          <a:latin typeface="Trebuchet MS"/>
                          <a:cs typeface="Trebuchet MS"/>
                        </a:rPr>
                        <a:t>15.07.13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126364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12445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00" spc="-80" dirty="0">
                          <a:latin typeface="Trebuchet MS"/>
                          <a:cs typeface="Trebuchet MS"/>
                        </a:rPr>
                        <a:t>окт.13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126364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93090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sz="1600" spc="-85" dirty="0">
                          <a:latin typeface="Trebuchet MS"/>
                          <a:cs typeface="Trebuchet MS"/>
                        </a:rPr>
                        <a:t>янв.14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126364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291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0"/>
                        </a:spcBef>
                      </a:pPr>
                      <a:r>
                        <a:rPr sz="1600" spc="-30" dirty="0">
                          <a:latin typeface="Trebuchet MS"/>
                          <a:cs typeface="Trebuchet MS"/>
                        </a:rPr>
                        <a:t>Гулькин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12573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0"/>
                        </a:spcBef>
                      </a:pPr>
                      <a:r>
                        <a:rPr sz="1600" spc="25" dirty="0">
                          <a:latin typeface="Trebuchet MS"/>
                          <a:cs typeface="Trebuchet MS"/>
                        </a:rPr>
                        <a:t>Официант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12573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66395">
                        <a:lnSpc>
                          <a:spcPct val="100000"/>
                        </a:lnSpc>
                        <a:spcBef>
                          <a:spcPts val="990"/>
                        </a:spcBef>
                      </a:pPr>
                      <a:r>
                        <a:rPr sz="1600" spc="-135" dirty="0">
                          <a:latin typeface="Trebuchet MS"/>
                          <a:cs typeface="Trebuchet MS"/>
                        </a:rPr>
                        <a:t>01.12.14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12573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990"/>
                        </a:spcBef>
                      </a:pPr>
                      <a:r>
                        <a:rPr sz="1600" spc="-195" dirty="0">
                          <a:latin typeface="Trebuchet MS"/>
                          <a:cs typeface="Trebuchet MS"/>
                        </a:rPr>
                        <a:t>11.12.14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12573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382905" algn="r">
                        <a:lnSpc>
                          <a:spcPct val="100000"/>
                        </a:lnSpc>
                        <a:spcBef>
                          <a:spcPts val="990"/>
                        </a:spcBef>
                      </a:pPr>
                      <a:r>
                        <a:rPr sz="1600" spc="-145" dirty="0">
                          <a:latin typeface="Trebuchet MS"/>
                          <a:cs typeface="Trebuchet MS"/>
                        </a:rPr>
                        <a:t>11.03.15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12573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90"/>
                        </a:spcBef>
                      </a:pPr>
                      <a:r>
                        <a:rPr sz="1600" spc="-50" dirty="0">
                          <a:latin typeface="Trebuchet MS"/>
                          <a:cs typeface="Trebuchet MS"/>
                        </a:rPr>
                        <a:t>09.06.15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12573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50850">
                        <a:lnSpc>
                          <a:spcPct val="100000"/>
                        </a:lnSpc>
                        <a:spcBef>
                          <a:spcPts val="990"/>
                        </a:spcBef>
                      </a:pPr>
                      <a:r>
                        <a:rPr sz="1600" spc="-55" dirty="0">
                          <a:latin typeface="Trebuchet MS"/>
                          <a:cs typeface="Trebuchet MS"/>
                        </a:rPr>
                        <a:t>сент.15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12573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86105">
                        <a:lnSpc>
                          <a:spcPct val="100000"/>
                        </a:lnSpc>
                        <a:spcBef>
                          <a:spcPts val="990"/>
                        </a:spcBef>
                      </a:pPr>
                      <a:r>
                        <a:rPr sz="1600" spc="-75" dirty="0">
                          <a:latin typeface="Trebuchet MS"/>
                          <a:cs typeface="Trebuchet MS"/>
                        </a:rPr>
                        <a:t>дек.15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12573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702239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723265" y="1099724"/>
          <a:ext cx="10734038" cy="554214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927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59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817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17620">
                <a:tc gridSpan="3"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1600" b="1" spc="75" dirty="0">
                          <a:latin typeface="Calibri"/>
                          <a:cs typeface="Calibri"/>
                        </a:rPr>
                        <a:t>Бланк</a:t>
                      </a:r>
                      <a:r>
                        <a:rPr sz="1600" b="1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spc="70" dirty="0">
                          <a:latin typeface="Calibri"/>
                          <a:cs typeface="Calibri"/>
                        </a:rPr>
                        <a:t>оценки</a:t>
                      </a:r>
                      <a:r>
                        <a:rPr sz="1600" b="1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spc="110" dirty="0">
                          <a:latin typeface="Calibri"/>
                          <a:cs typeface="Calibri"/>
                        </a:rPr>
                        <a:t>работы</a:t>
                      </a:r>
                      <a:r>
                        <a:rPr sz="1600" b="1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spc="90" dirty="0">
                          <a:latin typeface="Calibri"/>
                          <a:cs typeface="Calibri"/>
                        </a:rPr>
                        <a:t>бармена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1333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4033">
                <a:tc>
                  <a:txBody>
                    <a:bodyPr/>
                    <a:lstStyle/>
                    <a:p>
                      <a:pPr marL="67945">
                        <a:lnSpc>
                          <a:spcPts val="1875"/>
                        </a:lnSpc>
                        <a:spcBef>
                          <a:spcPts val="100"/>
                        </a:spcBef>
                      </a:pPr>
                      <a:r>
                        <a:rPr sz="1600" b="1" dirty="0">
                          <a:latin typeface="Calibri"/>
                          <a:cs typeface="Calibri"/>
                        </a:rPr>
                        <a:t>№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1270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875"/>
                        </a:lnSpc>
                        <a:spcBef>
                          <a:spcPts val="100"/>
                        </a:spcBef>
                      </a:pPr>
                      <a:r>
                        <a:rPr sz="1600" b="1" spc="70" dirty="0">
                          <a:latin typeface="Calibri"/>
                          <a:cs typeface="Calibri"/>
                        </a:rPr>
                        <a:t>Пункт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1270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875"/>
                        </a:lnSpc>
                        <a:spcBef>
                          <a:spcPts val="100"/>
                        </a:spcBef>
                      </a:pPr>
                      <a:r>
                        <a:rPr sz="1600" b="1" spc="75" dirty="0">
                          <a:latin typeface="Calibri"/>
                          <a:cs typeface="Calibri"/>
                        </a:rPr>
                        <a:t>Балл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1270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0731">
                <a:tc>
                  <a:txBody>
                    <a:bodyPr/>
                    <a:lstStyle/>
                    <a:p>
                      <a:pPr marR="62865" algn="r">
                        <a:lnSpc>
                          <a:spcPts val="1839"/>
                        </a:lnSpc>
                        <a:spcBef>
                          <a:spcPts val="110"/>
                        </a:spcBef>
                      </a:pPr>
                      <a:r>
                        <a:rPr sz="1600" dirty="0">
                          <a:latin typeface="Trebuchet MS"/>
                          <a:cs typeface="Trebuchet MS"/>
                        </a:rPr>
                        <a:t>1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1397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839"/>
                        </a:lnSpc>
                        <a:spcBef>
                          <a:spcPts val="110"/>
                        </a:spcBef>
                      </a:pPr>
                      <a:r>
                        <a:rPr sz="1600" spc="80" dirty="0">
                          <a:latin typeface="Trebuchet MS"/>
                          <a:cs typeface="Trebuchet MS"/>
                        </a:rPr>
                        <a:t>Соблюдает</a:t>
                      </a:r>
                      <a:r>
                        <a:rPr sz="1600" spc="-9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spc="65" dirty="0">
                          <a:latin typeface="Trebuchet MS"/>
                          <a:cs typeface="Trebuchet MS"/>
                        </a:rPr>
                        <a:t>стандарт</a:t>
                      </a:r>
                      <a:r>
                        <a:rPr sz="1600" spc="-9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spc="25" dirty="0">
                          <a:latin typeface="Trebuchet MS"/>
                          <a:cs typeface="Trebuchet MS"/>
                        </a:rPr>
                        <a:t>внешнего</a:t>
                      </a:r>
                      <a:r>
                        <a:rPr sz="1600" spc="-8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spc="40" dirty="0">
                          <a:latin typeface="Trebuchet MS"/>
                          <a:cs typeface="Trebuchet MS"/>
                        </a:rPr>
                        <a:t>вида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1397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0731">
                <a:tc>
                  <a:txBody>
                    <a:bodyPr/>
                    <a:lstStyle/>
                    <a:p>
                      <a:pPr marR="61594" algn="r">
                        <a:lnSpc>
                          <a:spcPts val="1855"/>
                        </a:lnSpc>
                        <a:spcBef>
                          <a:spcPts val="95"/>
                        </a:spcBef>
                      </a:pPr>
                      <a:r>
                        <a:rPr sz="1600" dirty="0">
                          <a:latin typeface="Trebuchet MS"/>
                          <a:cs typeface="Trebuchet MS"/>
                        </a:rPr>
                        <a:t>2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1206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855"/>
                        </a:lnSpc>
                        <a:spcBef>
                          <a:spcPts val="95"/>
                        </a:spcBef>
                      </a:pPr>
                      <a:r>
                        <a:rPr sz="1600" spc="80" dirty="0">
                          <a:latin typeface="Trebuchet MS"/>
                          <a:cs typeface="Trebuchet MS"/>
                        </a:rPr>
                        <a:t>Соблюдает</a:t>
                      </a:r>
                      <a:r>
                        <a:rPr sz="1600" spc="-11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spc="40" dirty="0">
                          <a:latin typeface="Trebuchet MS"/>
                          <a:cs typeface="Trebuchet MS"/>
                        </a:rPr>
                        <a:t>дисциплинарную</a:t>
                      </a:r>
                      <a:r>
                        <a:rPr sz="1600" spc="-10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dirty="0">
                          <a:latin typeface="Trebuchet MS"/>
                          <a:cs typeface="Trebuchet MS"/>
                        </a:rPr>
                        <a:t>политику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1206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0731">
                <a:tc>
                  <a:txBody>
                    <a:bodyPr/>
                    <a:lstStyle/>
                    <a:p>
                      <a:pPr marR="62230" algn="r">
                        <a:lnSpc>
                          <a:spcPts val="1845"/>
                        </a:lnSpc>
                        <a:spcBef>
                          <a:spcPts val="105"/>
                        </a:spcBef>
                      </a:pPr>
                      <a:r>
                        <a:rPr sz="1600" dirty="0">
                          <a:latin typeface="Trebuchet MS"/>
                          <a:cs typeface="Trebuchet MS"/>
                        </a:rPr>
                        <a:t>3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1333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845"/>
                        </a:lnSpc>
                        <a:spcBef>
                          <a:spcPts val="105"/>
                        </a:spcBef>
                      </a:pPr>
                      <a:r>
                        <a:rPr sz="1600" spc="-5" dirty="0">
                          <a:latin typeface="Trebuchet MS"/>
                          <a:cs typeface="Trebuchet MS"/>
                        </a:rPr>
                        <a:t>С</a:t>
                      </a:r>
                      <a:r>
                        <a:rPr sz="1600" spc="5" dirty="0">
                          <a:latin typeface="Trebuchet MS"/>
                          <a:cs typeface="Trebuchet MS"/>
                        </a:rPr>
                        <a:t>об</a:t>
                      </a:r>
                      <a:r>
                        <a:rPr sz="1600" spc="-5" dirty="0">
                          <a:latin typeface="Trebuchet MS"/>
                          <a:cs typeface="Trebuchet MS"/>
                        </a:rPr>
                        <a:t>лю</a:t>
                      </a:r>
                      <a:r>
                        <a:rPr sz="1600" spc="5" dirty="0">
                          <a:latin typeface="Trebuchet MS"/>
                          <a:cs typeface="Trebuchet MS"/>
                        </a:rPr>
                        <a:t>д</a:t>
                      </a:r>
                      <a:r>
                        <a:rPr sz="1600" spc="-10" dirty="0">
                          <a:latin typeface="Trebuchet MS"/>
                          <a:cs typeface="Trebuchet MS"/>
                        </a:rPr>
                        <a:t>а</a:t>
                      </a:r>
                      <a:r>
                        <a:rPr sz="1600" dirty="0">
                          <a:latin typeface="Trebuchet MS"/>
                          <a:cs typeface="Trebuchet MS"/>
                        </a:rPr>
                        <a:t>ет</a:t>
                      </a:r>
                      <a:r>
                        <a:rPr sz="1600" spc="-9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dirty="0">
                          <a:latin typeface="Trebuchet MS"/>
                          <a:cs typeface="Trebuchet MS"/>
                        </a:rPr>
                        <a:t>«</a:t>
                      </a:r>
                      <a:r>
                        <a:rPr sz="1600" spc="5" dirty="0">
                          <a:latin typeface="Trebuchet MS"/>
                          <a:cs typeface="Trebuchet MS"/>
                        </a:rPr>
                        <a:t>Р</a:t>
                      </a:r>
                      <a:r>
                        <a:rPr sz="1600" dirty="0">
                          <a:latin typeface="Trebuchet MS"/>
                          <a:cs typeface="Trebuchet MS"/>
                        </a:rPr>
                        <a:t>е</a:t>
                      </a:r>
                      <a:r>
                        <a:rPr sz="1600" spc="-5" dirty="0">
                          <a:latin typeface="Trebuchet MS"/>
                          <a:cs typeface="Trebuchet MS"/>
                        </a:rPr>
                        <a:t>ж</a:t>
                      </a:r>
                      <a:r>
                        <a:rPr sz="1600" dirty="0">
                          <a:latin typeface="Trebuchet MS"/>
                          <a:cs typeface="Trebuchet MS"/>
                        </a:rPr>
                        <a:t>им</a:t>
                      </a:r>
                      <a:r>
                        <a:rPr sz="1600" spc="-8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spc="-10" dirty="0">
                          <a:latin typeface="Trebuchet MS"/>
                          <a:cs typeface="Trebuchet MS"/>
                        </a:rPr>
                        <a:t>ра</a:t>
                      </a:r>
                      <a:r>
                        <a:rPr sz="1600" spc="5" dirty="0">
                          <a:latin typeface="Trebuchet MS"/>
                          <a:cs typeface="Trebuchet MS"/>
                        </a:rPr>
                        <a:t>бо</a:t>
                      </a:r>
                      <a:r>
                        <a:rPr sz="1600" spc="-5" dirty="0">
                          <a:latin typeface="Trebuchet MS"/>
                          <a:cs typeface="Trebuchet MS"/>
                        </a:rPr>
                        <a:t>т</a:t>
                      </a:r>
                      <a:r>
                        <a:rPr sz="1600" dirty="0">
                          <a:latin typeface="Trebuchet MS"/>
                          <a:cs typeface="Trebuchet MS"/>
                        </a:rPr>
                        <a:t>ы»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1333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0731">
                <a:tc>
                  <a:txBody>
                    <a:bodyPr/>
                    <a:lstStyle/>
                    <a:p>
                      <a:pPr marR="61594" algn="r">
                        <a:lnSpc>
                          <a:spcPts val="1855"/>
                        </a:lnSpc>
                        <a:spcBef>
                          <a:spcPts val="95"/>
                        </a:spcBef>
                      </a:pPr>
                      <a:r>
                        <a:rPr sz="1600" dirty="0">
                          <a:latin typeface="Trebuchet MS"/>
                          <a:cs typeface="Trebuchet MS"/>
                        </a:rPr>
                        <a:t>4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1206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855"/>
                        </a:lnSpc>
                        <a:spcBef>
                          <a:spcPts val="95"/>
                        </a:spcBef>
                      </a:pPr>
                      <a:r>
                        <a:rPr sz="1600" spc="80" dirty="0">
                          <a:latin typeface="Trebuchet MS"/>
                          <a:cs typeface="Trebuchet MS"/>
                        </a:rPr>
                        <a:t>Соблюдает</a:t>
                      </a:r>
                      <a:r>
                        <a:rPr sz="1600" spc="-9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spc="50" dirty="0">
                          <a:latin typeface="Trebuchet MS"/>
                          <a:cs typeface="Trebuchet MS"/>
                        </a:rPr>
                        <a:t>стандарты</a:t>
                      </a:r>
                      <a:r>
                        <a:rPr sz="1600" spc="-7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spc="-30" dirty="0">
                          <a:latin typeface="Trebuchet MS"/>
                          <a:cs typeface="Trebuchet MS"/>
                        </a:rPr>
                        <a:t>в</a:t>
                      </a:r>
                      <a:r>
                        <a:rPr sz="1600" spc="-8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spc="15" dirty="0">
                          <a:latin typeface="Trebuchet MS"/>
                          <a:cs typeface="Trebuchet MS"/>
                        </a:rPr>
                        <a:t>течение</a:t>
                      </a:r>
                      <a:r>
                        <a:rPr sz="1600" spc="-7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spc="65" dirty="0">
                          <a:latin typeface="Trebuchet MS"/>
                          <a:cs typeface="Trebuchet MS"/>
                        </a:rPr>
                        <a:t>рабочей</a:t>
                      </a:r>
                      <a:r>
                        <a:rPr sz="1600" spc="-7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dirty="0">
                          <a:latin typeface="Trebuchet MS"/>
                          <a:cs typeface="Trebuchet MS"/>
                        </a:rPr>
                        <a:t>смены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1206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0731">
                <a:tc>
                  <a:txBody>
                    <a:bodyPr/>
                    <a:lstStyle/>
                    <a:p>
                      <a:pPr marR="61594" algn="r">
                        <a:lnSpc>
                          <a:spcPts val="1845"/>
                        </a:lnSpc>
                        <a:spcBef>
                          <a:spcPts val="105"/>
                        </a:spcBef>
                      </a:pPr>
                      <a:r>
                        <a:rPr sz="1600" dirty="0">
                          <a:latin typeface="Trebuchet MS"/>
                          <a:cs typeface="Trebuchet MS"/>
                        </a:rPr>
                        <a:t>5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1333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845"/>
                        </a:lnSpc>
                        <a:spcBef>
                          <a:spcPts val="105"/>
                        </a:spcBef>
                      </a:pPr>
                      <a:r>
                        <a:rPr sz="1600" spc="10" dirty="0">
                          <a:latin typeface="Trebuchet MS"/>
                          <a:cs typeface="Trebuchet MS"/>
                        </a:rPr>
                        <a:t>Выполняет</a:t>
                      </a:r>
                      <a:r>
                        <a:rPr sz="1600" spc="-9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spc="40" dirty="0">
                          <a:latin typeface="Trebuchet MS"/>
                          <a:cs typeface="Trebuchet MS"/>
                        </a:rPr>
                        <a:t>обязанности</a:t>
                      </a:r>
                      <a:r>
                        <a:rPr sz="1600" spc="-8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spc="-30" dirty="0">
                          <a:latin typeface="Trebuchet MS"/>
                          <a:cs typeface="Trebuchet MS"/>
                        </a:rPr>
                        <a:t>в</a:t>
                      </a:r>
                      <a:r>
                        <a:rPr sz="1600" spc="-9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spc="15" dirty="0">
                          <a:latin typeface="Trebuchet MS"/>
                          <a:cs typeface="Trebuchet MS"/>
                        </a:rPr>
                        <a:t>течение</a:t>
                      </a:r>
                      <a:r>
                        <a:rPr sz="1600" spc="-8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dirty="0">
                          <a:latin typeface="Trebuchet MS"/>
                          <a:cs typeface="Trebuchet MS"/>
                        </a:rPr>
                        <a:t>смены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1333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0731">
                <a:tc>
                  <a:txBody>
                    <a:bodyPr/>
                    <a:lstStyle/>
                    <a:p>
                      <a:pPr marR="62230" algn="r">
                        <a:lnSpc>
                          <a:spcPts val="1860"/>
                        </a:lnSpc>
                        <a:spcBef>
                          <a:spcPts val="90"/>
                        </a:spcBef>
                      </a:pPr>
                      <a:r>
                        <a:rPr sz="1600" dirty="0">
                          <a:latin typeface="Trebuchet MS"/>
                          <a:cs typeface="Trebuchet MS"/>
                        </a:rPr>
                        <a:t>6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1143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860"/>
                        </a:lnSpc>
                        <a:spcBef>
                          <a:spcPts val="90"/>
                        </a:spcBef>
                      </a:pPr>
                      <a:r>
                        <a:rPr sz="1600" dirty="0">
                          <a:latin typeface="Trebuchet MS"/>
                          <a:cs typeface="Trebuchet MS"/>
                        </a:rPr>
                        <a:t>Бе</a:t>
                      </a:r>
                      <a:r>
                        <a:rPr sz="1600" spc="-10" dirty="0">
                          <a:latin typeface="Trebuchet MS"/>
                          <a:cs typeface="Trebuchet MS"/>
                        </a:rPr>
                        <a:t>р</a:t>
                      </a:r>
                      <a:r>
                        <a:rPr sz="1600" dirty="0">
                          <a:latin typeface="Trebuchet MS"/>
                          <a:cs typeface="Trebuchet MS"/>
                        </a:rPr>
                        <a:t>е</a:t>
                      </a:r>
                      <a:r>
                        <a:rPr sz="1600" spc="-5" dirty="0">
                          <a:latin typeface="Trebuchet MS"/>
                          <a:cs typeface="Trebuchet MS"/>
                        </a:rPr>
                        <a:t>ж</a:t>
                      </a:r>
                      <a:r>
                        <a:rPr sz="1600" dirty="0">
                          <a:latin typeface="Trebuchet MS"/>
                          <a:cs typeface="Trebuchet MS"/>
                        </a:rPr>
                        <a:t>но</a:t>
                      </a:r>
                      <a:r>
                        <a:rPr sz="1600" spc="-8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spc="5" dirty="0">
                          <a:latin typeface="Trebuchet MS"/>
                          <a:cs typeface="Trebuchet MS"/>
                        </a:rPr>
                        <a:t>о</a:t>
                      </a:r>
                      <a:r>
                        <a:rPr sz="1600" spc="-5" dirty="0">
                          <a:latin typeface="Trebuchet MS"/>
                          <a:cs typeface="Trebuchet MS"/>
                        </a:rPr>
                        <a:t>т</a:t>
                      </a:r>
                      <a:r>
                        <a:rPr sz="1600" dirty="0">
                          <a:latin typeface="Trebuchet MS"/>
                          <a:cs typeface="Trebuchet MS"/>
                        </a:rPr>
                        <a:t>н</a:t>
                      </a:r>
                      <a:r>
                        <a:rPr sz="1600" spc="5" dirty="0">
                          <a:latin typeface="Trebuchet MS"/>
                          <a:cs typeface="Trebuchet MS"/>
                        </a:rPr>
                        <a:t>о</a:t>
                      </a:r>
                      <a:r>
                        <a:rPr sz="1600" dirty="0">
                          <a:latin typeface="Trebuchet MS"/>
                          <a:cs typeface="Trebuchet MS"/>
                        </a:rPr>
                        <a:t>си</a:t>
                      </a:r>
                      <a:r>
                        <a:rPr sz="1600" spc="-5" dirty="0">
                          <a:latin typeface="Trebuchet MS"/>
                          <a:cs typeface="Trebuchet MS"/>
                        </a:rPr>
                        <a:t>т</a:t>
                      </a:r>
                      <a:r>
                        <a:rPr sz="1600" dirty="0">
                          <a:latin typeface="Trebuchet MS"/>
                          <a:cs typeface="Trebuchet MS"/>
                        </a:rPr>
                        <a:t>ся</a:t>
                      </a:r>
                      <a:r>
                        <a:rPr sz="1600" spc="-8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dirty="0">
                          <a:latin typeface="Trebuchet MS"/>
                          <a:cs typeface="Trebuchet MS"/>
                        </a:rPr>
                        <a:t>к</a:t>
                      </a:r>
                      <a:r>
                        <a:rPr sz="1600" spc="-8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spc="-5" dirty="0">
                          <a:latin typeface="Trebuchet MS"/>
                          <a:cs typeface="Trebuchet MS"/>
                        </a:rPr>
                        <a:t>т</a:t>
                      </a:r>
                      <a:r>
                        <a:rPr sz="1600" spc="5" dirty="0">
                          <a:latin typeface="Trebuchet MS"/>
                          <a:cs typeface="Trebuchet MS"/>
                        </a:rPr>
                        <a:t>о</a:t>
                      </a:r>
                      <a:r>
                        <a:rPr sz="1600" dirty="0">
                          <a:latin typeface="Trebuchet MS"/>
                          <a:cs typeface="Trebuchet MS"/>
                        </a:rPr>
                        <a:t>в</a:t>
                      </a:r>
                      <a:r>
                        <a:rPr sz="1600" spc="-10" dirty="0">
                          <a:latin typeface="Trebuchet MS"/>
                          <a:cs typeface="Trebuchet MS"/>
                        </a:rPr>
                        <a:t>ар</a:t>
                      </a:r>
                      <a:r>
                        <a:rPr sz="1600" dirty="0">
                          <a:latin typeface="Trebuchet MS"/>
                          <a:cs typeface="Trebuchet MS"/>
                        </a:rPr>
                        <a:t>н</a:t>
                      </a:r>
                      <a:r>
                        <a:rPr sz="1600" spc="5" dirty="0">
                          <a:latin typeface="Trebuchet MS"/>
                          <a:cs typeface="Trebuchet MS"/>
                        </a:rPr>
                        <a:t>о-</a:t>
                      </a:r>
                      <a:r>
                        <a:rPr sz="1600" dirty="0">
                          <a:latin typeface="Trebuchet MS"/>
                          <a:cs typeface="Trebuchet MS"/>
                        </a:rPr>
                        <a:t>м</a:t>
                      </a:r>
                      <a:r>
                        <a:rPr sz="1600" spc="-10" dirty="0">
                          <a:latin typeface="Trebuchet MS"/>
                          <a:cs typeface="Trebuchet MS"/>
                        </a:rPr>
                        <a:t>а</a:t>
                      </a:r>
                      <a:r>
                        <a:rPr sz="1600" spc="-5" dirty="0">
                          <a:latin typeface="Trebuchet MS"/>
                          <a:cs typeface="Trebuchet MS"/>
                        </a:rPr>
                        <a:t>т</a:t>
                      </a:r>
                      <a:r>
                        <a:rPr sz="1600" dirty="0">
                          <a:latin typeface="Trebuchet MS"/>
                          <a:cs typeface="Trebuchet MS"/>
                        </a:rPr>
                        <a:t>е</a:t>
                      </a:r>
                      <a:r>
                        <a:rPr sz="1600" spc="-10" dirty="0">
                          <a:latin typeface="Trebuchet MS"/>
                          <a:cs typeface="Trebuchet MS"/>
                        </a:rPr>
                        <a:t>р</a:t>
                      </a:r>
                      <a:r>
                        <a:rPr sz="1600" dirty="0">
                          <a:latin typeface="Trebuchet MS"/>
                          <a:cs typeface="Trebuchet MS"/>
                        </a:rPr>
                        <a:t>и</a:t>
                      </a:r>
                      <a:r>
                        <a:rPr sz="1600" spc="-10" dirty="0">
                          <a:latin typeface="Trebuchet MS"/>
                          <a:cs typeface="Trebuchet MS"/>
                        </a:rPr>
                        <a:t>а</a:t>
                      </a:r>
                      <a:r>
                        <a:rPr sz="1600" spc="-5" dirty="0">
                          <a:latin typeface="Trebuchet MS"/>
                          <a:cs typeface="Trebuchet MS"/>
                        </a:rPr>
                        <a:t>ль</a:t>
                      </a:r>
                      <a:r>
                        <a:rPr sz="1600" dirty="0">
                          <a:latin typeface="Trebuchet MS"/>
                          <a:cs typeface="Trebuchet MS"/>
                        </a:rPr>
                        <a:t>ным</a:t>
                      </a:r>
                      <a:r>
                        <a:rPr sz="1600" spc="-8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spc="5" dirty="0">
                          <a:latin typeface="Trebuchet MS"/>
                          <a:cs typeface="Trebuchet MS"/>
                        </a:rPr>
                        <a:t>ц</a:t>
                      </a:r>
                      <a:r>
                        <a:rPr sz="1600" dirty="0">
                          <a:latin typeface="Trebuchet MS"/>
                          <a:cs typeface="Trebuchet MS"/>
                        </a:rPr>
                        <a:t>енн</a:t>
                      </a:r>
                      <a:r>
                        <a:rPr sz="1600" spc="5" dirty="0">
                          <a:latin typeface="Trebuchet MS"/>
                          <a:cs typeface="Trebuchet MS"/>
                        </a:rPr>
                        <a:t>о</a:t>
                      </a:r>
                      <a:r>
                        <a:rPr sz="1600" dirty="0">
                          <a:latin typeface="Trebuchet MS"/>
                          <a:cs typeface="Trebuchet MS"/>
                        </a:rPr>
                        <a:t>с</a:t>
                      </a:r>
                      <a:r>
                        <a:rPr sz="1600" spc="-5" dirty="0">
                          <a:latin typeface="Trebuchet MS"/>
                          <a:cs typeface="Trebuchet MS"/>
                        </a:rPr>
                        <a:t>т</a:t>
                      </a:r>
                      <a:r>
                        <a:rPr sz="1600" dirty="0">
                          <a:latin typeface="Trebuchet MS"/>
                          <a:cs typeface="Trebuchet MS"/>
                        </a:rPr>
                        <a:t>ям</a:t>
                      </a:r>
                      <a:r>
                        <a:rPr sz="1600" spc="-8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spc="-5" dirty="0">
                          <a:latin typeface="Trebuchet MS"/>
                          <a:cs typeface="Trebuchet MS"/>
                        </a:rPr>
                        <a:t>к</a:t>
                      </a:r>
                      <a:r>
                        <a:rPr sz="1600" spc="5" dirty="0">
                          <a:latin typeface="Trebuchet MS"/>
                          <a:cs typeface="Trebuchet MS"/>
                        </a:rPr>
                        <a:t>о</a:t>
                      </a:r>
                      <a:r>
                        <a:rPr sz="1600" dirty="0">
                          <a:latin typeface="Trebuchet MS"/>
                          <a:cs typeface="Trebuchet MS"/>
                        </a:rPr>
                        <a:t>мп</a:t>
                      </a:r>
                      <a:r>
                        <a:rPr sz="1600" spc="-10" dirty="0">
                          <a:latin typeface="Trebuchet MS"/>
                          <a:cs typeface="Trebuchet MS"/>
                        </a:rPr>
                        <a:t>а</a:t>
                      </a:r>
                      <a:r>
                        <a:rPr sz="1600" dirty="0">
                          <a:latin typeface="Trebuchet MS"/>
                          <a:cs typeface="Trebuchet MS"/>
                        </a:rPr>
                        <a:t>нии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1143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0731">
                <a:tc>
                  <a:txBody>
                    <a:bodyPr/>
                    <a:lstStyle/>
                    <a:p>
                      <a:pPr marR="62230" algn="r">
                        <a:lnSpc>
                          <a:spcPts val="1850"/>
                        </a:lnSpc>
                        <a:spcBef>
                          <a:spcPts val="105"/>
                        </a:spcBef>
                      </a:pPr>
                      <a:r>
                        <a:rPr sz="1600" dirty="0">
                          <a:latin typeface="Trebuchet MS"/>
                          <a:cs typeface="Trebuchet MS"/>
                        </a:rPr>
                        <a:t>7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1333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850"/>
                        </a:lnSpc>
                        <a:spcBef>
                          <a:spcPts val="105"/>
                        </a:spcBef>
                      </a:pPr>
                      <a:r>
                        <a:rPr sz="1600" spc="80" dirty="0">
                          <a:latin typeface="Trebuchet MS"/>
                          <a:cs typeface="Trebuchet MS"/>
                        </a:rPr>
                        <a:t>Соблюдает</a:t>
                      </a:r>
                      <a:r>
                        <a:rPr sz="1600" spc="-9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spc="40" dirty="0">
                          <a:latin typeface="Trebuchet MS"/>
                          <a:cs typeface="Trebuchet MS"/>
                        </a:rPr>
                        <a:t>очередность</a:t>
                      </a:r>
                      <a:r>
                        <a:rPr sz="1600" spc="-8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spc="15" dirty="0">
                          <a:latin typeface="Trebuchet MS"/>
                          <a:cs typeface="Trebuchet MS"/>
                        </a:rPr>
                        <a:t>приготовления</a:t>
                      </a:r>
                      <a:r>
                        <a:rPr sz="1600" spc="-8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spc="25" dirty="0">
                          <a:latin typeface="Trebuchet MS"/>
                          <a:cs typeface="Trebuchet MS"/>
                        </a:rPr>
                        <a:t>напитков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1333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0731">
                <a:tc>
                  <a:txBody>
                    <a:bodyPr/>
                    <a:lstStyle/>
                    <a:p>
                      <a:pPr marR="61594" algn="r">
                        <a:lnSpc>
                          <a:spcPts val="1860"/>
                        </a:lnSpc>
                        <a:spcBef>
                          <a:spcPts val="90"/>
                        </a:spcBef>
                      </a:pPr>
                      <a:r>
                        <a:rPr sz="1600" dirty="0">
                          <a:latin typeface="Trebuchet MS"/>
                          <a:cs typeface="Trebuchet MS"/>
                        </a:rPr>
                        <a:t>8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1143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860"/>
                        </a:lnSpc>
                        <a:spcBef>
                          <a:spcPts val="90"/>
                        </a:spcBef>
                      </a:pPr>
                      <a:r>
                        <a:rPr sz="1600" spc="10" dirty="0">
                          <a:latin typeface="Trebuchet MS"/>
                          <a:cs typeface="Trebuchet MS"/>
                        </a:rPr>
                        <a:t>Готовит</a:t>
                      </a:r>
                      <a:r>
                        <a:rPr sz="1600" spc="-8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spc="15" dirty="0">
                          <a:latin typeface="Trebuchet MS"/>
                          <a:cs typeface="Trebuchet MS"/>
                        </a:rPr>
                        <a:t>напитки</a:t>
                      </a:r>
                      <a:r>
                        <a:rPr sz="1600" spc="-7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spc="-30" dirty="0">
                          <a:latin typeface="Trebuchet MS"/>
                          <a:cs typeface="Trebuchet MS"/>
                        </a:rPr>
                        <a:t>в</a:t>
                      </a:r>
                      <a:r>
                        <a:rPr sz="1600" spc="-8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spc="20" dirty="0">
                          <a:latin typeface="Trebuchet MS"/>
                          <a:cs typeface="Trebuchet MS"/>
                        </a:rPr>
                        <a:t>соответствии</a:t>
                      </a:r>
                      <a:r>
                        <a:rPr sz="1600" spc="-7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spc="85" dirty="0">
                          <a:latin typeface="Trebuchet MS"/>
                          <a:cs typeface="Trebuchet MS"/>
                        </a:rPr>
                        <a:t>с</a:t>
                      </a:r>
                      <a:r>
                        <a:rPr sz="1600" spc="-7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spc="50" dirty="0">
                          <a:latin typeface="Trebuchet MS"/>
                          <a:cs typeface="Trebuchet MS"/>
                        </a:rPr>
                        <a:t>рецептурой</a:t>
                      </a:r>
                      <a:r>
                        <a:rPr sz="1600" spc="-7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spc="-20" dirty="0">
                          <a:latin typeface="Trebuchet MS"/>
                          <a:cs typeface="Trebuchet MS"/>
                        </a:rPr>
                        <a:t>и</a:t>
                      </a:r>
                      <a:r>
                        <a:rPr sz="1600" spc="-7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spc="15" dirty="0">
                          <a:latin typeface="Trebuchet MS"/>
                          <a:cs typeface="Trebuchet MS"/>
                        </a:rPr>
                        <a:t>технологией</a:t>
                      </a:r>
                      <a:r>
                        <a:rPr sz="1600" spc="-7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spc="15" dirty="0">
                          <a:latin typeface="Trebuchet MS"/>
                          <a:cs typeface="Trebuchet MS"/>
                        </a:rPr>
                        <a:t>приготовления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1143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60731">
                <a:tc>
                  <a:txBody>
                    <a:bodyPr/>
                    <a:lstStyle/>
                    <a:p>
                      <a:pPr marR="62230" algn="r">
                        <a:lnSpc>
                          <a:spcPts val="1850"/>
                        </a:lnSpc>
                        <a:spcBef>
                          <a:spcPts val="100"/>
                        </a:spcBef>
                      </a:pPr>
                      <a:r>
                        <a:rPr sz="1600" dirty="0">
                          <a:latin typeface="Trebuchet MS"/>
                          <a:cs typeface="Trebuchet MS"/>
                        </a:rPr>
                        <a:t>9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1270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850"/>
                        </a:lnSpc>
                        <a:spcBef>
                          <a:spcPts val="100"/>
                        </a:spcBef>
                      </a:pPr>
                      <a:r>
                        <a:rPr sz="1600" spc="80" dirty="0">
                          <a:latin typeface="Trebuchet MS"/>
                          <a:cs typeface="Trebuchet MS"/>
                        </a:rPr>
                        <a:t>Соблюдает</a:t>
                      </a:r>
                      <a:r>
                        <a:rPr sz="1600" spc="-10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spc="65" dirty="0">
                          <a:latin typeface="Trebuchet MS"/>
                          <a:cs typeface="Trebuchet MS"/>
                        </a:rPr>
                        <a:t>стандарт</a:t>
                      </a:r>
                      <a:r>
                        <a:rPr sz="1600" spc="-9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spc="15" dirty="0">
                          <a:latin typeface="Trebuchet MS"/>
                          <a:cs typeface="Trebuchet MS"/>
                        </a:rPr>
                        <a:t>времени</a:t>
                      </a:r>
                      <a:r>
                        <a:rPr sz="1600" spc="-8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spc="15" dirty="0">
                          <a:latin typeface="Trebuchet MS"/>
                          <a:cs typeface="Trebuchet MS"/>
                        </a:rPr>
                        <a:t>приготовления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1270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60731">
                <a:tc>
                  <a:txBody>
                    <a:bodyPr/>
                    <a:lstStyle/>
                    <a:p>
                      <a:pPr marR="61594" algn="r">
                        <a:lnSpc>
                          <a:spcPts val="1864"/>
                        </a:lnSpc>
                        <a:spcBef>
                          <a:spcPts val="90"/>
                        </a:spcBef>
                      </a:pPr>
                      <a:r>
                        <a:rPr sz="1600" spc="-60" dirty="0">
                          <a:latin typeface="Trebuchet MS"/>
                          <a:cs typeface="Trebuchet MS"/>
                        </a:rPr>
                        <a:t>10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1143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864"/>
                        </a:lnSpc>
                        <a:spcBef>
                          <a:spcPts val="90"/>
                        </a:spcBef>
                      </a:pPr>
                      <a:r>
                        <a:rPr sz="1600" spc="80" dirty="0">
                          <a:latin typeface="Trebuchet MS"/>
                          <a:cs typeface="Trebuchet MS"/>
                        </a:rPr>
                        <a:t>Соблюдает</a:t>
                      </a:r>
                      <a:r>
                        <a:rPr sz="1600" spc="-9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spc="65" dirty="0">
                          <a:latin typeface="Trebuchet MS"/>
                          <a:cs typeface="Trebuchet MS"/>
                        </a:rPr>
                        <a:t>стандарт</a:t>
                      </a:r>
                      <a:r>
                        <a:rPr sz="1600" spc="-9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spc="50" dirty="0">
                          <a:latin typeface="Trebuchet MS"/>
                          <a:cs typeface="Trebuchet MS"/>
                        </a:rPr>
                        <a:t>подачи</a:t>
                      </a:r>
                      <a:r>
                        <a:rPr sz="1600" spc="-8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spc="45" dirty="0">
                          <a:latin typeface="Trebuchet MS"/>
                          <a:cs typeface="Trebuchet MS"/>
                        </a:rPr>
                        <a:t>напитка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1143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60731">
                <a:tc>
                  <a:txBody>
                    <a:bodyPr/>
                    <a:lstStyle/>
                    <a:p>
                      <a:pPr marR="62865" algn="r">
                        <a:lnSpc>
                          <a:spcPts val="1850"/>
                        </a:lnSpc>
                        <a:spcBef>
                          <a:spcPts val="100"/>
                        </a:spcBef>
                      </a:pPr>
                      <a:r>
                        <a:rPr sz="1600" spc="-295" dirty="0">
                          <a:latin typeface="Trebuchet MS"/>
                          <a:cs typeface="Trebuchet MS"/>
                        </a:rPr>
                        <a:t>11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1270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850"/>
                        </a:lnSpc>
                        <a:spcBef>
                          <a:spcPts val="100"/>
                        </a:spcBef>
                      </a:pPr>
                      <a:r>
                        <a:rPr sz="1600" spc="80" dirty="0">
                          <a:latin typeface="Trebuchet MS"/>
                          <a:cs typeface="Trebuchet MS"/>
                        </a:rPr>
                        <a:t>Соблюдает</a:t>
                      </a:r>
                      <a:r>
                        <a:rPr sz="1600" spc="-10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spc="60" dirty="0">
                          <a:latin typeface="Trebuchet MS"/>
                          <a:cs typeface="Trebuchet MS"/>
                        </a:rPr>
                        <a:t>правила</a:t>
                      </a:r>
                      <a:r>
                        <a:rPr sz="1600" spc="-9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spc="65" dirty="0">
                          <a:latin typeface="Trebuchet MS"/>
                          <a:cs typeface="Trebuchet MS"/>
                        </a:rPr>
                        <a:t>по</a:t>
                      </a:r>
                      <a:r>
                        <a:rPr sz="1600" spc="-9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spc="80" dirty="0">
                          <a:latin typeface="Trebuchet MS"/>
                          <a:cs typeface="Trebuchet MS"/>
                        </a:rPr>
                        <a:t>работе</a:t>
                      </a:r>
                      <a:r>
                        <a:rPr sz="1600" spc="-8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spc="85" dirty="0">
                          <a:latin typeface="Trebuchet MS"/>
                          <a:cs typeface="Trebuchet MS"/>
                        </a:rPr>
                        <a:t>с</a:t>
                      </a:r>
                      <a:r>
                        <a:rPr sz="1600" spc="-9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spc="50" dirty="0">
                          <a:latin typeface="Trebuchet MS"/>
                          <a:cs typeface="Trebuchet MS"/>
                        </a:rPr>
                        <a:t>оборудованием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1270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60731">
                <a:tc>
                  <a:txBody>
                    <a:bodyPr/>
                    <a:lstStyle/>
                    <a:p>
                      <a:pPr marR="60960" algn="r">
                        <a:lnSpc>
                          <a:spcPts val="1839"/>
                        </a:lnSpc>
                        <a:spcBef>
                          <a:spcPts val="110"/>
                        </a:spcBef>
                      </a:pPr>
                      <a:r>
                        <a:rPr sz="1600" spc="-145" dirty="0">
                          <a:latin typeface="Trebuchet MS"/>
                          <a:cs typeface="Trebuchet MS"/>
                        </a:rPr>
                        <a:t>12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1397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839"/>
                        </a:lnSpc>
                        <a:spcBef>
                          <a:spcPts val="110"/>
                        </a:spcBef>
                      </a:pPr>
                      <a:r>
                        <a:rPr sz="1600" spc="40" dirty="0">
                          <a:latin typeface="Trebuchet MS"/>
                          <a:cs typeface="Trebuchet MS"/>
                        </a:rPr>
                        <a:t>При</a:t>
                      </a:r>
                      <a:r>
                        <a:rPr sz="1600" spc="-8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spc="20" dirty="0">
                          <a:latin typeface="Trebuchet MS"/>
                          <a:cs typeface="Trebuchet MS"/>
                        </a:rPr>
                        <a:t>приготовление</a:t>
                      </a:r>
                      <a:r>
                        <a:rPr sz="1600" spc="-7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spc="25" dirty="0">
                          <a:latin typeface="Trebuchet MS"/>
                          <a:cs typeface="Trebuchet MS"/>
                        </a:rPr>
                        <a:t>напитков</a:t>
                      </a:r>
                      <a:r>
                        <a:rPr sz="1600" spc="-8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spc="15" dirty="0">
                          <a:latin typeface="Trebuchet MS"/>
                          <a:cs typeface="Trebuchet MS"/>
                        </a:rPr>
                        <a:t>использует</a:t>
                      </a:r>
                      <a:r>
                        <a:rPr sz="1600" spc="-8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spc="10" dirty="0">
                          <a:latin typeface="Trebuchet MS"/>
                          <a:cs typeface="Trebuchet MS"/>
                        </a:rPr>
                        <a:t>весы</a:t>
                      </a:r>
                      <a:r>
                        <a:rPr sz="1600" spc="-7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spc="-20" dirty="0">
                          <a:latin typeface="Trebuchet MS"/>
                          <a:cs typeface="Trebuchet MS"/>
                        </a:rPr>
                        <a:t>и</a:t>
                      </a:r>
                      <a:r>
                        <a:rPr sz="1600" spc="-8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dirty="0">
                          <a:latin typeface="Trebuchet MS"/>
                          <a:cs typeface="Trebuchet MS"/>
                        </a:rPr>
                        <a:t>мерный</a:t>
                      </a:r>
                      <a:r>
                        <a:rPr sz="1600" spc="-7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spc="65" dirty="0">
                          <a:latin typeface="Trebuchet MS"/>
                          <a:cs typeface="Trebuchet MS"/>
                        </a:rPr>
                        <a:t>стакан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1397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60731">
                <a:tc>
                  <a:txBody>
                    <a:bodyPr/>
                    <a:lstStyle/>
                    <a:p>
                      <a:pPr marR="61594" algn="r">
                        <a:lnSpc>
                          <a:spcPts val="1855"/>
                        </a:lnSpc>
                        <a:spcBef>
                          <a:spcPts val="95"/>
                        </a:spcBef>
                      </a:pPr>
                      <a:r>
                        <a:rPr sz="1600" spc="-140" dirty="0">
                          <a:latin typeface="Trebuchet MS"/>
                          <a:cs typeface="Trebuchet MS"/>
                        </a:rPr>
                        <a:t>13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1206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855"/>
                        </a:lnSpc>
                        <a:spcBef>
                          <a:spcPts val="95"/>
                        </a:spcBef>
                      </a:pPr>
                      <a:r>
                        <a:rPr sz="1600" spc="-5" dirty="0">
                          <a:latin typeface="Trebuchet MS"/>
                          <a:cs typeface="Trebuchet MS"/>
                        </a:rPr>
                        <a:t>С</a:t>
                      </a:r>
                      <a:r>
                        <a:rPr sz="1600" spc="5" dirty="0">
                          <a:latin typeface="Trebuchet MS"/>
                          <a:cs typeface="Trebuchet MS"/>
                        </a:rPr>
                        <a:t>од</a:t>
                      </a:r>
                      <a:r>
                        <a:rPr sz="1600" dirty="0">
                          <a:latin typeface="Trebuchet MS"/>
                          <a:cs typeface="Trebuchet MS"/>
                        </a:rPr>
                        <a:t>е</a:t>
                      </a:r>
                      <a:r>
                        <a:rPr sz="1600" spc="-10" dirty="0">
                          <a:latin typeface="Trebuchet MS"/>
                          <a:cs typeface="Trebuchet MS"/>
                        </a:rPr>
                        <a:t>р</a:t>
                      </a:r>
                      <a:r>
                        <a:rPr sz="1600" spc="-5" dirty="0">
                          <a:latin typeface="Trebuchet MS"/>
                          <a:cs typeface="Trebuchet MS"/>
                        </a:rPr>
                        <a:t>ж</a:t>
                      </a:r>
                      <a:r>
                        <a:rPr sz="1600" dirty="0">
                          <a:latin typeface="Trebuchet MS"/>
                          <a:cs typeface="Trebuchet MS"/>
                        </a:rPr>
                        <a:t>ит</a:t>
                      </a:r>
                      <a:r>
                        <a:rPr sz="1600" spc="-9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spc="-10" dirty="0">
                          <a:latin typeface="Trebuchet MS"/>
                          <a:cs typeface="Trebuchet MS"/>
                        </a:rPr>
                        <a:t>ра</a:t>
                      </a:r>
                      <a:r>
                        <a:rPr sz="1600" spc="5" dirty="0">
                          <a:latin typeface="Trebuchet MS"/>
                          <a:cs typeface="Trebuchet MS"/>
                        </a:rPr>
                        <a:t>бо</a:t>
                      </a:r>
                      <a:r>
                        <a:rPr sz="1600" dirty="0">
                          <a:latin typeface="Trebuchet MS"/>
                          <a:cs typeface="Trebuchet MS"/>
                        </a:rPr>
                        <a:t>чее</a:t>
                      </a:r>
                      <a:r>
                        <a:rPr sz="1600" spc="-8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dirty="0">
                          <a:latin typeface="Trebuchet MS"/>
                          <a:cs typeface="Trebuchet MS"/>
                        </a:rPr>
                        <a:t>мес</a:t>
                      </a:r>
                      <a:r>
                        <a:rPr sz="1600" spc="-5" dirty="0">
                          <a:latin typeface="Trebuchet MS"/>
                          <a:cs typeface="Trebuchet MS"/>
                        </a:rPr>
                        <a:t>т</a:t>
                      </a:r>
                      <a:r>
                        <a:rPr sz="1600" dirty="0">
                          <a:latin typeface="Trebuchet MS"/>
                          <a:cs typeface="Trebuchet MS"/>
                        </a:rPr>
                        <a:t>о</a:t>
                      </a:r>
                      <a:r>
                        <a:rPr sz="1600" spc="-8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dirty="0">
                          <a:latin typeface="Trebuchet MS"/>
                          <a:cs typeface="Trebuchet MS"/>
                        </a:rPr>
                        <a:t>в</a:t>
                      </a:r>
                      <a:r>
                        <a:rPr sz="1600" spc="-8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dirty="0">
                          <a:latin typeface="Trebuchet MS"/>
                          <a:cs typeface="Trebuchet MS"/>
                        </a:rPr>
                        <a:t>чис</a:t>
                      </a:r>
                      <a:r>
                        <a:rPr sz="1600" spc="-5" dirty="0">
                          <a:latin typeface="Trebuchet MS"/>
                          <a:cs typeface="Trebuchet MS"/>
                        </a:rPr>
                        <a:t>т</a:t>
                      </a:r>
                      <a:r>
                        <a:rPr sz="1600" spc="5" dirty="0">
                          <a:latin typeface="Trebuchet MS"/>
                          <a:cs typeface="Trebuchet MS"/>
                        </a:rPr>
                        <a:t>о</a:t>
                      </a:r>
                      <a:r>
                        <a:rPr sz="1600" spc="-5" dirty="0">
                          <a:latin typeface="Trebuchet MS"/>
                          <a:cs typeface="Trebuchet MS"/>
                        </a:rPr>
                        <a:t>т</a:t>
                      </a:r>
                      <a:r>
                        <a:rPr sz="1600" dirty="0">
                          <a:latin typeface="Trebuchet MS"/>
                          <a:cs typeface="Trebuchet MS"/>
                        </a:rPr>
                        <a:t>е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1206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60731">
                <a:tc>
                  <a:txBody>
                    <a:bodyPr/>
                    <a:lstStyle/>
                    <a:p>
                      <a:pPr marR="60960" algn="r">
                        <a:lnSpc>
                          <a:spcPts val="1845"/>
                        </a:lnSpc>
                        <a:spcBef>
                          <a:spcPts val="110"/>
                        </a:spcBef>
                      </a:pPr>
                      <a:r>
                        <a:rPr sz="1600" spc="-100" dirty="0">
                          <a:latin typeface="Trebuchet MS"/>
                          <a:cs typeface="Trebuchet MS"/>
                        </a:rPr>
                        <a:t>14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1397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845"/>
                        </a:lnSpc>
                        <a:spcBef>
                          <a:spcPts val="110"/>
                        </a:spcBef>
                      </a:pPr>
                      <a:r>
                        <a:rPr sz="1600" spc="30" dirty="0">
                          <a:latin typeface="Trebuchet MS"/>
                          <a:cs typeface="Trebuchet MS"/>
                        </a:rPr>
                        <a:t>Правильно</a:t>
                      </a:r>
                      <a:r>
                        <a:rPr sz="1600" spc="-9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spc="35" dirty="0">
                          <a:latin typeface="Trebuchet MS"/>
                          <a:cs typeface="Trebuchet MS"/>
                        </a:rPr>
                        <a:t>маркирует</a:t>
                      </a:r>
                      <a:r>
                        <a:rPr sz="1600" spc="-9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spc="45" dirty="0">
                          <a:latin typeface="Trebuchet MS"/>
                          <a:cs typeface="Trebuchet MS"/>
                        </a:rPr>
                        <a:t>продукцию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1397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60731">
                <a:tc>
                  <a:txBody>
                    <a:bodyPr/>
                    <a:lstStyle/>
                    <a:p>
                      <a:pPr marR="60960" algn="r">
                        <a:lnSpc>
                          <a:spcPts val="1855"/>
                        </a:lnSpc>
                        <a:spcBef>
                          <a:spcPts val="95"/>
                        </a:spcBef>
                      </a:pPr>
                      <a:r>
                        <a:rPr sz="1600" spc="-135" dirty="0">
                          <a:latin typeface="Trebuchet MS"/>
                          <a:cs typeface="Trebuchet MS"/>
                        </a:rPr>
                        <a:t>15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1206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855"/>
                        </a:lnSpc>
                        <a:spcBef>
                          <a:spcPts val="95"/>
                        </a:spcBef>
                      </a:pPr>
                      <a:r>
                        <a:rPr sz="1600" spc="80" dirty="0">
                          <a:latin typeface="Trebuchet MS"/>
                          <a:cs typeface="Trebuchet MS"/>
                        </a:rPr>
                        <a:t>Соблюдает</a:t>
                      </a:r>
                      <a:r>
                        <a:rPr sz="1600" spc="-9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spc="15" dirty="0">
                          <a:latin typeface="Trebuchet MS"/>
                          <a:cs typeface="Trebuchet MS"/>
                        </a:rPr>
                        <a:t>нормы</a:t>
                      </a:r>
                      <a:r>
                        <a:rPr sz="1600" spc="-8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spc="55" dirty="0">
                          <a:latin typeface="Trebuchet MS"/>
                          <a:cs typeface="Trebuchet MS"/>
                        </a:rPr>
                        <a:t>санитарии</a:t>
                      </a:r>
                      <a:r>
                        <a:rPr sz="1600" spc="-8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spc="-20" dirty="0">
                          <a:latin typeface="Trebuchet MS"/>
                          <a:cs typeface="Trebuchet MS"/>
                        </a:rPr>
                        <a:t>и</a:t>
                      </a:r>
                      <a:r>
                        <a:rPr sz="1600" spc="-8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spc="5" dirty="0">
                          <a:latin typeface="Trebuchet MS"/>
                          <a:cs typeface="Trebuchet MS"/>
                        </a:rPr>
                        <a:t>личной</a:t>
                      </a:r>
                      <a:r>
                        <a:rPr sz="1600" spc="-8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spc="-25" dirty="0">
                          <a:latin typeface="Trebuchet MS"/>
                          <a:cs typeface="Trebuchet MS"/>
                        </a:rPr>
                        <a:t>гигиены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1206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60731">
                <a:tc>
                  <a:txBody>
                    <a:bodyPr/>
                    <a:lstStyle/>
                    <a:p>
                      <a:pPr marR="61594" algn="r">
                        <a:lnSpc>
                          <a:spcPts val="1845"/>
                        </a:lnSpc>
                        <a:spcBef>
                          <a:spcPts val="105"/>
                        </a:spcBef>
                      </a:pPr>
                      <a:r>
                        <a:rPr sz="1600" spc="-140" dirty="0">
                          <a:latin typeface="Trebuchet MS"/>
                          <a:cs typeface="Trebuchet MS"/>
                        </a:rPr>
                        <a:t>16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1333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845"/>
                        </a:lnSpc>
                        <a:spcBef>
                          <a:spcPts val="105"/>
                        </a:spcBef>
                      </a:pPr>
                      <a:r>
                        <a:rPr sz="1600" spc="40" dirty="0">
                          <a:latin typeface="Trebuchet MS"/>
                          <a:cs typeface="Trebuchet MS"/>
                        </a:rPr>
                        <a:t>Проводит</a:t>
                      </a:r>
                      <a:r>
                        <a:rPr sz="1600" spc="-10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spc="30" dirty="0">
                          <a:latin typeface="Trebuchet MS"/>
                          <a:cs typeface="Trebuchet MS"/>
                        </a:rPr>
                        <a:t>инвентаризации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1333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60731">
                <a:tc>
                  <a:txBody>
                    <a:bodyPr/>
                    <a:lstStyle/>
                    <a:p>
                      <a:pPr marR="61594" algn="r">
                        <a:lnSpc>
                          <a:spcPts val="1860"/>
                        </a:lnSpc>
                        <a:spcBef>
                          <a:spcPts val="95"/>
                        </a:spcBef>
                      </a:pPr>
                      <a:r>
                        <a:rPr sz="1600" spc="-175" dirty="0">
                          <a:latin typeface="Trebuchet MS"/>
                          <a:cs typeface="Trebuchet MS"/>
                        </a:rPr>
                        <a:t>17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1206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860"/>
                        </a:lnSpc>
                        <a:spcBef>
                          <a:spcPts val="95"/>
                        </a:spcBef>
                      </a:pPr>
                      <a:r>
                        <a:rPr sz="1600" spc="-5" dirty="0">
                          <a:latin typeface="Trebuchet MS"/>
                          <a:cs typeface="Trebuchet MS"/>
                        </a:rPr>
                        <a:t>С</a:t>
                      </a:r>
                      <a:r>
                        <a:rPr sz="1600" spc="5" dirty="0">
                          <a:latin typeface="Trebuchet MS"/>
                          <a:cs typeface="Trebuchet MS"/>
                        </a:rPr>
                        <a:t>об</a:t>
                      </a:r>
                      <a:r>
                        <a:rPr sz="1600" spc="-5" dirty="0">
                          <a:latin typeface="Trebuchet MS"/>
                          <a:cs typeface="Trebuchet MS"/>
                        </a:rPr>
                        <a:t>лю</a:t>
                      </a:r>
                      <a:r>
                        <a:rPr sz="1600" spc="5" dirty="0">
                          <a:latin typeface="Trebuchet MS"/>
                          <a:cs typeface="Trebuchet MS"/>
                        </a:rPr>
                        <a:t>д</a:t>
                      </a:r>
                      <a:r>
                        <a:rPr sz="1600" spc="-10" dirty="0">
                          <a:latin typeface="Trebuchet MS"/>
                          <a:cs typeface="Trebuchet MS"/>
                        </a:rPr>
                        <a:t>а</a:t>
                      </a:r>
                      <a:r>
                        <a:rPr sz="1600" dirty="0">
                          <a:latin typeface="Trebuchet MS"/>
                          <a:cs typeface="Trebuchet MS"/>
                        </a:rPr>
                        <a:t>ет</a:t>
                      </a:r>
                      <a:r>
                        <a:rPr sz="1600" spc="-9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dirty="0">
                          <a:latin typeface="Trebuchet MS"/>
                          <a:cs typeface="Trebuchet MS"/>
                        </a:rPr>
                        <a:t>с</a:t>
                      </a:r>
                      <a:r>
                        <a:rPr sz="1600" spc="-5" dirty="0">
                          <a:latin typeface="Trebuchet MS"/>
                          <a:cs typeface="Trebuchet MS"/>
                        </a:rPr>
                        <a:t>т</a:t>
                      </a:r>
                      <a:r>
                        <a:rPr sz="1600" spc="-10" dirty="0">
                          <a:latin typeface="Trebuchet MS"/>
                          <a:cs typeface="Trebuchet MS"/>
                        </a:rPr>
                        <a:t>а</a:t>
                      </a:r>
                      <a:r>
                        <a:rPr sz="1600" dirty="0">
                          <a:latin typeface="Trebuchet MS"/>
                          <a:cs typeface="Trebuchet MS"/>
                        </a:rPr>
                        <a:t>н</a:t>
                      </a:r>
                      <a:r>
                        <a:rPr sz="1600" spc="5" dirty="0">
                          <a:latin typeface="Trebuchet MS"/>
                          <a:cs typeface="Trebuchet MS"/>
                        </a:rPr>
                        <a:t>д</a:t>
                      </a:r>
                      <a:r>
                        <a:rPr sz="1600" spc="-10" dirty="0">
                          <a:latin typeface="Trebuchet MS"/>
                          <a:cs typeface="Trebuchet MS"/>
                        </a:rPr>
                        <a:t>ар</a:t>
                      </a:r>
                      <a:r>
                        <a:rPr sz="1600" dirty="0">
                          <a:latin typeface="Trebuchet MS"/>
                          <a:cs typeface="Trebuchet MS"/>
                        </a:rPr>
                        <a:t>т</a:t>
                      </a:r>
                      <a:r>
                        <a:rPr sz="1600" spc="-9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dirty="0">
                          <a:latin typeface="Trebuchet MS"/>
                          <a:cs typeface="Trebuchet MS"/>
                        </a:rPr>
                        <a:t>«</a:t>
                      </a:r>
                      <a:r>
                        <a:rPr sz="1600" spc="-5" dirty="0">
                          <a:latin typeface="Trebuchet MS"/>
                          <a:cs typeface="Trebuchet MS"/>
                        </a:rPr>
                        <a:t>Т</a:t>
                      </a:r>
                      <a:r>
                        <a:rPr sz="1600" spc="-10" dirty="0">
                          <a:latin typeface="Trebuchet MS"/>
                          <a:cs typeface="Trebuchet MS"/>
                        </a:rPr>
                        <a:t>р</a:t>
                      </a:r>
                      <a:r>
                        <a:rPr sz="1600" dirty="0">
                          <a:latin typeface="Trebuchet MS"/>
                          <a:cs typeface="Trebuchet MS"/>
                        </a:rPr>
                        <a:t>е</a:t>
                      </a:r>
                      <a:r>
                        <a:rPr sz="1600" spc="5" dirty="0">
                          <a:latin typeface="Trebuchet MS"/>
                          <a:cs typeface="Trebuchet MS"/>
                        </a:rPr>
                        <a:t>бо</a:t>
                      </a:r>
                      <a:r>
                        <a:rPr sz="1600" dirty="0">
                          <a:latin typeface="Trebuchet MS"/>
                          <a:cs typeface="Trebuchet MS"/>
                        </a:rPr>
                        <a:t>в</a:t>
                      </a:r>
                      <a:r>
                        <a:rPr sz="1600" spc="-10" dirty="0">
                          <a:latin typeface="Trebuchet MS"/>
                          <a:cs typeface="Trebuchet MS"/>
                        </a:rPr>
                        <a:t>а</a:t>
                      </a:r>
                      <a:r>
                        <a:rPr sz="1600" dirty="0">
                          <a:latin typeface="Trebuchet MS"/>
                          <a:cs typeface="Trebuchet MS"/>
                        </a:rPr>
                        <a:t>ние</a:t>
                      </a:r>
                      <a:r>
                        <a:rPr sz="1600" spc="-8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dirty="0">
                          <a:latin typeface="Trebuchet MS"/>
                          <a:cs typeface="Trebuchet MS"/>
                        </a:rPr>
                        <a:t>к</a:t>
                      </a:r>
                      <a:r>
                        <a:rPr sz="1600" spc="-8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600" spc="-5" dirty="0">
                          <a:latin typeface="Trebuchet MS"/>
                          <a:cs typeface="Trebuchet MS"/>
                        </a:rPr>
                        <a:t>т</a:t>
                      </a:r>
                      <a:r>
                        <a:rPr sz="1600" spc="5" dirty="0">
                          <a:latin typeface="Trebuchet MS"/>
                          <a:cs typeface="Trebuchet MS"/>
                        </a:rPr>
                        <a:t>о</a:t>
                      </a:r>
                      <a:r>
                        <a:rPr sz="1600" dirty="0">
                          <a:latin typeface="Trebuchet MS"/>
                          <a:cs typeface="Trebuchet MS"/>
                        </a:rPr>
                        <a:t>в</a:t>
                      </a:r>
                      <a:r>
                        <a:rPr sz="1600" spc="-10" dirty="0">
                          <a:latin typeface="Trebuchet MS"/>
                          <a:cs typeface="Trebuchet MS"/>
                        </a:rPr>
                        <a:t>ар</a:t>
                      </a:r>
                      <a:r>
                        <a:rPr sz="1600" spc="-5" dirty="0">
                          <a:latin typeface="Trebuchet MS"/>
                          <a:cs typeface="Trebuchet MS"/>
                        </a:rPr>
                        <a:t>у</a:t>
                      </a:r>
                      <a:r>
                        <a:rPr sz="1600" dirty="0">
                          <a:latin typeface="Trebuchet MS"/>
                          <a:cs typeface="Trebuchet MS"/>
                        </a:rPr>
                        <a:t>»</a:t>
                      </a:r>
                      <a:endParaRPr sz="1600">
                        <a:latin typeface="Trebuchet MS"/>
                        <a:cs typeface="Trebuchet MS"/>
                      </a:endParaRPr>
                    </a:p>
                  </a:txBody>
                  <a:tcPr marL="0" marR="0" marT="1206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64033">
                <a:tc gridSpan="2">
                  <a:txBody>
                    <a:bodyPr/>
                    <a:lstStyle/>
                    <a:p>
                      <a:pPr marL="67945">
                        <a:lnSpc>
                          <a:spcPts val="1875"/>
                        </a:lnSpc>
                        <a:spcBef>
                          <a:spcPts val="105"/>
                        </a:spcBef>
                      </a:pPr>
                      <a:r>
                        <a:rPr sz="1600" b="1" spc="80" dirty="0">
                          <a:latin typeface="Calibri"/>
                          <a:cs typeface="Calibri"/>
                        </a:rPr>
                        <a:t>Итого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1333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64033">
                <a:tc gridSpan="2">
                  <a:txBody>
                    <a:bodyPr/>
                    <a:lstStyle/>
                    <a:p>
                      <a:pPr marL="67945">
                        <a:lnSpc>
                          <a:spcPts val="1889"/>
                        </a:lnSpc>
                        <a:spcBef>
                          <a:spcPts val="90"/>
                        </a:spcBef>
                      </a:pPr>
                      <a:r>
                        <a:rPr sz="1600" b="1" spc="80" dirty="0">
                          <a:latin typeface="Calibri"/>
                          <a:cs typeface="Calibri"/>
                        </a:rPr>
                        <a:t>Итого</a:t>
                      </a:r>
                      <a:r>
                        <a:rPr sz="1600" b="1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spc="85" dirty="0">
                          <a:latin typeface="Calibri"/>
                          <a:cs typeface="Calibri"/>
                        </a:rPr>
                        <a:t>процентов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1143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</a:tbl>
          </a:graphicData>
        </a:graphic>
      </p:graphicFrame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08354" y="217932"/>
            <a:ext cx="4449445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uk-UA" sz="3200" spc="110" dirty="0">
                <a:solidFill>
                  <a:srgbClr val="000000"/>
                </a:solidFill>
              </a:rPr>
              <a:t>Приклад бланку </a:t>
            </a:r>
            <a:r>
              <a:rPr sz="3200" spc="380" dirty="0">
                <a:solidFill>
                  <a:srgbClr val="F6BC25"/>
                </a:solidFill>
              </a:rPr>
              <a:t>ОРС</a:t>
            </a:r>
            <a:endParaRPr sz="3200" dirty="0"/>
          </a:p>
        </p:txBody>
      </p:sp>
    </p:spTree>
    <p:extLst>
      <p:ext uri="{BB962C8B-B14F-4D97-AF65-F5344CB8AC3E}">
        <p14:creationId xmlns:p14="http://schemas.microsoft.com/office/powerpoint/2010/main" val="206464603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5321" y="1047750"/>
            <a:ext cx="10061353" cy="533976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19160" y="154939"/>
            <a:ext cx="1035431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uk-UA" sz="3600" spc="130" dirty="0">
                <a:solidFill>
                  <a:srgbClr val="000000"/>
                </a:solidFill>
              </a:rPr>
              <a:t>Визначення</a:t>
            </a:r>
            <a:r>
              <a:rPr sz="3600" spc="90" dirty="0">
                <a:solidFill>
                  <a:srgbClr val="000000"/>
                </a:solidFill>
              </a:rPr>
              <a:t> </a:t>
            </a:r>
            <a:r>
              <a:rPr sz="3600" spc="215" dirty="0" err="1">
                <a:solidFill>
                  <a:srgbClr val="000000"/>
                </a:solidFill>
              </a:rPr>
              <a:t>потреб</a:t>
            </a:r>
            <a:r>
              <a:rPr lang="uk-UA" sz="3600" spc="215" dirty="0">
                <a:solidFill>
                  <a:srgbClr val="000000"/>
                </a:solidFill>
              </a:rPr>
              <a:t>и</a:t>
            </a:r>
            <a:r>
              <a:rPr sz="3600" spc="90" dirty="0">
                <a:solidFill>
                  <a:srgbClr val="000000"/>
                </a:solidFill>
              </a:rPr>
              <a:t> </a:t>
            </a:r>
            <a:r>
              <a:rPr lang="uk-UA" sz="3600" spc="70" dirty="0">
                <a:solidFill>
                  <a:srgbClr val="000000"/>
                </a:solidFill>
              </a:rPr>
              <a:t>у</a:t>
            </a:r>
            <a:r>
              <a:rPr sz="3600" spc="85" dirty="0">
                <a:solidFill>
                  <a:srgbClr val="000000"/>
                </a:solidFill>
              </a:rPr>
              <a:t> </a:t>
            </a:r>
            <a:r>
              <a:rPr lang="uk-UA" sz="3600" spc="155" dirty="0">
                <a:solidFill>
                  <a:srgbClr val="000000"/>
                </a:solidFill>
              </a:rPr>
              <a:t>навчанні</a:t>
            </a:r>
            <a:r>
              <a:rPr sz="3600" spc="85" dirty="0">
                <a:solidFill>
                  <a:srgbClr val="000000"/>
                </a:solidFill>
              </a:rPr>
              <a:t> </a:t>
            </a:r>
            <a:r>
              <a:rPr sz="3600" spc="225" dirty="0">
                <a:solidFill>
                  <a:srgbClr val="FFC000"/>
                </a:solidFill>
              </a:rPr>
              <a:t>через</a:t>
            </a:r>
            <a:r>
              <a:rPr sz="3600" spc="90" dirty="0">
                <a:solidFill>
                  <a:srgbClr val="FFC000"/>
                </a:solidFill>
              </a:rPr>
              <a:t> </a:t>
            </a:r>
            <a:r>
              <a:rPr sz="3600" spc="430" dirty="0">
                <a:solidFill>
                  <a:srgbClr val="FFC000"/>
                </a:solidFill>
              </a:rPr>
              <a:t>ОРС</a:t>
            </a:r>
            <a:endParaRPr sz="3600" dirty="0"/>
          </a:p>
        </p:txBody>
      </p:sp>
    </p:spTree>
    <p:extLst>
      <p:ext uri="{BB962C8B-B14F-4D97-AF65-F5344CB8AC3E}">
        <p14:creationId xmlns:p14="http://schemas.microsoft.com/office/powerpoint/2010/main" val="381653000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85839" y="2014537"/>
            <a:ext cx="1900555" cy="771525"/>
          </a:xfrm>
          <a:custGeom>
            <a:avLst/>
            <a:gdLst/>
            <a:ahLst/>
            <a:cxnLst/>
            <a:rect l="l" t="t" r="r" b="b"/>
            <a:pathLst>
              <a:path w="1900555" h="771525">
                <a:moveTo>
                  <a:pt x="0" y="128590"/>
                </a:moveTo>
                <a:lnTo>
                  <a:pt x="10105" y="78537"/>
                </a:lnTo>
                <a:lnTo>
                  <a:pt x="37663" y="37663"/>
                </a:lnTo>
                <a:lnTo>
                  <a:pt x="78537" y="10105"/>
                </a:lnTo>
                <a:lnTo>
                  <a:pt x="128590" y="0"/>
                </a:lnTo>
                <a:lnTo>
                  <a:pt x="1771647" y="0"/>
                </a:lnTo>
                <a:lnTo>
                  <a:pt x="1821699" y="10105"/>
                </a:lnTo>
                <a:lnTo>
                  <a:pt x="1862573" y="37663"/>
                </a:lnTo>
                <a:lnTo>
                  <a:pt x="1890131" y="78537"/>
                </a:lnTo>
                <a:lnTo>
                  <a:pt x="1900237" y="128590"/>
                </a:lnTo>
                <a:lnTo>
                  <a:pt x="1900237" y="642934"/>
                </a:lnTo>
                <a:lnTo>
                  <a:pt x="1890131" y="692987"/>
                </a:lnTo>
                <a:lnTo>
                  <a:pt x="1862573" y="733861"/>
                </a:lnTo>
                <a:lnTo>
                  <a:pt x="1821699" y="761419"/>
                </a:lnTo>
                <a:lnTo>
                  <a:pt x="1771647" y="771525"/>
                </a:lnTo>
                <a:lnTo>
                  <a:pt x="128590" y="771525"/>
                </a:lnTo>
                <a:lnTo>
                  <a:pt x="78537" y="761419"/>
                </a:lnTo>
                <a:lnTo>
                  <a:pt x="37663" y="733861"/>
                </a:lnTo>
                <a:lnTo>
                  <a:pt x="10105" y="692987"/>
                </a:lnTo>
                <a:lnTo>
                  <a:pt x="0" y="642934"/>
                </a:lnTo>
                <a:lnTo>
                  <a:pt x="0" y="128590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319928" y="2226263"/>
            <a:ext cx="14649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105" dirty="0" err="1">
                <a:latin typeface="Calibri"/>
                <a:cs typeface="Calibri"/>
              </a:rPr>
              <a:t>Об</a:t>
            </a:r>
            <a:r>
              <a:rPr lang="uk-UA" sz="1800" b="1" spc="105" dirty="0" err="1">
                <a:latin typeface="Calibri"/>
                <a:cs typeface="Calibri"/>
              </a:rPr>
              <a:t>ов</a:t>
            </a:r>
            <a:r>
              <a:rPr lang="en-US" sz="1800" b="1" spc="105" dirty="0">
                <a:latin typeface="Calibri"/>
                <a:cs typeface="Calibri"/>
              </a:rPr>
              <a:t>’</a:t>
            </a:r>
            <a:r>
              <a:rPr lang="uk-UA" sz="1800" b="1" spc="105" dirty="0" err="1">
                <a:latin typeface="Calibri"/>
                <a:cs typeface="Calibri"/>
              </a:rPr>
              <a:t>язки</a:t>
            </a:r>
            <a:r>
              <a:rPr lang="uk-UA" sz="1800" b="1" spc="105" dirty="0">
                <a:latin typeface="Calibri"/>
                <a:cs typeface="Calibri"/>
              </a:rPr>
              <a:t> 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595688" y="2009775"/>
            <a:ext cx="1900555" cy="771525"/>
          </a:xfrm>
          <a:custGeom>
            <a:avLst/>
            <a:gdLst/>
            <a:ahLst/>
            <a:cxnLst/>
            <a:rect l="l" t="t" r="r" b="b"/>
            <a:pathLst>
              <a:path w="1900554" h="771525">
                <a:moveTo>
                  <a:pt x="0" y="128590"/>
                </a:moveTo>
                <a:lnTo>
                  <a:pt x="10105" y="78537"/>
                </a:lnTo>
                <a:lnTo>
                  <a:pt x="37663" y="37663"/>
                </a:lnTo>
                <a:lnTo>
                  <a:pt x="78537" y="10105"/>
                </a:lnTo>
                <a:lnTo>
                  <a:pt x="128590" y="0"/>
                </a:lnTo>
                <a:lnTo>
                  <a:pt x="1771647" y="0"/>
                </a:lnTo>
                <a:lnTo>
                  <a:pt x="1821699" y="10105"/>
                </a:lnTo>
                <a:lnTo>
                  <a:pt x="1862573" y="37663"/>
                </a:lnTo>
                <a:lnTo>
                  <a:pt x="1890131" y="78537"/>
                </a:lnTo>
                <a:lnTo>
                  <a:pt x="1900237" y="128590"/>
                </a:lnTo>
                <a:lnTo>
                  <a:pt x="1900237" y="642934"/>
                </a:lnTo>
                <a:lnTo>
                  <a:pt x="1890131" y="692987"/>
                </a:lnTo>
                <a:lnTo>
                  <a:pt x="1862573" y="733861"/>
                </a:lnTo>
                <a:lnTo>
                  <a:pt x="1821699" y="761419"/>
                </a:lnTo>
                <a:lnTo>
                  <a:pt x="1771647" y="771525"/>
                </a:lnTo>
                <a:lnTo>
                  <a:pt x="128590" y="771525"/>
                </a:lnTo>
                <a:lnTo>
                  <a:pt x="78537" y="761419"/>
                </a:lnTo>
                <a:lnTo>
                  <a:pt x="37663" y="733861"/>
                </a:lnTo>
                <a:lnTo>
                  <a:pt x="10105" y="692987"/>
                </a:lnTo>
                <a:lnTo>
                  <a:pt x="0" y="642934"/>
                </a:lnTo>
                <a:lnTo>
                  <a:pt x="0" y="128590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3933826" y="2096515"/>
            <a:ext cx="1223645" cy="565150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 marR="5080" indent="64135">
              <a:lnSpc>
                <a:spcPts val="2090"/>
              </a:lnSpc>
              <a:spcBef>
                <a:spcPts val="225"/>
              </a:spcBef>
            </a:pPr>
            <a:r>
              <a:rPr sz="1800" b="1" spc="105" dirty="0" err="1">
                <a:latin typeface="Calibri"/>
                <a:cs typeface="Calibri"/>
              </a:rPr>
              <a:t>Критер</a:t>
            </a:r>
            <a:r>
              <a:rPr lang="uk-UA" b="1" spc="105" dirty="0" err="1">
                <a:latin typeface="Calibri"/>
                <a:cs typeface="Calibri"/>
              </a:rPr>
              <a:t>ії</a:t>
            </a:r>
            <a:r>
              <a:rPr sz="1800" b="1" spc="105" dirty="0">
                <a:latin typeface="Calibri"/>
                <a:cs typeface="Calibri"/>
              </a:rPr>
              <a:t> </a:t>
            </a:r>
            <a:r>
              <a:rPr sz="1800" b="1" spc="-395" dirty="0">
                <a:latin typeface="Calibri"/>
                <a:cs typeface="Calibri"/>
              </a:rPr>
              <a:t> </a:t>
            </a:r>
            <a:r>
              <a:rPr sz="1800" b="1" spc="145" dirty="0">
                <a:latin typeface="Calibri"/>
                <a:cs typeface="Calibri"/>
              </a:rPr>
              <a:t>к</a:t>
            </a:r>
            <a:r>
              <a:rPr sz="1800" b="1" spc="150" dirty="0">
                <a:latin typeface="Calibri"/>
                <a:cs typeface="Calibri"/>
              </a:rPr>
              <a:t>а</a:t>
            </a:r>
            <a:r>
              <a:rPr sz="1800" b="1" spc="65" dirty="0">
                <a:latin typeface="Calibri"/>
                <a:cs typeface="Calibri"/>
              </a:rPr>
              <a:t>н</a:t>
            </a:r>
            <a:r>
              <a:rPr sz="1800" b="1" spc="20" dirty="0">
                <a:latin typeface="Calibri"/>
                <a:cs typeface="Calibri"/>
              </a:rPr>
              <a:t>д</a:t>
            </a:r>
            <a:r>
              <a:rPr sz="1800" b="1" spc="45" dirty="0">
                <a:latin typeface="Calibri"/>
                <a:cs typeface="Calibri"/>
              </a:rPr>
              <a:t>и</a:t>
            </a:r>
            <a:r>
              <a:rPr sz="1800" b="1" spc="20" dirty="0">
                <a:latin typeface="Calibri"/>
                <a:cs typeface="Calibri"/>
              </a:rPr>
              <a:t>д</a:t>
            </a:r>
            <a:r>
              <a:rPr sz="1800" b="1" spc="229" dirty="0">
                <a:latin typeface="Calibri"/>
                <a:cs typeface="Calibri"/>
              </a:rPr>
              <a:t>а</a:t>
            </a:r>
            <a:r>
              <a:rPr sz="1800" b="1" spc="140" dirty="0">
                <a:latin typeface="Calibri"/>
                <a:cs typeface="Calibri"/>
              </a:rPr>
              <a:t>т</a:t>
            </a:r>
            <a:r>
              <a:rPr sz="1800" b="1" spc="229" dirty="0">
                <a:latin typeface="Calibri"/>
                <a:cs typeface="Calibri"/>
              </a:rPr>
              <a:t>а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205538" y="2009775"/>
            <a:ext cx="1900555" cy="771525"/>
          </a:xfrm>
          <a:custGeom>
            <a:avLst/>
            <a:gdLst/>
            <a:ahLst/>
            <a:cxnLst/>
            <a:rect l="l" t="t" r="r" b="b"/>
            <a:pathLst>
              <a:path w="1900554" h="771525">
                <a:moveTo>
                  <a:pt x="0" y="128590"/>
                </a:moveTo>
                <a:lnTo>
                  <a:pt x="10105" y="78537"/>
                </a:lnTo>
                <a:lnTo>
                  <a:pt x="37663" y="37663"/>
                </a:lnTo>
                <a:lnTo>
                  <a:pt x="78537" y="10105"/>
                </a:lnTo>
                <a:lnTo>
                  <a:pt x="128590" y="0"/>
                </a:lnTo>
                <a:lnTo>
                  <a:pt x="1771647" y="0"/>
                </a:lnTo>
                <a:lnTo>
                  <a:pt x="1821699" y="10105"/>
                </a:lnTo>
                <a:lnTo>
                  <a:pt x="1862573" y="37663"/>
                </a:lnTo>
                <a:lnTo>
                  <a:pt x="1890131" y="78537"/>
                </a:lnTo>
                <a:lnTo>
                  <a:pt x="1900237" y="128590"/>
                </a:lnTo>
                <a:lnTo>
                  <a:pt x="1900237" y="642934"/>
                </a:lnTo>
                <a:lnTo>
                  <a:pt x="1890131" y="692987"/>
                </a:lnTo>
                <a:lnTo>
                  <a:pt x="1862573" y="733861"/>
                </a:lnTo>
                <a:lnTo>
                  <a:pt x="1821699" y="761419"/>
                </a:lnTo>
                <a:lnTo>
                  <a:pt x="1771647" y="771525"/>
                </a:lnTo>
                <a:lnTo>
                  <a:pt x="128590" y="771525"/>
                </a:lnTo>
                <a:lnTo>
                  <a:pt x="78537" y="761419"/>
                </a:lnTo>
                <a:lnTo>
                  <a:pt x="37663" y="733861"/>
                </a:lnTo>
                <a:lnTo>
                  <a:pt x="10105" y="692987"/>
                </a:lnTo>
                <a:lnTo>
                  <a:pt x="0" y="642934"/>
                </a:lnTo>
                <a:lnTo>
                  <a:pt x="0" y="128590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6414603" y="2096515"/>
            <a:ext cx="1341603" cy="567463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86360" marR="5080" indent="-74295" algn="ctr">
              <a:lnSpc>
                <a:spcPts val="2090"/>
              </a:lnSpc>
              <a:spcBef>
                <a:spcPts val="225"/>
              </a:spcBef>
            </a:pPr>
            <a:r>
              <a:rPr sz="1800" b="1" spc="105" dirty="0" err="1">
                <a:latin typeface="Calibri"/>
                <a:cs typeface="Calibri"/>
              </a:rPr>
              <a:t>П</a:t>
            </a:r>
            <a:r>
              <a:rPr sz="1800" b="1" spc="85" dirty="0" err="1">
                <a:latin typeface="Calibri"/>
                <a:cs typeface="Calibri"/>
              </a:rPr>
              <a:t>роц</a:t>
            </a:r>
            <a:r>
              <a:rPr sz="1800" b="1" spc="140" dirty="0" err="1">
                <a:latin typeface="Calibri"/>
                <a:cs typeface="Calibri"/>
              </a:rPr>
              <a:t>ес</a:t>
            </a:r>
            <a:r>
              <a:rPr sz="1800" b="1" spc="140" dirty="0">
                <a:latin typeface="Calibri"/>
                <a:cs typeface="Calibri"/>
              </a:rPr>
              <a:t>  </a:t>
            </a:r>
            <a:r>
              <a:rPr lang="uk-UA" b="1" spc="130" dirty="0">
                <a:latin typeface="Calibri"/>
                <a:cs typeface="Calibri"/>
              </a:rPr>
              <a:t>відбору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8815389" y="2009775"/>
            <a:ext cx="1900555" cy="771525"/>
          </a:xfrm>
          <a:custGeom>
            <a:avLst/>
            <a:gdLst/>
            <a:ahLst/>
            <a:cxnLst/>
            <a:rect l="l" t="t" r="r" b="b"/>
            <a:pathLst>
              <a:path w="1900554" h="771525">
                <a:moveTo>
                  <a:pt x="0" y="128590"/>
                </a:moveTo>
                <a:lnTo>
                  <a:pt x="10105" y="78537"/>
                </a:lnTo>
                <a:lnTo>
                  <a:pt x="37663" y="37663"/>
                </a:lnTo>
                <a:lnTo>
                  <a:pt x="78537" y="10105"/>
                </a:lnTo>
                <a:lnTo>
                  <a:pt x="128590" y="0"/>
                </a:lnTo>
                <a:lnTo>
                  <a:pt x="1771647" y="0"/>
                </a:lnTo>
                <a:lnTo>
                  <a:pt x="1821699" y="10105"/>
                </a:lnTo>
                <a:lnTo>
                  <a:pt x="1862573" y="37663"/>
                </a:lnTo>
                <a:lnTo>
                  <a:pt x="1890131" y="78537"/>
                </a:lnTo>
                <a:lnTo>
                  <a:pt x="1900237" y="128590"/>
                </a:lnTo>
                <a:lnTo>
                  <a:pt x="1900237" y="642934"/>
                </a:lnTo>
                <a:lnTo>
                  <a:pt x="1890131" y="692987"/>
                </a:lnTo>
                <a:lnTo>
                  <a:pt x="1862573" y="733861"/>
                </a:lnTo>
                <a:lnTo>
                  <a:pt x="1821699" y="761419"/>
                </a:lnTo>
                <a:lnTo>
                  <a:pt x="1771647" y="771525"/>
                </a:lnTo>
                <a:lnTo>
                  <a:pt x="128590" y="771525"/>
                </a:lnTo>
                <a:lnTo>
                  <a:pt x="78537" y="761419"/>
                </a:lnTo>
                <a:lnTo>
                  <a:pt x="37663" y="733861"/>
                </a:lnTo>
                <a:lnTo>
                  <a:pt x="10105" y="692987"/>
                </a:lnTo>
                <a:lnTo>
                  <a:pt x="0" y="642934"/>
                </a:lnTo>
                <a:lnTo>
                  <a:pt x="0" y="128590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9209089" y="2233676"/>
            <a:ext cx="111252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uk-UA" b="1" spc="100" dirty="0">
                <a:latin typeface="Calibri"/>
                <a:cs typeface="Calibri"/>
              </a:rPr>
              <a:t>Навчання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8815389" y="3652837"/>
            <a:ext cx="1900555" cy="771525"/>
          </a:xfrm>
          <a:custGeom>
            <a:avLst/>
            <a:gdLst/>
            <a:ahLst/>
            <a:cxnLst/>
            <a:rect l="l" t="t" r="r" b="b"/>
            <a:pathLst>
              <a:path w="1900554" h="771525">
                <a:moveTo>
                  <a:pt x="0" y="128590"/>
                </a:moveTo>
                <a:lnTo>
                  <a:pt x="10105" y="78537"/>
                </a:lnTo>
                <a:lnTo>
                  <a:pt x="37663" y="37663"/>
                </a:lnTo>
                <a:lnTo>
                  <a:pt x="78537" y="10105"/>
                </a:lnTo>
                <a:lnTo>
                  <a:pt x="128590" y="0"/>
                </a:lnTo>
                <a:lnTo>
                  <a:pt x="1771647" y="0"/>
                </a:lnTo>
                <a:lnTo>
                  <a:pt x="1821699" y="10105"/>
                </a:lnTo>
                <a:lnTo>
                  <a:pt x="1862573" y="37663"/>
                </a:lnTo>
                <a:lnTo>
                  <a:pt x="1890131" y="78537"/>
                </a:lnTo>
                <a:lnTo>
                  <a:pt x="1900237" y="128590"/>
                </a:lnTo>
                <a:lnTo>
                  <a:pt x="1900237" y="642934"/>
                </a:lnTo>
                <a:lnTo>
                  <a:pt x="1890131" y="692987"/>
                </a:lnTo>
                <a:lnTo>
                  <a:pt x="1862573" y="733861"/>
                </a:lnTo>
                <a:lnTo>
                  <a:pt x="1821699" y="761419"/>
                </a:lnTo>
                <a:lnTo>
                  <a:pt x="1771647" y="771525"/>
                </a:lnTo>
                <a:lnTo>
                  <a:pt x="128590" y="771525"/>
                </a:lnTo>
                <a:lnTo>
                  <a:pt x="78537" y="761419"/>
                </a:lnTo>
                <a:lnTo>
                  <a:pt x="37663" y="733861"/>
                </a:lnTo>
                <a:lnTo>
                  <a:pt x="10105" y="692987"/>
                </a:lnTo>
                <a:lnTo>
                  <a:pt x="0" y="642934"/>
                </a:lnTo>
                <a:lnTo>
                  <a:pt x="0" y="128590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8944770" y="3876547"/>
            <a:ext cx="1640839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1800" b="1" spc="50" dirty="0" err="1">
                <a:latin typeface="Calibri"/>
                <a:cs typeface="Calibri"/>
              </a:rPr>
              <a:t>Ком</a:t>
            </a:r>
            <a:r>
              <a:rPr lang="uk-UA" sz="1800" b="1" spc="50" dirty="0" err="1">
                <a:latin typeface="Calibri"/>
                <a:cs typeface="Calibri"/>
              </a:rPr>
              <a:t>унікація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6205538" y="3652837"/>
            <a:ext cx="1900555" cy="771525"/>
          </a:xfrm>
          <a:custGeom>
            <a:avLst/>
            <a:gdLst/>
            <a:ahLst/>
            <a:cxnLst/>
            <a:rect l="l" t="t" r="r" b="b"/>
            <a:pathLst>
              <a:path w="1900554" h="771525">
                <a:moveTo>
                  <a:pt x="0" y="128590"/>
                </a:moveTo>
                <a:lnTo>
                  <a:pt x="10105" y="78537"/>
                </a:lnTo>
                <a:lnTo>
                  <a:pt x="37663" y="37663"/>
                </a:lnTo>
                <a:lnTo>
                  <a:pt x="78537" y="10105"/>
                </a:lnTo>
                <a:lnTo>
                  <a:pt x="128590" y="0"/>
                </a:lnTo>
                <a:lnTo>
                  <a:pt x="1771647" y="0"/>
                </a:lnTo>
                <a:lnTo>
                  <a:pt x="1821699" y="10105"/>
                </a:lnTo>
                <a:lnTo>
                  <a:pt x="1862573" y="37663"/>
                </a:lnTo>
                <a:lnTo>
                  <a:pt x="1890131" y="78537"/>
                </a:lnTo>
                <a:lnTo>
                  <a:pt x="1900237" y="128590"/>
                </a:lnTo>
                <a:lnTo>
                  <a:pt x="1900237" y="642934"/>
                </a:lnTo>
                <a:lnTo>
                  <a:pt x="1890131" y="692987"/>
                </a:lnTo>
                <a:lnTo>
                  <a:pt x="1862573" y="733861"/>
                </a:lnTo>
                <a:lnTo>
                  <a:pt x="1821699" y="761419"/>
                </a:lnTo>
                <a:lnTo>
                  <a:pt x="1771647" y="771525"/>
                </a:lnTo>
                <a:lnTo>
                  <a:pt x="128590" y="771525"/>
                </a:lnTo>
                <a:lnTo>
                  <a:pt x="78537" y="761419"/>
                </a:lnTo>
                <a:lnTo>
                  <a:pt x="37663" y="733861"/>
                </a:lnTo>
                <a:lnTo>
                  <a:pt x="10105" y="692987"/>
                </a:lnTo>
                <a:lnTo>
                  <a:pt x="0" y="642934"/>
                </a:lnTo>
                <a:lnTo>
                  <a:pt x="0" y="128590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6987381" y="3876547"/>
            <a:ext cx="3359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45" dirty="0">
                <a:latin typeface="Calibri"/>
                <a:cs typeface="Calibri"/>
              </a:rPr>
              <a:t>ДП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3595688" y="3652837"/>
            <a:ext cx="1900555" cy="771525"/>
          </a:xfrm>
          <a:custGeom>
            <a:avLst/>
            <a:gdLst/>
            <a:ahLst/>
            <a:cxnLst/>
            <a:rect l="l" t="t" r="r" b="b"/>
            <a:pathLst>
              <a:path w="1900554" h="771525">
                <a:moveTo>
                  <a:pt x="0" y="128590"/>
                </a:moveTo>
                <a:lnTo>
                  <a:pt x="10105" y="78537"/>
                </a:lnTo>
                <a:lnTo>
                  <a:pt x="37663" y="37663"/>
                </a:lnTo>
                <a:lnTo>
                  <a:pt x="78537" y="10105"/>
                </a:lnTo>
                <a:lnTo>
                  <a:pt x="128590" y="0"/>
                </a:lnTo>
                <a:lnTo>
                  <a:pt x="1771647" y="0"/>
                </a:lnTo>
                <a:lnTo>
                  <a:pt x="1821699" y="10105"/>
                </a:lnTo>
                <a:lnTo>
                  <a:pt x="1862573" y="37663"/>
                </a:lnTo>
                <a:lnTo>
                  <a:pt x="1890131" y="78537"/>
                </a:lnTo>
                <a:lnTo>
                  <a:pt x="1900237" y="128590"/>
                </a:lnTo>
                <a:lnTo>
                  <a:pt x="1900237" y="642934"/>
                </a:lnTo>
                <a:lnTo>
                  <a:pt x="1890131" y="692987"/>
                </a:lnTo>
                <a:lnTo>
                  <a:pt x="1862573" y="733861"/>
                </a:lnTo>
                <a:lnTo>
                  <a:pt x="1821699" y="761419"/>
                </a:lnTo>
                <a:lnTo>
                  <a:pt x="1771647" y="771525"/>
                </a:lnTo>
                <a:lnTo>
                  <a:pt x="128590" y="771525"/>
                </a:lnTo>
                <a:lnTo>
                  <a:pt x="78537" y="761419"/>
                </a:lnTo>
                <a:lnTo>
                  <a:pt x="37663" y="733861"/>
                </a:lnTo>
                <a:lnTo>
                  <a:pt x="10105" y="692987"/>
                </a:lnTo>
                <a:lnTo>
                  <a:pt x="0" y="642934"/>
                </a:lnTo>
                <a:lnTo>
                  <a:pt x="0" y="128590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4293394" y="3876547"/>
            <a:ext cx="50419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160" dirty="0">
                <a:latin typeface="Calibri"/>
                <a:cs typeface="Calibri"/>
              </a:rPr>
              <a:t>О</a:t>
            </a:r>
            <a:r>
              <a:rPr sz="1800" b="1" spc="130" dirty="0">
                <a:latin typeface="Calibri"/>
                <a:cs typeface="Calibri"/>
              </a:rPr>
              <a:t>Р</a:t>
            </a:r>
            <a:r>
              <a:rPr sz="1800" b="1" spc="340" dirty="0">
                <a:latin typeface="Calibri"/>
                <a:cs typeface="Calibri"/>
              </a:rPr>
              <a:t>С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985839" y="3652837"/>
            <a:ext cx="1900555" cy="771525"/>
          </a:xfrm>
          <a:custGeom>
            <a:avLst/>
            <a:gdLst/>
            <a:ahLst/>
            <a:cxnLst/>
            <a:rect l="l" t="t" r="r" b="b"/>
            <a:pathLst>
              <a:path w="1900555" h="771525">
                <a:moveTo>
                  <a:pt x="0" y="128590"/>
                </a:moveTo>
                <a:lnTo>
                  <a:pt x="10105" y="78537"/>
                </a:lnTo>
                <a:lnTo>
                  <a:pt x="37663" y="37663"/>
                </a:lnTo>
                <a:lnTo>
                  <a:pt x="78537" y="10105"/>
                </a:lnTo>
                <a:lnTo>
                  <a:pt x="128590" y="0"/>
                </a:lnTo>
                <a:lnTo>
                  <a:pt x="1771647" y="0"/>
                </a:lnTo>
                <a:lnTo>
                  <a:pt x="1821699" y="10105"/>
                </a:lnTo>
                <a:lnTo>
                  <a:pt x="1862573" y="37663"/>
                </a:lnTo>
                <a:lnTo>
                  <a:pt x="1890131" y="78537"/>
                </a:lnTo>
                <a:lnTo>
                  <a:pt x="1900237" y="128590"/>
                </a:lnTo>
                <a:lnTo>
                  <a:pt x="1900237" y="642934"/>
                </a:lnTo>
                <a:lnTo>
                  <a:pt x="1890131" y="692987"/>
                </a:lnTo>
                <a:lnTo>
                  <a:pt x="1862573" y="733861"/>
                </a:lnTo>
                <a:lnTo>
                  <a:pt x="1821699" y="761419"/>
                </a:lnTo>
                <a:lnTo>
                  <a:pt x="1771647" y="771525"/>
                </a:lnTo>
                <a:lnTo>
                  <a:pt x="128590" y="771525"/>
                </a:lnTo>
                <a:lnTo>
                  <a:pt x="78537" y="761419"/>
                </a:lnTo>
                <a:lnTo>
                  <a:pt x="37663" y="733861"/>
                </a:lnTo>
                <a:lnTo>
                  <a:pt x="10105" y="692987"/>
                </a:lnTo>
                <a:lnTo>
                  <a:pt x="0" y="642934"/>
                </a:lnTo>
                <a:lnTo>
                  <a:pt x="0" y="128590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1314451" y="3876547"/>
            <a:ext cx="12426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 err="1">
                <a:latin typeface="Calibri"/>
                <a:cs typeface="Calibri"/>
              </a:rPr>
              <a:t>М</a:t>
            </a:r>
            <a:r>
              <a:rPr sz="1800" b="1" spc="-5" dirty="0" err="1">
                <a:latin typeface="Calibri"/>
                <a:cs typeface="Calibri"/>
              </a:rPr>
              <a:t>о</a:t>
            </a:r>
            <a:r>
              <a:rPr sz="1800" b="1" spc="140" dirty="0" err="1">
                <a:latin typeface="Calibri"/>
                <a:cs typeface="Calibri"/>
              </a:rPr>
              <a:t>т</a:t>
            </a:r>
            <a:r>
              <a:rPr sz="1800" b="1" spc="45" dirty="0" err="1">
                <a:latin typeface="Calibri"/>
                <a:cs typeface="Calibri"/>
              </a:rPr>
              <a:t>и</a:t>
            </a:r>
            <a:r>
              <a:rPr sz="1800" b="1" spc="30" dirty="0" err="1">
                <a:latin typeface="Calibri"/>
                <a:cs typeface="Calibri"/>
              </a:rPr>
              <a:t>в</a:t>
            </a:r>
            <a:r>
              <a:rPr sz="1800" b="1" spc="229" dirty="0" err="1">
                <a:latin typeface="Calibri"/>
                <a:cs typeface="Calibri"/>
              </a:rPr>
              <a:t>а</a:t>
            </a:r>
            <a:r>
              <a:rPr sz="1800" b="1" spc="85" dirty="0" err="1">
                <a:latin typeface="Calibri"/>
                <a:cs typeface="Calibri"/>
              </a:rPr>
              <a:t>ц</a:t>
            </a:r>
            <a:r>
              <a:rPr lang="uk-UA" b="1" spc="45" dirty="0">
                <a:latin typeface="Calibri"/>
                <a:cs typeface="Calibri"/>
              </a:rPr>
              <a:t>і</a:t>
            </a:r>
            <a:r>
              <a:rPr sz="1800" b="1" spc="45" dirty="0">
                <a:latin typeface="Calibri"/>
                <a:cs typeface="Calibri"/>
              </a:rPr>
              <a:t>я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985839" y="5291136"/>
            <a:ext cx="1900555" cy="771525"/>
          </a:xfrm>
          <a:custGeom>
            <a:avLst/>
            <a:gdLst/>
            <a:ahLst/>
            <a:cxnLst/>
            <a:rect l="l" t="t" r="r" b="b"/>
            <a:pathLst>
              <a:path w="1900555" h="771525">
                <a:moveTo>
                  <a:pt x="0" y="128590"/>
                </a:moveTo>
                <a:lnTo>
                  <a:pt x="10105" y="78537"/>
                </a:lnTo>
                <a:lnTo>
                  <a:pt x="37663" y="37663"/>
                </a:lnTo>
                <a:lnTo>
                  <a:pt x="78537" y="10105"/>
                </a:lnTo>
                <a:lnTo>
                  <a:pt x="128590" y="0"/>
                </a:lnTo>
                <a:lnTo>
                  <a:pt x="1771647" y="0"/>
                </a:lnTo>
                <a:lnTo>
                  <a:pt x="1821699" y="10105"/>
                </a:lnTo>
                <a:lnTo>
                  <a:pt x="1862573" y="37663"/>
                </a:lnTo>
                <a:lnTo>
                  <a:pt x="1890131" y="78537"/>
                </a:lnTo>
                <a:lnTo>
                  <a:pt x="1900237" y="128590"/>
                </a:lnTo>
                <a:lnTo>
                  <a:pt x="1900237" y="642934"/>
                </a:lnTo>
                <a:lnTo>
                  <a:pt x="1890131" y="692987"/>
                </a:lnTo>
                <a:lnTo>
                  <a:pt x="1862573" y="733861"/>
                </a:lnTo>
                <a:lnTo>
                  <a:pt x="1821699" y="761419"/>
                </a:lnTo>
                <a:lnTo>
                  <a:pt x="1771647" y="771525"/>
                </a:lnTo>
                <a:lnTo>
                  <a:pt x="128590" y="771525"/>
                </a:lnTo>
                <a:lnTo>
                  <a:pt x="78537" y="761419"/>
                </a:lnTo>
                <a:lnTo>
                  <a:pt x="37663" y="733861"/>
                </a:lnTo>
                <a:lnTo>
                  <a:pt x="10105" y="692987"/>
                </a:lnTo>
                <a:lnTo>
                  <a:pt x="0" y="642934"/>
                </a:lnTo>
                <a:lnTo>
                  <a:pt x="0" y="128590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1314451" y="5393485"/>
            <a:ext cx="1505578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uk-UA" b="1" spc="165" dirty="0">
                <a:latin typeface="Calibri"/>
                <a:cs typeface="Calibri"/>
              </a:rPr>
              <a:t>Ріст і розвиток</a:t>
            </a:r>
            <a:endParaRPr sz="1800" dirty="0">
              <a:latin typeface="Calibri"/>
              <a:cs typeface="Calibri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985839" y="641214"/>
            <a:ext cx="8824595" cy="5130165"/>
            <a:chOff x="979489" y="585392"/>
            <a:chExt cx="8824595" cy="5130165"/>
          </a:xfrm>
        </p:grpSpPr>
        <p:sp>
          <p:nvSpPr>
            <p:cNvPr id="23" name="object 23"/>
            <p:cNvSpPr/>
            <p:nvPr/>
          </p:nvSpPr>
          <p:spPr>
            <a:xfrm>
              <a:off x="1897850" y="2353195"/>
              <a:ext cx="7905750" cy="3362325"/>
            </a:xfrm>
            <a:custGeom>
              <a:avLst/>
              <a:gdLst/>
              <a:ahLst/>
              <a:cxnLst/>
              <a:rect l="l" t="t" r="r" b="b"/>
              <a:pathLst>
                <a:path w="7905750" h="3362325">
                  <a:moveTo>
                    <a:pt x="76200" y="2861741"/>
                  </a:moveTo>
                  <a:lnTo>
                    <a:pt x="41275" y="2861741"/>
                  </a:lnTo>
                  <a:lnTo>
                    <a:pt x="41275" y="2071166"/>
                  </a:lnTo>
                  <a:lnTo>
                    <a:pt x="34925" y="2071166"/>
                  </a:lnTo>
                  <a:lnTo>
                    <a:pt x="34925" y="2861741"/>
                  </a:lnTo>
                  <a:lnTo>
                    <a:pt x="0" y="2861741"/>
                  </a:lnTo>
                  <a:lnTo>
                    <a:pt x="38100" y="2937941"/>
                  </a:lnTo>
                  <a:lnTo>
                    <a:pt x="69850" y="2874441"/>
                  </a:lnTo>
                  <a:lnTo>
                    <a:pt x="76200" y="2861741"/>
                  </a:lnTo>
                  <a:close/>
                </a:path>
                <a:path w="7905750" h="3362325">
                  <a:moveTo>
                    <a:pt x="1697837" y="3323704"/>
                  </a:moveTo>
                  <a:lnTo>
                    <a:pt x="1692236" y="3320961"/>
                  </a:lnTo>
                  <a:lnTo>
                    <a:pt x="1621383" y="3286125"/>
                  </a:lnTo>
                  <a:lnTo>
                    <a:pt x="1621612" y="3321050"/>
                  </a:lnTo>
                  <a:lnTo>
                    <a:pt x="988199" y="3325291"/>
                  </a:lnTo>
                  <a:lnTo>
                    <a:pt x="988237" y="3331641"/>
                  </a:lnTo>
                  <a:lnTo>
                    <a:pt x="1621650" y="3327400"/>
                  </a:lnTo>
                  <a:lnTo>
                    <a:pt x="1621891" y="3362312"/>
                  </a:lnTo>
                  <a:lnTo>
                    <a:pt x="1697837" y="3323704"/>
                  </a:lnTo>
                  <a:close/>
                </a:path>
                <a:path w="7905750" h="3362325">
                  <a:moveTo>
                    <a:pt x="1697837" y="1727479"/>
                  </a:moveTo>
                  <a:lnTo>
                    <a:pt x="1064425" y="1727479"/>
                  </a:lnTo>
                  <a:lnTo>
                    <a:pt x="1064425" y="1692554"/>
                  </a:lnTo>
                  <a:lnTo>
                    <a:pt x="988225" y="1730654"/>
                  </a:lnTo>
                  <a:lnTo>
                    <a:pt x="1064425" y="1768754"/>
                  </a:lnTo>
                  <a:lnTo>
                    <a:pt x="1064425" y="1733829"/>
                  </a:lnTo>
                  <a:lnTo>
                    <a:pt x="1697837" y="1733829"/>
                  </a:lnTo>
                  <a:lnTo>
                    <a:pt x="1697837" y="1727479"/>
                  </a:lnTo>
                  <a:close/>
                </a:path>
                <a:path w="7905750" h="3362325">
                  <a:moveTo>
                    <a:pt x="1697837" y="42341"/>
                  </a:moveTo>
                  <a:lnTo>
                    <a:pt x="1692236" y="39598"/>
                  </a:lnTo>
                  <a:lnTo>
                    <a:pt x="1621383" y="4762"/>
                  </a:lnTo>
                  <a:lnTo>
                    <a:pt x="1621612" y="39687"/>
                  </a:lnTo>
                  <a:lnTo>
                    <a:pt x="988199" y="43942"/>
                  </a:lnTo>
                  <a:lnTo>
                    <a:pt x="988237" y="50292"/>
                  </a:lnTo>
                  <a:lnTo>
                    <a:pt x="1621650" y="46037"/>
                  </a:lnTo>
                  <a:lnTo>
                    <a:pt x="1621891" y="80962"/>
                  </a:lnTo>
                  <a:lnTo>
                    <a:pt x="1697837" y="42341"/>
                  </a:lnTo>
                  <a:close/>
                </a:path>
                <a:path w="7905750" h="3362325">
                  <a:moveTo>
                    <a:pt x="4307687" y="1682229"/>
                  </a:moveTo>
                  <a:lnTo>
                    <a:pt x="3674275" y="1682229"/>
                  </a:lnTo>
                  <a:lnTo>
                    <a:pt x="3674275" y="1647304"/>
                  </a:lnTo>
                  <a:lnTo>
                    <a:pt x="3598075" y="1685404"/>
                  </a:lnTo>
                  <a:lnTo>
                    <a:pt x="3674275" y="1723504"/>
                  </a:lnTo>
                  <a:lnTo>
                    <a:pt x="3674275" y="1688579"/>
                  </a:lnTo>
                  <a:lnTo>
                    <a:pt x="4307687" y="1688579"/>
                  </a:lnTo>
                  <a:lnTo>
                    <a:pt x="4307687" y="1682229"/>
                  </a:lnTo>
                  <a:close/>
                </a:path>
                <a:path w="7905750" h="3362325">
                  <a:moveTo>
                    <a:pt x="4307687" y="37579"/>
                  </a:moveTo>
                  <a:lnTo>
                    <a:pt x="4302087" y="34836"/>
                  </a:lnTo>
                  <a:lnTo>
                    <a:pt x="4231233" y="0"/>
                  </a:lnTo>
                  <a:lnTo>
                    <a:pt x="4231462" y="34925"/>
                  </a:lnTo>
                  <a:lnTo>
                    <a:pt x="3598049" y="39166"/>
                  </a:lnTo>
                  <a:lnTo>
                    <a:pt x="3598087" y="45516"/>
                  </a:lnTo>
                  <a:lnTo>
                    <a:pt x="4231500" y="41275"/>
                  </a:lnTo>
                  <a:lnTo>
                    <a:pt x="4231741" y="76200"/>
                  </a:lnTo>
                  <a:lnTo>
                    <a:pt x="4307687" y="37579"/>
                  </a:lnTo>
                  <a:close/>
                </a:path>
                <a:path w="7905750" h="3362325">
                  <a:moveTo>
                    <a:pt x="6917537" y="1682242"/>
                  </a:moveTo>
                  <a:lnTo>
                    <a:pt x="6284125" y="1682242"/>
                  </a:lnTo>
                  <a:lnTo>
                    <a:pt x="6284125" y="1647304"/>
                  </a:lnTo>
                  <a:lnTo>
                    <a:pt x="6207925" y="1685404"/>
                  </a:lnTo>
                  <a:lnTo>
                    <a:pt x="6284125" y="1723504"/>
                  </a:lnTo>
                  <a:lnTo>
                    <a:pt x="6284125" y="1688592"/>
                  </a:lnTo>
                  <a:lnTo>
                    <a:pt x="6917537" y="1688592"/>
                  </a:lnTo>
                  <a:lnTo>
                    <a:pt x="6917537" y="1682242"/>
                  </a:lnTo>
                  <a:close/>
                </a:path>
                <a:path w="7905750" h="3362325">
                  <a:moveTo>
                    <a:pt x="6917537" y="44729"/>
                  </a:moveTo>
                  <a:lnTo>
                    <a:pt x="6911937" y="41986"/>
                  </a:lnTo>
                  <a:lnTo>
                    <a:pt x="6841083" y="7137"/>
                  </a:lnTo>
                  <a:lnTo>
                    <a:pt x="6841312" y="42062"/>
                  </a:lnTo>
                  <a:lnTo>
                    <a:pt x="6207899" y="46316"/>
                  </a:lnTo>
                  <a:lnTo>
                    <a:pt x="6207938" y="52666"/>
                  </a:lnTo>
                  <a:lnTo>
                    <a:pt x="6841350" y="48412"/>
                  </a:lnTo>
                  <a:lnTo>
                    <a:pt x="6841591" y="83337"/>
                  </a:lnTo>
                  <a:lnTo>
                    <a:pt x="6917537" y="44729"/>
                  </a:lnTo>
                  <a:close/>
                </a:path>
                <a:path w="7905750" h="3362325">
                  <a:moveTo>
                    <a:pt x="7905750" y="1223441"/>
                  </a:moveTo>
                  <a:lnTo>
                    <a:pt x="7870825" y="1223441"/>
                  </a:lnTo>
                  <a:lnTo>
                    <a:pt x="7870825" y="428104"/>
                  </a:lnTo>
                  <a:lnTo>
                    <a:pt x="7864475" y="428104"/>
                  </a:lnTo>
                  <a:lnTo>
                    <a:pt x="7864475" y="1223441"/>
                  </a:lnTo>
                  <a:lnTo>
                    <a:pt x="7829550" y="1223441"/>
                  </a:lnTo>
                  <a:lnTo>
                    <a:pt x="7867650" y="1299641"/>
                  </a:lnTo>
                  <a:lnTo>
                    <a:pt x="7899400" y="1236141"/>
                  </a:lnTo>
                  <a:lnTo>
                    <a:pt x="7905750" y="122344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985839" y="591742"/>
              <a:ext cx="1900555" cy="771525"/>
            </a:xfrm>
            <a:custGeom>
              <a:avLst/>
              <a:gdLst/>
              <a:ahLst/>
              <a:cxnLst/>
              <a:rect l="l" t="t" r="r" b="b"/>
              <a:pathLst>
                <a:path w="1900555" h="771525">
                  <a:moveTo>
                    <a:pt x="1771647" y="0"/>
                  </a:moveTo>
                  <a:lnTo>
                    <a:pt x="128590" y="0"/>
                  </a:lnTo>
                  <a:lnTo>
                    <a:pt x="78537" y="10105"/>
                  </a:lnTo>
                  <a:lnTo>
                    <a:pt x="37663" y="37663"/>
                  </a:lnTo>
                  <a:lnTo>
                    <a:pt x="10105" y="78536"/>
                  </a:lnTo>
                  <a:lnTo>
                    <a:pt x="0" y="128590"/>
                  </a:lnTo>
                  <a:lnTo>
                    <a:pt x="0" y="642933"/>
                  </a:lnTo>
                  <a:lnTo>
                    <a:pt x="10105" y="692986"/>
                  </a:lnTo>
                  <a:lnTo>
                    <a:pt x="37663" y="733861"/>
                  </a:lnTo>
                  <a:lnTo>
                    <a:pt x="78537" y="761419"/>
                  </a:lnTo>
                  <a:lnTo>
                    <a:pt x="128590" y="771525"/>
                  </a:lnTo>
                  <a:lnTo>
                    <a:pt x="1771647" y="771525"/>
                  </a:lnTo>
                  <a:lnTo>
                    <a:pt x="1821700" y="761419"/>
                  </a:lnTo>
                  <a:lnTo>
                    <a:pt x="1862574" y="733861"/>
                  </a:lnTo>
                  <a:lnTo>
                    <a:pt x="1890132" y="692986"/>
                  </a:lnTo>
                  <a:lnTo>
                    <a:pt x="1900237" y="642933"/>
                  </a:lnTo>
                  <a:lnTo>
                    <a:pt x="1900237" y="128590"/>
                  </a:lnTo>
                  <a:lnTo>
                    <a:pt x="1890132" y="78536"/>
                  </a:lnTo>
                  <a:lnTo>
                    <a:pt x="1862574" y="37663"/>
                  </a:lnTo>
                  <a:lnTo>
                    <a:pt x="1821700" y="10105"/>
                  </a:lnTo>
                  <a:lnTo>
                    <a:pt x="1771647" y="0"/>
                  </a:lnTo>
                  <a:close/>
                </a:path>
              </a:pathLst>
            </a:custGeom>
            <a:solidFill>
              <a:srgbClr val="D0CEC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985839" y="591742"/>
              <a:ext cx="1900555" cy="771525"/>
            </a:xfrm>
            <a:custGeom>
              <a:avLst/>
              <a:gdLst/>
              <a:ahLst/>
              <a:cxnLst/>
              <a:rect l="l" t="t" r="r" b="b"/>
              <a:pathLst>
                <a:path w="1900555" h="771525">
                  <a:moveTo>
                    <a:pt x="0" y="128590"/>
                  </a:moveTo>
                  <a:lnTo>
                    <a:pt x="10105" y="78537"/>
                  </a:lnTo>
                  <a:lnTo>
                    <a:pt x="37663" y="37663"/>
                  </a:lnTo>
                  <a:lnTo>
                    <a:pt x="78537" y="10105"/>
                  </a:lnTo>
                  <a:lnTo>
                    <a:pt x="128590" y="0"/>
                  </a:lnTo>
                  <a:lnTo>
                    <a:pt x="1771647" y="0"/>
                  </a:lnTo>
                  <a:lnTo>
                    <a:pt x="1821699" y="10105"/>
                  </a:lnTo>
                  <a:lnTo>
                    <a:pt x="1862573" y="37663"/>
                  </a:lnTo>
                  <a:lnTo>
                    <a:pt x="1890131" y="78537"/>
                  </a:lnTo>
                  <a:lnTo>
                    <a:pt x="1900237" y="128590"/>
                  </a:lnTo>
                  <a:lnTo>
                    <a:pt x="1900237" y="642934"/>
                  </a:lnTo>
                  <a:lnTo>
                    <a:pt x="1890131" y="692987"/>
                  </a:lnTo>
                  <a:lnTo>
                    <a:pt x="1862573" y="733861"/>
                  </a:lnTo>
                  <a:lnTo>
                    <a:pt x="1821699" y="761419"/>
                  </a:lnTo>
                  <a:lnTo>
                    <a:pt x="1771647" y="771525"/>
                  </a:lnTo>
                  <a:lnTo>
                    <a:pt x="128590" y="771525"/>
                  </a:lnTo>
                  <a:lnTo>
                    <a:pt x="78537" y="761419"/>
                  </a:lnTo>
                  <a:lnTo>
                    <a:pt x="37663" y="733861"/>
                  </a:lnTo>
                  <a:lnTo>
                    <a:pt x="10105" y="692987"/>
                  </a:lnTo>
                  <a:lnTo>
                    <a:pt x="0" y="642934"/>
                  </a:lnTo>
                  <a:lnTo>
                    <a:pt x="0" y="128590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object 26"/>
          <p:cNvSpPr txBox="1">
            <a:spLocks noGrp="1"/>
          </p:cNvSpPr>
          <p:nvPr>
            <p:ph type="title"/>
          </p:nvPr>
        </p:nvSpPr>
        <p:spPr>
          <a:xfrm>
            <a:off x="1094581" y="760419"/>
            <a:ext cx="1682431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uk-UA" sz="1800" spc="220" dirty="0">
                <a:solidFill>
                  <a:srgbClr val="000000"/>
                </a:solidFill>
              </a:rPr>
              <a:t>Співробітник (посада)</a:t>
            </a:r>
            <a:endParaRPr sz="1800" dirty="0"/>
          </a:p>
        </p:txBody>
      </p:sp>
      <p:grpSp>
        <p:nvGrpSpPr>
          <p:cNvPr id="27" name="object 27"/>
          <p:cNvGrpSpPr/>
          <p:nvPr/>
        </p:nvGrpSpPr>
        <p:grpSpPr>
          <a:xfrm>
            <a:off x="1741022" y="1370288"/>
            <a:ext cx="3808569" cy="4685941"/>
            <a:chOff x="4297524" y="1374339"/>
            <a:chExt cx="3808569" cy="4685941"/>
          </a:xfrm>
        </p:grpSpPr>
        <p:sp>
          <p:nvSpPr>
            <p:cNvPr id="28" name="object 28"/>
            <p:cNvSpPr/>
            <p:nvPr/>
          </p:nvSpPr>
          <p:spPr>
            <a:xfrm flipH="1">
              <a:off x="4297524" y="1374339"/>
              <a:ext cx="201444" cy="651510"/>
            </a:xfrm>
            <a:custGeom>
              <a:avLst/>
              <a:gdLst/>
              <a:ahLst/>
              <a:cxnLst/>
              <a:rect l="l" t="t" r="r" b="b"/>
              <a:pathLst>
                <a:path w="76200" h="651510">
                  <a:moveTo>
                    <a:pt x="34924" y="575069"/>
                  </a:moveTo>
                  <a:lnTo>
                    <a:pt x="0" y="575069"/>
                  </a:lnTo>
                  <a:lnTo>
                    <a:pt x="38100" y="651269"/>
                  </a:lnTo>
                  <a:lnTo>
                    <a:pt x="69850" y="587769"/>
                  </a:lnTo>
                  <a:lnTo>
                    <a:pt x="34925" y="587769"/>
                  </a:lnTo>
                  <a:lnTo>
                    <a:pt x="34924" y="575069"/>
                  </a:lnTo>
                  <a:close/>
                </a:path>
                <a:path w="76200" h="651510">
                  <a:moveTo>
                    <a:pt x="41273" y="0"/>
                  </a:moveTo>
                  <a:lnTo>
                    <a:pt x="34923" y="0"/>
                  </a:lnTo>
                  <a:lnTo>
                    <a:pt x="34925" y="587769"/>
                  </a:lnTo>
                  <a:lnTo>
                    <a:pt x="41275" y="587769"/>
                  </a:lnTo>
                  <a:lnTo>
                    <a:pt x="41273" y="0"/>
                  </a:lnTo>
                  <a:close/>
                </a:path>
                <a:path w="76200" h="651510">
                  <a:moveTo>
                    <a:pt x="76200" y="575069"/>
                  </a:moveTo>
                  <a:lnTo>
                    <a:pt x="41274" y="575069"/>
                  </a:lnTo>
                  <a:lnTo>
                    <a:pt x="41275" y="587769"/>
                  </a:lnTo>
                  <a:lnTo>
                    <a:pt x="69850" y="587769"/>
                  </a:lnTo>
                  <a:lnTo>
                    <a:pt x="76200" y="57506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6205538" y="5288755"/>
              <a:ext cx="1900555" cy="771525"/>
            </a:xfrm>
            <a:custGeom>
              <a:avLst/>
              <a:gdLst/>
              <a:ahLst/>
              <a:cxnLst/>
              <a:rect l="l" t="t" r="r" b="b"/>
              <a:pathLst>
                <a:path w="1900554" h="771525">
                  <a:moveTo>
                    <a:pt x="1771647" y="0"/>
                  </a:moveTo>
                  <a:lnTo>
                    <a:pt x="128590" y="0"/>
                  </a:lnTo>
                  <a:lnTo>
                    <a:pt x="78536" y="10105"/>
                  </a:lnTo>
                  <a:lnTo>
                    <a:pt x="37663" y="37663"/>
                  </a:lnTo>
                  <a:lnTo>
                    <a:pt x="10105" y="78536"/>
                  </a:lnTo>
                  <a:lnTo>
                    <a:pt x="0" y="128590"/>
                  </a:lnTo>
                  <a:lnTo>
                    <a:pt x="0" y="642934"/>
                  </a:lnTo>
                  <a:lnTo>
                    <a:pt x="10105" y="692987"/>
                  </a:lnTo>
                  <a:lnTo>
                    <a:pt x="37663" y="733861"/>
                  </a:lnTo>
                  <a:lnTo>
                    <a:pt x="78536" y="761419"/>
                  </a:lnTo>
                  <a:lnTo>
                    <a:pt x="128590" y="771524"/>
                  </a:lnTo>
                  <a:lnTo>
                    <a:pt x="1771647" y="771524"/>
                  </a:lnTo>
                  <a:lnTo>
                    <a:pt x="1821700" y="761419"/>
                  </a:lnTo>
                  <a:lnTo>
                    <a:pt x="1862574" y="733861"/>
                  </a:lnTo>
                  <a:lnTo>
                    <a:pt x="1890132" y="692987"/>
                  </a:lnTo>
                  <a:lnTo>
                    <a:pt x="1900237" y="642934"/>
                  </a:lnTo>
                  <a:lnTo>
                    <a:pt x="1900237" y="128590"/>
                  </a:lnTo>
                  <a:lnTo>
                    <a:pt x="1890132" y="78536"/>
                  </a:lnTo>
                  <a:lnTo>
                    <a:pt x="1862574" y="37663"/>
                  </a:lnTo>
                  <a:lnTo>
                    <a:pt x="1821700" y="10105"/>
                  </a:lnTo>
                  <a:lnTo>
                    <a:pt x="1771647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6205538" y="5288755"/>
              <a:ext cx="1900555" cy="771525"/>
            </a:xfrm>
            <a:custGeom>
              <a:avLst/>
              <a:gdLst/>
              <a:ahLst/>
              <a:cxnLst/>
              <a:rect l="l" t="t" r="r" b="b"/>
              <a:pathLst>
                <a:path w="1900554" h="771525">
                  <a:moveTo>
                    <a:pt x="0" y="128590"/>
                  </a:moveTo>
                  <a:lnTo>
                    <a:pt x="10105" y="78537"/>
                  </a:lnTo>
                  <a:lnTo>
                    <a:pt x="37663" y="37663"/>
                  </a:lnTo>
                  <a:lnTo>
                    <a:pt x="78537" y="10105"/>
                  </a:lnTo>
                  <a:lnTo>
                    <a:pt x="128590" y="0"/>
                  </a:lnTo>
                  <a:lnTo>
                    <a:pt x="1771647" y="0"/>
                  </a:lnTo>
                  <a:lnTo>
                    <a:pt x="1821699" y="10105"/>
                  </a:lnTo>
                  <a:lnTo>
                    <a:pt x="1862573" y="37663"/>
                  </a:lnTo>
                  <a:lnTo>
                    <a:pt x="1890131" y="78537"/>
                  </a:lnTo>
                  <a:lnTo>
                    <a:pt x="1900237" y="128590"/>
                  </a:lnTo>
                  <a:lnTo>
                    <a:pt x="1900237" y="642934"/>
                  </a:lnTo>
                  <a:lnTo>
                    <a:pt x="1890131" y="692987"/>
                  </a:lnTo>
                  <a:lnTo>
                    <a:pt x="1862573" y="733861"/>
                  </a:lnTo>
                  <a:lnTo>
                    <a:pt x="1821699" y="761419"/>
                  </a:lnTo>
                  <a:lnTo>
                    <a:pt x="1771647" y="771525"/>
                  </a:lnTo>
                  <a:lnTo>
                    <a:pt x="128590" y="771525"/>
                  </a:lnTo>
                  <a:lnTo>
                    <a:pt x="78537" y="761419"/>
                  </a:lnTo>
                  <a:lnTo>
                    <a:pt x="37663" y="733861"/>
                  </a:lnTo>
                  <a:lnTo>
                    <a:pt x="10105" y="692987"/>
                  </a:lnTo>
                  <a:lnTo>
                    <a:pt x="0" y="642934"/>
                  </a:lnTo>
                  <a:lnTo>
                    <a:pt x="0" y="128590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1"/>
          <p:cNvSpPr txBox="1"/>
          <p:nvPr/>
        </p:nvSpPr>
        <p:spPr>
          <a:xfrm>
            <a:off x="4016942" y="5482305"/>
            <a:ext cx="120142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75" dirty="0">
                <a:latin typeface="Calibri"/>
                <a:cs typeface="Calibri"/>
              </a:rPr>
              <a:t>Менеджер</a:t>
            </a:r>
            <a:endParaRPr sz="18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5943187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152400"/>
            <a:ext cx="11897832" cy="255181"/>
          </a:xfrm>
        </p:spPr>
        <p:txBody>
          <a:bodyPr>
            <a:normAutofit fontScale="90000"/>
          </a:bodyPr>
          <a:lstStyle/>
          <a:p>
            <a:r>
              <a:rPr lang="ru-RU" sz="4400" dirty="0" err="1"/>
              <a:t>Автоматизація</a:t>
            </a:r>
            <a:r>
              <a:rPr lang="ru-RU" sz="4400" dirty="0"/>
              <a:t> </a:t>
            </a:r>
            <a:r>
              <a:rPr lang="ru-RU" sz="4400" dirty="0" err="1"/>
              <a:t>системи</a:t>
            </a:r>
            <a:r>
              <a:rPr lang="ru-RU" sz="4400" dirty="0"/>
              <a:t> </a:t>
            </a:r>
            <a:r>
              <a:rPr lang="ru-RU" sz="4400" dirty="0" err="1"/>
              <a:t>управління</a:t>
            </a:r>
            <a:r>
              <a:rPr lang="ru-RU" sz="4400" dirty="0"/>
              <a:t> рестораном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875" y="935665"/>
            <a:ext cx="7719237" cy="5831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16311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691269" y="0"/>
            <a:ext cx="7501255" cy="6854825"/>
          </a:xfrm>
          <a:custGeom>
            <a:avLst/>
            <a:gdLst/>
            <a:ahLst/>
            <a:cxnLst/>
            <a:rect l="l" t="t" r="r" b="b"/>
            <a:pathLst>
              <a:path w="7501255" h="6854825">
                <a:moveTo>
                  <a:pt x="0" y="0"/>
                </a:moveTo>
                <a:lnTo>
                  <a:pt x="7500730" y="0"/>
                </a:lnTo>
                <a:lnTo>
                  <a:pt x="7500730" y="6854776"/>
                </a:lnTo>
                <a:lnTo>
                  <a:pt x="0" y="6854776"/>
                </a:ln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93091" y="846835"/>
            <a:ext cx="3386454" cy="1120140"/>
          </a:xfrm>
          <a:prstGeom prst="rect">
            <a:avLst/>
          </a:prstGeom>
        </p:spPr>
        <p:txBody>
          <a:bodyPr vert="horz" wrap="square" lIns="0" tIns="27305" rIns="0" bIns="0" rtlCol="0">
            <a:spAutoFit/>
          </a:bodyPr>
          <a:lstStyle/>
          <a:p>
            <a:pPr marL="12700" marR="5080">
              <a:lnSpc>
                <a:spcPts val="4300"/>
              </a:lnSpc>
              <a:spcBef>
                <a:spcPts val="215"/>
              </a:spcBef>
            </a:pPr>
            <a:r>
              <a:rPr sz="3600" b="1" spc="185" dirty="0" err="1">
                <a:latin typeface="Calibri"/>
                <a:cs typeface="Calibri"/>
              </a:rPr>
              <a:t>А</a:t>
            </a:r>
            <a:r>
              <a:rPr sz="3600" b="1" spc="145" dirty="0" err="1">
                <a:latin typeface="Calibri"/>
                <a:cs typeface="Calibri"/>
              </a:rPr>
              <a:t>в</a:t>
            </a:r>
            <a:r>
              <a:rPr sz="3600" b="1" spc="280" dirty="0" err="1">
                <a:latin typeface="Calibri"/>
                <a:cs typeface="Calibri"/>
              </a:rPr>
              <a:t>т</a:t>
            </a:r>
            <a:r>
              <a:rPr sz="3600" b="1" spc="-35" dirty="0" err="1">
                <a:latin typeface="Calibri"/>
                <a:cs typeface="Calibri"/>
              </a:rPr>
              <a:t>о</a:t>
            </a:r>
            <a:r>
              <a:rPr sz="3600" b="1" spc="-50" dirty="0" err="1">
                <a:latin typeface="Calibri"/>
                <a:cs typeface="Calibri"/>
              </a:rPr>
              <a:t>м</a:t>
            </a:r>
            <a:r>
              <a:rPr sz="3600" b="1" spc="459" dirty="0" err="1">
                <a:latin typeface="Calibri"/>
                <a:cs typeface="Calibri"/>
              </a:rPr>
              <a:t>а</a:t>
            </a:r>
            <a:r>
              <a:rPr sz="3600" b="1" spc="280" dirty="0" err="1">
                <a:latin typeface="Calibri"/>
                <a:cs typeface="Calibri"/>
              </a:rPr>
              <a:t>т</a:t>
            </a:r>
            <a:r>
              <a:rPr sz="3600" b="1" spc="75" dirty="0" err="1">
                <a:latin typeface="Calibri"/>
                <a:cs typeface="Calibri"/>
              </a:rPr>
              <a:t>и</a:t>
            </a:r>
            <a:r>
              <a:rPr sz="3600" b="1" spc="85" dirty="0" err="1">
                <a:latin typeface="Calibri"/>
                <a:cs typeface="Calibri"/>
              </a:rPr>
              <a:t>з</a:t>
            </a:r>
            <a:r>
              <a:rPr sz="3600" b="1" spc="459" dirty="0" err="1">
                <a:latin typeface="Calibri"/>
                <a:cs typeface="Calibri"/>
              </a:rPr>
              <a:t>а</a:t>
            </a:r>
            <a:r>
              <a:rPr sz="3600" b="1" spc="175" dirty="0" err="1">
                <a:latin typeface="Calibri"/>
                <a:cs typeface="Calibri"/>
              </a:rPr>
              <a:t>ц</a:t>
            </a:r>
            <a:r>
              <a:rPr lang="uk-UA" sz="3600" b="1" spc="75" dirty="0">
                <a:latin typeface="Calibri"/>
                <a:cs typeface="Calibri"/>
              </a:rPr>
              <a:t>і</a:t>
            </a:r>
            <a:r>
              <a:rPr sz="3600" b="1" spc="60" dirty="0">
                <a:latin typeface="Calibri"/>
                <a:cs typeface="Calibri"/>
              </a:rPr>
              <a:t>я  </a:t>
            </a:r>
            <a:r>
              <a:rPr sz="3600" b="1" spc="305" dirty="0" err="1">
                <a:solidFill>
                  <a:srgbClr val="FFC000"/>
                </a:solidFill>
                <a:latin typeface="Calibri"/>
                <a:cs typeface="Calibri"/>
              </a:rPr>
              <a:t>ресторан</a:t>
            </a:r>
            <a:r>
              <a:rPr lang="uk-UA" sz="3600" b="1" spc="305" dirty="0">
                <a:solidFill>
                  <a:srgbClr val="FFC000"/>
                </a:solidFill>
                <a:latin typeface="Calibri"/>
                <a:cs typeface="Calibri"/>
              </a:rPr>
              <a:t>у</a:t>
            </a:r>
            <a:endParaRPr sz="3600" dirty="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078114" y="1435100"/>
            <a:ext cx="41776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110" dirty="0" err="1">
                <a:latin typeface="Calibri"/>
                <a:cs typeface="Calibri"/>
              </a:rPr>
              <a:t>Систем</a:t>
            </a:r>
            <a:r>
              <a:rPr lang="uk-UA" sz="1800" b="1" spc="110" dirty="0">
                <a:latin typeface="Calibri"/>
                <a:cs typeface="Calibri"/>
              </a:rPr>
              <a:t>и</a:t>
            </a:r>
            <a:r>
              <a:rPr sz="1800" b="1" spc="30" dirty="0">
                <a:latin typeface="Calibri"/>
                <a:cs typeface="Calibri"/>
              </a:rPr>
              <a:t> </a:t>
            </a:r>
            <a:r>
              <a:rPr sz="1800" b="1" spc="95" dirty="0" err="1">
                <a:latin typeface="Calibri"/>
                <a:cs typeface="Calibri"/>
              </a:rPr>
              <a:t>автоматизац</a:t>
            </a:r>
            <a:r>
              <a:rPr lang="uk-UA" sz="1800" b="1" spc="95" dirty="0" err="1">
                <a:latin typeface="Calibri"/>
                <a:cs typeface="Calibri"/>
              </a:rPr>
              <a:t>ії</a:t>
            </a:r>
            <a:r>
              <a:rPr sz="1800" b="1" spc="35" dirty="0">
                <a:latin typeface="Calibri"/>
                <a:cs typeface="Calibri"/>
              </a:rPr>
              <a:t> </a:t>
            </a:r>
            <a:r>
              <a:rPr sz="1800" b="1" spc="114" dirty="0" err="1">
                <a:latin typeface="Calibri"/>
                <a:cs typeface="Calibri"/>
              </a:rPr>
              <a:t>ресторан</a:t>
            </a:r>
            <a:r>
              <a:rPr lang="uk-UA" sz="1800" b="1" spc="114" dirty="0">
                <a:latin typeface="Calibri"/>
                <a:cs typeface="Calibri"/>
              </a:rPr>
              <a:t>і</a:t>
            </a:r>
            <a:r>
              <a:rPr sz="1800" b="1" spc="114" dirty="0">
                <a:latin typeface="Calibri"/>
                <a:cs typeface="Calibri"/>
              </a:rPr>
              <a:t>в: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078114" y="2343091"/>
            <a:ext cx="2727960" cy="1653658"/>
          </a:xfrm>
          <a:prstGeom prst="rect">
            <a:avLst/>
          </a:prstGeom>
        </p:spPr>
        <p:txBody>
          <a:bodyPr vert="horz" wrap="square" lIns="0" tIns="146685" rIns="0" bIns="0" rtlCol="0">
            <a:spAutoFit/>
          </a:bodyPr>
          <a:lstStyle/>
          <a:p>
            <a:pPr marL="298450" indent="-285750">
              <a:lnSpc>
                <a:spcPct val="100000"/>
              </a:lnSpc>
              <a:spcBef>
                <a:spcPts val="1055"/>
              </a:spcBef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lang="en-US" sz="1800" spc="60" dirty="0" err="1">
                <a:latin typeface="Trebuchet MS"/>
                <a:cs typeface="Trebuchet MS"/>
              </a:rPr>
              <a:t>SkyService</a:t>
            </a:r>
            <a:r>
              <a:rPr lang="en-US" sz="1800" spc="60" dirty="0">
                <a:latin typeface="Trebuchet MS"/>
                <a:cs typeface="Trebuchet MS"/>
              </a:rPr>
              <a:t> POS</a:t>
            </a:r>
          </a:p>
          <a:p>
            <a:pPr marL="298450" indent="-285750">
              <a:lnSpc>
                <a:spcPct val="100000"/>
              </a:lnSpc>
              <a:spcBef>
                <a:spcPts val="1055"/>
              </a:spcBef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1800" spc="25" dirty="0">
                <a:latin typeface="Trebuchet MS"/>
                <a:cs typeface="Trebuchet MS"/>
              </a:rPr>
              <a:t>Poster</a:t>
            </a:r>
            <a:endParaRPr sz="1800" dirty="0">
              <a:latin typeface="Trebuchet MS"/>
              <a:cs typeface="Trebuchet MS"/>
            </a:endParaRPr>
          </a:p>
          <a:p>
            <a:pPr marL="298450" indent="-285750">
              <a:lnSpc>
                <a:spcPct val="100000"/>
              </a:lnSpc>
              <a:spcBef>
                <a:spcPts val="1030"/>
              </a:spcBef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lang="en-US" sz="1800" spc="40" dirty="0" err="1">
                <a:latin typeface="Trebuchet MS"/>
                <a:cs typeface="Trebuchet MS"/>
              </a:rPr>
              <a:t>jSolutions</a:t>
            </a:r>
            <a:endParaRPr lang="uk-UA" sz="1800" spc="40" dirty="0">
              <a:latin typeface="Trebuchet MS"/>
              <a:cs typeface="Trebuchet MS"/>
            </a:endParaRPr>
          </a:p>
          <a:p>
            <a:pPr marL="298450" indent="-285750">
              <a:lnSpc>
                <a:spcPct val="100000"/>
              </a:lnSpc>
              <a:spcBef>
                <a:spcPts val="1030"/>
              </a:spcBef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lang="en-US" sz="1800" spc="225" dirty="0" err="1">
                <a:latin typeface="Trebuchet MS"/>
                <a:cs typeface="Trebuchet MS"/>
              </a:rPr>
              <a:t>Syrve</a:t>
            </a:r>
            <a:endParaRPr lang="uk-UA" sz="1800" spc="225" dirty="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93091" y="2687828"/>
            <a:ext cx="2655570" cy="127254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>
              <a:lnSpc>
                <a:spcPct val="150600"/>
              </a:lnSpc>
              <a:spcBef>
                <a:spcPts val="160"/>
              </a:spcBef>
            </a:pPr>
            <a:r>
              <a:rPr sz="1800" spc="70" dirty="0" err="1">
                <a:latin typeface="Trebuchet MS"/>
                <a:cs typeface="Trebuchet MS"/>
              </a:rPr>
              <a:t>Система</a:t>
            </a:r>
            <a:r>
              <a:rPr sz="1800" spc="70" dirty="0">
                <a:latin typeface="Trebuchet MS"/>
                <a:cs typeface="Trebuchet MS"/>
              </a:rPr>
              <a:t> </a:t>
            </a:r>
            <a:r>
              <a:rPr lang="uk-UA" sz="1800" spc="50" dirty="0">
                <a:latin typeface="Trebuchet MS"/>
                <a:cs typeface="Trebuchet MS"/>
              </a:rPr>
              <a:t>обліку</a:t>
            </a:r>
            <a:r>
              <a:rPr sz="1800" spc="50" dirty="0">
                <a:latin typeface="Trebuchet MS"/>
                <a:cs typeface="Trebuchet MS"/>
              </a:rPr>
              <a:t> </a:t>
            </a:r>
            <a:r>
              <a:rPr sz="1800" spc="45" dirty="0">
                <a:latin typeface="Trebuchet MS"/>
                <a:cs typeface="Trebuchet MS"/>
              </a:rPr>
              <a:t>(back </a:t>
            </a:r>
            <a:r>
              <a:rPr sz="1800" spc="50" dirty="0">
                <a:latin typeface="Trebuchet MS"/>
                <a:cs typeface="Trebuchet MS"/>
              </a:rPr>
              <a:t> </a:t>
            </a:r>
            <a:r>
              <a:rPr sz="1800" spc="-35" dirty="0">
                <a:latin typeface="Trebuchet MS"/>
                <a:cs typeface="Trebuchet MS"/>
              </a:rPr>
              <a:t>office)</a:t>
            </a:r>
            <a:r>
              <a:rPr sz="1800" spc="330" dirty="0">
                <a:latin typeface="Trebuchet MS"/>
                <a:cs typeface="Trebuchet MS"/>
              </a:rPr>
              <a:t> </a:t>
            </a:r>
            <a:r>
              <a:rPr sz="1800" spc="-25" dirty="0">
                <a:latin typeface="Trebuchet MS"/>
                <a:cs typeface="Trebuchet MS"/>
              </a:rPr>
              <a:t>и</a:t>
            </a:r>
            <a:r>
              <a:rPr sz="1800" spc="-100" dirty="0">
                <a:latin typeface="Trebuchet MS"/>
                <a:cs typeface="Trebuchet MS"/>
              </a:rPr>
              <a:t> </a:t>
            </a:r>
            <a:r>
              <a:rPr sz="1800" spc="75" dirty="0" err="1">
                <a:latin typeface="Trebuchet MS"/>
                <a:cs typeface="Trebuchet MS"/>
              </a:rPr>
              <a:t>касова</a:t>
            </a:r>
            <a:r>
              <a:rPr sz="1800" spc="-105" dirty="0">
                <a:latin typeface="Trebuchet MS"/>
                <a:cs typeface="Trebuchet MS"/>
              </a:rPr>
              <a:t> </a:t>
            </a:r>
            <a:r>
              <a:rPr sz="1800" spc="40" dirty="0" err="1">
                <a:latin typeface="Trebuchet MS"/>
                <a:cs typeface="Trebuchet MS"/>
              </a:rPr>
              <a:t>час</a:t>
            </a:r>
            <a:r>
              <a:rPr lang="uk-UA" sz="1800" spc="40" dirty="0" err="1">
                <a:latin typeface="Trebuchet MS"/>
                <a:cs typeface="Trebuchet MS"/>
              </a:rPr>
              <a:t>тина</a:t>
            </a:r>
            <a:r>
              <a:rPr sz="1800" spc="40" dirty="0">
                <a:latin typeface="Trebuchet MS"/>
                <a:cs typeface="Trebuchet MS"/>
              </a:rPr>
              <a:t> </a:t>
            </a:r>
            <a:r>
              <a:rPr sz="1800" spc="-525" dirty="0">
                <a:latin typeface="Trebuchet MS"/>
                <a:cs typeface="Trebuchet MS"/>
              </a:rPr>
              <a:t> </a:t>
            </a:r>
            <a:r>
              <a:rPr sz="1800" spc="-190" dirty="0">
                <a:latin typeface="Trebuchet MS"/>
                <a:cs typeface="Trebuchet MS"/>
              </a:rPr>
              <a:t>(</a:t>
            </a:r>
            <a:r>
              <a:rPr sz="1800" spc="-95" dirty="0">
                <a:latin typeface="Trebuchet MS"/>
                <a:cs typeface="Trebuchet MS"/>
              </a:rPr>
              <a:t>f</a:t>
            </a:r>
            <a:r>
              <a:rPr sz="1800" spc="-140" dirty="0">
                <a:latin typeface="Trebuchet MS"/>
                <a:cs typeface="Trebuchet MS"/>
              </a:rPr>
              <a:t>r</a:t>
            </a:r>
            <a:r>
              <a:rPr sz="1800" spc="114" dirty="0">
                <a:latin typeface="Trebuchet MS"/>
                <a:cs typeface="Trebuchet MS"/>
              </a:rPr>
              <a:t>o</a:t>
            </a:r>
            <a:r>
              <a:rPr sz="1800" spc="15" dirty="0">
                <a:latin typeface="Trebuchet MS"/>
                <a:cs typeface="Trebuchet MS"/>
              </a:rPr>
              <a:t>n</a:t>
            </a:r>
            <a:r>
              <a:rPr sz="1800" spc="-40" dirty="0">
                <a:latin typeface="Trebuchet MS"/>
                <a:cs typeface="Trebuchet MS"/>
              </a:rPr>
              <a:t>t</a:t>
            </a:r>
            <a:r>
              <a:rPr sz="1800" spc="-95" dirty="0">
                <a:latin typeface="Trebuchet MS"/>
                <a:cs typeface="Trebuchet MS"/>
              </a:rPr>
              <a:t> </a:t>
            </a:r>
            <a:r>
              <a:rPr sz="1800" spc="114" dirty="0">
                <a:latin typeface="Trebuchet MS"/>
                <a:cs typeface="Trebuchet MS"/>
              </a:rPr>
              <a:t>o</a:t>
            </a:r>
            <a:r>
              <a:rPr sz="1800" spc="-95" dirty="0">
                <a:latin typeface="Trebuchet MS"/>
                <a:cs typeface="Trebuchet MS"/>
              </a:rPr>
              <a:t>ff</a:t>
            </a:r>
            <a:r>
              <a:rPr sz="1800" spc="-145" dirty="0">
                <a:latin typeface="Trebuchet MS"/>
                <a:cs typeface="Trebuchet MS"/>
              </a:rPr>
              <a:t>i</a:t>
            </a:r>
            <a:r>
              <a:rPr sz="1800" spc="90" dirty="0">
                <a:latin typeface="Trebuchet MS"/>
                <a:cs typeface="Trebuchet MS"/>
              </a:rPr>
              <a:t>c</a:t>
            </a:r>
            <a:r>
              <a:rPr sz="1800" spc="60" dirty="0">
                <a:latin typeface="Trebuchet MS"/>
                <a:cs typeface="Trebuchet MS"/>
              </a:rPr>
              <a:t>e</a:t>
            </a:r>
            <a:r>
              <a:rPr sz="1800" spc="-185" dirty="0">
                <a:latin typeface="Trebuchet MS"/>
                <a:cs typeface="Trebuchet MS"/>
              </a:rPr>
              <a:t>)</a:t>
            </a:r>
            <a:endParaRPr sz="1800" dirty="0">
              <a:latin typeface="Trebuchet MS"/>
              <a:cs typeface="Trebuchet M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89996" y="2262864"/>
            <a:ext cx="1073150" cy="0"/>
          </a:xfrm>
          <a:custGeom>
            <a:avLst/>
            <a:gdLst/>
            <a:ahLst/>
            <a:cxnLst/>
            <a:rect l="l" t="t" r="r" b="b"/>
            <a:pathLst>
              <a:path w="1073150">
                <a:moveTo>
                  <a:pt x="0" y="0"/>
                </a:moveTo>
                <a:lnTo>
                  <a:pt x="1072974" y="1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874678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6553200" cy="2585323"/>
          </a:xfrm>
        </p:spPr>
        <p:txBody>
          <a:bodyPr/>
          <a:lstStyle/>
          <a:p>
            <a:r>
              <a:rPr lang="ru-RU" sz="2400" dirty="0"/>
              <a:t>«</a:t>
            </a:r>
            <a:r>
              <a:rPr lang="ru-RU" sz="2400" dirty="0" err="1"/>
              <a:t>Піди</a:t>
            </a:r>
            <a:r>
              <a:rPr lang="ru-RU" sz="2400" dirty="0"/>
              <a:t> </a:t>
            </a:r>
            <a:r>
              <a:rPr lang="ru-RU" sz="2400" dirty="0" err="1"/>
              <a:t>туди</a:t>
            </a:r>
            <a:r>
              <a:rPr lang="ru-RU" sz="2400" dirty="0"/>
              <a:t>, не знаю </a:t>
            </a:r>
            <a:r>
              <a:rPr lang="ru-RU" sz="2400" dirty="0" err="1"/>
              <a:t>куди</a:t>
            </a:r>
            <a:r>
              <a:rPr lang="ru-RU" sz="2400" dirty="0"/>
              <a:t>, принеси те, не знаю </a:t>
            </a:r>
            <a:r>
              <a:rPr lang="ru-RU" sz="2400" dirty="0" err="1"/>
              <a:t>що</a:t>
            </a:r>
            <a:r>
              <a:rPr lang="ru-RU" sz="2400" dirty="0"/>
              <a:t>!» - </a:t>
            </a:r>
            <a:r>
              <a:rPr lang="ru-RU" sz="2400" dirty="0" err="1"/>
              <a:t>це</a:t>
            </a:r>
            <a:r>
              <a:rPr lang="ru-RU" sz="2400" dirty="0"/>
              <a:t> не </a:t>
            </a:r>
            <a:r>
              <a:rPr lang="ru-RU" sz="2400" dirty="0" err="1"/>
              <a:t>примха</a:t>
            </a:r>
            <a:r>
              <a:rPr lang="ru-RU" sz="2400" dirty="0"/>
              <a:t> з </a:t>
            </a:r>
            <a:r>
              <a:rPr lang="ru-RU" sz="2400" dirty="0" err="1"/>
              <a:t>казки</a:t>
            </a:r>
            <a:r>
              <a:rPr lang="ru-RU" sz="2400" dirty="0"/>
              <a:t>, </a:t>
            </a:r>
            <a:r>
              <a:rPr lang="ru-RU" sz="2400" dirty="0" err="1"/>
              <a:t>це</a:t>
            </a:r>
            <a:r>
              <a:rPr lang="ru-RU" sz="2400" dirty="0"/>
              <a:t> як не </a:t>
            </a:r>
            <a:r>
              <a:rPr lang="ru-RU" sz="2400" dirty="0" err="1"/>
              <a:t>можна</a:t>
            </a:r>
            <a:r>
              <a:rPr lang="ru-RU" sz="2400" dirty="0"/>
              <a:t> </a:t>
            </a:r>
            <a:r>
              <a:rPr lang="ru-RU" sz="2400" dirty="0" err="1"/>
              <a:t>робити</a:t>
            </a:r>
            <a:r>
              <a:rPr lang="ru-RU" sz="2400" dirty="0"/>
              <a:t>; </a:t>
            </a:r>
            <a:r>
              <a:rPr lang="ru-RU" sz="2400" dirty="0" err="1"/>
              <a:t>більш</a:t>
            </a:r>
            <a:r>
              <a:rPr lang="ru-RU" sz="2400" dirty="0"/>
              <a:t> </a:t>
            </a:r>
            <a:r>
              <a:rPr lang="ru-RU" sz="2400" dirty="0" err="1"/>
              <a:t>точний</a:t>
            </a:r>
            <a:r>
              <a:rPr lang="ru-RU" sz="2400" dirty="0"/>
              <a:t> </a:t>
            </a:r>
            <a:r>
              <a:rPr lang="ru-RU" sz="2400" dirty="0" err="1"/>
              <a:t>опис</a:t>
            </a:r>
            <a:r>
              <a:rPr lang="ru-RU" sz="2400" dirty="0"/>
              <a:t> так званого «</a:t>
            </a:r>
            <a:r>
              <a:rPr lang="ru-RU" sz="2400" dirty="0" err="1"/>
              <a:t>скоростиглого</a:t>
            </a:r>
            <a:r>
              <a:rPr lang="ru-RU" sz="2400" dirty="0"/>
              <a:t> </a:t>
            </a:r>
            <a:r>
              <a:rPr lang="ru-RU" sz="2400" dirty="0" err="1"/>
              <a:t>аматорського</a:t>
            </a:r>
            <a:r>
              <a:rPr lang="ru-RU" sz="2400" dirty="0"/>
              <a:t> менеджменту» в </a:t>
            </a:r>
            <a:r>
              <a:rPr lang="ru-RU" sz="2400" dirty="0" err="1"/>
              <a:t>багатьох</a:t>
            </a:r>
            <a:r>
              <a:rPr lang="ru-RU" sz="2400" dirty="0"/>
              <a:t> ресторанах.  І </a:t>
            </a:r>
            <a:r>
              <a:rPr lang="ru-RU" sz="2400" dirty="0" err="1"/>
              <a:t>результати</a:t>
            </a:r>
            <a:r>
              <a:rPr lang="ru-RU" sz="2400" dirty="0"/>
              <a:t> </a:t>
            </a:r>
            <a:r>
              <a:rPr lang="ru-RU" sz="2400" dirty="0" err="1"/>
              <a:t>цього</a:t>
            </a:r>
            <a:r>
              <a:rPr lang="ru-RU" sz="2400" dirty="0"/>
              <a:t>: </a:t>
            </a:r>
            <a:r>
              <a:rPr lang="uk-UA" sz="2400" dirty="0"/>
              <a:t>незадоволений</a:t>
            </a:r>
            <a:r>
              <a:rPr lang="ru-RU" sz="2400" dirty="0"/>
              <a:t> </a:t>
            </a:r>
            <a:r>
              <a:rPr lang="ru-RU" sz="2400" dirty="0" err="1"/>
              <a:t>гість</a:t>
            </a:r>
            <a:r>
              <a:rPr lang="ru-RU" sz="2400" dirty="0"/>
              <a:t> та,  </a:t>
            </a:r>
            <a:r>
              <a:rPr lang="ru-RU" sz="2400" dirty="0" err="1"/>
              <a:t>звичайно</a:t>
            </a:r>
            <a:r>
              <a:rPr lang="ru-RU" sz="2400" dirty="0"/>
              <a:t>, </a:t>
            </a:r>
            <a:r>
              <a:rPr lang="ru-RU" sz="2400" dirty="0" err="1"/>
              <a:t>низький</a:t>
            </a:r>
            <a:r>
              <a:rPr lang="ru-RU" sz="2400" dirty="0"/>
              <a:t> </a:t>
            </a:r>
            <a:r>
              <a:rPr lang="ru-RU" sz="2400" dirty="0" err="1"/>
              <a:t>прибуток</a:t>
            </a:r>
            <a:r>
              <a:rPr lang="ru-RU" sz="2400" dirty="0"/>
              <a:t> ресторану.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6200" y="381000"/>
            <a:ext cx="3420894" cy="5715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40882" y="3236094"/>
            <a:ext cx="659811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>
                <a:solidFill>
                  <a:schemeClr val="bg2">
                    <a:lumMod val="50000"/>
                  </a:schemeClr>
                </a:solidFill>
              </a:rPr>
              <a:t>Офіціантові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bg2">
                    <a:lumMod val="50000"/>
                  </a:schemeClr>
                </a:solidFill>
              </a:rPr>
              <a:t>досить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 складно </a:t>
            </a:r>
            <a:r>
              <a:rPr lang="ru-RU" sz="2400" b="1" dirty="0" err="1">
                <a:solidFill>
                  <a:schemeClr val="bg2">
                    <a:lumMod val="50000"/>
                  </a:schemeClr>
                </a:solidFill>
              </a:rPr>
              <a:t>виконати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bg2">
                    <a:lumMod val="50000"/>
                  </a:schemeClr>
                </a:solidFill>
              </a:rPr>
              <a:t>вказівку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: «</a:t>
            </a:r>
            <a:r>
              <a:rPr lang="ru-RU" sz="2400" b="1" dirty="0" err="1">
                <a:solidFill>
                  <a:schemeClr val="bg2">
                    <a:lumMod val="50000"/>
                  </a:schemeClr>
                </a:solidFill>
              </a:rPr>
              <a:t>Ти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 повинен </a:t>
            </a:r>
            <a:r>
              <a:rPr lang="ru-RU" sz="2400" b="1" dirty="0" err="1">
                <a:solidFill>
                  <a:schemeClr val="bg2">
                    <a:lumMod val="50000"/>
                  </a:schemeClr>
                </a:solidFill>
              </a:rPr>
              <a:t>якісно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bg2">
                    <a:lumMod val="50000"/>
                  </a:schemeClr>
                </a:solidFill>
              </a:rPr>
              <a:t>обслужити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 гостя!»  А як </a:t>
            </a:r>
            <a:r>
              <a:rPr lang="ru-RU" sz="2400" b="1" dirty="0" err="1">
                <a:solidFill>
                  <a:schemeClr val="bg2">
                    <a:lumMod val="50000"/>
                  </a:schemeClr>
                </a:solidFill>
              </a:rPr>
              <a:t>це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 - </a:t>
            </a:r>
            <a:r>
              <a:rPr lang="ru-RU" sz="2400" b="1" dirty="0" err="1">
                <a:solidFill>
                  <a:schemeClr val="bg2">
                    <a:lumMod val="50000"/>
                  </a:schemeClr>
                </a:solidFill>
              </a:rPr>
              <a:t>якісно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, ​​</a:t>
            </a:r>
            <a:r>
              <a:rPr lang="ru-RU" sz="2400" b="1" dirty="0" err="1">
                <a:solidFill>
                  <a:schemeClr val="bg2">
                    <a:lumMod val="50000"/>
                  </a:schemeClr>
                </a:solidFill>
              </a:rPr>
              <a:t>кожен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bg2">
                    <a:lumMod val="50000"/>
                  </a:schemeClr>
                </a:solidFill>
              </a:rPr>
              <a:t>розуміє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bg2">
                    <a:lumMod val="50000"/>
                  </a:schemeClr>
                </a:solidFill>
              </a:rPr>
              <a:t>по-своєму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.  І </a:t>
            </a:r>
            <a:r>
              <a:rPr lang="ru-RU" sz="2400" b="1" dirty="0" err="1">
                <a:solidFill>
                  <a:schemeClr val="bg2">
                    <a:lumMod val="50000"/>
                  </a:schemeClr>
                </a:solidFill>
              </a:rPr>
              <a:t>потім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bg2">
                    <a:lumMod val="50000"/>
                  </a:schemeClr>
                </a:solidFill>
              </a:rPr>
              <a:t>офіціант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bg2">
                    <a:lumMod val="50000"/>
                  </a:schemeClr>
                </a:solidFill>
              </a:rPr>
              <a:t>тремтячими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 руками, </a:t>
            </a:r>
            <a:r>
              <a:rPr lang="ru-RU" sz="2400" b="1" dirty="0" err="1">
                <a:solidFill>
                  <a:schemeClr val="bg2">
                    <a:lumMod val="50000"/>
                  </a:schemeClr>
                </a:solidFill>
              </a:rPr>
              <a:t>спираючись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 на </a:t>
            </a:r>
            <a:r>
              <a:rPr lang="ru-RU" sz="2400" b="1" dirty="0" err="1">
                <a:solidFill>
                  <a:schemeClr val="bg2">
                    <a:lumMod val="50000"/>
                  </a:schemeClr>
                </a:solidFill>
              </a:rPr>
              <a:t>коліно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 і спершись на </a:t>
            </a:r>
            <a:r>
              <a:rPr lang="ru-RU" sz="2400" b="1" dirty="0" err="1">
                <a:solidFill>
                  <a:schemeClr val="bg2">
                    <a:lumMod val="50000"/>
                  </a:schemeClr>
                </a:solidFill>
              </a:rPr>
              <a:t>сусідній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 столик, </a:t>
            </a:r>
            <a:r>
              <a:rPr lang="ru-RU" sz="2400" b="1" dirty="0" err="1">
                <a:solidFill>
                  <a:schemeClr val="bg2">
                    <a:lumMod val="50000"/>
                  </a:schemeClr>
                </a:solidFill>
              </a:rPr>
              <a:t>відкриває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bg2">
                    <a:lumMod val="50000"/>
                  </a:schemeClr>
                </a:solidFill>
              </a:rPr>
              <a:t>пляшку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 вина, </a:t>
            </a:r>
            <a:r>
              <a:rPr lang="ru-RU" sz="2400" b="1" dirty="0" err="1">
                <a:solidFill>
                  <a:schemeClr val="bg2">
                    <a:lumMod val="50000"/>
                  </a:schemeClr>
                </a:solidFill>
              </a:rPr>
              <a:t>засовуючи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 пробку в </a:t>
            </a:r>
            <a:r>
              <a:rPr lang="ru-RU" sz="2400" b="1" dirty="0" err="1">
                <a:solidFill>
                  <a:schemeClr val="bg2">
                    <a:lumMod val="50000"/>
                  </a:schemeClr>
                </a:solidFill>
              </a:rPr>
              <a:t>кишеню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ru-RU" sz="2400" b="1" dirty="0" err="1">
                <a:solidFill>
                  <a:schemeClr val="bg2">
                    <a:lumMod val="50000"/>
                  </a:schemeClr>
                </a:solidFill>
              </a:rPr>
              <a:t>розливає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bg2">
                    <a:lumMod val="50000"/>
                  </a:schemeClr>
                </a:solidFill>
              </a:rPr>
              <a:t>його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ru-RU" sz="2400" b="1" dirty="0" err="1">
                <a:solidFill>
                  <a:schemeClr val="bg2">
                    <a:lumMod val="50000"/>
                  </a:schemeClr>
                </a:solidFill>
              </a:rPr>
              <a:t>перевалюючись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 через </a:t>
            </a:r>
            <a:r>
              <a:rPr lang="ru-RU" sz="2400" b="1" dirty="0" err="1">
                <a:solidFill>
                  <a:schemeClr val="bg2">
                    <a:lumMod val="50000"/>
                  </a:schemeClr>
                </a:solidFill>
              </a:rPr>
              <a:t>стіл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 і </a:t>
            </a:r>
            <a:r>
              <a:rPr lang="ru-RU" sz="2400" b="1" dirty="0" err="1">
                <a:solidFill>
                  <a:schemeClr val="bg2">
                    <a:lumMod val="50000"/>
                  </a:schemeClr>
                </a:solidFill>
              </a:rPr>
              <a:t>нависаючи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 над гостем.</a:t>
            </a:r>
          </a:p>
        </p:txBody>
      </p:sp>
    </p:spTree>
    <p:extLst>
      <p:ext uri="{BB962C8B-B14F-4D97-AF65-F5344CB8AC3E}">
        <p14:creationId xmlns:p14="http://schemas.microsoft.com/office/powerpoint/2010/main" val="115008570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3751579" cy="6858000"/>
            <a:chOff x="0" y="0"/>
            <a:chExt cx="3751579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3751544" cy="6858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019051" y="4784559"/>
              <a:ext cx="1910714" cy="0"/>
            </a:xfrm>
            <a:custGeom>
              <a:avLst/>
              <a:gdLst/>
              <a:ahLst/>
              <a:cxnLst/>
              <a:rect l="l" t="t" r="r" b="b"/>
              <a:pathLst>
                <a:path w="1910714">
                  <a:moveTo>
                    <a:pt x="0" y="0"/>
                  </a:moveTo>
                  <a:lnTo>
                    <a:pt x="1910443" y="1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3962400" y="846835"/>
            <a:ext cx="3429000" cy="1130438"/>
          </a:xfrm>
          <a:prstGeom prst="rect">
            <a:avLst/>
          </a:prstGeom>
        </p:spPr>
        <p:txBody>
          <a:bodyPr vert="horz" wrap="square" lIns="0" tIns="27305" rIns="0" bIns="0" rtlCol="0">
            <a:spAutoFit/>
          </a:bodyPr>
          <a:lstStyle/>
          <a:p>
            <a:pPr marL="12700" marR="5080" lvl="0" indent="645160" algn="ctr" defTabSz="914400" rtl="0" eaLnBrk="1" fontAlgn="auto" latinLnBrk="0" hangingPunct="1">
              <a:lnSpc>
                <a:spcPts val="4300"/>
              </a:lnSpc>
              <a:spcBef>
                <a:spcPts val="2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3600" b="1" spc="229" noProof="0" dirty="0">
                <a:solidFill>
                  <a:srgbClr val="FFC000"/>
                </a:solidFill>
                <a:latin typeface="Calibri"/>
                <a:cs typeface="Calibri"/>
              </a:rPr>
              <a:t>Основні п</a:t>
            </a:r>
            <a:r>
              <a:rPr kumimoji="0" sz="3600" b="1" i="0" u="none" strike="noStrike" kern="1200" cap="none" spc="229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р</a:t>
            </a:r>
            <a:r>
              <a:rPr kumimoji="0" sz="3600" b="1" i="0" u="none" strike="noStrike" kern="1200" cap="none" spc="17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о</a:t>
            </a:r>
            <a:r>
              <a:rPr kumimoji="0" sz="3600" b="1" i="0" u="none" strike="noStrike" kern="1200" cap="none" spc="18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ц</a:t>
            </a:r>
            <a:r>
              <a:rPr kumimoji="0" sz="3600" b="1" i="0" u="none" strike="noStrike" kern="1200" cap="none" spc="38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ес</a:t>
            </a:r>
            <a:r>
              <a:rPr kumimoji="0" lang="uk-UA" sz="3600" b="1" i="0" u="none" strike="noStrike" kern="1200" cap="none" spc="38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и</a:t>
            </a:r>
            <a:endParaRPr kumimoji="0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040248" y="2286000"/>
            <a:ext cx="3351152" cy="28341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204470" algn="l" defTabSz="914400" rtl="0" eaLnBrk="1" fontAlgn="auto" latinLnBrk="0" hangingPunct="1">
              <a:lnSpc>
                <a:spcPct val="15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11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Р</a:t>
            </a:r>
            <a:r>
              <a:rPr kumimoji="0" lang="uk-UA" sz="2000" b="0" i="0" u="none" strike="noStrike" kern="1200" cap="none" spc="11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о</a:t>
            </a:r>
            <a:r>
              <a:rPr kumimoji="0" sz="2000" b="0" i="0" u="none" strike="noStrike" kern="1200" cap="none" spc="110" normalizeH="0" baseline="0" noProof="0" dirty="0" err="1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бота</a:t>
            </a:r>
            <a:r>
              <a:rPr kumimoji="0" sz="2000" b="0" i="0" u="none" strike="noStrike" kern="1200" cap="none" spc="11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lang="uk-UA" sz="2000" spc="105" dirty="0">
                <a:solidFill>
                  <a:srgbClr val="404040"/>
                </a:solidFill>
                <a:latin typeface="Trebuchet MS"/>
                <a:cs typeface="Trebuchet MS"/>
              </a:rPr>
              <a:t>з</a:t>
            </a:r>
            <a:r>
              <a:rPr kumimoji="0" sz="2000" b="0" i="0" u="none" strike="noStrike" kern="1200" cap="none" spc="10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lang="uk-UA" sz="2000" spc="70" dirty="0">
                <a:solidFill>
                  <a:srgbClr val="404040"/>
                </a:solidFill>
                <a:latin typeface="Trebuchet MS"/>
                <a:cs typeface="Trebuchet MS"/>
              </a:rPr>
              <a:t>продукцією</a:t>
            </a:r>
            <a:r>
              <a:rPr kumimoji="0" sz="2000" b="0" i="0" u="none" strike="noStrike" kern="1200" cap="none" spc="7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000" b="0" i="0" u="none" strike="noStrike" kern="1200" cap="none" spc="7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lang="uk-UA" sz="2000" b="0" i="0" u="none" strike="noStrike" kern="1200" cap="none" spc="7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     </a:t>
            </a:r>
            <a:r>
              <a:rPr kumimoji="0" sz="2000" b="0" i="0" u="none" strike="noStrike" kern="1200" cap="none" spc="-65" normalizeH="0" baseline="0" noProof="0" dirty="0" err="1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К</a:t>
            </a:r>
            <a:r>
              <a:rPr kumimoji="0" sz="2000" b="0" i="0" u="none" strike="noStrike" kern="1200" cap="none" spc="245" normalizeH="0" baseline="0" noProof="0" dirty="0" err="1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а</a:t>
            </a:r>
            <a:r>
              <a:rPr kumimoji="0" sz="2000" b="0" i="0" u="none" strike="noStrike" kern="1200" cap="none" spc="100" normalizeH="0" baseline="0" noProof="0" dirty="0" err="1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с</a:t>
            </a:r>
            <a:r>
              <a:rPr kumimoji="0" sz="2000" b="0" i="0" u="none" strike="noStrike" kern="1200" cap="none" spc="135" normalizeH="0" baseline="0" noProof="0" dirty="0" err="1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о</a:t>
            </a:r>
            <a:r>
              <a:rPr kumimoji="0" sz="2000" b="0" i="0" u="none" strike="noStrike" kern="1200" cap="none" spc="105" normalizeH="0" baseline="0" noProof="0" dirty="0" err="1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ва</a:t>
            </a:r>
            <a:r>
              <a:rPr kumimoji="0" sz="2000" b="0" i="0" u="none" strike="noStrike" kern="1200" cap="none" spc="-50" normalizeH="0" baseline="0" noProof="0" dirty="0" err="1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я</a:t>
            </a:r>
            <a:r>
              <a:rPr kumimoji="0" sz="2000" b="0" i="0" u="none" strike="noStrike" kern="1200" cap="none" spc="-10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2000" b="0" i="0" u="none" strike="noStrike" kern="1200" cap="none" spc="30" normalizeH="0" baseline="0" noProof="0" dirty="0" err="1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п</a:t>
            </a:r>
            <a:r>
              <a:rPr kumimoji="0" sz="2000" b="0" i="0" u="none" strike="noStrike" kern="1200" cap="none" spc="155" normalizeH="0" baseline="0" noProof="0" dirty="0" err="1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р</a:t>
            </a:r>
            <a:r>
              <a:rPr kumimoji="0" sz="2000" b="0" i="0" u="none" strike="noStrike" kern="1200" cap="none" spc="135" normalizeH="0" baseline="0" noProof="0" dirty="0" err="1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о</a:t>
            </a:r>
            <a:r>
              <a:rPr kumimoji="0" sz="2000" b="0" i="0" u="none" strike="noStrike" kern="1200" cap="none" spc="45" normalizeH="0" baseline="0" noProof="0" dirty="0" err="1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гр</a:t>
            </a:r>
            <a:r>
              <a:rPr kumimoji="0" sz="2000" b="0" i="0" u="none" strike="noStrike" kern="1200" cap="none" spc="245" normalizeH="0" baseline="0" noProof="0" dirty="0" err="1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а</a:t>
            </a:r>
            <a:r>
              <a:rPr kumimoji="0" sz="2000" b="0" i="0" u="none" strike="noStrike" kern="1200" cap="none" spc="-105" normalizeH="0" baseline="0" noProof="0" dirty="0" err="1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м</a:t>
            </a:r>
            <a:r>
              <a:rPr kumimoji="0" sz="2000" b="0" i="0" u="none" strike="noStrike" kern="1200" cap="none" spc="245" normalizeH="0" baseline="0" noProof="0" dirty="0" err="1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а</a:t>
            </a:r>
            <a:endParaRPr lang="uk-UA" sz="2000" spc="245" dirty="0">
              <a:solidFill>
                <a:srgbClr val="404040"/>
              </a:solidFill>
              <a:latin typeface="Trebuchet MS"/>
              <a:cs typeface="Trebuchet MS"/>
            </a:endParaRPr>
          </a:p>
          <a:p>
            <a:pPr marL="12700" marR="5080" lvl="0" indent="204470" algn="l" defTabSz="914400" rtl="0" eaLnBrk="1" fontAlgn="auto" latinLnBrk="0" hangingPunct="1">
              <a:lnSpc>
                <a:spcPct val="15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2000" spc="245" dirty="0">
                <a:solidFill>
                  <a:srgbClr val="404040"/>
                </a:solidFill>
                <a:latin typeface="Trebuchet MS"/>
                <a:cs typeface="Trebuchet MS"/>
              </a:rPr>
              <a:t>Звітність</a:t>
            </a:r>
          </a:p>
          <a:p>
            <a:pPr marL="12700" marR="5080" lvl="0" indent="204470" algn="l" defTabSz="914400" rtl="0" eaLnBrk="1" fontAlgn="auto" latinLnBrk="0" hangingPunct="1">
              <a:lnSpc>
                <a:spcPct val="15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0" i="0" u="none" strike="noStrike" kern="1200" cap="none" spc="24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Контроль</a:t>
            </a:r>
          </a:p>
          <a:p>
            <a:pPr marL="12700" marR="5080" lvl="0" indent="204470" algn="l" defTabSz="914400" rtl="0" eaLnBrk="1" fontAlgn="auto" latinLnBrk="0" hangingPunct="1">
              <a:lnSpc>
                <a:spcPct val="15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2000" spc="245" dirty="0">
                <a:solidFill>
                  <a:srgbClr val="404040"/>
                </a:solidFill>
                <a:latin typeface="Trebuchet MS"/>
                <a:cs typeface="Trebuchet MS"/>
              </a:rPr>
              <a:t>База даних </a:t>
            </a:r>
          </a:p>
          <a:p>
            <a:pPr marL="12700" marR="5080" lvl="0" indent="204470" algn="l" defTabSz="914400" rtl="0" eaLnBrk="1" fontAlgn="auto" latinLnBrk="0" hangingPunct="1">
              <a:lnSpc>
                <a:spcPct val="15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2000" spc="245" dirty="0">
                <a:solidFill>
                  <a:srgbClr val="404040"/>
                </a:solidFill>
                <a:latin typeface="Trebuchet MS"/>
                <a:cs typeface="Trebuchet MS"/>
              </a:rPr>
              <a:t>тощо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943850" y="0"/>
            <a:ext cx="42481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5899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91061A-C95F-8608-A6F0-2CCEEE2ADF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1254" y="304800"/>
            <a:ext cx="5689915" cy="492443"/>
          </a:xfrm>
        </p:spPr>
        <p:txBody>
          <a:bodyPr/>
          <a:lstStyle/>
          <a:p>
            <a:r>
              <a:rPr lang="uk-UA" dirty="0"/>
              <a:t>СТИЛІ УПРАВЛІННЯ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C0E3E0B-E89A-DE8E-5CAC-56CB67F04760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228600" y="1213008"/>
            <a:ext cx="8686800" cy="4801314"/>
          </a:xfrm>
        </p:spPr>
        <p:txBody>
          <a:bodyPr/>
          <a:lstStyle/>
          <a:p>
            <a:r>
              <a:rPr lang="ru-RU" sz="2400" u="sng" dirty="0" err="1"/>
              <a:t>Авторитарний</a:t>
            </a:r>
            <a:r>
              <a:rPr lang="ru-RU" sz="2400" u="sng" dirty="0"/>
              <a:t> стиль </a:t>
            </a:r>
            <a:r>
              <a:rPr lang="ru-RU" sz="2400" dirty="0"/>
              <a:t>– </a:t>
            </a:r>
            <a:r>
              <a:rPr lang="ru-RU" sz="2400" dirty="0" err="1"/>
              <a:t>це</a:t>
            </a:r>
            <a:r>
              <a:rPr lang="ru-RU" sz="2400" dirty="0"/>
              <a:t> </a:t>
            </a:r>
            <a:r>
              <a:rPr lang="ru-RU" sz="2400" dirty="0" err="1"/>
              <a:t>поведінка</a:t>
            </a:r>
            <a:r>
              <a:rPr lang="ru-RU" sz="2400" dirty="0"/>
              <a:t> </a:t>
            </a:r>
            <a:r>
              <a:rPr lang="ru-RU" sz="2400" dirty="0" err="1"/>
              <a:t>керівника</a:t>
            </a:r>
            <a:r>
              <a:rPr lang="ru-RU" sz="2400" dirty="0"/>
              <a:t>,</a:t>
            </a:r>
          </a:p>
          <a:p>
            <a:r>
              <a:rPr lang="ru-RU" sz="2400" dirty="0"/>
              <a:t> </a:t>
            </a:r>
            <a:r>
              <a:rPr lang="ru-RU" sz="2400" dirty="0" err="1"/>
              <a:t>який</a:t>
            </a:r>
            <a:r>
              <a:rPr lang="ru-RU" sz="2400" dirty="0"/>
              <a:t> </a:t>
            </a:r>
            <a:r>
              <a:rPr lang="ru-RU" sz="2400" dirty="0" err="1"/>
              <a:t>має</a:t>
            </a:r>
            <a:r>
              <a:rPr lang="ru-RU" sz="2400" dirty="0"/>
              <a:t> </a:t>
            </a:r>
            <a:r>
              <a:rPr lang="ru-RU" sz="2400" dirty="0" err="1"/>
              <a:t>достатній</a:t>
            </a:r>
            <a:r>
              <a:rPr lang="ru-RU" sz="2400" dirty="0"/>
              <a:t> </a:t>
            </a:r>
            <a:r>
              <a:rPr lang="ru-RU" sz="2400" dirty="0" err="1"/>
              <a:t>обсяг</a:t>
            </a:r>
            <a:r>
              <a:rPr lang="ru-RU" sz="2400" dirty="0"/>
              <a:t> </a:t>
            </a:r>
            <a:r>
              <a:rPr lang="ru-RU" sz="2400" dirty="0" err="1"/>
              <a:t>влади</a:t>
            </a:r>
            <a:r>
              <a:rPr lang="ru-RU" sz="2400" dirty="0"/>
              <a:t> для </a:t>
            </a:r>
          </a:p>
          <a:p>
            <a:r>
              <a:rPr lang="ru-RU" sz="2400" dirty="0" err="1"/>
              <a:t>нав'язування</a:t>
            </a:r>
            <a:r>
              <a:rPr lang="ru-RU" sz="2400" dirty="0"/>
              <a:t> </a:t>
            </a:r>
            <a:r>
              <a:rPr lang="ru-RU" sz="2400" dirty="0" err="1"/>
              <a:t>своєї</a:t>
            </a:r>
            <a:r>
              <a:rPr lang="ru-RU" sz="2400" dirty="0"/>
              <a:t> </a:t>
            </a:r>
            <a:r>
              <a:rPr lang="ru-RU" sz="2400" dirty="0" err="1"/>
              <a:t>волі</a:t>
            </a:r>
            <a:r>
              <a:rPr lang="ru-RU" sz="2400" dirty="0"/>
              <a:t> </a:t>
            </a:r>
            <a:r>
              <a:rPr lang="ru-RU" sz="2400" dirty="0" err="1"/>
              <a:t>підлеглим</a:t>
            </a:r>
            <a:r>
              <a:rPr lang="ru-RU" sz="2400" dirty="0"/>
              <a:t>.</a:t>
            </a:r>
          </a:p>
          <a:p>
            <a:endParaRPr lang="ru-RU" sz="2400" dirty="0"/>
          </a:p>
          <a:p>
            <a:r>
              <a:rPr lang="ru-RU" sz="2400" dirty="0" err="1"/>
              <a:t>Основними</a:t>
            </a:r>
            <a:r>
              <a:rPr lang="ru-RU" sz="2400" dirty="0"/>
              <a:t> </a:t>
            </a:r>
            <a:r>
              <a:rPr lang="ru-RU" sz="2400" dirty="0" err="1"/>
              <a:t>позитивними</a:t>
            </a:r>
            <a:r>
              <a:rPr lang="ru-RU" sz="2400" dirty="0"/>
              <a:t> характеристиками є: </a:t>
            </a:r>
            <a:r>
              <a:rPr lang="ru-RU" sz="2400" dirty="0" err="1"/>
              <a:t>відданість</a:t>
            </a:r>
            <a:r>
              <a:rPr lang="ru-RU" sz="2400" dirty="0"/>
              <a:t>, </a:t>
            </a:r>
            <a:r>
              <a:rPr lang="ru-RU" sz="2400" dirty="0" err="1"/>
              <a:t>ризикованість</a:t>
            </a:r>
            <a:r>
              <a:rPr lang="ru-RU" sz="2400" dirty="0"/>
              <a:t>, </a:t>
            </a:r>
            <a:r>
              <a:rPr lang="ru-RU" sz="2400" dirty="0" err="1"/>
              <a:t>оперативність</a:t>
            </a:r>
            <a:r>
              <a:rPr lang="ru-RU" sz="2400" dirty="0"/>
              <a:t>, </a:t>
            </a:r>
            <a:r>
              <a:rPr lang="ru-RU" sz="2400" dirty="0" err="1"/>
              <a:t>настирливість</a:t>
            </a:r>
            <a:r>
              <a:rPr lang="ru-RU" sz="2400" dirty="0"/>
              <a:t> </a:t>
            </a:r>
          </a:p>
          <a:p>
            <a:r>
              <a:rPr lang="ru-RU" sz="2400" dirty="0" err="1"/>
              <a:t>тощо</a:t>
            </a:r>
            <a:r>
              <a:rPr lang="ru-RU" sz="2400" dirty="0"/>
              <a:t>.</a:t>
            </a:r>
          </a:p>
          <a:p>
            <a:endParaRPr lang="ru-RU" sz="2400" dirty="0"/>
          </a:p>
          <a:p>
            <a:r>
              <a:rPr lang="ru-RU" sz="2400" dirty="0" err="1"/>
              <a:t>Негативним</a:t>
            </a:r>
            <a:r>
              <a:rPr lang="ru-RU" sz="2400" dirty="0"/>
              <a:t> є: </a:t>
            </a:r>
            <a:r>
              <a:rPr lang="ru-RU" sz="2400" dirty="0" err="1"/>
              <a:t>надмірна</a:t>
            </a:r>
            <a:r>
              <a:rPr lang="ru-RU" sz="2400" dirty="0"/>
              <a:t> </a:t>
            </a:r>
            <a:r>
              <a:rPr lang="ru-RU" sz="2400" dirty="0" err="1"/>
              <a:t>централізація</a:t>
            </a:r>
            <a:r>
              <a:rPr lang="ru-RU" sz="2400" dirty="0"/>
              <a:t> </a:t>
            </a:r>
            <a:r>
              <a:rPr lang="ru-RU" sz="2400" dirty="0" err="1"/>
              <a:t>влади</a:t>
            </a:r>
            <a:r>
              <a:rPr lang="ru-RU" sz="2400" dirty="0"/>
              <a:t>, </a:t>
            </a:r>
            <a:r>
              <a:rPr lang="ru-RU" sz="2400" dirty="0" err="1"/>
              <a:t>свідоме</a:t>
            </a:r>
            <a:r>
              <a:rPr lang="ru-RU" sz="2400" dirty="0"/>
              <a:t> </a:t>
            </a:r>
            <a:r>
              <a:rPr lang="ru-RU" sz="2400" dirty="0" err="1"/>
              <a:t>обмеження</a:t>
            </a:r>
            <a:r>
              <a:rPr lang="ru-RU" sz="2400" dirty="0"/>
              <a:t> </a:t>
            </a:r>
            <a:r>
              <a:rPr lang="ru-RU" sz="2400" dirty="0" err="1"/>
              <a:t>контактів</a:t>
            </a:r>
            <a:r>
              <a:rPr lang="ru-RU" sz="2400" dirty="0"/>
              <a:t> з </a:t>
            </a:r>
            <a:r>
              <a:rPr lang="ru-RU" sz="2400" dirty="0" err="1"/>
              <a:t>підлеглими</a:t>
            </a:r>
            <a:r>
              <a:rPr lang="ru-RU" sz="2400" dirty="0"/>
              <a:t>, </a:t>
            </a:r>
            <a:r>
              <a:rPr lang="ru-RU" sz="2400" dirty="0" err="1"/>
              <a:t>нетерпимість</a:t>
            </a:r>
            <a:r>
              <a:rPr lang="ru-RU" sz="2400" dirty="0"/>
              <a:t> до </a:t>
            </a:r>
            <a:r>
              <a:rPr lang="ru-RU" sz="2400" dirty="0" err="1"/>
              <a:t>заперечень</a:t>
            </a:r>
            <a:r>
              <a:rPr lang="ru-RU" sz="2400" dirty="0"/>
              <a:t>, </a:t>
            </a:r>
            <a:r>
              <a:rPr lang="ru-RU" sz="2400" dirty="0" err="1"/>
              <a:t>формальне</a:t>
            </a:r>
            <a:r>
              <a:rPr lang="ru-RU" sz="2400" dirty="0"/>
              <a:t> </a:t>
            </a:r>
            <a:r>
              <a:rPr lang="ru-RU" sz="2400" dirty="0" err="1"/>
              <a:t>проведення</a:t>
            </a:r>
            <a:r>
              <a:rPr lang="ru-RU" sz="2400" dirty="0"/>
              <a:t> </a:t>
            </a:r>
            <a:r>
              <a:rPr lang="ru-RU" sz="2400" dirty="0" err="1"/>
              <a:t>нарад</a:t>
            </a:r>
            <a:r>
              <a:rPr lang="ru-RU" sz="2400" dirty="0"/>
              <a:t>, </a:t>
            </a:r>
            <a:r>
              <a:rPr lang="ru-RU" sz="2400" dirty="0" err="1"/>
              <a:t>перевищення</a:t>
            </a:r>
            <a:r>
              <a:rPr lang="ru-RU" sz="2400" dirty="0"/>
              <a:t> меж </a:t>
            </a:r>
            <a:r>
              <a:rPr lang="ru-RU" sz="2400" dirty="0" err="1"/>
              <a:t>законів</a:t>
            </a:r>
            <a:r>
              <a:rPr lang="ru-RU" sz="2400" dirty="0"/>
              <a:t>, </a:t>
            </a:r>
            <a:r>
              <a:rPr lang="ru-RU" sz="2400" dirty="0" err="1"/>
              <a:t>часте</a:t>
            </a:r>
            <a:r>
              <a:rPr lang="ru-RU" sz="2400" dirty="0"/>
              <a:t> </a:t>
            </a:r>
            <a:r>
              <a:rPr lang="ru-RU" sz="2400" dirty="0" err="1"/>
              <a:t>застосування</a:t>
            </a:r>
            <a:r>
              <a:rPr lang="ru-RU" sz="2400" dirty="0"/>
              <a:t> </a:t>
            </a:r>
            <a:r>
              <a:rPr lang="ru-RU" sz="2400" dirty="0" err="1"/>
              <a:t>адміністративних</a:t>
            </a:r>
            <a:r>
              <a:rPr lang="ru-RU" sz="2400" dirty="0"/>
              <a:t> </a:t>
            </a:r>
            <a:r>
              <a:rPr lang="ru-RU" sz="2400" dirty="0" err="1"/>
              <a:t>стягнень</a:t>
            </a:r>
            <a:r>
              <a:rPr lang="ru-RU" sz="2400" dirty="0"/>
              <a:t> </a:t>
            </a:r>
            <a:r>
              <a:rPr lang="ru-RU" sz="2400" dirty="0" err="1"/>
              <a:t>тощо</a:t>
            </a:r>
            <a:r>
              <a:rPr lang="ru-RU" sz="2400" dirty="0"/>
              <a:t>.</a:t>
            </a:r>
            <a:endParaRPr lang="uk-UA" sz="2400" dirty="0"/>
          </a:p>
        </p:txBody>
      </p:sp>
      <p:pic>
        <p:nvPicPr>
          <p:cNvPr id="1026" name="Picture 2" descr="Стиль керівника">
            <a:extLst>
              <a:ext uri="{FF2B5EF4-FFF2-40B4-BE49-F238E27FC236}">
                <a16:creationId xmlns:a16="http://schemas.microsoft.com/office/drawing/2014/main" id="{490E40A4-C06A-AB42-8D73-5CF6C2F762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304800"/>
            <a:ext cx="5181600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378933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8FF112-DE09-6B25-81F1-C15139993E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CDDEA31-A5BB-6BD4-5FEB-00F5033A75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81001" y="210026"/>
            <a:ext cx="5532120" cy="6647974"/>
          </a:xfrm>
        </p:spPr>
        <p:txBody>
          <a:bodyPr/>
          <a:lstStyle/>
          <a:p>
            <a:r>
              <a:rPr lang="ru-RU" sz="2400" u="sng" dirty="0" err="1"/>
              <a:t>Демократичний</a:t>
            </a:r>
            <a:r>
              <a:rPr lang="ru-RU" sz="2400" u="sng" dirty="0"/>
              <a:t> стиль </a:t>
            </a:r>
            <a:r>
              <a:rPr lang="ru-RU" sz="2400" dirty="0"/>
              <a:t>– </a:t>
            </a:r>
            <a:r>
              <a:rPr lang="ru-RU" sz="2400" dirty="0" err="1"/>
              <a:t>це</a:t>
            </a:r>
            <a:r>
              <a:rPr lang="ru-RU" sz="2400" dirty="0"/>
              <a:t> </a:t>
            </a:r>
            <a:r>
              <a:rPr lang="ru-RU" sz="2400" dirty="0" err="1"/>
              <a:t>поведінка</a:t>
            </a:r>
            <a:r>
              <a:rPr lang="ru-RU" sz="2400" dirty="0"/>
              <a:t> </a:t>
            </a:r>
            <a:r>
              <a:rPr lang="ru-RU" sz="2400" dirty="0" err="1"/>
              <a:t>керівника</a:t>
            </a:r>
            <a:r>
              <a:rPr lang="ru-RU" sz="2400" dirty="0"/>
              <a:t>, </a:t>
            </a:r>
            <a:r>
              <a:rPr lang="ru-RU" sz="2400" dirty="0" err="1"/>
              <a:t>який</a:t>
            </a:r>
            <a:r>
              <a:rPr lang="ru-RU" sz="2400" dirty="0"/>
              <a:t> </a:t>
            </a:r>
            <a:r>
              <a:rPr lang="ru-RU" sz="2400" dirty="0" err="1"/>
              <a:t>намагається</a:t>
            </a:r>
            <a:r>
              <a:rPr lang="ru-RU" sz="2400" dirty="0"/>
              <a:t> не </a:t>
            </a:r>
            <a:r>
              <a:rPr lang="ru-RU" sz="2400" dirty="0" err="1"/>
              <a:t>нав'язувати</a:t>
            </a:r>
            <a:r>
              <a:rPr lang="ru-RU" sz="2400" dirty="0"/>
              <a:t> свою волю </a:t>
            </a:r>
            <a:r>
              <a:rPr lang="ru-RU" sz="2400" dirty="0" err="1"/>
              <a:t>підлеглим</a:t>
            </a:r>
            <a:r>
              <a:rPr lang="ru-RU" sz="2400" dirty="0"/>
              <a:t>, а </a:t>
            </a:r>
            <a:r>
              <a:rPr lang="ru-RU" sz="2400" dirty="0" err="1"/>
              <a:t>створює</a:t>
            </a:r>
            <a:r>
              <a:rPr lang="ru-RU" sz="2400" dirty="0"/>
              <a:t> </a:t>
            </a:r>
            <a:r>
              <a:rPr lang="ru-RU" sz="2400" dirty="0" err="1"/>
              <a:t>клімат</a:t>
            </a:r>
            <a:r>
              <a:rPr lang="ru-RU" sz="2400" dirty="0"/>
              <a:t> у </a:t>
            </a:r>
            <a:r>
              <a:rPr lang="ru-RU" sz="2400" dirty="0" err="1"/>
              <a:t>колективі</a:t>
            </a:r>
            <a:r>
              <a:rPr lang="ru-RU" sz="2400" dirty="0"/>
              <a:t>, де </a:t>
            </a:r>
            <a:r>
              <a:rPr lang="ru-RU" sz="2400" dirty="0" err="1"/>
              <a:t>працівники</a:t>
            </a:r>
            <a:r>
              <a:rPr lang="ru-RU" sz="2400" dirty="0"/>
              <a:t> </a:t>
            </a:r>
            <a:r>
              <a:rPr lang="ru-RU" sz="2400" dirty="0" err="1"/>
              <a:t>мотивують</a:t>
            </a:r>
            <a:r>
              <a:rPr lang="ru-RU" sz="2400" dirty="0"/>
              <a:t> себе </a:t>
            </a:r>
            <a:r>
              <a:rPr lang="ru-RU" sz="2400" dirty="0" err="1"/>
              <a:t>самі</a:t>
            </a:r>
            <a:r>
              <a:rPr lang="ru-RU" sz="2400" dirty="0"/>
              <a:t> до </a:t>
            </a:r>
            <a:r>
              <a:rPr lang="ru-RU" sz="2400" dirty="0" err="1"/>
              <a:t>праці</a:t>
            </a:r>
            <a:r>
              <a:rPr lang="ru-RU" sz="2400" dirty="0"/>
              <a:t> через потреби </a:t>
            </a:r>
            <a:r>
              <a:rPr lang="ru-RU" sz="2400" dirty="0" err="1"/>
              <a:t>вищого</a:t>
            </a:r>
            <a:r>
              <a:rPr lang="ru-RU" sz="2400" dirty="0"/>
              <a:t> </a:t>
            </a:r>
            <a:r>
              <a:rPr lang="ru-RU" sz="2400" dirty="0" err="1"/>
              <a:t>рівня</a:t>
            </a:r>
            <a:r>
              <a:rPr lang="ru-RU" sz="2400" dirty="0"/>
              <a:t>.</a:t>
            </a:r>
          </a:p>
          <a:p>
            <a:endParaRPr lang="ru-RU" sz="2400" dirty="0"/>
          </a:p>
          <a:p>
            <a:r>
              <a:rPr lang="ru-RU" sz="2400" dirty="0" err="1"/>
              <a:t>Основними</a:t>
            </a:r>
            <a:r>
              <a:rPr lang="ru-RU" sz="2400" dirty="0"/>
              <a:t> </a:t>
            </a:r>
            <a:r>
              <a:rPr lang="ru-RU" sz="2400" dirty="0" err="1"/>
              <a:t>позитивними</a:t>
            </a:r>
            <a:r>
              <a:rPr lang="ru-RU" sz="2400" dirty="0"/>
              <a:t> характеристиками </a:t>
            </a:r>
            <a:r>
              <a:rPr lang="ru-RU" sz="2400" dirty="0" err="1"/>
              <a:t>керівника</a:t>
            </a:r>
            <a:r>
              <a:rPr lang="ru-RU" sz="2400" dirty="0"/>
              <a:t>-демократа є </a:t>
            </a:r>
            <a:r>
              <a:rPr lang="ru-RU" sz="2400" dirty="0" err="1"/>
              <a:t>справедливість</a:t>
            </a:r>
            <a:r>
              <a:rPr lang="ru-RU" sz="2400" dirty="0"/>
              <a:t>, </a:t>
            </a:r>
            <a:r>
              <a:rPr lang="ru-RU" sz="2400" dirty="0" err="1"/>
              <a:t>повага</a:t>
            </a:r>
            <a:r>
              <a:rPr lang="ru-RU" sz="2400" dirty="0"/>
              <a:t> до </a:t>
            </a:r>
            <a:r>
              <a:rPr lang="ru-RU" sz="2400" dirty="0" err="1"/>
              <a:t>підлеглих</a:t>
            </a:r>
            <a:r>
              <a:rPr lang="ru-RU" sz="2400" dirty="0"/>
              <a:t>, </a:t>
            </a:r>
            <a:r>
              <a:rPr lang="ru-RU" sz="2400" dirty="0" err="1"/>
              <a:t>турбота</a:t>
            </a:r>
            <a:r>
              <a:rPr lang="ru-RU" sz="2400" dirty="0"/>
              <a:t> про них, </a:t>
            </a:r>
            <a:r>
              <a:rPr lang="ru-RU" sz="2400" dirty="0" err="1"/>
              <a:t>делегування</a:t>
            </a:r>
            <a:r>
              <a:rPr lang="ru-RU" sz="2400" dirty="0"/>
              <a:t> </a:t>
            </a:r>
            <a:r>
              <a:rPr lang="ru-RU" sz="2400" dirty="0" err="1"/>
              <a:t>другорядних</a:t>
            </a:r>
            <a:r>
              <a:rPr lang="ru-RU" sz="2400" dirty="0"/>
              <a:t> </a:t>
            </a:r>
            <a:r>
              <a:rPr lang="ru-RU" sz="2400" dirty="0" err="1"/>
              <a:t>питань</a:t>
            </a:r>
            <a:r>
              <a:rPr lang="ru-RU" sz="2400" dirty="0"/>
              <a:t> </a:t>
            </a:r>
            <a:r>
              <a:rPr lang="ru-RU" sz="2400" dirty="0" err="1"/>
              <a:t>підлеглим</a:t>
            </a:r>
            <a:r>
              <a:rPr lang="ru-RU" sz="2400" dirty="0"/>
              <a:t>, </a:t>
            </a:r>
            <a:r>
              <a:rPr lang="ru-RU" sz="2400" dirty="0" err="1"/>
              <a:t>прислуховування</a:t>
            </a:r>
            <a:r>
              <a:rPr lang="ru-RU" sz="2400" dirty="0"/>
              <a:t> до думок </a:t>
            </a:r>
            <a:r>
              <a:rPr lang="ru-RU" sz="2400" dirty="0" err="1"/>
              <a:t>підлеглих</a:t>
            </a:r>
            <a:r>
              <a:rPr lang="ru-RU" sz="2400" dirty="0"/>
              <a:t>, </a:t>
            </a:r>
            <a:r>
              <a:rPr lang="ru-RU" sz="2400" dirty="0" err="1"/>
              <a:t>доведення</a:t>
            </a:r>
            <a:r>
              <a:rPr lang="ru-RU" sz="2400" dirty="0"/>
              <a:t> </a:t>
            </a:r>
            <a:r>
              <a:rPr lang="ru-RU" sz="2400" dirty="0" err="1"/>
              <a:t>вказівок</a:t>
            </a:r>
            <a:r>
              <a:rPr lang="ru-RU" sz="2400" dirty="0"/>
              <a:t> </a:t>
            </a:r>
            <a:r>
              <a:rPr lang="ru-RU" sz="2400" dirty="0" err="1"/>
              <a:t>підлеглим</a:t>
            </a:r>
            <a:r>
              <a:rPr lang="ru-RU" sz="2400" dirty="0"/>
              <a:t> у </a:t>
            </a:r>
            <a:r>
              <a:rPr lang="ru-RU" sz="2400" dirty="0" err="1"/>
              <a:t>вигляді</a:t>
            </a:r>
            <a:r>
              <a:rPr lang="ru-RU" sz="2400" dirty="0"/>
              <a:t> </a:t>
            </a:r>
            <a:r>
              <a:rPr lang="ru-RU" sz="2400" dirty="0" err="1"/>
              <a:t>пропозицій</a:t>
            </a:r>
            <a:r>
              <a:rPr lang="ru-RU" sz="2400" dirty="0"/>
              <a:t>, </a:t>
            </a:r>
            <a:r>
              <a:rPr lang="ru-RU" sz="2400" dirty="0" err="1"/>
              <a:t>порад</a:t>
            </a:r>
            <a:r>
              <a:rPr lang="ru-RU" sz="2400" dirty="0"/>
              <a:t> і </a:t>
            </a:r>
            <a:r>
              <a:rPr lang="ru-RU" sz="2400" dirty="0" err="1"/>
              <a:t>навіть</a:t>
            </a:r>
            <a:r>
              <a:rPr lang="ru-RU" sz="2400" dirty="0"/>
              <a:t> </a:t>
            </a:r>
            <a:r>
              <a:rPr lang="ru-RU" sz="2400" dirty="0" err="1"/>
              <a:t>прохань</a:t>
            </a:r>
            <a:r>
              <a:rPr lang="ru-RU" sz="2400" dirty="0"/>
              <a:t>, </a:t>
            </a:r>
            <a:r>
              <a:rPr lang="ru-RU" sz="2400" dirty="0" err="1"/>
              <a:t>інформування</a:t>
            </a:r>
            <a:r>
              <a:rPr lang="ru-RU" sz="2400" dirty="0"/>
              <a:t> </a:t>
            </a:r>
            <a:r>
              <a:rPr lang="ru-RU" sz="2400" dirty="0" err="1"/>
              <a:t>колективу</a:t>
            </a:r>
            <a:r>
              <a:rPr lang="ru-RU" sz="2400" dirty="0"/>
              <a:t> про стан справ та </a:t>
            </a:r>
            <a:r>
              <a:rPr lang="ru-RU" sz="2400" dirty="0" err="1"/>
              <a:t>перспективи</a:t>
            </a:r>
            <a:r>
              <a:rPr lang="ru-RU" sz="2400" dirty="0"/>
              <a:t> </a:t>
            </a:r>
            <a:r>
              <a:rPr lang="ru-RU" sz="2400" dirty="0" err="1"/>
              <a:t>розвитку</a:t>
            </a:r>
            <a:r>
              <a:rPr lang="ru-RU" sz="2400" dirty="0"/>
              <a:t> </a:t>
            </a:r>
            <a:r>
              <a:rPr lang="ru-RU" sz="2400" dirty="0" err="1"/>
              <a:t>організації</a:t>
            </a:r>
            <a:r>
              <a:rPr lang="ru-RU" sz="2400" dirty="0"/>
              <a:t> </a:t>
            </a:r>
            <a:r>
              <a:rPr lang="ru-RU" sz="2400" dirty="0" err="1"/>
              <a:t>тощо</a:t>
            </a:r>
            <a:r>
              <a:rPr lang="ru-RU" sz="2400" dirty="0"/>
              <a:t>.</a:t>
            </a:r>
            <a:endParaRPr lang="uk-UA" sz="2400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29F34EB-B764-93C2-D2F9-DC8C2E54440F}"/>
              </a:ext>
            </a:extLst>
          </p:cNvPr>
          <p:cNvSpPr>
            <a:spLocks noGrp="1"/>
          </p:cNvSpPr>
          <p:nvPr>
            <p:ph sz="half" idx="3"/>
          </p:nvPr>
        </p:nvSpPr>
        <p:spPr>
          <a:xfrm>
            <a:off x="6278881" y="173867"/>
            <a:ext cx="5678657" cy="6647974"/>
          </a:xfrm>
        </p:spPr>
        <p:txBody>
          <a:bodyPr/>
          <a:lstStyle/>
          <a:p>
            <a:r>
              <a:rPr lang="uk-UA" sz="2400" u="sng" dirty="0"/>
              <a:t>Ліберальний стиль </a:t>
            </a:r>
            <a:r>
              <a:rPr lang="uk-UA" sz="2400" dirty="0"/>
              <a:t>– це поведінка керівника, який надає своїм підлеглим майже повну волю у виборі завдань та контролю за ними.</a:t>
            </a:r>
          </a:p>
          <a:p>
            <a:endParaRPr lang="uk-UA" sz="2400" dirty="0"/>
          </a:p>
          <a:p>
            <a:r>
              <a:rPr lang="uk-UA" sz="2400" dirty="0"/>
              <a:t>Основними позитивними характеристиками керівника-ліберала є: ввічливість, добродушність до підлеглих, готовність вислуховувати пропозиції та навіть критику підлеглих тощо.</a:t>
            </a:r>
          </a:p>
          <a:p>
            <a:r>
              <a:rPr lang="uk-UA" sz="2400" dirty="0"/>
              <a:t>Негативним у керівника-ліберала є: відсутність ініціативи, очікування вказівок зверху, невпевненість, легкість впливу оточуючих, невимогливість до підлеглих, легко роздає нереальні обіцянки, безконтрольність, якщо вказівка не виконується підлеглим, може виконувати її сам тощо.</a:t>
            </a:r>
          </a:p>
        </p:txBody>
      </p:sp>
    </p:spTree>
    <p:extLst>
      <p:ext uri="{BB962C8B-B14F-4D97-AF65-F5344CB8AC3E}">
        <p14:creationId xmlns:p14="http://schemas.microsoft.com/office/powerpoint/2010/main" val="39441176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7200" y="1143000"/>
            <a:ext cx="5181600" cy="3764491"/>
          </a:xfrm>
          <a:prstGeom prst="rect">
            <a:avLst/>
          </a:prstGeom>
        </p:spPr>
        <p:txBody>
          <a:bodyPr vert="horz" wrap="square" lIns="0" tIns="205104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614"/>
              </a:spcBef>
              <a:buSzPct val="102127"/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ru-RU" sz="3525" spc="67" baseline="1182" dirty="0" err="1">
                <a:latin typeface="Trebuchet MS"/>
                <a:cs typeface="Trebuchet MS"/>
              </a:rPr>
              <a:t>Гість</a:t>
            </a:r>
            <a:r>
              <a:rPr lang="ru-RU" sz="3525" spc="67" baseline="1182" dirty="0">
                <a:latin typeface="Trebuchet MS"/>
                <a:cs typeface="Trebuchet MS"/>
              </a:rPr>
              <a:t> </a:t>
            </a:r>
            <a:r>
              <a:rPr lang="ru-RU" sz="3525" spc="67" baseline="1182" dirty="0" err="1">
                <a:latin typeface="Trebuchet MS"/>
                <a:cs typeface="Trebuchet MS"/>
              </a:rPr>
              <a:t>незадоволений</a:t>
            </a:r>
            <a:r>
              <a:rPr lang="ru-RU" sz="3525" spc="67" baseline="1182" dirty="0">
                <a:latin typeface="Trebuchet MS"/>
                <a:cs typeface="Trebuchet MS"/>
              </a:rPr>
              <a:t> </a:t>
            </a:r>
            <a:r>
              <a:rPr lang="ru-RU" sz="3525" spc="67" baseline="1182" dirty="0" err="1">
                <a:latin typeface="Trebuchet MS"/>
                <a:cs typeface="Trebuchet MS"/>
              </a:rPr>
              <a:t>офіціантом</a:t>
            </a:r>
            <a:endParaRPr lang="ru-RU" sz="3525" spc="67" baseline="1182" dirty="0">
              <a:latin typeface="Trebuchet MS"/>
              <a:cs typeface="Trebuchet MS"/>
            </a:endParaRPr>
          </a:p>
          <a:p>
            <a:pPr marL="355600" indent="-342900">
              <a:lnSpc>
                <a:spcPct val="100000"/>
              </a:lnSpc>
              <a:spcBef>
                <a:spcPts val="1614"/>
              </a:spcBef>
              <a:buSzPct val="102127"/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ru-RU" sz="3525" spc="67" baseline="1182" dirty="0" err="1">
                <a:latin typeface="Trebuchet MS"/>
                <a:cs typeface="Trebuchet MS"/>
              </a:rPr>
              <a:t>Офіціант</a:t>
            </a:r>
            <a:r>
              <a:rPr lang="ru-RU" sz="3525" spc="67" baseline="1182" dirty="0">
                <a:latin typeface="Trebuchet MS"/>
                <a:cs typeface="Trebuchet MS"/>
              </a:rPr>
              <a:t> </a:t>
            </a:r>
            <a:r>
              <a:rPr lang="ru-RU" sz="3525" spc="67" baseline="1182" dirty="0" err="1">
                <a:latin typeface="Trebuchet MS"/>
                <a:cs typeface="Trebuchet MS"/>
              </a:rPr>
              <a:t>незадоволений</a:t>
            </a:r>
            <a:r>
              <a:rPr lang="ru-RU" sz="3525" spc="67" baseline="1182" dirty="0">
                <a:latin typeface="Trebuchet MS"/>
                <a:cs typeface="Trebuchet MS"/>
              </a:rPr>
              <a:t> </a:t>
            </a:r>
            <a:r>
              <a:rPr lang="ru-RU" sz="3525" spc="67" baseline="1182" dirty="0" err="1">
                <a:latin typeface="Trebuchet MS"/>
                <a:cs typeface="Trebuchet MS"/>
              </a:rPr>
              <a:t>кухнею</a:t>
            </a:r>
            <a:endParaRPr lang="ru-RU" sz="3525" spc="67" baseline="1182" dirty="0">
              <a:latin typeface="Trebuchet MS"/>
              <a:cs typeface="Trebuchet MS"/>
            </a:endParaRPr>
          </a:p>
          <a:p>
            <a:pPr marL="355600" indent="-342900">
              <a:lnSpc>
                <a:spcPct val="100000"/>
              </a:lnSpc>
              <a:spcBef>
                <a:spcPts val="1614"/>
              </a:spcBef>
              <a:buSzPct val="102127"/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ru-RU" sz="3525" spc="67" baseline="1182" dirty="0">
                <a:latin typeface="Trebuchet MS"/>
                <a:cs typeface="Trebuchet MS"/>
              </a:rPr>
              <a:t>Кухня не</a:t>
            </a:r>
            <a:r>
              <a:rPr lang="uk-UA" sz="3525" spc="67" baseline="1182" dirty="0">
                <a:latin typeface="Trebuchet MS"/>
                <a:cs typeface="Trebuchet MS"/>
              </a:rPr>
              <a:t>задоволена</a:t>
            </a:r>
            <a:r>
              <a:rPr lang="ru-RU" sz="3525" spc="67" baseline="1182" dirty="0">
                <a:latin typeface="Trebuchet MS"/>
                <a:cs typeface="Trebuchet MS"/>
              </a:rPr>
              <a:t> менеджером</a:t>
            </a:r>
          </a:p>
          <a:p>
            <a:pPr marL="355600" indent="-342900">
              <a:lnSpc>
                <a:spcPct val="100000"/>
              </a:lnSpc>
              <a:spcBef>
                <a:spcPts val="1614"/>
              </a:spcBef>
              <a:buSzPct val="102127"/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ru-RU" sz="3525" spc="67" baseline="1182" dirty="0">
                <a:latin typeface="Trebuchet MS"/>
                <a:cs typeface="Trebuchet MS"/>
              </a:rPr>
              <a:t>Менеджер не</a:t>
            </a:r>
            <a:r>
              <a:rPr lang="uk-UA" sz="3525" spc="67" baseline="1182" dirty="0">
                <a:latin typeface="Trebuchet MS"/>
                <a:cs typeface="Trebuchet MS"/>
              </a:rPr>
              <a:t>задоволений </a:t>
            </a:r>
            <a:r>
              <a:rPr lang="ru-RU" sz="3525" spc="67" baseline="1182" dirty="0">
                <a:latin typeface="Trebuchet MS"/>
                <a:cs typeface="Trebuchet MS"/>
              </a:rPr>
              <a:t>баром</a:t>
            </a:r>
          </a:p>
          <a:p>
            <a:pPr marL="355600" indent="-342900">
              <a:lnSpc>
                <a:spcPct val="100000"/>
              </a:lnSpc>
              <a:spcBef>
                <a:spcPts val="1614"/>
              </a:spcBef>
              <a:buSzPct val="102127"/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ru-RU" sz="3525" spc="67" baseline="1182" dirty="0">
                <a:latin typeface="Trebuchet MS"/>
                <a:cs typeface="Trebuchet MS"/>
              </a:rPr>
              <a:t>Бар </a:t>
            </a:r>
            <a:r>
              <a:rPr lang="uk-UA" sz="3525" spc="67" baseline="1182" dirty="0">
                <a:latin typeface="Trebuchet MS"/>
                <a:cs typeface="Trebuchet MS"/>
              </a:rPr>
              <a:t>незадоволений</a:t>
            </a:r>
            <a:r>
              <a:rPr lang="ru-RU" sz="3525" spc="67" baseline="1182" dirty="0">
                <a:latin typeface="Trebuchet MS"/>
                <a:cs typeface="Trebuchet MS"/>
              </a:rPr>
              <a:t> </a:t>
            </a:r>
            <a:r>
              <a:rPr lang="ru-RU" sz="3525" spc="67" baseline="1182" dirty="0" err="1">
                <a:latin typeface="Trebuchet MS"/>
                <a:cs typeface="Trebuchet MS"/>
              </a:rPr>
              <a:t>бухгалтерією</a:t>
            </a:r>
            <a:endParaRPr lang="ru-RU" sz="3525" spc="67" baseline="1182" dirty="0">
              <a:latin typeface="Trebuchet MS"/>
              <a:cs typeface="Trebuchet MS"/>
            </a:endParaRPr>
          </a:p>
          <a:p>
            <a:pPr marL="355600" indent="-342900">
              <a:lnSpc>
                <a:spcPct val="100000"/>
              </a:lnSpc>
              <a:spcBef>
                <a:spcPts val="1614"/>
              </a:spcBef>
              <a:buSzPct val="102127"/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ru-RU" sz="3525" spc="67" baseline="1182" dirty="0" err="1">
                <a:latin typeface="Trebuchet MS"/>
                <a:cs typeface="Trebuchet MS"/>
              </a:rPr>
              <a:t>Бухгалтерія</a:t>
            </a:r>
            <a:r>
              <a:rPr lang="ru-RU" sz="3525" spc="67" baseline="1182" dirty="0">
                <a:latin typeface="Trebuchet MS"/>
                <a:cs typeface="Trebuchet MS"/>
              </a:rPr>
              <a:t> </a:t>
            </a:r>
            <a:r>
              <a:rPr lang="ru-RU" sz="3525" spc="67" baseline="1182" dirty="0" err="1">
                <a:latin typeface="Trebuchet MS"/>
                <a:cs typeface="Trebuchet MS"/>
              </a:rPr>
              <a:t>незадоволена</a:t>
            </a:r>
            <a:r>
              <a:rPr lang="ru-RU" sz="3525" spc="67" baseline="1182" dirty="0">
                <a:latin typeface="Trebuchet MS"/>
                <a:cs typeface="Trebuchet MS"/>
              </a:rPr>
              <a:t> ...</a:t>
            </a:r>
            <a:endParaRPr sz="3525" baseline="1182" dirty="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85800" y="367500"/>
            <a:ext cx="3352800" cy="538609"/>
          </a:xfrm>
          <a:prstGeom prst="rect">
            <a:avLst/>
          </a:prstGeom>
          <a:solidFill>
            <a:srgbClr val="FFC000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230"/>
              </a:lnSpc>
            </a:pPr>
            <a:r>
              <a:rPr sz="3600" spc="254" dirty="0" err="1"/>
              <a:t>Так</a:t>
            </a:r>
            <a:r>
              <a:rPr sz="3600" spc="50" dirty="0"/>
              <a:t> </a:t>
            </a:r>
            <a:r>
              <a:rPr lang="uk-UA" sz="3600" spc="80" dirty="0"/>
              <a:t>і</a:t>
            </a:r>
            <a:r>
              <a:rPr sz="3600" spc="55" dirty="0"/>
              <a:t> </a:t>
            </a:r>
            <a:r>
              <a:rPr sz="3600" spc="50" dirty="0" err="1"/>
              <a:t>живем</a:t>
            </a:r>
            <a:r>
              <a:rPr lang="uk-UA" sz="3600" spc="50" dirty="0"/>
              <a:t>о</a:t>
            </a:r>
            <a:endParaRPr sz="36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5956164-7DD6-40BF-6BDA-3270C03C70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2217" y="567266"/>
            <a:ext cx="5744627" cy="5723468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673210" y="454151"/>
            <a:ext cx="7141209" cy="5949950"/>
            <a:chOff x="2673210" y="454151"/>
            <a:chExt cx="7141209" cy="594995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673210" y="556590"/>
              <a:ext cx="7141024" cy="574481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611880" y="454151"/>
              <a:ext cx="5260848" cy="594969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87673" y="1231391"/>
            <a:ext cx="11416665" cy="4395470"/>
            <a:chOff x="394023" y="1231391"/>
            <a:chExt cx="11403965" cy="4395215"/>
          </a:xfrm>
        </p:grpSpPr>
        <p:sp>
          <p:nvSpPr>
            <p:cNvPr id="3" name="object 3"/>
            <p:cNvSpPr/>
            <p:nvPr/>
          </p:nvSpPr>
          <p:spPr>
            <a:xfrm>
              <a:off x="394023" y="2980267"/>
              <a:ext cx="11403965" cy="897890"/>
            </a:xfrm>
            <a:custGeom>
              <a:avLst/>
              <a:gdLst/>
              <a:ahLst/>
              <a:cxnLst/>
              <a:rect l="l" t="t" r="r" b="b"/>
              <a:pathLst>
                <a:path w="11403965" h="897889">
                  <a:moveTo>
                    <a:pt x="10955226" y="0"/>
                  </a:moveTo>
                  <a:lnTo>
                    <a:pt x="10955226" y="224363"/>
                  </a:lnTo>
                  <a:lnTo>
                    <a:pt x="0" y="224363"/>
                  </a:lnTo>
                  <a:lnTo>
                    <a:pt x="0" y="673102"/>
                  </a:lnTo>
                  <a:lnTo>
                    <a:pt x="10955226" y="673102"/>
                  </a:lnTo>
                  <a:lnTo>
                    <a:pt x="10955226" y="897465"/>
                  </a:lnTo>
                  <a:lnTo>
                    <a:pt x="11403952" y="448739"/>
                  </a:lnTo>
                  <a:lnTo>
                    <a:pt x="10955226" y="0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94023" y="2980267"/>
              <a:ext cx="11403965" cy="897890"/>
            </a:xfrm>
            <a:custGeom>
              <a:avLst/>
              <a:gdLst/>
              <a:ahLst/>
              <a:cxnLst/>
              <a:rect l="l" t="t" r="r" b="b"/>
              <a:pathLst>
                <a:path w="11403965" h="897889">
                  <a:moveTo>
                    <a:pt x="0" y="224363"/>
                  </a:moveTo>
                  <a:lnTo>
                    <a:pt x="10955227" y="224363"/>
                  </a:lnTo>
                  <a:lnTo>
                    <a:pt x="10955227" y="0"/>
                  </a:lnTo>
                  <a:lnTo>
                    <a:pt x="11403952" y="448739"/>
                  </a:lnTo>
                  <a:lnTo>
                    <a:pt x="10955227" y="897466"/>
                  </a:lnTo>
                  <a:lnTo>
                    <a:pt x="10955227" y="673102"/>
                  </a:lnTo>
                  <a:lnTo>
                    <a:pt x="0" y="673102"/>
                  </a:lnTo>
                  <a:lnTo>
                    <a:pt x="0" y="224363"/>
                  </a:lnTo>
                  <a:close/>
                </a:path>
              </a:pathLst>
            </a:custGeom>
            <a:ln w="12700">
              <a:solidFill>
                <a:srgbClr val="4171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82496" y="1231391"/>
              <a:ext cx="8183880" cy="4395215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673746" y="3205988"/>
            <a:ext cx="80645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165" dirty="0">
                <a:solidFill>
                  <a:srgbClr val="FFFFFF"/>
                </a:solidFill>
                <a:latin typeface="Calibri"/>
                <a:cs typeface="Calibri"/>
              </a:rPr>
              <a:t>Г</a:t>
            </a:r>
            <a:r>
              <a:rPr lang="uk-UA" sz="2400" b="1" spc="165" dirty="0">
                <a:solidFill>
                  <a:srgbClr val="FFFFFF"/>
                </a:solidFill>
                <a:latin typeface="Calibri"/>
                <a:cs typeface="Calibri"/>
              </a:rPr>
              <a:t>і</a:t>
            </a:r>
            <a:r>
              <a:rPr sz="2400" b="1" spc="145" dirty="0" err="1">
                <a:solidFill>
                  <a:srgbClr val="FFFFFF"/>
                </a:solidFill>
                <a:latin typeface="Calibri"/>
                <a:cs typeface="Calibri"/>
              </a:rPr>
              <a:t>с</a:t>
            </a:r>
            <a:r>
              <a:rPr sz="2400" b="1" spc="100" dirty="0" err="1">
                <a:solidFill>
                  <a:srgbClr val="FFFFFF"/>
                </a:solidFill>
                <a:latin typeface="Calibri"/>
                <a:cs typeface="Calibri"/>
              </a:rPr>
              <a:t>ть</a:t>
            </a:r>
            <a:endParaRPr sz="2400" dirty="0">
              <a:latin typeface="Calibri"/>
              <a:cs typeface="Calibri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0154073" y="3205988"/>
            <a:ext cx="145288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65" dirty="0" err="1">
                <a:solidFill>
                  <a:srgbClr val="F6BC25"/>
                </a:solidFill>
              </a:rPr>
              <a:t>Вл</a:t>
            </a:r>
            <a:r>
              <a:rPr sz="2400" spc="310" dirty="0" err="1">
                <a:solidFill>
                  <a:srgbClr val="F6BC25"/>
                </a:solidFill>
              </a:rPr>
              <a:t>а</a:t>
            </a:r>
            <a:r>
              <a:rPr lang="uk-UA" sz="2400" spc="105" dirty="0" err="1">
                <a:solidFill>
                  <a:srgbClr val="F6BC25"/>
                </a:solidFill>
              </a:rPr>
              <a:t>сник</a:t>
            </a:r>
            <a:endParaRPr sz="2400" dirty="0"/>
          </a:p>
        </p:txBody>
      </p:sp>
      <p:sp>
        <p:nvSpPr>
          <p:cNvPr id="8" name="object 8"/>
          <p:cNvSpPr/>
          <p:nvPr/>
        </p:nvSpPr>
        <p:spPr>
          <a:xfrm>
            <a:off x="394023" y="1066800"/>
            <a:ext cx="9732645" cy="4724400"/>
          </a:xfrm>
          <a:custGeom>
            <a:avLst/>
            <a:gdLst/>
            <a:ahLst/>
            <a:cxnLst/>
            <a:rect l="l" t="t" r="r" b="b"/>
            <a:pathLst>
              <a:path w="9732645" h="4724400">
                <a:moveTo>
                  <a:pt x="0" y="313271"/>
                </a:moveTo>
                <a:lnTo>
                  <a:pt x="3396" y="266978"/>
                </a:lnTo>
                <a:lnTo>
                  <a:pt x="13263" y="222794"/>
                </a:lnTo>
                <a:lnTo>
                  <a:pt x="29116" y="181204"/>
                </a:lnTo>
                <a:lnTo>
                  <a:pt x="50469" y="142691"/>
                </a:lnTo>
                <a:lnTo>
                  <a:pt x="76840" y="107742"/>
                </a:lnTo>
                <a:lnTo>
                  <a:pt x="107742" y="76840"/>
                </a:lnTo>
                <a:lnTo>
                  <a:pt x="142691" y="50469"/>
                </a:lnTo>
                <a:lnTo>
                  <a:pt x="181203" y="29116"/>
                </a:lnTo>
                <a:lnTo>
                  <a:pt x="222794" y="13263"/>
                </a:lnTo>
                <a:lnTo>
                  <a:pt x="266978" y="3396"/>
                </a:lnTo>
                <a:lnTo>
                  <a:pt x="313270" y="0"/>
                </a:lnTo>
                <a:lnTo>
                  <a:pt x="9418838" y="0"/>
                </a:lnTo>
                <a:lnTo>
                  <a:pt x="9465131" y="3396"/>
                </a:lnTo>
                <a:lnTo>
                  <a:pt x="9509315" y="13263"/>
                </a:lnTo>
                <a:lnTo>
                  <a:pt x="9550905" y="29116"/>
                </a:lnTo>
                <a:lnTo>
                  <a:pt x="9589417" y="50469"/>
                </a:lnTo>
                <a:lnTo>
                  <a:pt x="9624367" y="76840"/>
                </a:lnTo>
                <a:lnTo>
                  <a:pt x="9655269" y="107742"/>
                </a:lnTo>
                <a:lnTo>
                  <a:pt x="9681639" y="142691"/>
                </a:lnTo>
                <a:lnTo>
                  <a:pt x="9702992" y="181204"/>
                </a:lnTo>
                <a:lnTo>
                  <a:pt x="9718845" y="222794"/>
                </a:lnTo>
                <a:lnTo>
                  <a:pt x="9728712" y="266978"/>
                </a:lnTo>
                <a:lnTo>
                  <a:pt x="9732109" y="313271"/>
                </a:lnTo>
                <a:lnTo>
                  <a:pt x="9732109" y="4411129"/>
                </a:lnTo>
                <a:lnTo>
                  <a:pt x="9728712" y="4457421"/>
                </a:lnTo>
                <a:lnTo>
                  <a:pt x="9718845" y="4501605"/>
                </a:lnTo>
                <a:lnTo>
                  <a:pt x="9702992" y="4543195"/>
                </a:lnTo>
                <a:lnTo>
                  <a:pt x="9681639" y="4581708"/>
                </a:lnTo>
                <a:lnTo>
                  <a:pt x="9655269" y="4616657"/>
                </a:lnTo>
                <a:lnTo>
                  <a:pt x="9624367" y="4647559"/>
                </a:lnTo>
                <a:lnTo>
                  <a:pt x="9589417" y="4673929"/>
                </a:lnTo>
                <a:lnTo>
                  <a:pt x="9550905" y="4695283"/>
                </a:lnTo>
                <a:lnTo>
                  <a:pt x="9509315" y="4711136"/>
                </a:lnTo>
                <a:lnTo>
                  <a:pt x="9465131" y="4721003"/>
                </a:lnTo>
                <a:lnTo>
                  <a:pt x="9418838" y="4724400"/>
                </a:lnTo>
                <a:lnTo>
                  <a:pt x="313270" y="4724400"/>
                </a:lnTo>
                <a:lnTo>
                  <a:pt x="266978" y="4721003"/>
                </a:lnTo>
                <a:lnTo>
                  <a:pt x="222794" y="4711136"/>
                </a:lnTo>
                <a:lnTo>
                  <a:pt x="181203" y="4695283"/>
                </a:lnTo>
                <a:lnTo>
                  <a:pt x="142691" y="4673929"/>
                </a:lnTo>
                <a:lnTo>
                  <a:pt x="107742" y="4647559"/>
                </a:lnTo>
                <a:lnTo>
                  <a:pt x="76840" y="4616657"/>
                </a:lnTo>
                <a:lnTo>
                  <a:pt x="50469" y="4581708"/>
                </a:lnTo>
                <a:lnTo>
                  <a:pt x="29116" y="4543195"/>
                </a:lnTo>
                <a:lnTo>
                  <a:pt x="13263" y="4501605"/>
                </a:lnTo>
                <a:lnTo>
                  <a:pt x="3396" y="4457421"/>
                </a:lnTo>
                <a:lnTo>
                  <a:pt x="0" y="4411129"/>
                </a:lnTo>
                <a:lnTo>
                  <a:pt x="0" y="313271"/>
                </a:lnTo>
                <a:close/>
              </a:path>
            </a:pathLst>
          </a:custGeom>
          <a:ln w="190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6"/>
          <p:cNvSpPr txBox="1"/>
          <p:nvPr/>
        </p:nvSpPr>
        <p:spPr>
          <a:xfrm>
            <a:off x="1752600" y="3721694"/>
            <a:ext cx="1250950" cy="4565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uk-UA" sz="1400" b="1" spc="110" dirty="0">
                <a:latin typeface="Calibri"/>
                <a:cs typeface="Calibri"/>
              </a:rPr>
              <a:t>Замовлення</a:t>
            </a:r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uk-UA" sz="1400" b="1" spc="110" dirty="0">
                <a:latin typeface="Calibri"/>
                <a:cs typeface="Calibri"/>
              </a:rPr>
              <a:t>гостя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14" name="object 21"/>
          <p:cNvSpPr txBox="1"/>
          <p:nvPr/>
        </p:nvSpPr>
        <p:spPr>
          <a:xfrm>
            <a:off x="6477000" y="3789433"/>
            <a:ext cx="1112520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1400" b="1" spc="114" dirty="0">
                <a:latin typeface="Calibri"/>
                <a:cs typeface="Calibri"/>
              </a:rPr>
              <a:t>Р</a:t>
            </a:r>
            <a:r>
              <a:rPr lang="uk-UA" sz="1400" b="1" spc="114" dirty="0" err="1">
                <a:latin typeface="Calibri"/>
                <a:cs typeface="Calibri"/>
              </a:rPr>
              <a:t>озрахунок</a:t>
            </a:r>
            <a:r>
              <a:rPr sz="1400" b="1" spc="-20" dirty="0">
                <a:latin typeface="Calibri"/>
                <a:cs typeface="Calibri"/>
              </a:rPr>
              <a:t> </a:t>
            </a:r>
            <a:r>
              <a:rPr sz="1400" b="1" spc="85" dirty="0">
                <a:latin typeface="Calibri"/>
                <a:cs typeface="Calibri"/>
              </a:rPr>
              <a:t>гостя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4267200" y="2528741"/>
            <a:ext cx="76142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400" b="1" spc="35" dirty="0">
                <a:cs typeface="Calibri"/>
              </a:rPr>
              <a:t>Страви</a:t>
            </a:r>
            <a:endParaRPr lang="ru-RU" sz="1400" dirty="0">
              <a:cs typeface="Calibri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4281065" y="4666241"/>
            <a:ext cx="65915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400" b="1" spc="35" dirty="0" err="1">
                <a:cs typeface="Calibri"/>
              </a:rPr>
              <a:t>Напої</a:t>
            </a:r>
            <a:endParaRPr lang="ru-RU" sz="1400" dirty="0">
              <a:cs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7999"/>
                </a:lnTo>
                <a:lnTo>
                  <a:pt x="12192000" y="6857999"/>
                </a:lnTo>
                <a:lnTo>
                  <a:pt x="12192000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28600" y="0"/>
            <a:ext cx="7315200" cy="659924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uk-UA" sz="4400" spc="240" dirty="0"/>
              <a:t>Що ж таке стандарти</a:t>
            </a:r>
            <a:r>
              <a:rPr sz="4400" spc="135" dirty="0"/>
              <a:t>?</a:t>
            </a:r>
            <a:br>
              <a:rPr lang="uk-UA" sz="4400" spc="135" dirty="0"/>
            </a:br>
            <a:r>
              <a:rPr lang="ru-RU" spc="135" dirty="0"/>
              <a:t>СТАНДАРТ – </a:t>
            </a:r>
            <a:r>
              <a:rPr lang="ru-RU" spc="135" dirty="0" err="1"/>
              <a:t>це</a:t>
            </a:r>
            <a:r>
              <a:rPr lang="ru-RU" spc="135" dirty="0"/>
              <a:t> </a:t>
            </a:r>
            <a:r>
              <a:rPr lang="ru-RU" spc="135" dirty="0" err="1"/>
              <a:t>нормативний</a:t>
            </a:r>
            <a:r>
              <a:rPr lang="ru-RU" spc="135" dirty="0"/>
              <a:t> документ, </a:t>
            </a:r>
            <a:r>
              <a:rPr lang="ru-RU" spc="135" dirty="0" err="1"/>
              <a:t>який</a:t>
            </a:r>
            <a:r>
              <a:rPr lang="ru-RU" spc="135" dirty="0"/>
              <a:t> </a:t>
            </a:r>
            <a:r>
              <a:rPr lang="ru-RU" spc="135" dirty="0" err="1"/>
              <a:t>встановлює</a:t>
            </a:r>
            <a:r>
              <a:rPr lang="ru-RU" spc="135" dirty="0"/>
              <a:t> правила, </a:t>
            </a:r>
            <a:r>
              <a:rPr lang="ru-RU" spc="135" dirty="0" err="1"/>
              <a:t>механізми</a:t>
            </a:r>
            <a:r>
              <a:rPr lang="ru-RU" spc="135" dirty="0"/>
              <a:t> </a:t>
            </a:r>
            <a:r>
              <a:rPr lang="ru-RU" spc="135" dirty="0" err="1"/>
              <a:t>роботи</a:t>
            </a:r>
            <a:r>
              <a:rPr lang="ru-RU" spc="135" dirty="0"/>
              <a:t> і </a:t>
            </a:r>
            <a:r>
              <a:rPr lang="ru-RU" spc="135" dirty="0" err="1"/>
              <a:t>взаємодії</a:t>
            </a:r>
            <a:r>
              <a:rPr lang="ru-RU" spc="135" dirty="0"/>
              <a:t> </a:t>
            </a:r>
            <a:r>
              <a:rPr lang="ru-RU" spc="135" dirty="0" err="1"/>
              <a:t>всіх</a:t>
            </a:r>
            <a:r>
              <a:rPr lang="ru-RU" spc="135" dirty="0"/>
              <a:t> </a:t>
            </a:r>
            <a:r>
              <a:rPr lang="ru-RU" spc="135" dirty="0" err="1"/>
              <a:t>процесів</a:t>
            </a:r>
            <a:r>
              <a:rPr lang="ru-RU" spc="135" dirty="0"/>
              <a:t> у </a:t>
            </a:r>
            <a:r>
              <a:rPr lang="ru-RU" spc="135" dirty="0" err="1"/>
              <a:t>ресторані</a:t>
            </a:r>
            <a:r>
              <a:rPr lang="ru-RU" spc="135" dirty="0"/>
              <a:t>. </a:t>
            </a:r>
            <a:r>
              <a:rPr lang="ru-RU" spc="135" dirty="0" err="1"/>
              <a:t>Це</a:t>
            </a:r>
            <a:r>
              <a:rPr lang="ru-RU" spc="135" dirty="0"/>
              <a:t> </a:t>
            </a:r>
            <a:r>
              <a:rPr lang="ru-RU" spc="135" dirty="0" err="1"/>
              <a:t>чітко</a:t>
            </a:r>
            <a:r>
              <a:rPr lang="ru-RU" spc="135" dirty="0"/>
              <a:t> </a:t>
            </a:r>
            <a:r>
              <a:rPr lang="ru-RU" spc="135" dirty="0" err="1"/>
              <a:t>прописані</a:t>
            </a:r>
            <a:r>
              <a:rPr lang="ru-RU" spc="135" dirty="0"/>
              <a:t> </a:t>
            </a:r>
            <a:r>
              <a:rPr lang="ru-RU" spc="135" dirty="0" err="1"/>
              <a:t>процедури</a:t>
            </a:r>
            <a:r>
              <a:rPr lang="ru-RU" spc="135" dirty="0"/>
              <a:t> кожного </a:t>
            </a:r>
            <a:r>
              <a:rPr lang="ru-RU" spc="135" dirty="0" err="1"/>
              <a:t>процесу</a:t>
            </a:r>
            <a:r>
              <a:rPr lang="ru-RU" spc="135" dirty="0"/>
              <a:t> в </a:t>
            </a:r>
            <a:r>
              <a:rPr lang="ru-RU" spc="135" dirty="0" err="1"/>
              <a:t>ресторані</a:t>
            </a:r>
            <a:r>
              <a:rPr lang="ru-RU" spc="135" dirty="0"/>
              <a:t>, а не </a:t>
            </a:r>
            <a:r>
              <a:rPr lang="ru-RU" spc="135" dirty="0" err="1"/>
              <a:t>тільки</a:t>
            </a:r>
            <a:r>
              <a:rPr lang="ru-RU" spc="135" dirty="0"/>
              <a:t> </a:t>
            </a:r>
            <a:r>
              <a:rPr lang="ru-RU" spc="135" dirty="0" err="1"/>
              <a:t>сервісу</a:t>
            </a:r>
            <a:r>
              <a:rPr lang="ru-RU" spc="135" dirty="0"/>
              <a:t>, </a:t>
            </a:r>
            <a:r>
              <a:rPr lang="ru-RU" spc="135" dirty="0" err="1"/>
              <a:t>послідовності</a:t>
            </a:r>
            <a:r>
              <a:rPr lang="ru-RU" spc="135" dirty="0"/>
              <a:t> </a:t>
            </a:r>
            <a:r>
              <a:rPr lang="ru-RU" spc="135" dirty="0" err="1"/>
              <a:t>дій</a:t>
            </a:r>
            <a:r>
              <a:rPr lang="ru-RU" spc="135" dirty="0"/>
              <a:t>, точки контролю </a:t>
            </a:r>
            <a:r>
              <a:rPr lang="ru-RU" spc="135" dirty="0" err="1"/>
              <a:t>кожної</a:t>
            </a:r>
            <a:r>
              <a:rPr lang="ru-RU" spc="135" dirty="0"/>
              <a:t> </a:t>
            </a:r>
            <a:r>
              <a:rPr lang="ru-RU" spc="135" dirty="0" err="1"/>
              <a:t>процедури</a:t>
            </a:r>
            <a:r>
              <a:rPr lang="ru-RU" spc="135" dirty="0"/>
              <a:t>, </a:t>
            </a:r>
            <a:r>
              <a:rPr lang="ru-RU" spc="135" dirty="0" err="1"/>
              <a:t>зони</a:t>
            </a:r>
            <a:r>
              <a:rPr lang="ru-RU" spc="135" dirty="0"/>
              <a:t> </a:t>
            </a:r>
            <a:r>
              <a:rPr lang="ru-RU" spc="135" dirty="0" err="1"/>
              <a:t>відповідальності</a:t>
            </a:r>
            <a:r>
              <a:rPr lang="ru-RU" spc="135" dirty="0"/>
              <a:t>, особи, </a:t>
            </a:r>
            <a:r>
              <a:rPr lang="ru-RU" spc="135" dirty="0" err="1"/>
              <a:t>які</a:t>
            </a:r>
            <a:r>
              <a:rPr lang="ru-RU" spc="135" dirty="0"/>
              <a:t> </a:t>
            </a:r>
            <a:r>
              <a:rPr lang="ru-RU" spc="135" dirty="0" err="1"/>
              <a:t>виконують</a:t>
            </a:r>
            <a:r>
              <a:rPr lang="ru-RU" spc="135" dirty="0"/>
              <a:t> </a:t>
            </a:r>
            <a:r>
              <a:rPr lang="ru-RU" spc="135" dirty="0" err="1"/>
              <a:t>дії</a:t>
            </a:r>
            <a:r>
              <a:rPr lang="ru-RU" spc="135" dirty="0"/>
              <a:t> та </a:t>
            </a:r>
            <a:r>
              <a:rPr lang="ru-RU" spc="135" dirty="0" err="1"/>
              <a:t>які</a:t>
            </a:r>
            <a:r>
              <a:rPr lang="ru-RU" spc="135" dirty="0"/>
              <a:t> </a:t>
            </a:r>
            <a:r>
              <a:rPr lang="ru-RU" spc="135" dirty="0" err="1"/>
              <a:t>контролюють</a:t>
            </a:r>
            <a:r>
              <a:rPr lang="ru-RU" spc="135" dirty="0"/>
              <a:t> </a:t>
            </a:r>
            <a:r>
              <a:rPr lang="ru-RU" spc="135" dirty="0" err="1"/>
              <a:t>виконання</a:t>
            </a:r>
            <a:r>
              <a:rPr lang="ru-RU" spc="135" dirty="0"/>
              <a:t>, </a:t>
            </a:r>
            <a:r>
              <a:rPr lang="ru-RU" spc="135" dirty="0" err="1"/>
              <a:t>взаємодія</a:t>
            </a:r>
            <a:r>
              <a:rPr lang="ru-RU" spc="135" dirty="0"/>
              <a:t> </a:t>
            </a:r>
            <a:r>
              <a:rPr lang="ru-RU" spc="135" dirty="0" err="1"/>
              <a:t>між</a:t>
            </a:r>
            <a:r>
              <a:rPr lang="ru-RU" spc="135" dirty="0"/>
              <a:t> </a:t>
            </a:r>
            <a:r>
              <a:rPr lang="ru-RU" spc="135" dirty="0" err="1"/>
              <a:t>процесами</a:t>
            </a:r>
            <a:r>
              <a:rPr lang="ru-RU" spc="135" dirty="0"/>
              <a:t> і </a:t>
            </a:r>
            <a:r>
              <a:rPr lang="ru-RU" spc="135" dirty="0" err="1"/>
              <a:t>підрозділами</a:t>
            </a:r>
            <a:r>
              <a:rPr lang="ru-RU" spc="135" dirty="0"/>
              <a:t>.</a:t>
            </a:r>
            <a:endParaRPr spc="135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5720" y="20053"/>
            <a:ext cx="3688786" cy="516154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8500" y="3714750"/>
            <a:ext cx="5143500" cy="314325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506092" y="0"/>
            <a:ext cx="4686300" cy="6858000"/>
          </a:xfrm>
          <a:custGeom>
            <a:avLst/>
            <a:gdLst/>
            <a:ahLst/>
            <a:cxnLst/>
            <a:rect l="l" t="t" r="r" b="b"/>
            <a:pathLst>
              <a:path w="4686300" h="6858000">
                <a:moveTo>
                  <a:pt x="4685907" y="0"/>
                </a:moveTo>
                <a:lnTo>
                  <a:pt x="0" y="0"/>
                </a:lnTo>
                <a:lnTo>
                  <a:pt x="0" y="6857999"/>
                </a:lnTo>
                <a:lnTo>
                  <a:pt x="4685907" y="6857999"/>
                </a:lnTo>
                <a:lnTo>
                  <a:pt x="4685907" y="0"/>
                </a:lnTo>
                <a:close/>
              </a:path>
            </a:pathLst>
          </a:custGeom>
          <a:solidFill>
            <a:srgbClr val="FFC000">
              <a:alpha val="901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7833650" y="457200"/>
            <a:ext cx="3977350" cy="48654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400" b="1" dirty="0" err="1">
                <a:latin typeface="Trebuchet MS"/>
                <a:cs typeface="Trebuchet MS"/>
              </a:rPr>
              <a:t>Організаційна</a:t>
            </a:r>
            <a:r>
              <a:rPr lang="ru-RU" sz="2400" b="1" dirty="0">
                <a:latin typeface="Trebuchet MS"/>
                <a:cs typeface="Trebuchet MS"/>
              </a:rPr>
              <a:t> структура </a:t>
            </a:r>
            <a:r>
              <a:rPr lang="ru-RU" sz="2400" dirty="0">
                <a:latin typeface="Trebuchet MS"/>
                <a:cs typeface="Trebuchet MS"/>
              </a:rPr>
              <a:t>-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400" dirty="0">
                <a:latin typeface="Trebuchet MS"/>
                <a:cs typeface="Trebuchet MS"/>
              </a:rPr>
              <a:t>документ, </a:t>
            </a:r>
            <a:r>
              <a:rPr lang="ru-RU" sz="2400" dirty="0" err="1">
                <a:latin typeface="Trebuchet MS"/>
                <a:cs typeface="Trebuchet MS"/>
              </a:rPr>
              <a:t>який</a:t>
            </a:r>
            <a:r>
              <a:rPr lang="ru-RU" sz="2400" dirty="0">
                <a:latin typeface="Trebuchet MS"/>
                <a:cs typeface="Trebuchet MS"/>
              </a:rPr>
              <a:t> схематично </a:t>
            </a:r>
            <a:r>
              <a:rPr lang="ru-RU" sz="2400" dirty="0" err="1">
                <a:latin typeface="Trebuchet MS"/>
                <a:cs typeface="Trebuchet MS"/>
              </a:rPr>
              <a:t>відображає</a:t>
            </a:r>
            <a:r>
              <a:rPr lang="ru-RU" sz="2400" dirty="0">
                <a:latin typeface="Trebuchet MS"/>
                <a:cs typeface="Trebuchet MS"/>
              </a:rPr>
              <a:t> склад та </a:t>
            </a:r>
            <a:r>
              <a:rPr lang="ru-RU" sz="2400" dirty="0" err="1">
                <a:latin typeface="Trebuchet MS"/>
                <a:cs typeface="Trebuchet MS"/>
              </a:rPr>
              <a:t>ієрархію</a:t>
            </a:r>
            <a:r>
              <a:rPr lang="ru-RU" sz="2400" dirty="0">
                <a:latin typeface="Trebuchet MS"/>
                <a:cs typeface="Trebuchet MS"/>
              </a:rPr>
              <a:t> </a:t>
            </a:r>
            <a:r>
              <a:rPr lang="ru-RU" sz="2400" dirty="0" err="1">
                <a:latin typeface="Trebuchet MS"/>
                <a:cs typeface="Trebuchet MS"/>
              </a:rPr>
              <a:t>підрозділів</a:t>
            </a:r>
            <a:r>
              <a:rPr lang="ru-RU" sz="2400" dirty="0">
                <a:latin typeface="Trebuchet MS"/>
                <a:cs typeface="Trebuchet MS"/>
              </a:rPr>
              <a:t> </a:t>
            </a:r>
            <a:r>
              <a:rPr lang="ru-RU" sz="2400" dirty="0" err="1">
                <a:latin typeface="Trebuchet MS"/>
                <a:cs typeface="Trebuchet MS"/>
              </a:rPr>
              <a:t>підприємства</a:t>
            </a:r>
            <a:r>
              <a:rPr lang="ru-RU" sz="2400" dirty="0">
                <a:latin typeface="Trebuchet MS"/>
                <a:cs typeface="Trebuchet MS"/>
              </a:rPr>
              <a:t>.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ru-RU" sz="2400" dirty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400" dirty="0" err="1">
                <a:latin typeface="Trebuchet MS"/>
                <a:cs typeface="Trebuchet MS"/>
              </a:rPr>
              <a:t>Організаційна</a:t>
            </a:r>
            <a:r>
              <a:rPr lang="ru-RU" sz="2400" dirty="0">
                <a:latin typeface="Trebuchet MS"/>
                <a:cs typeface="Trebuchet MS"/>
              </a:rPr>
              <a:t> структура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400" dirty="0" err="1">
                <a:latin typeface="Trebuchet MS"/>
                <a:cs typeface="Trebuchet MS"/>
              </a:rPr>
              <a:t>встановлюється</a:t>
            </a:r>
            <a:r>
              <a:rPr lang="ru-RU" sz="2400" dirty="0">
                <a:latin typeface="Trebuchet MS"/>
                <a:cs typeface="Trebuchet MS"/>
              </a:rPr>
              <a:t> </a:t>
            </a:r>
            <a:r>
              <a:rPr lang="ru-RU" sz="2400" dirty="0" err="1">
                <a:latin typeface="Trebuchet MS"/>
                <a:cs typeface="Trebuchet MS"/>
              </a:rPr>
              <a:t>виходячи</a:t>
            </a:r>
            <a:r>
              <a:rPr lang="ru-RU" sz="2400" dirty="0">
                <a:latin typeface="Trebuchet MS"/>
                <a:cs typeface="Trebuchet MS"/>
              </a:rPr>
              <a:t> з </a:t>
            </a:r>
            <a:r>
              <a:rPr lang="ru-RU" sz="2400" dirty="0" err="1">
                <a:latin typeface="Trebuchet MS"/>
                <a:cs typeface="Trebuchet MS"/>
              </a:rPr>
              <a:t>цілей</a:t>
            </a:r>
            <a:r>
              <a:rPr lang="ru-RU" sz="2400" dirty="0">
                <a:latin typeface="Trebuchet MS"/>
                <a:cs typeface="Trebuchet MS"/>
              </a:rPr>
              <a:t> </a:t>
            </a:r>
            <a:r>
              <a:rPr lang="ru-RU" sz="2400" dirty="0" err="1">
                <a:latin typeface="Trebuchet MS"/>
                <a:cs typeface="Trebuchet MS"/>
              </a:rPr>
              <a:t>діяльності</a:t>
            </a:r>
            <a:r>
              <a:rPr lang="ru-RU" sz="2400" dirty="0">
                <a:latin typeface="Trebuchet MS"/>
                <a:cs typeface="Trebuchet MS"/>
              </a:rPr>
              <a:t> та, </a:t>
            </a:r>
            <a:r>
              <a:rPr lang="ru-RU" sz="2400" dirty="0" err="1">
                <a:latin typeface="Trebuchet MS"/>
                <a:cs typeface="Trebuchet MS"/>
              </a:rPr>
              <a:t>необхідних</a:t>
            </a:r>
            <a:r>
              <a:rPr lang="ru-RU" sz="2400" dirty="0">
                <a:latin typeface="Trebuchet MS"/>
                <a:cs typeface="Trebuchet MS"/>
              </a:rPr>
              <a:t> для </a:t>
            </a:r>
            <a:r>
              <a:rPr lang="ru-RU" sz="2400" dirty="0" err="1">
                <a:latin typeface="Trebuchet MS"/>
                <a:cs typeface="Trebuchet MS"/>
              </a:rPr>
              <a:t>досягнення</a:t>
            </a:r>
            <a:r>
              <a:rPr lang="ru-RU" sz="2400" dirty="0">
                <a:latin typeface="Trebuchet MS"/>
                <a:cs typeface="Trebuchet MS"/>
              </a:rPr>
              <a:t> </a:t>
            </a:r>
            <a:r>
              <a:rPr lang="ru-RU" sz="2400" dirty="0" err="1">
                <a:latin typeface="Trebuchet MS"/>
                <a:cs typeface="Trebuchet MS"/>
              </a:rPr>
              <a:t>цих</a:t>
            </a:r>
            <a:r>
              <a:rPr lang="ru-RU" sz="2400" dirty="0">
                <a:latin typeface="Trebuchet MS"/>
                <a:cs typeface="Trebuchet MS"/>
              </a:rPr>
              <a:t> </a:t>
            </a:r>
            <a:r>
              <a:rPr lang="ru-RU" sz="2400" dirty="0" err="1">
                <a:latin typeface="Trebuchet MS"/>
                <a:cs typeface="Trebuchet MS"/>
              </a:rPr>
              <a:t>цілей</a:t>
            </a:r>
            <a:r>
              <a:rPr lang="ru-RU" sz="2400" dirty="0">
                <a:latin typeface="Trebuchet MS"/>
                <a:cs typeface="Trebuchet MS"/>
              </a:rPr>
              <a:t>, </a:t>
            </a:r>
            <a:r>
              <a:rPr lang="ru-RU" sz="2400" dirty="0" err="1">
                <a:latin typeface="Trebuchet MS"/>
                <a:cs typeface="Trebuchet MS"/>
              </a:rPr>
              <a:t>підрозділів</a:t>
            </a:r>
            <a:r>
              <a:rPr lang="ru-RU" sz="2400" dirty="0">
                <a:latin typeface="Trebuchet MS"/>
                <a:cs typeface="Trebuchet MS"/>
              </a:rPr>
              <a:t>, </a:t>
            </a:r>
            <a:r>
              <a:rPr lang="ru-RU" sz="2400" dirty="0" err="1">
                <a:latin typeface="Trebuchet MS"/>
                <a:cs typeface="Trebuchet MS"/>
              </a:rPr>
              <a:t>які</a:t>
            </a:r>
            <a:r>
              <a:rPr lang="ru-RU" sz="2400" dirty="0">
                <a:latin typeface="Trebuchet MS"/>
                <a:cs typeface="Trebuchet MS"/>
              </a:rPr>
              <a:t> </a:t>
            </a:r>
            <a:r>
              <a:rPr lang="ru-RU" sz="2400" dirty="0" err="1">
                <a:latin typeface="Trebuchet MS"/>
                <a:cs typeface="Trebuchet MS"/>
              </a:rPr>
              <a:t>виконують</a:t>
            </a:r>
            <a:r>
              <a:rPr lang="ru-RU" sz="2400" dirty="0">
                <a:latin typeface="Trebuchet MS"/>
                <a:cs typeface="Trebuchet MS"/>
              </a:rPr>
              <a:t> </a:t>
            </a:r>
            <a:r>
              <a:rPr lang="ru-RU" sz="2400" dirty="0" err="1">
                <a:latin typeface="Trebuchet MS"/>
                <a:cs typeface="Trebuchet MS"/>
              </a:rPr>
              <a:t>функції-складові</a:t>
            </a:r>
            <a:r>
              <a:rPr lang="ru-RU" sz="2400" dirty="0">
                <a:latin typeface="Trebuchet MS"/>
                <a:cs typeface="Trebuchet MS"/>
              </a:rPr>
              <a:t> </a:t>
            </a:r>
            <a:r>
              <a:rPr lang="ru-RU" sz="2400" dirty="0" err="1">
                <a:latin typeface="Trebuchet MS"/>
                <a:cs typeface="Trebuchet MS"/>
              </a:rPr>
              <a:t>бізнес-процеси</a:t>
            </a:r>
            <a:r>
              <a:rPr lang="ru-RU" sz="2400" dirty="0">
                <a:latin typeface="Trebuchet MS"/>
                <a:cs typeface="Trebuchet MS"/>
              </a:rPr>
              <a:t> </a:t>
            </a:r>
            <a:r>
              <a:rPr lang="ru-RU" sz="2400" dirty="0" err="1">
                <a:latin typeface="Trebuchet MS"/>
                <a:cs typeface="Trebuchet MS"/>
              </a:rPr>
              <a:t>організації</a:t>
            </a:r>
            <a:r>
              <a:rPr lang="ru-RU" sz="2400" dirty="0">
                <a:latin typeface="Trebuchet MS"/>
                <a:cs typeface="Trebuchet MS"/>
              </a:rPr>
              <a:t>.</a:t>
            </a:r>
            <a:endParaRPr sz="2400" dirty="0">
              <a:latin typeface="Trebuchet MS"/>
              <a:cs typeface="Trebuchet MS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4046" y="117835"/>
            <a:ext cx="7081886" cy="662822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858</TotalTime>
  <Words>2194</Words>
  <Application>Microsoft Office PowerPoint</Application>
  <PresentationFormat>Широкоэкранный</PresentationFormat>
  <Paragraphs>469</Paragraphs>
  <Slides>42</Slides>
  <Notes>1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42</vt:i4>
      </vt:variant>
    </vt:vector>
  </HeadingPairs>
  <TitlesOfParts>
    <vt:vector size="50" baseType="lpstr">
      <vt:lpstr>Times New Roman</vt:lpstr>
      <vt:lpstr>Arial</vt:lpstr>
      <vt:lpstr>Calibri</vt:lpstr>
      <vt:lpstr>Trebuchet MS</vt:lpstr>
      <vt:lpstr>Wingdings</vt:lpstr>
      <vt:lpstr>Office Theme</vt:lpstr>
      <vt:lpstr>1_Office Theme</vt:lpstr>
      <vt:lpstr>2_Office Theme</vt:lpstr>
      <vt:lpstr>Презентация PowerPoint</vt:lpstr>
      <vt:lpstr>Презентация PowerPoint</vt:lpstr>
      <vt:lpstr>Складові управління рестораном </vt:lpstr>
      <vt:lpstr>«Піди туди, не знаю куди, принеси те, не знаю що!» - це не примха з казки, це як не можна робити; більш точний опис так званого «скоростиглого аматорського менеджменту» в багатьох ресторанах.  І результати цього: незадоволений гість та,  звичайно, низький прибуток ресторану.</vt:lpstr>
      <vt:lpstr>Так і живемо</vt:lpstr>
      <vt:lpstr>Презентация PowerPoint</vt:lpstr>
      <vt:lpstr>Власник</vt:lpstr>
      <vt:lpstr>Що ж таке стандарти? СТАНДАРТ – це нормативний документ, який встановлює правила, механізми роботи і взаємодії всіх процесів у ресторані. Це чітко прописані процедури кожного процесу в ресторані, а не тільки сервісу, послідовності дій, точки контролю кожної процедури, зони відповідальності, особи, які виконують дії та які контролюють виконання, взаємодія між процесами і підрозділами.</vt:lpstr>
      <vt:lpstr>Презентация PowerPoint</vt:lpstr>
      <vt:lpstr>Для того, щоб правильно сформувати організаційну структуру ресторану, слід, визначити адміністративну взаємодію, тобто:</vt:lpstr>
      <vt:lpstr>Презентация PowerPoint</vt:lpstr>
      <vt:lpstr>Презентация PowerPoint</vt:lpstr>
      <vt:lpstr>Презентация PowerPoint</vt:lpstr>
      <vt:lpstr>Презентация PowerPoint</vt:lpstr>
      <vt:lpstr>КОВ Карти особистої  відповідальності</vt:lpstr>
      <vt:lpstr>Презентация PowerPoint</vt:lpstr>
      <vt:lpstr>Інформаційний стенд</vt:lpstr>
      <vt:lpstr>Презентация PowerPoint</vt:lpstr>
      <vt:lpstr>Реалії ресторанного   бізнесу</vt:lpstr>
      <vt:lpstr>Хто ти такий,  рабовласник роботодавець?</vt:lpstr>
      <vt:lpstr>1. Співбесіда.</vt:lpstr>
      <vt:lpstr>Підготовка до співбесіди</vt:lpstr>
      <vt:lpstr>Проведення співбесіди</vt:lpstr>
      <vt:lpstr>Пре-скрин</vt:lpstr>
      <vt:lpstr>Коли у всіх запара, а Ти стажер </vt:lpstr>
      <vt:lpstr>Навчання  стажерів</vt:lpstr>
      <vt:lpstr>Зворотній зв’язок </vt:lpstr>
      <vt:lpstr>Збори зміни</vt:lpstr>
      <vt:lpstr>Презентация PowerPoint</vt:lpstr>
      <vt:lpstr>Презентация PowerPoint</vt:lpstr>
      <vt:lpstr>Мотивація+контроль</vt:lpstr>
      <vt:lpstr>Методи оцінювання співробітника</vt:lpstr>
      <vt:lpstr>КОС (карта особистого спостереження)</vt:lpstr>
      <vt:lpstr>План проведення ОРС</vt:lpstr>
      <vt:lpstr>Приклад бланку ОРС</vt:lpstr>
      <vt:lpstr>Визначення потреби у навчанні через ОРС</vt:lpstr>
      <vt:lpstr>Співробітник (посада)</vt:lpstr>
      <vt:lpstr>Автоматизація системи управління рестораном </vt:lpstr>
      <vt:lpstr>Автоматизація  ресторану</vt:lpstr>
      <vt:lpstr>Презентация PowerPoint</vt:lpstr>
      <vt:lpstr>СТИЛІ УПРАВЛІННЯ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Anna</dc:creator>
  <cp:lastModifiedBy>Анна Сидорук</cp:lastModifiedBy>
  <cp:revision>43</cp:revision>
  <dcterms:created xsi:type="dcterms:W3CDTF">2021-02-07T11:11:34Z</dcterms:created>
  <dcterms:modified xsi:type="dcterms:W3CDTF">2025-02-24T14:32:41Z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2021-02-03T00:00:00Z</vt:filetime>
  </property>
  <property fmtid="{D5CDD505-2E9C-101B-9397-08002B2CF9AE}" pid="3" name="LastSaved">
    <vt:filetime>2021-02-07T00:00:00Z</vt:filetime>
  </property>
</Properties>
</file>