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5" r:id="rId6"/>
    <p:sldId id="266" r:id="rId7"/>
    <p:sldId id="269" r:id="rId8"/>
    <p:sldId id="270" r:id="rId9"/>
    <p:sldId id="271" r:id="rId10"/>
    <p:sldId id="272" r:id="rId11"/>
    <p:sldId id="264" r:id="rId12"/>
    <p:sldId id="263" r:id="rId13"/>
    <p:sldId id="273" r:id="rId14"/>
    <p:sldId id="274" r:id="rId15"/>
    <p:sldId id="275" r:id="rId16"/>
    <p:sldId id="267" r:id="rId17"/>
    <p:sldId id="259" r:id="rId18"/>
    <p:sldId id="268" r:id="rId19"/>
    <p:sldId id="260" r:id="rId20"/>
    <p:sldId id="278" r:id="rId21"/>
    <p:sldId id="26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AC0D1-EB41-49F5-806F-58CB2F1BE619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86C5A-BAFD-4288-8A24-A80B992D9912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Вік та стать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F12FC-4225-456C-B1FB-4E08A1B3827E}" type="parTrans" cxnId="{BC74EF43-A597-4DBF-933E-74B8D5DD9AD9}">
      <dgm:prSet/>
      <dgm:spPr/>
      <dgm:t>
        <a:bodyPr/>
        <a:lstStyle/>
        <a:p>
          <a:endParaRPr lang="ru-RU"/>
        </a:p>
      </dgm:t>
    </dgm:pt>
    <dgm:pt modelId="{0E81A431-06F9-404D-8BFD-5081DE4D7C8F}" type="sibTrans" cxnId="{BC74EF43-A597-4DBF-933E-74B8D5DD9AD9}">
      <dgm:prSet/>
      <dgm:spPr/>
      <dgm:t>
        <a:bodyPr/>
        <a:lstStyle/>
        <a:p>
          <a:endParaRPr lang="ru-RU"/>
        </a:p>
      </dgm:t>
    </dgm:pt>
    <dgm:pt modelId="{FA46806F-DA6F-41AD-93AD-F73AE76B02F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Національність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B1CB0-2963-4C92-AF21-BE6421638D4F}" type="parTrans" cxnId="{19472945-ABE7-48C1-817A-542EC45BEF29}">
      <dgm:prSet/>
      <dgm:spPr/>
      <dgm:t>
        <a:bodyPr/>
        <a:lstStyle/>
        <a:p>
          <a:endParaRPr lang="ru-RU"/>
        </a:p>
      </dgm:t>
    </dgm:pt>
    <dgm:pt modelId="{6214F1B5-1022-4932-90D9-D1B75D5CF779}" type="sibTrans" cxnId="{19472945-ABE7-48C1-817A-542EC45BEF29}">
      <dgm:prSet/>
      <dgm:spPr/>
      <dgm:t>
        <a:bodyPr/>
        <a:lstStyle/>
        <a:p>
          <a:endParaRPr lang="ru-RU"/>
        </a:p>
      </dgm:t>
    </dgm:pt>
    <dgm:pt modelId="{D0FD0A3A-193A-4FF9-9112-F8F278F9BDF0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Релігійні погляди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146E8-B115-41D8-8F21-24535408249A}" type="parTrans" cxnId="{6857BC20-4A7D-42FB-8BB2-940C7EA94446}">
      <dgm:prSet/>
      <dgm:spPr/>
      <dgm:t>
        <a:bodyPr/>
        <a:lstStyle/>
        <a:p>
          <a:endParaRPr lang="ru-RU"/>
        </a:p>
      </dgm:t>
    </dgm:pt>
    <dgm:pt modelId="{19C9037E-E0F1-4198-BF0C-354DB9241181}" type="sibTrans" cxnId="{6857BC20-4A7D-42FB-8BB2-940C7EA94446}">
      <dgm:prSet/>
      <dgm:spPr/>
      <dgm:t>
        <a:bodyPr/>
        <a:lstStyle/>
        <a:p>
          <a:endParaRPr lang="ru-RU"/>
        </a:p>
      </dgm:t>
    </dgm:pt>
    <dgm:pt modelId="{FE8697D4-18F2-4664-96CC-7DE60003155C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 життя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AB18D-F055-4CBF-A05C-4D0CEC2BA8BB}" type="parTrans" cxnId="{EC496D8D-288A-44D8-AC70-261D38F655F3}">
      <dgm:prSet/>
      <dgm:spPr/>
      <dgm:t>
        <a:bodyPr/>
        <a:lstStyle/>
        <a:p>
          <a:endParaRPr lang="ru-RU"/>
        </a:p>
      </dgm:t>
    </dgm:pt>
    <dgm:pt modelId="{B6EA6F5D-36C2-41D5-9EA8-5CB6E8F02430}" type="sibTrans" cxnId="{EC496D8D-288A-44D8-AC70-261D38F655F3}">
      <dgm:prSet/>
      <dgm:spPr/>
      <dgm:t>
        <a:bodyPr/>
        <a:lstStyle/>
        <a:p>
          <a:endParaRPr lang="ru-RU"/>
        </a:p>
      </dgm:t>
    </dgm:pt>
    <dgm:pt modelId="{76C01AD2-E6E3-4647-96FC-4867B899BD2E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 здоров’я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E4A79-741B-43DA-B475-19D63FADB0F4}" type="parTrans" cxnId="{2A6626A9-561B-4900-AD5C-39F1D8852E72}">
      <dgm:prSet/>
      <dgm:spPr/>
      <dgm:t>
        <a:bodyPr/>
        <a:lstStyle/>
        <a:p>
          <a:endParaRPr lang="ru-RU"/>
        </a:p>
      </dgm:t>
    </dgm:pt>
    <dgm:pt modelId="{9FEF9268-7F4C-45EE-B89A-8BC5C5E283E2}" type="sibTrans" cxnId="{2A6626A9-561B-4900-AD5C-39F1D8852E72}">
      <dgm:prSet/>
      <dgm:spPr/>
      <dgm:t>
        <a:bodyPr/>
        <a:lstStyle/>
        <a:p>
          <a:endParaRPr lang="ru-RU"/>
        </a:p>
      </dgm:t>
    </dgm:pt>
    <dgm:pt modelId="{797708F1-300F-42D4-B311-9DE0911BE8EA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розвитку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C9B3A-F583-42DE-B58D-F9A33CA5A979}" type="parTrans" cxnId="{500A05AF-C525-4B9F-8FC6-5A40A40EC2C2}">
      <dgm:prSet/>
      <dgm:spPr/>
      <dgm:t>
        <a:bodyPr/>
        <a:lstStyle/>
        <a:p>
          <a:endParaRPr lang="ru-RU"/>
        </a:p>
      </dgm:t>
    </dgm:pt>
    <dgm:pt modelId="{4F2DF1D4-DAD3-46FE-B61B-C30552AF3284}" type="sibTrans" cxnId="{500A05AF-C525-4B9F-8FC6-5A40A40EC2C2}">
      <dgm:prSet/>
      <dgm:spPr/>
      <dgm:t>
        <a:bodyPr/>
        <a:lstStyle/>
        <a:p>
          <a:endParaRPr lang="ru-RU"/>
        </a:p>
      </dgm:t>
    </dgm:pt>
    <dgm:pt modelId="{0C42DA8C-4AB0-4F95-8586-C1D478767AA7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Причина бездоглядності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2BC06-2230-47EC-BD90-E6F5C29FC5DB}" type="parTrans" cxnId="{BAF42973-957B-4A5D-85FD-0290175858D5}">
      <dgm:prSet/>
      <dgm:spPr/>
      <dgm:t>
        <a:bodyPr/>
        <a:lstStyle/>
        <a:p>
          <a:endParaRPr lang="ru-RU"/>
        </a:p>
      </dgm:t>
    </dgm:pt>
    <dgm:pt modelId="{0C801A98-E285-433F-8400-085596E193FD}" type="sibTrans" cxnId="{BAF42973-957B-4A5D-85FD-0290175858D5}">
      <dgm:prSet/>
      <dgm:spPr/>
      <dgm:t>
        <a:bodyPr/>
        <a:lstStyle/>
        <a:p>
          <a:endParaRPr lang="ru-RU"/>
        </a:p>
      </dgm:t>
    </dgm:pt>
    <dgm:pt modelId="{6400AFD1-EE65-4D33-ADD5-4BB767BC0056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про батьків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82C45-10BD-4CFA-9BC5-62C07D7D3238}" type="parTrans" cxnId="{4CDE9CCB-9CDF-425A-AAE8-55682A3A1623}">
      <dgm:prSet/>
      <dgm:spPr/>
      <dgm:t>
        <a:bodyPr/>
        <a:lstStyle/>
        <a:p>
          <a:endParaRPr lang="ru-RU"/>
        </a:p>
      </dgm:t>
    </dgm:pt>
    <dgm:pt modelId="{F4EBD1EF-6ABE-4D4E-A4F0-2471CFAA301E}" type="sibTrans" cxnId="{4CDE9CCB-9CDF-425A-AAE8-55682A3A1623}">
      <dgm:prSet/>
      <dgm:spPr/>
      <dgm:t>
        <a:bodyPr/>
        <a:lstStyle/>
        <a:p>
          <a:endParaRPr lang="ru-RU"/>
        </a:p>
      </dgm:t>
    </dgm:pt>
    <dgm:pt modelId="{24826B7E-A5B2-4371-8776-459319D5229D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про житло, майно дитини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E22FE-5F20-4DB3-B9FE-247621B7263D}" type="parTrans" cxnId="{C5B38C6C-C13E-4657-91DD-2769699EA3A4}">
      <dgm:prSet/>
      <dgm:spPr/>
      <dgm:t>
        <a:bodyPr/>
        <a:lstStyle/>
        <a:p>
          <a:endParaRPr lang="ru-RU"/>
        </a:p>
      </dgm:t>
    </dgm:pt>
    <dgm:pt modelId="{59DAEA9D-75DD-4DDA-8479-E5369CC15C9B}" type="sibTrans" cxnId="{C5B38C6C-C13E-4657-91DD-2769699EA3A4}">
      <dgm:prSet/>
      <dgm:spPr/>
      <dgm:t>
        <a:bodyPr/>
        <a:lstStyle/>
        <a:p>
          <a:endParaRPr lang="ru-RU"/>
        </a:p>
      </dgm:t>
    </dgm:pt>
    <dgm:pt modelId="{E61CF6A0-0C4C-4FD7-AA04-C9E8D1316BEC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 дитини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5F3009-514C-4986-8A3A-952836FF97DC}" type="parTrans" cxnId="{F292C33F-1001-4D50-8301-CF6DCA0163E6}">
      <dgm:prSet/>
      <dgm:spPr/>
      <dgm:t>
        <a:bodyPr/>
        <a:lstStyle/>
        <a:p>
          <a:endParaRPr lang="ru-RU"/>
        </a:p>
      </dgm:t>
    </dgm:pt>
    <dgm:pt modelId="{508C3D68-9D27-44B9-A933-E03A4566BE0B}" type="sibTrans" cxnId="{F292C33F-1001-4D50-8301-CF6DCA0163E6}">
      <dgm:prSet/>
      <dgm:spPr/>
      <dgm:t>
        <a:bodyPr/>
        <a:lstStyle/>
        <a:p>
          <a:endParaRPr lang="ru-RU"/>
        </a:p>
      </dgm:t>
    </dgm:pt>
    <dgm:pt modelId="{9FC2B5C9-3531-425F-9E8A-6538E7E99CB6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Шкідливі звички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3EF91-9935-443B-BB52-152E19ABF8ED}" type="parTrans" cxnId="{39DE2770-B12D-4918-97B5-6D4CE9C17EA7}">
      <dgm:prSet/>
      <dgm:spPr/>
      <dgm:t>
        <a:bodyPr/>
        <a:lstStyle/>
        <a:p>
          <a:endParaRPr lang="ru-RU"/>
        </a:p>
      </dgm:t>
    </dgm:pt>
    <dgm:pt modelId="{EDAB0304-EF49-452F-800B-A724139F7F4E}" type="sibTrans" cxnId="{39DE2770-B12D-4918-97B5-6D4CE9C17EA7}">
      <dgm:prSet/>
      <dgm:spPr/>
      <dgm:t>
        <a:bodyPr/>
        <a:lstStyle/>
        <a:p>
          <a:endParaRPr lang="ru-RU"/>
        </a:p>
      </dgm:t>
    </dgm:pt>
    <dgm:pt modelId="{2BD6847E-8974-4DA9-A2F2-FB4D543010EF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Коло інтересів, потреби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F91E3-3EC8-4EB8-BBAA-335AF0E1C570}" type="parTrans" cxnId="{38BEB741-1029-4000-8FFD-BB9791B543DD}">
      <dgm:prSet/>
      <dgm:spPr/>
      <dgm:t>
        <a:bodyPr/>
        <a:lstStyle/>
        <a:p>
          <a:endParaRPr lang="ru-RU"/>
        </a:p>
      </dgm:t>
    </dgm:pt>
    <dgm:pt modelId="{35DECE56-2013-41B7-9AAC-0F97AE64598D}" type="sibTrans" cxnId="{38BEB741-1029-4000-8FFD-BB9791B543DD}">
      <dgm:prSet/>
      <dgm:spPr/>
      <dgm:t>
        <a:bodyPr/>
        <a:lstStyle/>
        <a:p>
          <a:endParaRPr lang="ru-RU"/>
        </a:p>
      </dgm:t>
    </dgm:pt>
    <dgm:pt modelId="{5A074A82-87BE-4B8B-B274-DA6143B20912}" type="pres">
      <dgm:prSet presAssocID="{FBFAC0D1-EB41-49F5-806F-58CB2F1BE61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9D176C8-C924-411F-8B27-7F5FA5B2C149}" type="pres">
      <dgm:prSet presAssocID="{0D386C5A-BAFD-4288-8A24-A80B992D9912}" presName="compNode" presStyleCnt="0"/>
      <dgm:spPr/>
    </dgm:pt>
    <dgm:pt modelId="{372CA291-A6DD-4611-974F-7EB0947EDEF0}" type="pres">
      <dgm:prSet presAssocID="{0D386C5A-BAFD-4288-8A24-A80B992D9912}" presName="dummyConnPt" presStyleCnt="0"/>
      <dgm:spPr/>
    </dgm:pt>
    <dgm:pt modelId="{F95515DA-E277-406A-826B-AD98385D7A32}" type="pres">
      <dgm:prSet presAssocID="{0D386C5A-BAFD-4288-8A24-A80B992D9912}" presName="node" presStyleLbl="node1" presStyleIdx="0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F914-65CA-49A2-A8A0-805DF7E2A3E1}" type="pres">
      <dgm:prSet presAssocID="{0E81A431-06F9-404D-8BFD-5081DE4D7C8F}" presName="sibTrans" presStyleLbl="bgSibTrans2D1" presStyleIdx="0" presStyleCnt="11"/>
      <dgm:spPr/>
      <dgm:t>
        <a:bodyPr/>
        <a:lstStyle/>
        <a:p>
          <a:endParaRPr lang="ru-RU"/>
        </a:p>
      </dgm:t>
    </dgm:pt>
    <dgm:pt modelId="{1559C1B9-8495-4850-BFF4-8AFE32EA3DFC}" type="pres">
      <dgm:prSet presAssocID="{FA46806F-DA6F-41AD-93AD-F73AE76B02F9}" presName="compNode" presStyleCnt="0"/>
      <dgm:spPr/>
    </dgm:pt>
    <dgm:pt modelId="{79FB17F7-A1C6-47EC-8C54-BD3A41312C54}" type="pres">
      <dgm:prSet presAssocID="{FA46806F-DA6F-41AD-93AD-F73AE76B02F9}" presName="dummyConnPt" presStyleCnt="0"/>
      <dgm:spPr/>
    </dgm:pt>
    <dgm:pt modelId="{2DF1EA09-EB45-4696-ABEA-CF905C60C7D4}" type="pres">
      <dgm:prSet presAssocID="{FA46806F-DA6F-41AD-93AD-F73AE76B02F9}" presName="node" presStyleLbl="node1" presStyleIdx="1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7978-8445-408D-A62B-B9165B95500E}" type="pres">
      <dgm:prSet presAssocID="{6214F1B5-1022-4932-90D9-D1B75D5CF779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97920455-8207-4344-AD29-DA6E34BEF851}" type="pres">
      <dgm:prSet presAssocID="{D0FD0A3A-193A-4FF9-9112-F8F278F9BDF0}" presName="compNode" presStyleCnt="0"/>
      <dgm:spPr/>
    </dgm:pt>
    <dgm:pt modelId="{07ED97F3-9E91-435C-B3A2-CA2C38C382A8}" type="pres">
      <dgm:prSet presAssocID="{D0FD0A3A-193A-4FF9-9112-F8F278F9BDF0}" presName="dummyConnPt" presStyleCnt="0"/>
      <dgm:spPr/>
    </dgm:pt>
    <dgm:pt modelId="{E4695F4C-9664-4835-8553-3D893FB4FF69}" type="pres">
      <dgm:prSet presAssocID="{D0FD0A3A-193A-4FF9-9112-F8F278F9BDF0}" presName="node" presStyleLbl="node1" presStyleIdx="2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740F7-A3B0-498C-9E8A-3CF55B778311}" type="pres">
      <dgm:prSet presAssocID="{19C9037E-E0F1-4198-BF0C-354DB9241181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A75FE81A-3B7B-48BF-80AF-9E819D2A2D52}" type="pres">
      <dgm:prSet presAssocID="{FE8697D4-18F2-4664-96CC-7DE60003155C}" presName="compNode" presStyleCnt="0"/>
      <dgm:spPr/>
    </dgm:pt>
    <dgm:pt modelId="{FC34D041-E321-4252-88B6-219073E69576}" type="pres">
      <dgm:prSet presAssocID="{FE8697D4-18F2-4664-96CC-7DE60003155C}" presName="dummyConnPt" presStyleCnt="0"/>
      <dgm:spPr/>
    </dgm:pt>
    <dgm:pt modelId="{0487FC93-A3E7-4D76-B8EF-2B2378B2A28E}" type="pres">
      <dgm:prSet presAssocID="{FE8697D4-18F2-4664-96CC-7DE60003155C}" presName="node" presStyleLbl="node1" presStyleIdx="3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4CDEC-8A13-4B58-AE1B-9C8DBC36CC69}" type="pres">
      <dgm:prSet presAssocID="{B6EA6F5D-36C2-41D5-9EA8-5CB6E8F02430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B52A58C3-9F71-4B84-AC81-CA43585A8B5F}" type="pres">
      <dgm:prSet presAssocID="{76C01AD2-E6E3-4647-96FC-4867B899BD2E}" presName="compNode" presStyleCnt="0"/>
      <dgm:spPr/>
    </dgm:pt>
    <dgm:pt modelId="{7621D23E-65CA-4FD3-8EE7-891581437ED6}" type="pres">
      <dgm:prSet presAssocID="{76C01AD2-E6E3-4647-96FC-4867B899BD2E}" presName="dummyConnPt" presStyleCnt="0"/>
      <dgm:spPr/>
    </dgm:pt>
    <dgm:pt modelId="{C50AB03C-4077-4DE1-9843-A9EE9CBEA293}" type="pres">
      <dgm:prSet presAssocID="{76C01AD2-E6E3-4647-96FC-4867B899BD2E}" presName="node" presStyleLbl="node1" presStyleIdx="4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93644-41FA-4982-A23B-DE345A90FF87}" type="pres">
      <dgm:prSet presAssocID="{9FEF9268-7F4C-45EE-B89A-8BC5C5E283E2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06E37C03-3D32-40D5-B822-45736E8AE6D2}" type="pres">
      <dgm:prSet presAssocID="{797708F1-300F-42D4-B311-9DE0911BE8EA}" presName="compNode" presStyleCnt="0"/>
      <dgm:spPr/>
    </dgm:pt>
    <dgm:pt modelId="{68BE4A80-1217-4C34-B39B-439B24581EA9}" type="pres">
      <dgm:prSet presAssocID="{797708F1-300F-42D4-B311-9DE0911BE8EA}" presName="dummyConnPt" presStyleCnt="0"/>
      <dgm:spPr/>
    </dgm:pt>
    <dgm:pt modelId="{EC5D4CE0-CB4F-4E43-81FC-449E980E32F8}" type="pres">
      <dgm:prSet presAssocID="{797708F1-300F-42D4-B311-9DE0911BE8EA}" presName="node" presStyleLbl="node1" presStyleIdx="5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A84DE-EFAB-41E0-AE6C-BB55C373EEA8}" type="pres">
      <dgm:prSet presAssocID="{4F2DF1D4-DAD3-46FE-B61B-C30552AF3284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C2BD95F1-D691-4314-B808-BBCBB9C0ABB6}" type="pres">
      <dgm:prSet presAssocID="{0C42DA8C-4AB0-4F95-8586-C1D478767AA7}" presName="compNode" presStyleCnt="0"/>
      <dgm:spPr/>
    </dgm:pt>
    <dgm:pt modelId="{0CD1F136-629E-40DC-9AAA-E7692AFB1FAC}" type="pres">
      <dgm:prSet presAssocID="{0C42DA8C-4AB0-4F95-8586-C1D478767AA7}" presName="dummyConnPt" presStyleCnt="0"/>
      <dgm:spPr/>
    </dgm:pt>
    <dgm:pt modelId="{9127A24A-CC6F-4795-86B9-DE6286CD0D1B}" type="pres">
      <dgm:prSet presAssocID="{0C42DA8C-4AB0-4F95-8586-C1D478767AA7}" presName="node" presStyleLbl="node1" presStyleIdx="6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2F69D-7187-4CF7-B167-54AD59049A1D}" type="pres">
      <dgm:prSet presAssocID="{0C801A98-E285-433F-8400-085596E193FD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5938F310-BD5F-4FBC-B257-5ED11B5C25E1}" type="pres">
      <dgm:prSet presAssocID="{6400AFD1-EE65-4D33-ADD5-4BB767BC0056}" presName="compNode" presStyleCnt="0"/>
      <dgm:spPr/>
    </dgm:pt>
    <dgm:pt modelId="{D9E3439A-B878-4329-8C3B-F65F171A39C5}" type="pres">
      <dgm:prSet presAssocID="{6400AFD1-EE65-4D33-ADD5-4BB767BC0056}" presName="dummyConnPt" presStyleCnt="0"/>
      <dgm:spPr/>
    </dgm:pt>
    <dgm:pt modelId="{DF629F36-5ABB-4EDA-A808-C1CBA89CA056}" type="pres">
      <dgm:prSet presAssocID="{6400AFD1-EE65-4D33-ADD5-4BB767BC0056}" presName="node" presStyleLbl="node1" presStyleIdx="7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35EBA-5DBB-4291-809E-07A0413089B0}" type="pres">
      <dgm:prSet presAssocID="{F4EBD1EF-6ABE-4D4E-A4F0-2471CFAA301E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531862DD-2409-4832-8ABF-AC01D15B551B}" type="pres">
      <dgm:prSet presAssocID="{24826B7E-A5B2-4371-8776-459319D5229D}" presName="compNode" presStyleCnt="0"/>
      <dgm:spPr/>
    </dgm:pt>
    <dgm:pt modelId="{CF291C6D-7EFE-4363-B768-8DF72562B570}" type="pres">
      <dgm:prSet presAssocID="{24826B7E-A5B2-4371-8776-459319D5229D}" presName="dummyConnPt" presStyleCnt="0"/>
      <dgm:spPr/>
    </dgm:pt>
    <dgm:pt modelId="{4D3812F7-FD2E-4634-B4DD-C1810EA8643C}" type="pres">
      <dgm:prSet presAssocID="{24826B7E-A5B2-4371-8776-459319D5229D}" presName="node" presStyleLbl="node1" presStyleIdx="8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B5F2F-15F4-46AA-87C4-CA0440D439DE}" type="pres">
      <dgm:prSet presAssocID="{59DAEA9D-75DD-4DDA-8479-E5369CC15C9B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DC0AF086-F5AA-4CB0-A9D3-E72706BBDA78}" type="pres">
      <dgm:prSet presAssocID="{E61CF6A0-0C4C-4FD7-AA04-C9E8D1316BEC}" presName="compNode" presStyleCnt="0"/>
      <dgm:spPr/>
    </dgm:pt>
    <dgm:pt modelId="{59E2DA07-0185-4E41-8796-1C4877C20C84}" type="pres">
      <dgm:prSet presAssocID="{E61CF6A0-0C4C-4FD7-AA04-C9E8D1316BEC}" presName="dummyConnPt" presStyleCnt="0"/>
      <dgm:spPr/>
    </dgm:pt>
    <dgm:pt modelId="{36F2448F-FD35-4164-A153-690F836D8E05}" type="pres">
      <dgm:prSet presAssocID="{E61CF6A0-0C4C-4FD7-AA04-C9E8D1316BEC}" presName="node" presStyleLbl="node1" presStyleIdx="9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38D93-8BF8-4E73-8B88-2792A340F75A}" type="pres">
      <dgm:prSet presAssocID="{508C3D68-9D27-44B9-A933-E03A4566BE0B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B1DF368F-BFEB-43A9-95B3-D292C0572B70}" type="pres">
      <dgm:prSet presAssocID="{9FC2B5C9-3531-425F-9E8A-6538E7E99CB6}" presName="compNode" presStyleCnt="0"/>
      <dgm:spPr/>
    </dgm:pt>
    <dgm:pt modelId="{A04C8DBA-6CEB-40EF-A631-6D9CAEF82AE6}" type="pres">
      <dgm:prSet presAssocID="{9FC2B5C9-3531-425F-9E8A-6538E7E99CB6}" presName="dummyConnPt" presStyleCnt="0"/>
      <dgm:spPr/>
    </dgm:pt>
    <dgm:pt modelId="{B1376F7A-DF72-4301-B76A-CFE9E3D34E2F}" type="pres">
      <dgm:prSet presAssocID="{9FC2B5C9-3531-425F-9E8A-6538E7E99CB6}" presName="node" presStyleLbl="node1" presStyleIdx="10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BF9E5-67DE-47FA-8158-91863990AA63}" type="pres">
      <dgm:prSet presAssocID="{EDAB0304-EF49-452F-800B-A724139F7F4E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895983BC-9DEE-43E3-B24F-5366693BC872}" type="pres">
      <dgm:prSet presAssocID="{2BD6847E-8974-4DA9-A2F2-FB4D543010EF}" presName="compNode" presStyleCnt="0"/>
      <dgm:spPr/>
    </dgm:pt>
    <dgm:pt modelId="{524AC3AF-A1F2-4976-A701-97B682974A85}" type="pres">
      <dgm:prSet presAssocID="{2BD6847E-8974-4DA9-A2F2-FB4D543010EF}" presName="dummyConnPt" presStyleCnt="0"/>
      <dgm:spPr/>
    </dgm:pt>
    <dgm:pt modelId="{D2B0C7F0-31A2-4B93-8E73-1175EB744AA8}" type="pres">
      <dgm:prSet presAssocID="{2BD6847E-8974-4DA9-A2F2-FB4D543010EF}" presName="node" presStyleLbl="node1" presStyleIdx="11" presStyleCnt="12" custScaleX="17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C2F83-3B58-4C74-AA58-0283CBD0C9D4}" type="presOf" srcId="{59DAEA9D-75DD-4DDA-8479-E5369CC15C9B}" destId="{3F8B5F2F-15F4-46AA-87C4-CA0440D439DE}" srcOrd="0" destOrd="0" presId="urn:microsoft.com/office/officeart/2005/8/layout/bProcess4"/>
    <dgm:cxn modelId="{BC74EF43-A597-4DBF-933E-74B8D5DD9AD9}" srcId="{FBFAC0D1-EB41-49F5-806F-58CB2F1BE619}" destId="{0D386C5A-BAFD-4288-8A24-A80B992D9912}" srcOrd="0" destOrd="0" parTransId="{092F12FC-4225-456C-B1FB-4E08A1B3827E}" sibTransId="{0E81A431-06F9-404D-8BFD-5081DE4D7C8F}"/>
    <dgm:cxn modelId="{5E377416-C650-4302-925B-3E09FBC65E9C}" type="presOf" srcId="{19C9037E-E0F1-4198-BF0C-354DB9241181}" destId="{DFC740F7-A3B0-498C-9E8A-3CF55B778311}" srcOrd="0" destOrd="0" presId="urn:microsoft.com/office/officeart/2005/8/layout/bProcess4"/>
    <dgm:cxn modelId="{6857BC20-4A7D-42FB-8BB2-940C7EA94446}" srcId="{FBFAC0D1-EB41-49F5-806F-58CB2F1BE619}" destId="{D0FD0A3A-193A-4FF9-9112-F8F278F9BDF0}" srcOrd="2" destOrd="0" parTransId="{4D5146E8-B115-41D8-8F21-24535408249A}" sibTransId="{19C9037E-E0F1-4198-BF0C-354DB9241181}"/>
    <dgm:cxn modelId="{C32D3CA6-CC3A-4B24-95F2-2DDD18D8A89D}" type="presOf" srcId="{9FC2B5C9-3531-425F-9E8A-6538E7E99CB6}" destId="{B1376F7A-DF72-4301-B76A-CFE9E3D34E2F}" srcOrd="0" destOrd="0" presId="urn:microsoft.com/office/officeart/2005/8/layout/bProcess4"/>
    <dgm:cxn modelId="{DB74C597-4735-4AF9-BF27-585FBDEB8B22}" type="presOf" srcId="{E61CF6A0-0C4C-4FD7-AA04-C9E8D1316BEC}" destId="{36F2448F-FD35-4164-A153-690F836D8E05}" srcOrd="0" destOrd="0" presId="urn:microsoft.com/office/officeart/2005/8/layout/bProcess4"/>
    <dgm:cxn modelId="{5DEFF405-E934-4942-8260-8027EEEFE0CA}" type="presOf" srcId="{76C01AD2-E6E3-4647-96FC-4867B899BD2E}" destId="{C50AB03C-4077-4DE1-9843-A9EE9CBEA293}" srcOrd="0" destOrd="0" presId="urn:microsoft.com/office/officeart/2005/8/layout/bProcess4"/>
    <dgm:cxn modelId="{BAF42973-957B-4A5D-85FD-0290175858D5}" srcId="{FBFAC0D1-EB41-49F5-806F-58CB2F1BE619}" destId="{0C42DA8C-4AB0-4F95-8586-C1D478767AA7}" srcOrd="6" destOrd="0" parTransId="{C712BC06-2230-47EC-BD90-E6F5C29FC5DB}" sibTransId="{0C801A98-E285-433F-8400-085596E193FD}"/>
    <dgm:cxn modelId="{97875BC2-920B-4EB5-B834-F41016A1FDC8}" type="presOf" srcId="{24826B7E-A5B2-4371-8776-459319D5229D}" destId="{4D3812F7-FD2E-4634-B4DD-C1810EA8643C}" srcOrd="0" destOrd="0" presId="urn:microsoft.com/office/officeart/2005/8/layout/bProcess4"/>
    <dgm:cxn modelId="{6064A66D-20BA-4056-BB7B-007012BEF4EA}" type="presOf" srcId="{FA46806F-DA6F-41AD-93AD-F73AE76B02F9}" destId="{2DF1EA09-EB45-4696-ABEA-CF905C60C7D4}" srcOrd="0" destOrd="0" presId="urn:microsoft.com/office/officeart/2005/8/layout/bProcess4"/>
    <dgm:cxn modelId="{FCB3816D-5F03-479D-8F35-841CBED3CEA1}" type="presOf" srcId="{6214F1B5-1022-4932-90D9-D1B75D5CF779}" destId="{16537978-8445-408D-A62B-B9165B95500E}" srcOrd="0" destOrd="0" presId="urn:microsoft.com/office/officeart/2005/8/layout/bProcess4"/>
    <dgm:cxn modelId="{4CDE9CCB-9CDF-425A-AAE8-55682A3A1623}" srcId="{FBFAC0D1-EB41-49F5-806F-58CB2F1BE619}" destId="{6400AFD1-EE65-4D33-ADD5-4BB767BC0056}" srcOrd="7" destOrd="0" parTransId="{92882C45-10BD-4CFA-9BC5-62C07D7D3238}" sibTransId="{F4EBD1EF-6ABE-4D4E-A4F0-2471CFAA301E}"/>
    <dgm:cxn modelId="{263B7E37-4365-4F89-9B57-719C09591281}" type="presOf" srcId="{797708F1-300F-42D4-B311-9DE0911BE8EA}" destId="{EC5D4CE0-CB4F-4E43-81FC-449E980E32F8}" srcOrd="0" destOrd="0" presId="urn:microsoft.com/office/officeart/2005/8/layout/bProcess4"/>
    <dgm:cxn modelId="{2A6626A9-561B-4900-AD5C-39F1D8852E72}" srcId="{FBFAC0D1-EB41-49F5-806F-58CB2F1BE619}" destId="{76C01AD2-E6E3-4647-96FC-4867B899BD2E}" srcOrd="4" destOrd="0" parTransId="{C0FE4A79-741B-43DA-B475-19D63FADB0F4}" sibTransId="{9FEF9268-7F4C-45EE-B89A-8BC5C5E283E2}"/>
    <dgm:cxn modelId="{500A05AF-C525-4B9F-8FC6-5A40A40EC2C2}" srcId="{FBFAC0D1-EB41-49F5-806F-58CB2F1BE619}" destId="{797708F1-300F-42D4-B311-9DE0911BE8EA}" srcOrd="5" destOrd="0" parTransId="{F78C9B3A-F583-42DE-B58D-F9A33CA5A979}" sibTransId="{4F2DF1D4-DAD3-46FE-B61B-C30552AF3284}"/>
    <dgm:cxn modelId="{70150363-A7F5-4783-A969-67794274FE84}" type="presOf" srcId="{2BD6847E-8974-4DA9-A2F2-FB4D543010EF}" destId="{D2B0C7F0-31A2-4B93-8E73-1175EB744AA8}" srcOrd="0" destOrd="0" presId="urn:microsoft.com/office/officeart/2005/8/layout/bProcess4"/>
    <dgm:cxn modelId="{6198482C-1A58-4DA9-911B-DC92822104F1}" type="presOf" srcId="{B6EA6F5D-36C2-41D5-9EA8-5CB6E8F02430}" destId="{C334CDEC-8A13-4B58-AE1B-9C8DBC36CC69}" srcOrd="0" destOrd="0" presId="urn:microsoft.com/office/officeart/2005/8/layout/bProcess4"/>
    <dgm:cxn modelId="{8E461E8D-883E-4C20-99DB-9180E6A99AA1}" type="presOf" srcId="{F4EBD1EF-6ABE-4D4E-A4F0-2471CFAA301E}" destId="{61B35EBA-5DBB-4291-809E-07A0413089B0}" srcOrd="0" destOrd="0" presId="urn:microsoft.com/office/officeart/2005/8/layout/bProcess4"/>
    <dgm:cxn modelId="{E9CAFCAD-CB94-4C8B-965E-0ACB501F5A86}" type="presOf" srcId="{FBFAC0D1-EB41-49F5-806F-58CB2F1BE619}" destId="{5A074A82-87BE-4B8B-B274-DA6143B20912}" srcOrd="0" destOrd="0" presId="urn:microsoft.com/office/officeart/2005/8/layout/bProcess4"/>
    <dgm:cxn modelId="{19472945-ABE7-48C1-817A-542EC45BEF29}" srcId="{FBFAC0D1-EB41-49F5-806F-58CB2F1BE619}" destId="{FA46806F-DA6F-41AD-93AD-F73AE76B02F9}" srcOrd="1" destOrd="0" parTransId="{183B1CB0-2963-4C92-AF21-BE6421638D4F}" sibTransId="{6214F1B5-1022-4932-90D9-D1B75D5CF779}"/>
    <dgm:cxn modelId="{614A0478-1369-429E-B4EE-63454F3A25F3}" type="presOf" srcId="{508C3D68-9D27-44B9-A933-E03A4566BE0B}" destId="{55138D93-8BF8-4E73-8B88-2792A340F75A}" srcOrd="0" destOrd="0" presId="urn:microsoft.com/office/officeart/2005/8/layout/bProcess4"/>
    <dgm:cxn modelId="{894E92D6-3543-42C4-A228-D8B0053D460C}" type="presOf" srcId="{FE8697D4-18F2-4664-96CC-7DE60003155C}" destId="{0487FC93-A3E7-4D76-B8EF-2B2378B2A28E}" srcOrd="0" destOrd="0" presId="urn:microsoft.com/office/officeart/2005/8/layout/bProcess4"/>
    <dgm:cxn modelId="{F292C33F-1001-4D50-8301-CF6DCA0163E6}" srcId="{FBFAC0D1-EB41-49F5-806F-58CB2F1BE619}" destId="{E61CF6A0-0C4C-4FD7-AA04-C9E8D1316BEC}" srcOrd="9" destOrd="0" parTransId="{7A5F3009-514C-4986-8A3A-952836FF97DC}" sibTransId="{508C3D68-9D27-44B9-A933-E03A4566BE0B}"/>
    <dgm:cxn modelId="{EC496D8D-288A-44D8-AC70-261D38F655F3}" srcId="{FBFAC0D1-EB41-49F5-806F-58CB2F1BE619}" destId="{FE8697D4-18F2-4664-96CC-7DE60003155C}" srcOrd="3" destOrd="0" parTransId="{DF0AB18D-F055-4CBF-A05C-4D0CEC2BA8BB}" sibTransId="{B6EA6F5D-36C2-41D5-9EA8-5CB6E8F02430}"/>
    <dgm:cxn modelId="{E5B48B9A-CFFC-4361-99A2-774102C97167}" type="presOf" srcId="{4F2DF1D4-DAD3-46FE-B61B-C30552AF3284}" destId="{8ADA84DE-EFAB-41E0-AE6C-BB55C373EEA8}" srcOrd="0" destOrd="0" presId="urn:microsoft.com/office/officeart/2005/8/layout/bProcess4"/>
    <dgm:cxn modelId="{39DE2770-B12D-4918-97B5-6D4CE9C17EA7}" srcId="{FBFAC0D1-EB41-49F5-806F-58CB2F1BE619}" destId="{9FC2B5C9-3531-425F-9E8A-6538E7E99CB6}" srcOrd="10" destOrd="0" parTransId="{11F3EF91-9935-443B-BB52-152E19ABF8ED}" sibTransId="{EDAB0304-EF49-452F-800B-A724139F7F4E}"/>
    <dgm:cxn modelId="{06158E21-ABA2-42F7-B5C9-887813BD6A80}" type="presOf" srcId="{0C801A98-E285-433F-8400-085596E193FD}" destId="{2902F69D-7187-4CF7-B167-54AD59049A1D}" srcOrd="0" destOrd="0" presId="urn:microsoft.com/office/officeart/2005/8/layout/bProcess4"/>
    <dgm:cxn modelId="{60D89AC5-2AFC-4E02-AEEE-5523AB91D30A}" type="presOf" srcId="{0E81A431-06F9-404D-8BFD-5081DE4D7C8F}" destId="{3567F914-65CA-49A2-A8A0-805DF7E2A3E1}" srcOrd="0" destOrd="0" presId="urn:microsoft.com/office/officeart/2005/8/layout/bProcess4"/>
    <dgm:cxn modelId="{2B264B11-072F-4BA2-8B3C-C739389BCC54}" type="presOf" srcId="{D0FD0A3A-193A-4FF9-9112-F8F278F9BDF0}" destId="{E4695F4C-9664-4835-8553-3D893FB4FF69}" srcOrd="0" destOrd="0" presId="urn:microsoft.com/office/officeart/2005/8/layout/bProcess4"/>
    <dgm:cxn modelId="{38BEB741-1029-4000-8FFD-BB9791B543DD}" srcId="{FBFAC0D1-EB41-49F5-806F-58CB2F1BE619}" destId="{2BD6847E-8974-4DA9-A2F2-FB4D543010EF}" srcOrd="11" destOrd="0" parTransId="{95DF91E3-3EC8-4EB8-BBAA-335AF0E1C570}" sibTransId="{35DECE56-2013-41B7-9AAC-0F97AE64598D}"/>
    <dgm:cxn modelId="{E241A828-64FE-4144-977E-A00EEFB236F6}" type="presOf" srcId="{EDAB0304-EF49-452F-800B-A724139F7F4E}" destId="{538BF9E5-67DE-47FA-8158-91863990AA63}" srcOrd="0" destOrd="0" presId="urn:microsoft.com/office/officeart/2005/8/layout/bProcess4"/>
    <dgm:cxn modelId="{63E0C285-3AC7-4B4D-BB29-08CDFED9B510}" type="presOf" srcId="{6400AFD1-EE65-4D33-ADD5-4BB767BC0056}" destId="{DF629F36-5ABB-4EDA-A808-C1CBA89CA056}" srcOrd="0" destOrd="0" presId="urn:microsoft.com/office/officeart/2005/8/layout/bProcess4"/>
    <dgm:cxn modelId="{C5B38C6C-C13E-4657-91DD-2769699EA3A4}" srcId="{FBFAC0D1-EB41-49F5-806F-58CB2F1BE619}" destId="{24826B7E-A5B2-4371-8776-459319D5229D}" srcOrd="8" destOrd="0" parTransId="{8C3E22FE-5F20-4DB3-B9FE-247621B7263D}" sibTransId="{59DAEA9D-75DD-4DDA-8479-E5369CC15C9B}"/>
    <dgm:cxn modelId="{E8787EC0-C312-44AE-9269-66DAD3C98C1E}" type="presOf" srcId="{9FEF9268-7F4C-45EE-B89A-8BC5C5E283E2}" destId="{F3093644-41FA-4982-A23B-DE345A90FF87}" srcOrd="0" destOrd="0" presId="urn:microsoft.com/office/officeart/2005/8/layout/bProcess4"/>
    <dgm:cxn modelId="{7DAF514F-A278-46B0-BE7C-4B4FF1989CAD}" type="presOf" srcId="{0C42DA8C-4AB0-4F95-8586-C1D478767AA7}" destId="{9127A24A-CC6F-4795-86B9-DE6286CD0D1B}" srcOrd="0" destOrd="0" presId="urn:microsoft.com/office/officeart/2005/8/layout/bProcess4"/>
    <dgm:cxn modelId="{01D42A72-6774-4EC3-ABCF-5FDAEEBFD62C}" type="presOf" srcId="{0D386C5A-BAFD-4288-8A24-A80B992D9912}" destId="{F95515DA-E277-406A-826B-AD98385D7A32}" srcOrd="0" destOrd="0" presId="urn:microsoft.com/office/officeart/2005/8/layout/bProcess4"/>
    <dgm:cxn modelId="{E9B2301C-9045-4126-81CD-D40ADE3A97C6}" type="presParOf" srcId="{5A074A82-87BE-4B8B-B274-DA6143B20912}" destId="{19D176C8-C924-411F-8B27-7F5FA5B2C149}" srcOrd="0" destOrd="0" presId="urn:microsoft.com/office/officeart/2005/8/layout/bProcess4"/>
    <dgm:cxn modelId="{72D66B72-68DC-413E-A7DA-67B0CB20CFB7}" type="presParOf" srcId="{19D176C8-C924-411F-8B27-7F5FA5B2C149}" destId="{372CA291-A6DD-4611-974F-7EB0947EDEF0}" srcOrd="0" destOrd="0" presId="urn:microsoft.com/office/officeart/2005/8/layout/bProcess4"/>
    <dgm:cxn modelId="{8FD14829-71B4-4000-B11B-DE9F9832D244}" type="presParOf" srcId="{19D176C8-C924-411F-8B27-7F5FA5B2C149}" destId="{F95515DA-E277-406A-826B-AD98385D7A32}" srcOrd="1" destOrd="0" presId="urn:microsoft.com/office/officeart/2005/8/layout/bProcess4"/>
    <dgm:cxn modelId="{C26CC387-771D-465A-B17F-762D02977D1B}" type="presParOf" srcId="{5A074A82-87BE-4B8B-B274-DA6143B20912}" destId="{3567F914-65CA-49A2-A8A0-805DF7E2A3E1}" srcOrd="1" destOrd="0" presId="urn:microsoft.com/office/officeart/2005/8/layout/bProcess4"/>
    <dgm:cxn modelId="{7A0D3403-29D5-429C-8090-2325F58BB2E9}" type="presParOf" srcId="{5A074A82-87BE-4B8B-B274-DA6143B20912}" destId="{1559C1B9-8495-4850-BFF4-8AFE32EA3DFC}" srcOrd="2" destOrd="0" presId="urn:microsoft.com/office/officeart/2005/8/layout/bProcess4"/>
    <dgm:cxn modelId="{C1C1E08F-0967-4DB1-BE5C-6B12C2D9DBA0}" type="presParOf" srcId="{1559C1B9-8495-4850-BFF4-8AFE32EA3DFC}" destId="{79FB17F7-A1C6-47EC-8C54-BD3A41312C54}" srcOrd="0" destOrd="0" presId="urn:microsoft.com/office/officeart/2005/8/layout/bProcess4"/>
    <dgm:cxn modelId="{1D779E96-373A-4FAC-837F-809F640FB1E0}" type="presParOf" srcId="{1559C1B9-8495-4850-BFF4-8AFE32EA3DFC}" destId="{2DF1EA09-EB45-4696-ABEA-CF905C60C7D4}" srcOrd="1" destOrd="0" presId="urn:microsoft.com/office/officeart/2005/8/layout/bProcess4"/>
    <dgm:cxn modelId="{14EF674A-5E8B-4397-864A-8658C3FDEA1E}" type="presParOf" srcId="{5A074A82-87BE-4B8B-B274-DA6143B20912}" destId="{16537978-8445-408D-A62B-B9165B95500E}" srcOrd="3" destOrd="0" presId="urn:microsoft.com/office/officeart/2005/8/layout/bProcess4"/>
    <dgm:cxn modelId="{4E8524C8-CB21-4819-9D37-C365F9925ACF}" type="presParOf" srcId="{5A074A82-87BE-4B8B-B274-DA6143B20912}" destId="{97920455-8207-4344-AD29-DA6E34BEF851}" srcOrd="4" destOrd="0" presId="urn:microsoft.com/office/officeart/2005/8/layout/bProcess4"/>
    <dgm:cxn modelId="{266FE303-A5CF-4CFF-8BBD-DE2DFAB84165}" type="presParOf" srcId="{97920455-8207-4344-AD29-DA6E34BEF851}" destId="{07ED97F3-9E91-435C-B3A2-CA2C38C382A8}" srcOrd="0" destOrd="0" presId="urn:microsoft.com/office/officeart/2005/8/layout/bProcess4"/>
    <dgm:cxn modelId="{141FC86D-82F4-43E1-A521-9A5F04CBDCD5}" type="presParOf" srcId="{97920455-8207-4344-AD29-DA6E34BEF851}" destId="{E4695F4C-9664-4835-8553-3D893FB4FF69}" srcOrd="1" destOrd="0" presId="urn:microsoft.com/office/officeart/2005/8/layout/bProcess4"/>
    <dgm:cxn modelId="{5A429B64-B220-4D10-BDAA-0924DAFCF0D5}" type="presParOf" srcId="{5A074A82-87BE-4B8B-B274-DA6143B20912}" destId="{DFC740F7-A3B0-498C-9E8A-3CF55B778311}" srcOrd="5" destOrd="0" presId="urn:microsoft.com/office/officeart/2005/8/layout/bProcess4"/>
    <dgm:cxn modelId="{477B7F6D-9D22-48C6-A98E-73466A7E7534}" type="presParOf" srcId="{5A074A82-87BE-4B8B-B274-DA6143B20912}" destId="{A75FE81A-3B7B-48BF-80AF-9E819D2A2D52}" srcOrd="6" destOrd="0" presId="urn:microsoft.com/office/officeart/2005/8/layout/bProcess4"/>
    <dgm:cxn modelId="{B3B7100D-E797-4357-8AA9-0E92862EE0F9}" type="presParOf" srcId="{A75FE81A-3B7B-48BF-80AF-9E819D2A2D52}" destId="{FC34D041-E321-4252-88B6-219073E69576}" srcOrd="0" destOrd="0" presId="urn:microsoft.com/office/officeart/2005/8/layout/bProcess4"/>
    <dgm:cxn modelId="{BF29C32A-1A34-43C0-85AF-1D3F12ACA4FD}" type="presParOf" srcId="{A75FE81A-3B7B-48BF-80AF-9E819D2A2D52}" destId="{0487FC93-A3E7-4D76-B8EF-2B2378B2A28E}" srcOrd="1" destOrd="0" presId="urn:microsoft.com/office/officeart/2005/8/layout/bProcess4"/>
    <dgm:cxn modelId="{31A98BDD-9D82-4640-8250-52BA4ADAD3F0}" type="presParOf" srcId="{5A074A82-87BE-4B8B-B274-DA6143B20912}" destId="{C334CDEC-8A13-4B58-AE1B-9C8DBC36CC69}" srcOrd="7" destOrd="0" presId="urn:microsoft.com/office/officeart/2005/8/layout/bProcess4"/>
    <dgm:cxn modelId="{F5CCABC1-E34F-47B4-A161-58777D3D8815}" type="presParOf" srcId="{5A074A82-87BE-4B8B-B274-DA6143B20912}" destId="{B52A58C3-9F71-4B84-AC81-CA43585A8B5F}" srcOrd="8" destOrd="0" presId="urn:microsoft.com/office/officeart/2005/8/layout/bProcess4"/>
    <dgm:cxn modelId="{2E7BD4B2-F2E3-4C58-93DC-532DECAF9B14}" type="presParOf" srcId="{B52A58C3-9F71-4B84-AC81-CA43585A8B5F}" destId="{7621D23E-65CA-4FD3-8EE7-891581437ED6}" srcOrd="0" destOrd="0" presId="urn:microsoft.com/office/officeart/2005/8/layout/bProcess4"/>
    <dgm:cxn modelId="{6344C451-548B-4A04-A813-C6C56928AF37}" type="presParOf" srcId="{B52A58C3-9F71-4B84-AC81-CA43585A8B5F}" destId="{C50AB03C-4077-4DE1-9843-A9EE9CBEA293}" srcOrd="1" destOrd="0" presId="urn:microsoft.com/office/officeart/2005/8/layout/bProcess4"/>
    <dgm:cxn modelId="{35C8ED7B-D656-45BE-847E-A8665DC181B0}" type="presParOf" srcId="{5A074A82-87BE-4B8B-B274-DA6143B20912}" destId="{F3093644-41FA-4982-A23B-DE345A90FF87}" srcOrd="9" destOrd="0" presId="urn:microsoft.com/office/officeart/2005/8/layout/bProcess4"/>
    <dgm:cxn modelId="{87C756F2-EB43-4A5A-BE26-43E496C56A83}" type="presParOf" srcId="{5A074A82-87BE-4B8B-B274-DA6143B20912}" destId="{06E37C03-3D32-40D5-B822-45736E8AE6D2}" srcOrd="10" destOrd="0" presId="urn:microsoft.com/office/officeart/2005/8/layout/bProcess4"/>
    <dgm:cxn modelId="{FFD8422B-5C1D-47EE-8B0B-A340334F7027}" type="presParOf" srcId="{06E37C03-3D32-40D5-B822-45736E8AE6D2}" destId="{68BE4A80-1217-4C34-B39B-439B24581EA9}" srcOrd="0" destOrd="0" presId="urn:microsoft.com/office/officeart/2005/8/layout/bProcess4"/>
    <dgm:cxn modelId="{1CF520CF-1570-4A41-BBF9-1B345C1B2D46}" type="presParOf" srcId="{06E37C03-3D32-40D5-B822-45736E8AE6D2}" destId="{EC5D4CE0-CB4F-4E43-81FC-449E980E32F8}" srcOrd="1" destOrd="0" presId="urn:microsoft.com/office/officeart/2005/8/layout/bProcess4"/>
    <dgm:cxn modelId="{20359BEB-F40B-4D8C-9AB4-1CEFBAD4D01C}" type="presParOf" srcId="{5A074A82-87BE-4B8B-B274-DA6143B20912}" destId="{8ADA84DE-EFAB-41E0-AE6C-BB55C373EEA8}" srcOrd="11" destOrd="0" presId="urn:microsoft.com/office/officeart/2005/8/layout/bProcess4"/>
    <dgm:cxn modelId="{18EC1E55-9B86-46DB-A7D1-E80A19A30FF9}" type="presParOf" srcId="{5A074A82-87BE-4B8B-B274-DA6143B20912}" destId="{C2BD95F1-D691-4314-B808-BBCBB9C0ABB6}" srcOrd="12" destOrd="0" presId="urn:microsoft.com/office/officeart/2005/8/layout/bProcess4"/>
    <dgm:cxn modelId="{152289CB-81E0-4CE2-8B33-785522F28E4E}" type="presParOf" srcId="{C2BD95F1-D691-4314-B808-BBCBB9C0ABB6}" destId="{0CD1F136-629E-40DC-9AAA-E7692AFB1FAC}" srcOrd="0" destOrd="0" presId="urn:microsoft.com/office/officeart/2005/8/layout/bProcess4"/>
    <dgm:cxn modelId="{07535AD2-C3A5-4D9C-A3AF-67978AE39FC2}" type="presParOf" srcId="{C2BD95F1-D691-4314-B808-BBCBB9C0ABB6}" destId="{9127A24A-CC6F-4795-86B9-DE6286CD0D1B}" srcOrd="1" destOrd="0" presId="urn:microsoft.com/office/officeart/2005/8/layout/bProcess4"/>
    <dgm:cxn modelId="{661128AB-D433-4575-B681-6C5CAF85A798}" type="presParOf" srcId="{5A074A82-87BE-4B8B-B274-DA6143B20912}" destId="{2902F69D-7187-4CF7-B167-54AD59049A1D}" srcOrd="13" destOrd="0" presId="urn:microsoft.com/office/officeart/2005/8/layout/bProcess4"/>
    <dgm:cxn modelId="{35570298-69AB-4C49-AC7F-8BB477DCD720}" type="presParOf" srcId="{5A074A82-87BE-4B8B-B274-DA6143B20912}" destId="{5938F310-BD5F-4FBC-B257-5ED11B5C25E1}" srcOrd="14" destOrd="0" presId="urn:microsoft.com/office/officeart/2005/8/layout/bProcess4"/>
    <dgm:cxn modelId="{ED2B9FE2-5176-43EF-A05E-8C72F7503DA9}" type="presParOf" srcId="{5938F310-BD5F-4FBC-B257-5ED11B5C25E1}" destId="{D9E3439A-B878-4329-8C3B-F65F171A39C5}" srcOrd="0" destOrd="0" presId="urn:microsoft.com/office/officeart/2005/8/layout/bProcess4"/>
    <dgm:cxn modelId="{8A8F0AD9-D4CC-4293-944C-E064B407F585}" type="presParOf" srcId="{5938F310-BD5F-4FBC-B257-5ED11B5C25E1}" destId="{DF629F36-5ABB-4EDA-A808-C1CBA89CA056}" srcOrd="1" destOrd="0" presId="urn:microsoft.com/office/officeart/2005/8/layout/bProcess4"/>
    <dgm:cxn modelId="{526C712A-274D-429D-94E6-2E12763A03EC}" type="presParOf" srcId="{5A074A82-87BE-4B8B-B274-DA6143B20912}" destId="{61B35EBA-5DBB-4291-809E-07A0413089B0}" srcOrd="15" destOrd="0" presId="urn:microsoft.com/office/officeart/2005/8/layout/bProcess4"/>
    <dgm:cxn modelId="{BF469622-565C-4588-A592-1F7535AC2B36}" type="presParOf" srcId="{5A074A82-87BE-4B8B-B274-DA6143B20912}" destId="{531862DD-2409-4832-8ABF-AC01D15B551B}" srcOrd="16" destOrd="0" presId="urn:microsoft.com/office/officeart/2005/8/layout/bProcess4"/>
    <dgm:cxn modelId="{EE116CCA-FCD3-4E26-86EF-6548F20FC2DF}" type="presParOf" srcId="{531862DD-2409-4832-8ABF-AC01D15B551B}" destId="{CF291C6D-7EFE-4363-B768-8DF72562B570}" srcOrd="0" destOrd="0" presId="urn:microsoft.com/office/officeart/2005/8/layout/bProcess4"/>
    <dgm:cxn modelId="{2EAD1084-5A0B-494E-9260-E054CABAE937}" type="presParOf" srcId="{531862DD-2409-4832-8ABF-AC01D15B551B}" destId="{4D3812F7-FD2E-4634-B4DD-C1810EA8643C}" srcOrd="1" destOrd="0" presId="urn:microsoft.com/office/officeart/2005/8/layout/bProcess4"/>
    <dgm:cxn modelId="{EB49C13E-A42A-40CC-B3F7-FFEBCBEB0891}" type="presParOf" srcId="{5A074A82-87BE-4B8B-B274-DA6143B20912}" destId="{3F8B5F2F-15F4-46AA-87C4-CA0440D439DE}" srcOrd="17" destOrd="0" presId="urn:microsoft.com/office/officeart/2005/8/layout/bProcess4"/>
    <dgm:cxn modelId="{96695115-3855-4766-89C6-771E5B8C152E}" type="presParOf" srcId="{5A074A82-87BE-4B8B-B274-DA6143B20912}" destId="{DC0AF086-F5AA-4CB0-A9D3-E72706BBDA78}" srcOrd="18" destOrd="0" presId="urn:microsoft.com/office/officeart/2005/8/layout/bProcess4"/>
    <dgm:cxn modelId="{96ACCAA5-20AD-465E-A481-F4A8F4F82CF8}" type="presParOf" srcId="{DC0AF086-F5AA-4CB0-A9D3-E72706BBDA78}" destId="{59E2DA07-0185-4E41-8796-1C4877C20C84}" srcOrd="0" destOrd="0" presId="urn:microsoft.com/office/officeart/2005/8/layout/bProcess4"/>
    <dgm:cxn modelId="{08BC4D4D-61FE-424F-95C1-235D7D95B202}" type="presParOf" srcId="{DC0AF086-F5AA-4CB0-A9D3-E72706BBDA78}" destId="{36F2448F-FD35-4164-A153-690F836D8E05}" srcOrd="1" destOrd="0" presId="urn:microsoft.com/office/officeart/2005/8/layout/bProcess4"/>
    <dgm:cxn modelId="{F890D942-3F24-4CD0-A7E0-B7D9A8A9CA96}" type="presParOf" srcId="{5A074A82-87BE-4B8B-B274-DA6143B20912}" destId="{55138D93-8BF8-4E73-8B88-2792A340F75A}" srcOrd="19" destOrd="0" presId="urn:microsoft.com/office/officeart/2005/8/layout/bProcess4"/>
    <dgm:cxn modelId="{29C6758D-9A0B-40CD-88C3-BEF74B76BEA1}" type="presParOf" srcId="{5A074A82-87BE-4B8B-B274-DA6143B20912}" destId="{B1DF368F-BFEB-43A9-95B3-D292C0572B70}" srcOrd="20" destOrd="0" presId="urn:microsoft.com/office/officeart/2005/8/layout/bProcess4"/>
    <dgm:cxn modelId="{2D7BBBE4-573E-4B13-A7A5-9AA5455ACD10}" type="presParOf" srcId="{B1DF368F-BFEB-43A9-95B3-D292C0572B70}" destId="{A04C8DBA-6CEB-40EF-A631-6D9CAEF82AE6}" srcOrd="0" destOrd="0" presId="urn:microsoft.com/office/officeart/2005/8/layout/bProcess4"/>
    <dgm:cxn modelId="{34223CDF-90FE-4F09-8CFB-28F1388F6C46}" type="presParOf" srcId="{B1DF368F-BFEB-43A9-95B3-D292C0572B70}" destId="{B1376F7A-DF72-4301-B76A-CFE9E3D34E2F}" srcOrd="1" destOrd="0" presId="urn:microsoft.com/office/officeart/2005/8/layout/bProcess4"/>
    <dgm:cxn modelId="{47149153-AC78-4175-97E8-6EA943695EEF}" type="presParOf" srcId="{5A074A82-87BE-4B8B-B274-DA6143B20912}" destId="{538BF9E5-67DE-47FA-8158-91863990AA63}" srcOrd="21" destOrd="0" presId="urn:microsoft.com/office/officeart/2005/8/layout/bProcess4"/>
    <dgm:cxn modelId="{2C5633C1-31AC-47B0-A7BC-7A7396A34F39}" type="presParOf" srcId="{5A074A82-87BE-4B8B-B274-DA6143B20912}" destId="{895983BC-9DEE-43E3-B24F-5366693BC872}" srcOrd="22" destOrd="0" presId="urn:microsoft.com/office/officeart/2005/8/layout/bProcess4"/>
    <dgm:cxn modelId="{B1A57264-8321-4838-A266-47914C8AA288}" type="presParOf" srcId="{895983BC-9DEE-43E3-B24F-5366693BC872}" destId="{524AC3AF-A1F2-4976-A701-97B682974A85}" srcOrd="0" destOrd="0" presId="urn:microsoft.com/office/officeart/2005/8/layout/bProcess4"/>
    <dgm:cxn modelId="{92E4DAD3-AB63-4FE4-A497-ECA6BC3F3EC3}" type="presParOf" srcId="{895983BC-9DEE-43E3-B24F-5366693BC872}" destId="{D2B0C7F0-31A2-4B93-8E73-1175EB744AA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79880-D7FB-443E-9DC8-E34B8B8D90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08B467-021E-4963-B00D-74C860569223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Мотиваційний</a:t>
          </a:r>
        </a:p>
        <a:p>
          <a:r>
            <a:rPr lang="uk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 майбутні очікування дитини)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504F9-E0E1-43C7-9298-027EE2F72EA2}" type="parTrans" cxnId="{DE877F9A-5B0F-4A14-A317-09141A3A8209}">
      <dgm:prSet/>
      <dgm:spPr/>
      <dgm:t>
        <a:bodyPr/>
        <a:lstStyle/>
        <a:p>
          <a:endParaRPr lang="ru-RU"/>
        </a:p>
      </dgm:t>
    </dgm:pt>
    <dgm:pt modelId="{4A5E09AE-BDCA-496B-8B76-AECB65E2331E}" type="sibTrans" cxnId="{DE877F9A-5B0F-4A14-A317-09141A3A8209}">
      <dgm:prSet/>
      <dgm:spPr/>
      <dgm:t>
        <a:bodyPr/>
        <a:lstStyle/>
        <a:p>
          <a:endParaRPr lang="ru-RU"/>
        </a:p>
      </dgm:t>
    </dgm:pt>
    <dgm:pt modelId="{8B9AB0F2-5C8F-4D32-8107-4BCD786A6388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Емоційний</a:t>
          </a:r>
          <a:r>
            <a:rPr lang="uk-UA" sz="3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106CE-28DB-46F9-AD6E-38BE2823AE0D}" type="parTrans" cxnId="{D333FC61-DF18-4189-B563-FBE69672431B}">
      <dgm:prSet/>
      <dgm:spPr/>
      <dgm:t>
        <a:bodyPr/>
        <a:lstStyle/>
        <a:p>
          <a:endParaRPr lang="ru-RU"/>
        </a:p>
      </dgm:t>
    </dgm:pt>
    <dgm:pt modelId="{45F918C9-DD43-4129-BCB3-F749BD44710F}" type="sibTrans" cxnId="{D333FC61-DF18-4189-B563-FBE69672431B}">
      <dgm:prSet/>
      <dgm:spPr/>
      <dgm:t>
        <a:bodyPr/>
        <a:lstStyle/>
        <a:p>
          <a:endParaRPr lang="ru-RU"/>
        </a:p>
      </dgm:t>
    </dgm:pt>
    <dgm:pt modelId="{C55C625D-3942-47BA-913D-B28FFDC7956C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Когнітивний </a:t>
          </a:r>
          <a:r>
            <a:rPr lang="uk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(відображення історії життя дитини, розуміння минулого і майбутнього)</a:t>
          </a:r>
          <a:endParaRPr lang="ru-RU" sz="19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1EF2A-0C53-49D6-AA45-A46C2B41D304}" type="parTrans" cxnId="{3A4FA74E-BD19-455F-8763-1ACEE4030588}">
      <dgm:prSet/>
      <dgm:spPr/>
      <dgm:t>
        <a:bodyPr/>
        <a:lstStyle/>
        <a:p>
          <a:endParaRPr lang="ru-RU"/>
        </a:p>
      </dgm:t>
    </dgm:pt>
    <dgm:pt modelId="{79098548-5AFB-46B3-9C0B-BFACCA663266}" type="sibTrans" cxnId="{3A4FA74E-BD19-455F-8763-1ACEE4030588}">
      <dgm:prSet/>
      <dgm:spPr/>
      <dgm:t>
        <a:bodyPr/>
        <a:lstStyle/>
        <a:p>
          <a:endParaRPr lang="ru-RU"/>
        </a:p>
      </dgm:t>
    </dgm:pt>
    <dgm:pt modelId="{45719013-D2A8-4424-8DAC-032F6DB4DA5D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Поведінковий </a:t>
          </a:r>
        </a:p>
        <a:p>
          <a:r>
            <a:rPr lang="uk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(ігри для відображення поведінки і моделювання нової)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0FD0B-2D69-42A0-A472-A0437B2755B9}" type="parTrans" cxnId="{DD64231A-9C8D-43D6-BC7D-B9A3B745B31A}">
      <dgm:prSet/>
      <dgm:spPr/>
      <dgm:t>
        <a:bodyPr/>
        <a:lstStyle/>
        <a:p>
          <a:endParaRPr lang="ru-RU"/>
        </a:p>
      </dgm:t>
    </dgm:pt>
    <dgm:pt modelId="{62744249-FB44-4397-90F9-DFD9D195022A}" type="sibTrans" cxnId="{DD64231A-9C8D-43D6-BC7D-B9A3B745B31A}">
      <dgm:prSet/>
      <dgm:spPr/>
      <dgm:t>
        <a:bodyPr/>
        <a:lstStyle/>
        <a:p>
          <a:endParaRPr lang="ru-RU"/>
        </a:p>
      </dgm:t>
    </dgm:pt>
    <dgm:pt modelId="{AF561B03-B302-457B-AE1B-E781D0712B0D}" type="pres">
      <dgm:prSet presAssocID="{EF879880-D7FB-443E-9DC8-E34B8B8D90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1663C-DA1C-4A81-980C-4E4E117E0064}" type="pres">
      <dgm:prSet presAssocID="{1E08B467-021E-4963-B00D-74C8605692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B2393-8034-4907-A294-749ACD67A0F0}" type="pres">
      <dgm:prSet presAssocID="{4A5E09AE-BDCA-496B-8B76-AECB65E2331E}" presName="sibTrans" presStyleCnt="0"/>
      <dgm:spPr/>
    </dgm:pt>
    <dgm:pt modelId="{4996CA55-C713-4589-8332-E0A79E2A6DFD}" type="pres">
      <dgm:prSet presAssocID="{8B9AB0F2-5C8F-4D32-8107-4BCD786A63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8F0C7-A7C1-473B-839A-4162F0BC40C5}" type="pres">
      <dgm:prSet presAssocID="{45F918C9-DD43-4129-BCB3-F749BD44710F}" presName="sibTrans" presStyleCnt="0"/>
      <dgm:spPr/>
    </dgm:pt>
    <dgm:pt modelId="{3A2B4BCD-6E88-40DB-B6B7-FC52EF058DDD}" type="pres">
      <dgm:prSet presAssocID="{C55C625D-3942-47BA-913D-B28FFDC795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7B69F-3A6C-4091-B478-AF49F0A91CC8}" type="pres">
      <dgm:prSet presAssocID="{79098548-5AFB-46B3-9C0B-BFACCA663266}" presName="sibTrans" presStyleCnt="0"/>
      <dgm:spPr/>
    </dgm:pt>
    <dgm:pt modelId="{851477F9-707D-4DD3-99D7-36E5D1ACC651}" type="pres">
      <dgm:prSet presAssocID="{45719013-D2A8-4424-8DAC-032F6DB4DA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3FC61-DF18-4189-B563-FBE69672431B}" srcId="{EF879880-D7FB-443E-9DC8-E34B8B8D900B}" destId="{8B9AB0F2-5C8F-4D32-8107-4BCD786A6388}" srcOrd="1" destOrd="0" parTransId="{90E106CE-28DB-46F9-AD6E-38BE2823AE0D}" sibTransId="{45F918C9-DD43-4129-BCB3-F749BD44710F}"/>
    <dgm:cxn modelId="{73DEEC4C-E5A7-423E-80FD-917749B050AD}" type="presOf" srcId="{1E08B467-021E-4963-B00D-74C860569223}" destId="{DAE1663C-DA1C-4A81-980C-4E4E117E0064}" srcOrd="0" destOrd="0" presId="urn:microsoft.com/office/officeart/2005/8/layout/default"/>
    <dgm:cxn modelId="{DD64231A-9C8D-43D6-BC7D-B9A3B745B31A}" srcId="{EF879880-D7FB-443E-9DC8-E34B8B8D900B}" destId="{45719013-D2A8-4424-8DAC-032F6DB4DA5D}" srcOrd="3" destOrd="0" parTransId="{5390FD0B-2D69-42A0-A472-A0437B2755B9}" sibTransId="{62744249-FB44-4397-90F9-DFD9D195022A}"/>
    <dgm:cxn modelId="{07B25125-D9CB-42A5-BBCC-A8BA357694F8}" type="presOf" srcId="{8B9AB0F2-5C8F-4D32-8107-4BCD786A6388}" destId="{4996CA55-C713-4589-8332-E0A79E2A6DFD}" srcOrd="0" destOrd="0" presId="urn:microsoft.com/office/officeart/2005/8/layout/default"/>
    <dgm:cxn modelId="{CB8BB7F8-3AE7-4BF1-8E6A-0C4F6A4C0020}" type="presOf" srcId="{45719013-D2A8-4424-8DAC-032F6DB4DA5D}" destId="{851477F9-707D-4DD3-99D7-36E5D1ACC651}" srcOrd="0" destOrd="0" presId="urn:microsoft.com/office/officeart/2005/8/layout/default"/>
    <dgm:cxn modelId="{3A4FA74E-BD19-455F-8763-1ACEE4030588}" srcId="{EF879880-D7FB-443E-9DC8-E34B8B8D900B}" destId="{C55C625D-3942-47BA-913D-B28FFDC7956C}" srcOrd="2" destOrd="0" parTransId="{7C21EF2A-0C53-49D6-AA45-A46C2B41D304}" sibTransId="{79098548-5AFB-46B3-9C0B-BFACCA663266}"/>
    <dgm:cxn modelId="{738CA6D6-B70A-461A-A967-43F63E0AA275}" type="presOf" srcId="{EF879880-D7FB-443E-9DC8-E34B8B8D900B}" destId="{AF561B03-B302-457B-AE1B-E781D0712B0D}" srcOrd="0" destOrd="0" presId="urn:microsoft.com/office/officeart/2005/8/layout/default"/>
    <dgm:cxn modelId="{F8F5C5EA-697C-47DD-BDDB-717DC7FE1C3C}" type="presOf" srcId="{C55C625D-3942-47BA-913D-B28FFDC7956C}" destId="{3A2B4BCD-6E88-40DB-B6B7-FC52EF058DDD}" srcOrd="0" destOrd="0" presId="urn:microsoft.com/office/officeart/2005/8/layout/default"/>
    <dgm:cxn modelId="{DE877F9A-5B0F-4A14-A317-09141A3A8209}" srcId="{EF879880-D7FB-443E-9DC8-E34B8B8D900B}" destId="{1E08B467-021E-4963-B00D-74C860569223}" srcOrd="0" destOrd="0" parTransId="{BCC504F9-E0E1-43C7-9298-027EE2F72EA2}" sibTransId="{4A5E09AE-BDCA-496B-8B76-AECB65E2331E}"/>
    <dgm:cxn modelId="{A1154A95-9275-447A-9113-031F33B159F8}" type="presParOf" srcId="{AF561B03-B302-457B-AE1B-E781D0712B0D}" destId="{DAE1663C-DA1C-4A81-980C-4E4E117E0064}" srcOrd="0" destOrd="0" presId="urn:microsoft.com/office/officeart/2005/8/layout/default"/>
    <dgm:cxn modelId="{60E845BB-666B-43E8-97C8-7601203A375D}" type="presParOf" srcId="{AF561B03-B302-457B-AE1B-E781D0712B0D}" destId="{97DB2393-8034-4907-A294-749ACD67A0F0}" srcOrd="1" destOrd="0" presId="urn:microsoft.com/office/officeart/2005/8/layout/default"/>
    <dgm:cxn modelId="{5420457A-3A77-4B41-8B52-00B5BF91AC38}" type="presParOf" srcId="{AF561B03-B302-457B-AE1B-E781D0712B0D}" destId="{4996CA55-C713-4589-8332-E0A79E2A6DFD}" srcOrd="2" destOrd="0" presId="urn:microsoft.com/office/officeart/2005/8/layout/default"/>
    <dgm:cxn modelId="{716780DF-B380-4466-A4B9-283A498DFB6C}" type="presParOf" srcId="{AF561B03-B302-457B-AE1B-E781D0712B0D}" destId="{7528F0C7-A7C1-473B-839A-4162F0BC40C5}" srcOrd="3" destOrd="0" presId="urn:microsoft.com/office/officeart/2005/8/layout/default"/>
    <dgm:cxn modelId="{AE0BFDD0-06EA-4CB9-9D34-B41ECAE24E9B}" type="presParOf" srcId="{AF561B03-B302-457B-AE1B-E781D0712B0D}" destId="{3A2B4BCD-6E88-40DB-B6B7-FC52EF058DDD}" srcOrd="4" destOrd="0" presId="urn:microsoft.com/office/officeart/2005/8/layout/default"/>
    <dgm:cxn modelId="{9B3BBB59-98DC-4A9C-A00C-175354E5BFEA}" type="presParOf" srcId="{AF561B03-B302-457B-AE1B-E781D0712B0D}" destId="{2C67B69F-3A6C-4091-B478-AF49F0A91CC8}" srcOrd="5" destOrd="0" presId="urn:microsoft.com/office/officeart/2005/8/layout/default"/>
    <dgm:cxn modelId="{FF556A59-CE4C-483C-B701-DB3541240A23}" type="presParOf" srcId="{AF561B03-B302-457B-AE1B-E781D0712B0D}" destId="{851477F9-707D-4DD3-99D7-36E5D1ACC6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BA2B8-1695-457B-A910-02612F3BB3ED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AB7E2BFD-6BF4-4FCC-9E7F-5D1AA2BA62C2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1. Надання сім’ї статусу прийомної / ДБСТ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936A7-E729-4DB1-B508-D74A13D9CD53}" type="parTrans" cxnId="{8BDDF544-898E-499D-ACDE-B40753604A4C}">
      <dgm:prSet/>
      <dgm:spPr/>
      <dgm:t>
        <a:bodyPr/>
        <a:lstStyle/>
        <a:p>
          <a:endParaRPr lang="ru-RU"/>
        </a:p>
      </dgm:t>
    </dgm:pt>
    <dgm:pt modelId="{AE3E6DFC-5890-4F47-BF96-B6D98F15603D}" type="sibTrans" cxnId="{8BDDF544-898E-499D-ACDE-B40753604A4C}">
      <dgm:prSet/>
      <dgm:spPr/>
      <dgm:t>
        <a:bodyPr/>
        <a:lstStyle/>
        <a:p>
          <a:endParaRPr lang="ru-RU"/>
        </a:p>
      </dgm:t>
    </dgm:pt>
    <dgm:pt modelId="{784B78C1-FD0C-451C-9CC9-8FED1DD2571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2. Передача прийомної дитини/вихованця, яка потребує влаштування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8DAFA-7E65-4ED1-845E-3A1E16B6D054}" type="parTrans" cxnId="{ECF7EFFC-A775-4D88-A7DB-3D47759E60F0}">
      <dgm:prSet/>
      <dgm:spPr/>
      <dgm:t>
        <a:bodyPr/>
        <a:lstStyle/>
        <a:p>
          <a:endParaRPr lang="ru-RU"/>
        </a:p>
      </dgm:t>
    </dgm:pt>
    <dgm:pt modelId="{B0D423D0-2F5B-43F7-8062-1BBCEC2D8D18}" type="sibTrans" cxnId="{ECF7EFFC-A775-4D88-A7DB-3D47759E60F0}">
      <dgm:prSet/>
      <dgm:spPr/>
      <dgm:t>
        <a:bodyPr/>
        <a:lstStyle/>
        <a:p>
          <a:endParaRPr lang="ru-RU"/>
        </a:p>
      </dgm:t>
    </dgm:pt>
    <dgm:pt modelId="{1D5C9C58-1412-4D77-8C7D-CFA60490F326}" type="pres">
      <dgm:prSet presAssocID="{1B8BA2B8-1695-457B-A910-02612F3BB3ED}" presName="Name0" presStyleCnt="0">
        <dgm:presLayoutVars>
          <dgm:dir/>
          <dgm:resizeHandles val="exact"/>
        </dgm:presLayoutVars>
      </dgm:prSet>
      <dgm:spPr/>
    </dgm:pt>
    <dgm:pt modelId="{49ACA357-0F2D-43E8-822E-194D8FC3113B}" type="pres">
      <dgm:prSet presAssocID="{1B8BA2B8-1695-457B-A910-02612F3BB3ED}" presName="fgShape" presStyleLbl="fgShp" presStyleIdx="0" presStyleCnt="1"/>
      <dgm:spPr/>
    </dgm:pt>
    <dgm:pt modelId="{9F5EE04C-3E6A-46C9-A607-C77DA135E738}" type="pres">
      <dgm:prSet presAssocID="{1B8BA2B8-1695-457B-A910-02612F3BB3ED}" presName="linComp" presStyleCnt="0"/>
      <dgm:spPr/>
    </dgm:pt>
    <dgm:pt modelId="{9A0A3A51-D4AE-46E2-9D19-5ED69BF447E8}" type="pres">
      <dgm:prSet presAssocID="{AB7E2BFD-6BF4-4FCC-9E7F-5D1AA2BA62C2}" presName="compNode" presStyleCnt="0"/>
      <dgm:spPr/>
    </dgm:pt>
    <dgm:pt modelId="{A3964013-B638-4474-BA32-B3083F3F644E}" type="pres">
      <dgm:prSet presAssocID="{AB7E2BFD-6BF4-4FCC-9E7F-5D1AA2BA62C2}" presName="bkgdShape" presStyleLbl="node1" presStyleIdx="0" presStyleCnt="2"/>
      <dgm:spPr/>
      <dgm:t>
        <a:bodyPr/>
        <a:lstStyle/>
        <a:p>
          <a:endParaRPr lang="ru-RU"/>
        </a:p>
      </dgm:t>
    </dgm:pt>
    <dgm:pt modelId="{27715629-E6ED-4841-82FA-9A0A7A9F5BE6}" type="pres">
      <dgm:prSet presAssocID="{AB7E2BFD-6BF4-4FCC-9E7F-5D1AA2BA62C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7ED8-0B5C-49D9-B8CE-0A2E560B07E2}" type="pres">
      <dgm:prSet presAssocID="{AB7E2BFD-6BF4-4FCC-9E7F-5D1AA2BA62C2}" presName="invisiNode" presStyleLbl="node1" presStyleIdx="0" presStyleCnt="2"/>
      <dgm:spPr/>
    </dgm:pt>
    <dgm:pt modelId="{5381ABBB-2208-4352-958B-654FB1250785}" type="pres">
      <dgm:prSet presAssocID="{AB7E2BFD-6BF4-4FCC-9E7F-5D1AA2BA62C2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ADD7A454-D65C-4FA2-A2D2-B1505EB386C4}" type="pres">
      <dgm:prSet presAssocID="{AE3E6DFC-5890-4F47-BF96-B6D98F1560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C7E68B-B83F-449D-A264-82C2E93DE638}" type="pres">
      <dgm:prSet presAssocID="{784B78C1-FD0C-451C-9CC9-8FED1DD25713}" presName="compNode" presStyleCnt="0"/>
      <dgm:spPr/>
    </dgm:pt>
    <dgm:pt modelId="{E2F16159-F76D-4008-ADB1-D2B5B99D8655}" type="pres">
      <dgm:prSet presAssocID="{784B78C1-FD0C-451C-9CC9-8FED1DD25713}" presName="bkgdShape" presStyleLbl="node1" presStyleIdx="1" presStyleCnt="2"/>
      <dgm:spPr/>
      <dgm:t>
        <a:bodyPr/>
        <a:lstStyle/>
        <a:p>
          <a:endParaRPr lang="ru-RU"/>
        </a:p>
      </dgm:t>
    </dgm:pt>
    <dgm:pt modelId="{F61FF6A6-C378-467D-BA95-908E49EED34C}" type="pres">
      <dgm:prSet presAssocID="{784B78C1-FD0C-451C-9CC9-8FED1DD2571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37BC-686D-4644-B263-D500BAACB238}" type="pres">
      <dgm:prSet presAssocID="{784B78C1-FD0C-451C-9CC9-8FED1DD25713}" presName="invisiNode" presStyleLbl="node1" presStyleIdx="1" presStyleCnt="2"/>
      <dgm:spPr/>
    </dgm:pt>
    <dgm:pt modelId="{8F453D5D-0CEE-458B-BE23-F86613B71ADA}" type="pres">
      <dgm:prSet presAssocID="{784B78C1-FD0C-451C-9CC9-8FED1DD25713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B9BB40B1-2745-4B67-A118-194B1E25C433}" type="presOf" srcId="{1B8BA2B8-1695-457B-A910-02612F3BB3ED}" destId="{1D5C9C58-1412-4D77-8C7D-CFA60490F326}" srcOrd="0" destOrd="0" presId="urn:microsoft.com/office/officeart/2005/8/layout/hList7"/>
    <dgm:cxn modelId="{505734BD-EF3B-4D43-9D66-C448FF7C3E62}" type="presOf" srcId="{784B78C1-FD0C-451C-9CC9-8FED1DD25713}" destId="{E2F16159-F76D-4008-ADB1-D2B5B99D8655}" srcOrd="0" destOrd="0" presId="urn:microsoft.com/office/officeart/2005/8/layout/hList7"/>
    <dgm:cxn modelId="{B7654B13-C591-42B8-A67A-51AD2ED5F479}" type="presOf" srcId="{784B78C1-FD0C-451C-9CC9-8FED1DD25713}" destId="{F61FF6A6-C378-467D-BA95-908E49EED34C}" srcOrd="1" destOrd="0" presId="urn:microsoft.com/office/officeart/2005/8/layout/hList7"/>
    <dgm:cxn modelId="{5EC4E6C4-3481-4745-8B39-0FF68BD24997}" type="presOf" srcId="{AE3E6DFC-5890-4F47-BF96-B6D98F15603D}" destId="{ADD7A454-D65C-4FA2-A2D2-B1505EB386C4}" srcOrd="0" destOrd="0" presId="urn:microsoft.com/office/officeart/2005/8/layout/hList7"/>
    <dgm:cxn modelId="{ECF7EFFC-A775-4D88-A7DB-3D47759E60F0}" srcId="{1B8BA2B8-1695-457B-A910-02612F3BB3ED}" destId="{784B78C1-FD0C-451C-9CC9-8FED1DD25713}" srcOrd="1" destOrd="0" parTransId="{4028DAFA-7E65-4ED1-845E-3A1E16B6D054}" sibTransId="{B0D423D0-2F5B-43F7-8062-1BBCEC2D8D18}"/>
    <dgm:cxn modelId="{26857020-C172-4B28-BFC9-6C9BB180C0C2}" type="presOf" srcId="{AB7E2BFD-6BF4-4FCC-9E7F-5D1AA2BA62C2}" destId="{27715629-E6ED-4841-82FA-9A0A7A9F5BE6}" srcOrd="1" destOrd="0" presId="urn:microsoft.com/office/officeart/2005/8/layout/hList7"/>
    <dgm:cxn modelId="{05B429D4-F9DE-446E-BBC3-B2B4CEC7697B}" type="presOf" srcId="{AB7E2BFD-6BF4-4FCC-9E7F-5D1AA2BA62C2}" destId="{A3964013-B638-4474-BA32-B3083F3F644E}" srcOrd="0" destOrd="0" presId="urn:microsoft.com/office/officeart/2005/8/layout/hList7"/>
    <dgm:cxn modelId="{8BDDF544-898E-499D-ACDE-B40753604A4C}" srcId="{1B8BA2B8-1695-457B-A910-02612F3BB3ED}" destId="{AB7E2BFD-6BF4-4FCC-9E7F-5D1AA2BA62C2}" srcOrd="0" destOrd="0" parTransId="{99D936A7-E729-4DB1-B508-D74A13D9CD53}" sibTransId="{AE3E6DFC-5890-4F47-BF96-B6D98F15603D}"/>
    <dgm:cxn modelId="{65AF62A4-B896-459F-B415-EA2E9EC0A162}" type="presParOf" srcId="{1D5C9C58-1412-4D77-8C7D-CFA60490F326}" destId="{49ACA357-0F2D-43E8-822E-194D8FC3113B}" srcOrd="0" destOrd="0" presId="urn:microsoft.com/office/officeart/2005/8/layout/hList7"/>
    <dgm:cxn modelId="{2BC9064C-A3AE-497C-A000-A45EB338BFDA}" type="presParOf" srcId="{1D5C9C58-1412-4D77-8C7D-CFA60490F326}" destId="{9F5EE04C-3E6A-46C9-A607-C77DA135E738}" srcOrd="1" destOrd="0" presId="urn:microsoft.com/office/officeart/2005/8/layout/hList7"/>
    <dgm:cxn modelId="{4A7A434D-AE6E-4109-937E-FBFF07E5CE51}" type="presParOf" srcId="{9F5EE04C-3E6A-46C9-A607-C77DA135E738}" destId="{9A0A3A51-D4AE-46E2-9D19-5ED69BF447E8}" srcOrd="0" destOrd="0" presId="urn:microsoft.com/office/officeart/2005/8/layout/hList7"/>
    <dgm:cxn modelId="{BEEF752A-C135-44DE-976C-C0FBE5095529}" type="presParOf" srcId="{9A0A3A51-D4AE-46E2-9D19-5ED69BF447E8}" destId="{A3964013-B638-4474-BA32-B3083F3F644E}" srcOrd="0" destOrd="0" presId="urn:microsoft.com/office/officeart/2005/8/layout/hList7"/>
    <dgm:cxn modelId="{33DB1967-6335-4EDF-AC1D-461AB5855248}" type="presParOf" srcId="{9A0A3A51-D4AE-46E2-9D19-5ED69BF447E8}" destId="{27715629-E6ED-4841-82FA-9A0A7A9F5BE6}" srcOrd="1" destOrd="0" presId="urn:microsoft.com/office/officeart/2005/8/layout/hList7"/>
    <dgm:cxn modelId="{5D350FAC-A395-4297-B993-F14354E5611B}" type="presParOf" srcId="{9A0A3A51-D4AE-46E2-9D19-5ED69BF447E8}" destId="{16DF7ED8-0B5C-49D9-B8CE-0A2E560B07E2}" srcOrd="2" destOrd="0" presId="urn:microsoft.com/office/officeart/2005/8/layout/hList7"/>
    <dgm:cxn modelId="{A80B7A13-9CF4-40D7-89B7-50835806DF32}" type="presParOf" srcId="{9A0A3A51-D4AE-46E2-9D19-5ED69BF447E8}" destId="{5381ABBB-2208-4352-958B-654FB1250785}" srcOrd="3" destOrd="0" presId="urn:microsoft.com/office/officeart/2005/8/layout/hList7"/>
    <dgm:cxn modelId="{1D92C89C-B62E-4DA2-B999-72CF9B6B1B84}" type="presParOf" srcId="{9F5EE04C-3E6A-46C9-A607-C77DA135E738}" destId="{ADD7A454-D65C-4FA2-A2D2-B1505EB386C4}" srcOrd="1" destOrd="0" presId="urn:microsoft.com/office/officeart/2005/8/layout/hList7"/>
    <dgm:cxn modelId="{4B92CAD7-8A31-4189-9DDB-28E0665D870E}" type="presParOf" srcId="{9F5EE04C-3E6A-46C9-A607-C77DA135E738}" destId="{CFC7E68B-B83F-449D-A264-82C2E93DE638}" srcOrd="2" destOrd="0" presId="urn:microsoft.com/office/officeart/2005/8/layout/hList7"/>
    <dgm:cxn modelId="{20861884-486C-4F96-A505-32C13226C45F}" type="presParOf" srcId="{CFC7E68B-B83F-449D-A264-82C2E93DE638}" destId="{E2F16159-F76D-4008-ADB1-D2B5B99D8655}" srcOrd="0" destOrd="0" presId="urn:microsoft.com/office/officeart/2005/8/layout/hList7"/>
    <dgm:cxn modelId="{0BCFFA8E-37FB-46EB-A2BB-982C28265B9A}" type="presParOf" srcId="{CFC7E68B-B83F-449D-A264-82C2E93DE638}" destId="{F61FF6A6-C378-467D-BA95-908E49EED34C}" srcOrd="1" destOrd="0" presId="urn:microsoft.com/office/officeart/2005/8/layout/hList7"/>
    <dgm:cxn modelId="{B11D4D41-18E9-41F6-A4F1-B6CCEC7A9867}" type="presParOf" srcId="{CFC7E68B-B83F-449D-A264-82C2E93DE638}" destId="{E2B937BC-686D-4644-B263-D500BAACB238}" srcOrd="2" destOrd="0" presId="urn:microsoft.com/office/officeart/2005/8/layout/hList7"/>
    <dgm:cxn modelId="{6424BCFB-3AEC-4F32-92BF-6400EE28D287}" type="presParOf" srcId="{CFC7E68B-B83F-449D-A264-82C2E93DE638}" destId="{8F453D5D-0CEE-458B-BE23-F86613B71AD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23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0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9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2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4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1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5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7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CD9BCF1-2B2A-4B7B-B416-12C68653E8FF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C13792E-AB06-40B9-AB45-88475E04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0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341F5-CB1D-45F6-A2D7-F5055DDAB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546624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Етапи встановлення опіки, піклування, створення прийомних сімей та дитячих будинків сімейного типу</a:t>
            </a:r>
            <a:endParaRPr lang="ru-RU" sz="19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E8198B-57A5-47B4-A1C0-EBC548F65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4041649"/>
            <a:ext cx="8767860" cy="603504"/>
          </a:xfrm>
        </p:spPr>
        <p:txBody>
          <a:bodyPr>
            <a:norm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2. Модуль 2.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6D9B53-5E13-4184-90D5-2A05EBE6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10" y="4541139"/>
            <a:ext cx="2857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33B94A-603A-478A-80B7-4103C429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взаємодобору приймаюча сім’я має також отримати максимальну кількість інформації про дитину: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2DD3156-D8DF-42AF-A229-024E94644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217198"/>
              </p:ext>
            </p:extLst>
          </p:nvPr>
        </p:nvGraphicFramePr>
        <p:xfrm>
          <a:off x="929640" y="2209800"/>
          <a:ext cx="1033272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68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F6CF12-DB01-40BB-BC0A-74DAB77A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2712"/>
            <a:ext cx="9875520" cy="110947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документи, які підтверджують соціальний статус дитини-сироти або дитини, позбавленої батьківського піклування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6C4E91D-09DA-4224-9D43-DC427D9DB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702571"/>
              </p:ext>
            </p:extLst>
          </p:nvPr>
        </p:nvGraphicFramePr>
        <p:xfrm>
          <a:off x="618744" y="1572768"/>
          <a:ext cx="10954511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535">
                  <a:extLst>
                    <a:ext uri="{9D8B030D-6E8A-4147-A177-3AD203B41FA5}">
                      <a16:colId xmlns:a16="http://schemas.microsoft.com/office/drawing/2014/main" xmlns="" val="1876443908"/>
                    </a:ext>
                  </a:extLst>
                </a:gridCol>
                <a:gridCol w="4773168">
                  <a:extLst>
                    <a:ext uri="{9D8B030D-6E8A-4147-A177-3AD203B41FA5}">
                      <a16:colId xmlns:a16="http://schemas.microsoft.com/office/drawing/2014/main" xmlns="" val="2023821072"/>
                    </a:ext>
                  </a:extLst>
                </a:gridCol>
                <a:gridCol w="4178808">
                  <a:extLst>
                    <a:ext uri="{9D8B030D-6E8A-4147-A177-3AD203B41FA5}">
                      <a16:colId xmlns:a16="http://schemas.microsoft.com/office/drawing/2014/main" xmlns="" val="2054612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Причини сирітства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 документи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77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Дитина-сирота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Свідоцтво про смерть обох батьків. Коли дитина виховувалася одинокою матір’ю, довідка органів державної реєстрації актів громадянського стану про те, що батько записаний зі слів матері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30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 позбавлені батьківських прав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суду про позбавлення батьківських прав обох батьків (ПБП)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76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Дитина, вилучена із сім’ї без ПБП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суду про вилучення дитини із сім’ї без позбавлення батьків батьківських прав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08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Батьки, визнані безвісно відсутніми або недієздатними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суду про визнання батьків безвісно відсутніми або недієздатними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умови, якщо особа протягом 1 року не з’являється за постійним місцем проживання, про це є зава та свідчення про проведення пошукової роботи (акти)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36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 оголошені померлими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суду про оголошення батьків померлими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випадку, коли особа протягом 3 років не з’являється за постійним місцем проживання (2 роки після війни, 6 місяців після катастрофи), про це є зава та свідчення про проведення пошукової роботи (акти)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91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36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8EBCA-4300-4D8C-8F08-92CB55B5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49936"/>
          </a:xfrm>
        </p:spPr>
        <p:txBody>
          <a:bodyPr>
            <a:noAutofit/>
          </a:bodyPr>
          <a:lstStyle/>
          <a:p>
            <a:pPr algn="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таблиці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EC3D9539-B7DD-4171-B687-B3A395C44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41641"/>
              </p:ext>
            </p:extLst>
          </p:nvPr>
        </p:nvGraphicFramePr>
        <p:xfrm>
          <a:off x="649224" y="1170432"/>
          <a:ext cx="10863072" cy="4625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726">
                  <a:extLst>
                    <a:ext uri="{9D8B030D-6E8A-4147-A177-3AD203B41FA5}">
                      <a16:colId xmlns:a16="http://schemas.microsoft.com/office/drawing/2014/main" xmlns="" val="1101333251"/>
                    </a:ext>
                  </a:extLst>
                </a:gridCol>
                <a:gridCol w="4473714">
                  <a:extLst>
                    <a:ext uri="{9D8B030D-6E8A-4147-A177-3AD203B41FA5}">
                      <a16:colId xmlns:a16="http://schemas.microsoft.com/office/drawing/2014/main" xmlns="" val="966831323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xmlns="" val="501346449"/>
                    </a:ext>
                  </a:extLst>
                </a:gridCol>
              </a:tblGrid>
              <a:tr h="31020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Причини сирітства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 документи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740786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 відбувають покарання у місцях позбавлення волі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Вирок суду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5175767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 перебувають під арештом чи у розшуку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Постанова слідчого, санкціонована судом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39162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Тривала хвороба батьків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Медична довідка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521517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Підкинуті діти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про знайдення дитини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Складається органом, який знайшов дитину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720577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 невідомі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органу опіки та піклування про виявлення дитини та взяття на облік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4015865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 відмовилися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Письмова відмова батьків від виховання дитини, завірена головним лікарем, керівником медичної установи / органом опіки та піклування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Цей документ є підставою для усиновлення, </a:t>
                      </a:r>
                      <a:r>
                        <a:rPr lang="uk-UA" sz="16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</a:t>
                      </a:r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юридичного статусу дитина не отримує – необхідне рішення суду про позбавлення батьків батьківських прав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322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14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2B1C7-F2C2-4888-8A1B-BA069712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2336"/>
            <a:ext cx="9875520" cy="15636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 дитини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Підготовка дитини до розміщення в сім’ю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15F8C7-1679-4565-94F8-505C30E5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1704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дитини є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 етапом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влаштування дитини у приймаючу сім’ю.</a:t>
            </a:r>
          </a:p>
          <a:p>
            <a:pPr marL="4572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такі рівні підготовки дитини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53537E94-AD76-4A85-99A0-CADCD9D09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178747"/>
              </p:ext>
            </p:extLst>
          </p:nvPr>
        </p:nvGraphicFramePr>
        <p:xfrm>
          <a:off x="548640" y="3319272"/>
          <a:ext cx="10698480" cy="242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7BDD9A76-7977-47EA-9468-D1BEBD444356}"/>
              </a:ext>
            </a:extLst>
          </p:cNvPr>
          <p:cNvCxnSpPr/>
          <p:nvPr/>
        </p:nvCxnSpPr>
        <p:spPr>
          <a:xfrm>
            <a:off x="8074152" y="3145536"/>
            <a:ext cx="1380744" cy="566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4C1935B7-AB94-4B3C-8DD6-1BBDD9AB0EC2}"/>
              </a:ext>
            </a:extLst>
          </p:cNvPr>
          <p:cNvCxnSpPr/>
          <p:nvPr/>
        </p:nvCxnSpPr>
        <p:spPr>
          <a:xfrm>
            <a:off x="6153912" y="3145536"/>
            <a:ext cx="1380744" cy="566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A8D86D10-9A3F-4F5B-9988-3608248DC1E8}"/>
              </a:ext>
            </a:extLst>
          </p:cNvPr>
          <p:cNvCxnSpPr>
            <a:cxnSpLocks/>
          </p:cNvCxnSpPr>
          <p:nvPr/>
        </p:nvCxnSpPr>
        <p:spPr>
          <a:xfrm flipH="1">
            <a:off x="1892808" y="3163824"/>
            <a:ext cx="1458468" cy="52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F5EDC0B-519F-4B4A-8CA0-558376470CC9}"/>
              </a:ext>
            </a:extLst>
          </p:cNvPr>
          <p:cNvCxnSpPr>
            <a:cxnSpLocks/>
          </p:cNvCxnSpPr>
          <p:nvPr/>
        </p:nvCxnSpPr>
        <p:spPr>
          <a:xfrm flipH="1">
            <a:off x="3696462" y="3163824"/>
            <a:ext cx="131445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4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D4D6F-8884-4538-9C02-88CF57CD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10896"/>
            <a:ext cx="9875520" cy="16824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 дитини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Організація знайомства дитини і кандидатів приймаючої родини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3A25B3-1E1C-4A66-8A33-D7B5088A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49424"/>
            <a:ext cx="9872871" cy="1682496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умова успішного влаштування дитини в прийомну сім’ю – наявність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 контакту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 майбутніми батьками та дитиною.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встановлення довірливих стосунків між майбутніми батьками та дитиною вимагає проведення систематичних зустрічей в один і той же час.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323D6D-4FDD-4923-99D6-A8014C6D0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16" y="3931920"/>
            <a:ext cx="3850767" cy="250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985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A425E-EA2A-41FD-A6F9-4E750DD7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4048"/>
            <a:ext cx="9875520" cy="1737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 дитини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Підготовка рідних дітей до влаштування підопічної/прийомної дитини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10F875-D91A-48F7-9649-988BEC15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04288"/>
            <a:ext cx="9872871" cy="134416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рідних дітей до нової сімейної ситуації здійснюють самі батьки.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Несподівана поява підопічної/прийомної дитини може налякати біологічних дітей чи викликати неприязнь.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E42D01-B7F7-4820-8C25-26189CE6A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5" y="3648456"/>
            <a:ext cx="4224529" cy="280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182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F60BD5-28CA-4B5F-A05F-6FE8E439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79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Юридичне оформлення ПС, ДБСТ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689FE6A-E670-4BF7-A373-A81F776A8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896945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00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D10D9-44C6-4044-A8DA-B3B999F3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29768"/>
            <a:ext cx="9875520" cy="35935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ФУНКЦІОНАЛЬНИХ ОБОВ’ЯЗКІВ СПЕЦІАЛІСТІВ СЛУЖБ У СПРАВАХ ДІТЕЙ І ЦЕНТРІВ СОЦІАЛЬНИХ СЛУЖБ/ЦЕНТРІВ НАДАННЯ СОЦІАЛЬНИХ ПОСЛУГ У ПРОЦЕСІ ВСТАНОВЛЕННЯ ОПІКИ, ПІКЛУВАННЯ НАД ДІТЬМИ-СИРОТАМИ ТА ДІТЬМИ, ПОЗБАВЛЕНИМИ БАТЬКІВСЬКОГО ПІКЛУВАННЯ, СТВОРЕННЯ І ФУНКЦІОНУВАННЯ ПРИЙОМНИХ СІМЕЙ ТА ДИТЯЧИХ БУДИНКІВ СІМЕЙНОГО ТИПУ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CE4D5DF-70DC-4E84-8C50-79F280787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46" y="4209003"/>
            <a:ext cx="3612308" cy="2408206"/>
          </a:xfrm>
        </p:spPr>
      </p:pic>
    </p:spTree>
    <p:extLst>
      <p:ext uri="{BB962C8B-B14F-4D97-AF65-F5344CB8AC3E}">
        <p14:creationId xmlns:p14="http://schemas.microsoft.com/office/powerpoint/2010/main" val="193405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2A6A99-32A4-4605-8BE0-301FB297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003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установи та заклади, які займаються питанням захисту прав дітей: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24D4F-1846-485D-9923-44CCBA2D1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953000" cy="4038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 справах дітей;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праці та соціального захисту населення;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соціальних служб/ надання соціальних послуг;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Ювенальна превенція;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 установи;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освіти;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ЖКГ;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постійного перебування дітей (будинки дитини, дитячі будинки, притулки, інтернати, та ін.).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6F556A-8C27-441E-A8D2-6AA8E897E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4" y="2368296"/>
            <a:ext cx="4340352" cy="325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353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B44FD-0BF9-4C5A-A323-077DE53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КВАЛІФІКАЦІЙНІ ВИМОГИ ДО СПЕЦІАЛІСТІВ, ЯКІ ПРАЦЮЮТЬ У НАПРЯМКУ РОЗВИТКУ СІМЕЙНИХ ФОРМ ВИХОВАННЯ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E61524-2E98-4B56-95C7-D9CBB07C6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58" y="2340864"/>
            <a:ext cx="6517084" cy="4264152"/>
          </a:xfrm>
        </p:spPr>
      </p:pic>
    </p:spTree>
    <p:extLst>
      <p:ext uri="{BB962C8B-B14F-4D97-AF65-F5344CB8AC3E}">
        <p14:creationId xmlns:p14="http://schemas.microsoft.com/office/powerpoint/2010/main" val="127213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73A2E-4914-4858-8651-D545BA8C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E27556-4A85-4D20-9CFF-CC9E2CD7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Встановлення опіки, піклування над дітьми-сиротами та дітьми, позбавленими батьківського піклування, етапи створення прийомних сімей та дитячих будинків сімейного типу.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Розподіл функціональних обов’язків спеціалістів служб у справах дітей і центрів соціальних служб/центрів надання соціальних послуг у процесі встановлення опіки, піклування над дітьми-сиротами та дітьми, позбавленими батьківського піклування, створення і функціонування прийомних сімей та дитячих будинків сімейного типу.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Кваліфікаційні вимоги до спеціалістів, які працюють у напрямку розвитку сімейних форм виховання.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Робота із громадою до створення прийомної сім’ї, дитячого будинку сімейного типу. 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EE3728-58C5-4585-BAD5-1EA1C094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65" y="5109591"/>
            <a:ext cx="1626870" cy="11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B9FB91-00D5-40A4-9A78-2AD798AC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2669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 ІЗ СОЦІАЛЬНОЇ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8892DC-29C2-4A08-9E84-30B22B218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62269"/>
            <a:ext cx="9872871" cy="4733731"/>
          </a:xfrm>
        </p:spPr>
        <p:txBody>
          <a:bodyPr>
            <a:normAutofit fontScale="70000" lnSpcReduction="20000"/>
          </a:bodyPr>
          <a:lstStyle/>
          <a:p>
            <a:pPr marL="45720" indent="0" algn="justLow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знати: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Конституцію України, Кодекс законів про працю України, законодавство України з питань соціального захисту, соціальної роботи, охорони дитинства, запобігання та протидії домашньому насильству, протидії торгівлі людьми, соціальних і реабілітаційних послуг, соціальної допомоги; основи сімейного, трудового, житлового законодавства України; акти Президента України, Верховної Ради України, акти Кабінету Міністрів України, Міністерства соціальної політики України; Конвенцію про права людини; Конвенцію про права осіб з інвалідністю; Конвенцію про права дитини; державні стандарти соціальних послуг; основи кримінального та цивільного права; нормативні, методичні та інші розпорядчі документи й матеріали, які регламентують організацію надання соціальних послуг; нормативно-правові акти, що регулюють охорону материнства та дитинства, права дітей, громадян похилого віку, осіб з інвалідністю, ветеранів, пенсіонерів та інших вразливих верств населення; основи психології; форми та методи виховання дітей і підлітків, сімейного виховання та культури людських відносин; норми, порядок та організацію юридичної допомоги, піклування, опіки, позбавлення або поновлення батьківських прав; новітні підходи до соціальної роботи, надання соціальних і реабілітаційних послуг; систему державних закладів (освіти, охорони здоров'я, соціального захисту населення), громадських організацій з надання допомоги сім'ям (особам), які перебувають у складних життєвих обставинах; діловодство; правила та норми охорони праці, виробничої санітарії; засоби протипожежного захисту; державну мову (відповідні регіональні мови або мови національних меншин), основні принципи роботи з комп'ютером та відповідні програмні засоби.</a:t>
            </a:r>
          </a:p>
          <a:p>
            <a:pPr marL="45720" indent="0" algn="justLow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Кваліфікаційні вимоги.</a:t>
            </a:r>
          </a:p>
          <a:p>
            <a:pPr marL="45720" indent="0" algn="justLow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 фахівець із соціальної роботи: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освіта першого або другого рівня за ступенем бакалавра або магістра та спеціальністю відповідної галузі знань; підвищення кваліфікації; стаж роботи на посаді фахівця із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роки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Low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бакалавра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стаж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роки.</a:t>
            </a:r>
          </a:p>
          <a:p>
            <a:pPr marL="45720" indent="0" algn="justLow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бакалавра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стажу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бакалавра стаж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Low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бакалавра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стажу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5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EFA78C-D729-4E5E-B472-E32455FB45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РОБОТА ІЗ ГРОМАДОЮ ДО СТВОРЕННЯ ПРИЙОМНОЇ СІМ’Ї, ДИТЯЧОГО БУДИНКУ СІМЕЙНОГО ТИПУ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7340D0B-2267-4461-8E89-91C4AE4CB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2" y="2746248"/>
            <a:ext cx="10003536" cy="3502152"/>
          </a:xfrm>
        </p:spPr>
      </p:pic>
    </p:spTree>
    <p:extLst>
      <p:ext uri="{BB962C8B-B14F-4D97-AF65-F5344CB8AC3E}">
        <p14:creationId xmlns:p14="http://schemas.microsoft.com/office/powerpoint/2010/main" val="23982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D1BE6C-5699-430D-ADEF-DC05C769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99796"/>
            <a:ext cx="9872871" cy="539620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з 2005 року в Україні розпочато реформування державної системи захисту прав дітей, основними напрямками якої є розвиток 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 форм виховання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дітей, що не мають батьківської опіки (зокрема національного усиновлення, створення прийомних сімей та дитячих будинків сімейного типу), реформування державної системи влаштування таких дітей, підтримка сімей, які знаходяться в складних життєвих обставинах, створення умов для реінтеграції дітей в сімейне оточення.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опіки та піклування є районні, районні у мм. Києві та Севастополі держадміністрації, виконавчі органи міських, районних у містах, сільських, селищних рад, у тому числі об’єднаних територіальних громад (далі - органи опіки та піклування), які провадять діяльність із соціального захисту дітей, які перебувають у складних життєвих обставинах, у тому числі забезпечення їх права на виховання у сім’ї, надання статусу дитини-сироти та дитини, позбавленої батьківського піклування, дитини, яка постраждала внаслідок воєнних дій і збройних конфліктів, влаштування дітей-сиріт і дітей, позбавлених батьківського піклування, встановлення опіки та піклування над дітьми-сиротами та дітьми, позбавленими батьківського піклування, із захисту особистих, майнових і житлових прав дітей, запобігання та протидії домашньому насильству стосовно дітей та за участю дітей.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1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97EA5-6DC0-4CAA-871D-E0A6A460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9184"/>
            <a:ext cx="9875520" cy="266090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 ОПІКИ, ПІКЛУВАННЯ НАД ДІТЬМИ-СИРОТАМИ ТА ДІТЬМИ, ПОЗБАВЛЕНИМИ БАТЬКІВСЬКОГО ПІКЛУВАННЯ, ЕТАПИ СТВОРЕННЯ ПРИЙОМНИХ СІМЕЙ ТА ДИТЯЧИХ БУДИНКІВ СІМЕЙНОГО ТИПУ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397065C-01F5-493A-A70D-CC293DC7D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17" y="3243071"/>
            <a:ext cx="3527965" cy="3149969"/>
          </a:xfrm>
        </p:spPr>
      </p:pic>
    </p:spTree>
    <p:extLst>
      <p:ext uri="{BB962C8B-B14F-4D97-AF65-F5344CB8AC3E}">
        <p14:creationId xmlns:p14="http://schemas.microsoft.com/office/powerpoint/2010/main" val="152941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0A8403-5D8B-48D4-9FE2-C3142A83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72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 дітей у СФВ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43DB0AA-7FFC-4B96-8411-446E92ABB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566986"/>
            <a:ext cx="4754880" cy="777240"/>
          </a:xfrm>
        </p:spPr>
        <p:txBody>
          <a:bodyPr/>
          <a:lstStyle/>
          <a:p>
            <a:pPr algn="ctr"/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взаємодобору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C5F61F00-0416-4123-8BAA-86B3643EE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3429000"/>
            <a:ext cx="4754880" cy="2673602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дітей, які потребують державної опіки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чинників ризику дитини, яка влаштовується у СФВ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та резерви приймаючої сім’ї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1460C839-38CB-4779-80EB-5685E2FCD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8901" y="2566986"/>
            <a:ext cx="4754880" cy="777240"/>
          </a:xfrm>
        </p:spPr>
        <p:txBody>
          <a:bodyPr/>
          <a:lstStyle/>
          <a:p>
            <a:pPr algn="ctr"/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 дитини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35713BB2-4077-4492-9445-779DCFEAC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3429000"/>
            <a:ext cx="4754880" cy="27432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розміщення у СФВ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знайомства дитини і приймаючої сім’ї (опікунів, прийомних батьків, батьків-вихователів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рідних дітей до влаштування підопічної, прийомної дитини, вихованця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A07EF03-0050-4EAC-BAD6-5041385D8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96" y="1524761"/>
            <a:ext cx="1862127" cy="1436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1913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CCE37-39CE-4164-B30A-BD1CDB7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взаємодобору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Виявлення дітей, які потребують опіки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FD745-B2A4-44CD-B0CA-594302BDA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працівник (соціальний педагог, фахівець із соціальної роботи) повинен налагоджувати співпрацю з усіма установами, закладами та службами у громаді, які можуть надати достовірну інформацію про дітей-сиріт, дітей, позбавлених батьківського піклування.</a:t>
            </a:r>
          </a:p>
          <a:p>
            <a:pPr algn="just">
              <a:spcBef>
                <a:spcPts val="0"/>
              </a:spcBef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Діти, позбавлені батьківського піклування можуть перебувати у:</a:t>
            </a:r>
          </a:p>
          <a:p>
            <a:pPr algn="just"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закладах;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реаблітації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2259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73526-E1FA-470F-B9FD-5D9A45D9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8912"/>
            <a:ext cx="9875520" cy="16184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взаємодобору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Оцінка чинників ризику дитини, яка влаштовується у СФВ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47B108-20B4-48B1-B18A-1564D06F7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31720"/>
            <a:ext cx="9872871" cy="376428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 дітей у складних життєвих умовах, нехтування їхніми потребами протягом тривалого часу створює загрозу для їх розвитку та впливає на процес адаптації у приймаючій сім’ї. </a:t>
            </a:r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 досвід іноді може не проявлятися зовнішньо, проте слід враховувати його негативні наслідки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кожної дитини, яка влаштовується у приймаючу родину, існують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ризику,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ускладнюють її адаптацію до «нової» родини:</a:t>
            </a:r>
          </a:p>
          <a:p>
            <a:pPr marL="502920" indent="-457200" algn="just">
              <a:buFont typeface="+mj-lt"/>
              <a:buAutoNum type="arabicPeriod"/>
              <a:tabLst>
                <a:tab pos="265113" algn="l"/>
              </a:tabLst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пов’язані із біологічною родиною;</a:t>
            </a:r>
          </a:p>
          <a:p>
            <a:pPr marL="502920" indent="-457200" algn="just">
              <a:buFont typeface="+mj-lt"/>
              <a:buAutoNum type="arabicPeriod"/>
              <a:tabLst>
                <a:tab pos="265113" algn="l"/>
              </a:tabLst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пов’язані із особливостями психічного розвитку дитини.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DB6C232E-7078-4E9A-81CD-4E5985030C8C}"/>
              </a:ext>
            </a:extLst>
          </p:cNvPr>
          <p:cNvSpPr/>
          <p:nvPr/>
        </p:nvSpPr>
        <p:spPr>
          <a:xfrm>
            <a:off x="5922264" y="5998464"/>
            <a:ext cx="347472" cy="53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1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09EE6D-70F2-4710-A9F8-C0BCB902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1856"/>
            <a:ext cx="9875520" cy="10363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ризику,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ускладнюють адаптацію дитини до «нової» родини:</a:t>
            </a:r>
            <a:endParaRPr lang="ru-RU" sz="40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CC524B79-48B9-4C26-A77E-2CEE68624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09094"/>
              </p:ext>
            </p:extLst>
          </p:nvPr>
        </p:nvGraphicFramePr>
        <p:xfrm>
          <a:off x="827532" y="1559560"/>
          <a:ext cx="10506456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704">
                  <a:extLst>
                    <a:ext uri="{9D8B030D-6E8A-4147-A177-3AD203B41FA5}">
                      <a16:colId xmlns:a16="http://schemas.microsoft.com/office/drawing/2014/main" xmlns="" val="669623070"/>
                    </a:ext>
                  </a:extLst>
                </a:gridCol>
                <a:gridCol w="4873752">
                  <a:extLst>
                    <a:ext uri="{9D8B030D-6E8A-4147-A177-3AD203B41FA5}">
                      <a16:colId xmlns:a16="http://schemas.microsoft.com/office/drawing/2014/main" xmlns="" val="2294098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Чинники, пов’язані із біологічною родиною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Чинники, пов’язані із особливостями психічного розвитку дитини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25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 будь-якої інформації про історію життя дитини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Досвід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депривації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21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Смерть одного (обох) батьків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Відставання у фізичному розвитку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71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Втрата дитиною матері до 18 місяців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Відставання у психічному розвитку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2621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Юридична відсутність батька (батько записаний зі слів матері або іншої особи)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 особистісного розвитку (поведінкові, невротичні)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56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Розлучення батьків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Прихильність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765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Перебування дитини без сімейного оточення понад 2 роки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Переживання насилля (фізичне, сексуальне, психічне/емоційне, економічне)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290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Часта зміна опікунів/піклувальників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здоров’я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53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Асоціальні явища тривалого характеру (алкогольна, наркотична залежність біологічних батьків; аморальний спосіб життя, сімейні сварки, бійки тощо)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6960751"/>
                  </a:ext>
                </a:extLst>
              </a:tr>
            </a:tbl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03DC7812-779E-40DF-AC2F-B0FA8C9637FB}"/>
              </a:ext>
            </a:extLst>
          </p:cNvPr>
          <p:cNvSpPr/>
          <p:nvPr/>
        </p:nvSpPr>
        <p:spPr>
          <a:xfrm>
            <a:off x="5650992" y="1911096"/>
            <a:ext cx="1234440" cy="2468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3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6F005-0E2E-46E8-BD12-A6B2A676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9118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взаємодобору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Ресурси та резерви сім’ї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D39A97-DE20-4F8B-BA68-7A85B8CF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099048" cy="40386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сім’ї – це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запаси, засоби, можливості, які будуть задіяні з приходом до неї підопічної/прийомної дитини.</a:t>
            </a: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означає, що приймаюча сім’я повинна мати такі характеристики, які б допомагали позитивно вирішувати питання щодо кожного встановленого ризику.</a:t>
            </a:r>
          </a:p>
          <a:p>
            <a:pPr algn="just">
              <a:spcBef>
                <a:spcPts val="0"/>
              </a:spcBef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приймаючої сім’ї поділяється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основні складові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матеріальний;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соціальний;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864B9C-2BBA-496A-AEB9-EB95436B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74" y="2461831"/>
            <a:ext cx="3442946" cy="286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306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B9735-8CC0-4A0C-B79D-91DD529F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99288"/>
            <a:ext cx="9875520" cy="66141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сім’ї кандидатів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8D07474-D9E5-4E9C-966C-2DCE3E9C8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88354"/>
              </p:ext>
            </p:extLst>
          </p:nvPr>
        </p:nvGraphicFramePr>
        <p:xfrm>
          <a:off x="691896" y="1216152"/>
          <a:ext cx="10808208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328">
                  <a:extLst>
                    <a:ext uri="{9D8B030D-6E8A-4147-A177-3AD203B41FA5}">
                      <a16:colId xmlns:a16="http://schemas.microsoft.com/office/drawing/2014/main" xmlns="" val="1287083822"/>
                    </a:ext>
                  </a:extLst>
                </a:gridCol>
                <a:gridCol w="4803648">
                  <a:extLst>
                    <a:ext uri="{9D8B030D-6E8A-4147-A177-3AD203B41FA5}">
                      <a16:colId xmlns:a16="http://schemas.microsoft.com/office/drawing/2014/main" xmlns="" val="3365868651"/>
                    </a:ext>
                  </a:extLst>
                </a:gridCol>
                <a:gridCol w="4523232">
                  <a:extLst>
                    <a:ext uri="{9D8B030D-6E8A-4147-A177-3AD203B41FA5}">
                      <a16:colId xmlns:a16="http://schemas.microsoft.com/office/drawing/2014/main" xmlns="" val="3653978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Внутрішні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66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Матеріальні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Фінансові доходи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Житлово-побутові умови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транспорту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техніки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 можливості допомоги:</a:t>
                      </a:r>
                    </a:p>
                    <a:p>
                      <a:pPr algn="l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-родичі та друзі;</a:t>
                      </a:r>
                      <a:b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-органі влади;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-знайомі, спонсори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55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Соціальні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 сім’ї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інтеграція сім’ї</a:t>
                      </a:r>
                    </a:p>
                    <a:p>
                      <a:pPr algn="just"/>
                      <a:r>
                        <a:rPr lang="uk-UA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Відкритість/ закритість сімейної системи</a:t>
                      </a:r>
                    </a:p>
                    <a:p>
                      <a:pPr algn="just"/>
                      <a:r>
                        <a:rPr lang="uk-UA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Адаптаційні характеристики</a:t>
                      </a:r>
                    </a:p>
                    <a:p>
                      <a:pPr algn="just"/>
                      <a:r>
                        <a:rPr lang="uk-UA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Мобільність</a:t>
                      </a:r>
                    </a:p>
                    <a:p>
                      <a:pPr algn="just"/>
                      <a:r>
                        <a:rPr lang="uk-UA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Способи проведення дозвілля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 опіки та піклування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Громадські, благодійні, релігійні організації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Освітні заклади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Державні установи та організації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Клуби, гуртки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303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Психологічні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Особистісні характеристики кандидатів: надійність, гнучкість, відкритість, </a:t>
                      </a:r>
                      <a:r>
                        <a:rPr lang="uk-UA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емпатійність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чесність, відповідальність та ін.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 впливу на дитину (заохочення/покарання, стилі спілкування, вирішення конфліктів та ін.)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Кваліфікація соціальних працівників, психологів, юристів, залучених спеціалістів, які співпрацюють із приймаючими сім’ями</a:t>
                      </a:r>
                    </a:p>
                    <a:p>
                      <a:pPr algn="just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Особистісні характеристики друзів, родичів, знайомих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632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9413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268</TotalTime>
  <Words>1270</Words>
  <Application>Microsoft Office PowerPoint</Application>
  <PresentationFormat>Широкоэкранный</PresentationFormat>
  <Paragraphs>176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Corbel</vt:lpstr>
      <vt:lpstr>Droid Sans Fallback</vt:lpstr>
      <vt:lpstr>Times New Roman</vt:lpstr>
      <vt:lpstr>Базис</vt:lpstr>
      <vt:lpstr>Етапи встановлення опіки, піклування, створення прийомних сімей та дитячих будинків сімейного типу</vt:lpstr>
      <vt:lpstr>ЗМІСТ</vt:lpstr>
      <vt:lpstr>1. ВСТАНОВЛЕННЯ ОПІКИ, ПІКЛУВАННЯ НАД ДІТЬМИ-СИРОТАМИ ТА ДІТЬМИ, ПОЗБАВЛЕНИМИ БАТЬКІВСЬКОГО ПІКЛУВАННЯ, ЕТАПИ СТВОРЕННЯ ПРИЙОМНИХ СІМЕЙ ТА ДИТЯЧИХ БУДИНКІВ СІМЕЙНОГО ТИПУ</vt:lpstr>
      <vt:lpstr>Влаштування дітей у СФВ</vt:lpstr>
      <vt:lpstr>Процес взаємодобору 1) Виявлення дітей, які потребують опіки</vt:lpstr>
      <vt:lpstr>Процес взаємодобору 2) Оцінка чинників ризику дитини, яка влаштовується у СФВ</vt:lpstr>
      <vt:lpstr>Чинники ризику, що ускладнюють адаптацію дитини до «нової» родини:</vt:lpstr>
      <vt:lpstr>Процес взаємодобору 3) Ресурси та резерви сім’ї</vt:lpstr>
      <vt:lpstr>Ресурси сім’ї кандидатів</vt:lpstr>
      <vt:lpstr>У процесі взаємодобору приймаюча сім’я має також отримати максимальну кількість інформації про дитину: </vt:lpstr>
      <vt:lpstr>Юридичні документи, які підтверджують соціальний статус дитини-сироти або дитини, позбавленої батьківського піклування</vt:lpstr>
      <vt:lpstr>Продовження таблиці</vt:lpstr>
      <vt:lpstr>Влаштування дитини 1) Підготовка дитини до розміщення в сім’ю</vt:lpstr>
      <vt:lpstr>Влаштування дитини 2) Організація знайомства дитини і кандидатів приймаючої родини</vt:lpstr>
      <vt:lpstr>Влаштування дитини 3) Підготовка рідних дітей до влаштування підопічної/прийомної дитини</vt:lpstr>
      <vt:lpstr>Юридичне оформлення ПС, ДБСТ</vt:lpstr>
      <vt:lpstr>2. РОЗПОДІЛ ФУНКЦІОНАЛЬНИХ ОБОВ’ЯЗКІВ СПЕЦІАЛІСТІВ СЛУЖБ У СПРАВАХ ДІТЕЙ І ЦЕНТРІВ СОЦІАЛЬНИХ СЛУЖБ/ЦЕНТРІВ НАДАННЯ СОЦІАЛЬНИХ ПОСЛУГ У ПРОЦЕСІ ВСТАНОВЛЕННЯ ОПІКИ, ПІКЛУВАННЯ НАД ДІТЬМИ-СИРОТАМИ ТА ДІТЬМИ, ПОЗБАВЛЕНИМИ БАТЬКІВСЬКОГО ПІКЛУВАННЯ, СТВОРЕННЯ І ФУНКЦІОНУВАННЯ ПРИЙОМНИХ СІМЕЙ ТА ДИТЯЧИХ БУДИНКІВ СІМЕЙНОГО ТИПУ</vt:lpstr>
      <vt:lpstr>Державні установи та заклади, які займаються питанням захисту прав дітей:</vt:lpstr>
      <vt:lpstr>3. КВАЛІФІКАЦІЙНІ ВИМОГИ ДО СПЕЦІАЛІСТІВ, ЯКІ ПРАЦЮЮТЬ У НАПРЯМКУ РОЗВИТКУ СІМЕЙНИХ ФОРМ ВИХОВАННЯ</vt:lpstr>
      <vt:lpstr>ФАХІВЕЦЬ ІЗ СОЦІАЛЬНОЇ РОБОТИ</vt:lpstr>
      <vt:lpstr>4. РОБОТА ІЗ ГРОМАДОЮ ДО СТВОРЕННЯ ПРИЙОМНОЇ СІМ’Ї, ДИТЯЧОГО БУДИНКУ СІМЕЙНОГО ТИПУ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Етапи встановлення опіки, піклування, створення прийомних сімей та дитячих будинків сімейного типу</dc:title>
  <dc:creator>Пользователь</dc:creator>
  <cp:lastModifiedBy>D@M</cp:lastModifiedBy>
  <cp:revision>6</cp:revision>
  <dcterms:created xsi:type="dcterms:W3CDTF">2021-12-01T08:09:32Z</dcterms:created>
  <dcterms:modified xsi:type="dcterms:W3CDTF">2022-09-25T15:54:31Z</dcterms:modified>
</cp:coreProperties>
</file>