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9"/>
  </p:notesMasterIdLst>
  <p:sldIdLst>
    <p:sldId id="256" r:id="rId2"/>
    <p:sldId id="257" r:id="rId3"/>
    <p:sldId id="259" r:id="rId4"/>
    <p:sldId id="284" r:id="rId5"/>
    <p:sldId id="283" r:id="rId6"/>
    <p:sldId id="282" r:id="rId7"/>
    <p:sldId id="285" r:id="rId8"/>
    <p:sldId id="286" r:id="rId9"/>
    <p:sldId id="260" r:id="rId10"/>
    <p:sldId id="274" r:id="rId11"/>
    <p:sldId id="280" r:id="rId12"/>
    <p:sldId id="287" r:id="rId13"/>
    <p:sldId id="289" r:id="rId14"/>
    <p:sldId id="291" r:id="rId15"/>
    <p:sldId id="292" r:id="rId16"/>
    <p:sldId id="293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88" d="100"/>
          <a:sy n="88" d="100"/>
        </p:scale>
        <p:origin x="-12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26.01.2021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11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6358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17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252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26.01.2021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ps.ligazakon.net/document/REG6032?an=2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584011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ФІНАНСОВИЙ МЕНЕДЖМЕНТ У БАНКАХ</a:t>
            </a:r>
            <a:endParaRPr lang="ru-RU" sz="2400" b="1" i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370" y="3167744"/>
            <a:ext cx="8000254" cy="2351314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Фатюха Вікторія Володимирівна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інститут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087" y="239486"/>
            <a:ext cx="3809999" cy="5475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732217" cy="4574029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5.1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Структура пасивів та їх види. Сутність пасивних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операцій комерційного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банку. Розподіл пасивів за видами на власні, залучені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 позичені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Власні ресурси комерційного банку та особливості їх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створення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Залучені кошти як переважна частина ресурсів банку.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Роль запозичених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коштів банку для підтримки поточної банківської ліквідності.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5.2. Капітал банку та його функції. Поняття капіталу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Структура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банківського капіталу. Функції капіталу банку: оперативна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захисна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, регулювальна. Проблема адекватності капіталу.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5.3. Методи визначення достатності капіталу. Методи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оцінки вартості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капіталу. Процес планування потреби в капіталі.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Методи визначення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достатності капіталу. Оптимізація рівня капіталізації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5.4. Методи управління капіталом банку. Залучення капіталу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із внутрішніх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джерел. Сучасні підходи до реалізації дивідендної політики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у банківському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менеджменті. Провідні концепції дивідендної політики.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0915952" cy="111440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5. </a:t>
            </a:r>
            <a:r>
              <a:rPr lang="ru-RU" sz="2800" b="1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капіталом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у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873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2A00236-BCC9-42EF-9462-2C347B8E7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" y="1859798"/>
            <a:ext cx="11390812" cy="4541002"/>
          </a:xfrm>
          <a:gradFill>
            <a:gsLst>
              <a:gs pos="6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6.1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. Зобов'язання банку та особливості їх формування. Сутність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 необхідність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зобов'язаннями банку. Проблема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формування оптимальної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структури пасивів банку. Депозитні і </a:t>
            </a:r>
            <a:r>
              <a:rPr lang="uk-UA" sz="26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недепозитні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зобов'язання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банку.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6.1. Управління залученими коштами. Структура залучених коштів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Види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депозитів. Цінові та нецінові методи управління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залученими коштами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. Визначення депозитної ставки. Методи визначення витрат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 залучення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банківських ресурсів. "Точка беззбитковості" банку.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6.2. Особливості управління запозиченими коштами. </a:t>
            </a:r>
            <a:r>
              <a:rPr lang="uk-UA" sz="2600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Недепозитні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джерела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формування ресурсів комерційного банку. Особливості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процесу управління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запозиченими джерелами коштів.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77371"/>
            <a:ext cx="10937723" cy="1248229"/>
          </a:xfrm>
          <a:gradFill>
            <a:gsLst>
              <a:gs pos="58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зобов'язаннями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08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677788" cy="46393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7500" lnSpcReduction="2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7.1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Структура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активів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їх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Сутність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Поняття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активів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Необхідність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Види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активів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Методи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окремими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видами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активів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Перспективи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розвитку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активних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операцій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комерційних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7.2.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організації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 і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 банку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Вплив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регулятивної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функції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НБУ на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методи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 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Сутність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механізм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активами-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комерційного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банку.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7.3.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Моделі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активними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пасивними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операціями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 банку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Інтегрований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підхід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управлінні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 і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Бухгалтерська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економічна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моделі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активами і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ru-RU" sz="56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56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процентним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56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ризиком</a:t>
            </a:r>
            <a:r>
              <a:rPr lang="ru-RU" sz="5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796209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7.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активами та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пасивами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34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449188" cy="45631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8.1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Управління дохідністю кредитного портфеля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Організація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кредитної діяльності. Кредитна політика банку та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її реалізація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Управління дохідністю кредитного портфеля та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методи ціноутворення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за кредитами.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8.2. Методи управління кредитним ризиком.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Управління кредитним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ризиком на рівні окремої позики та на рівні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кредитного портфеля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Методика оцінювання якості кредитного портфеля.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8.3. Методи управління проблемними кредитами.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Характеристика основних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методів управління проблемними кредитами. Зміст та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етапи проведення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реабілітації проблемного кредиту.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720009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8.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кредитним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портфелем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комерційного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276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015732"/>
            <a:ext cx="11702143" cy="484226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9.1. Стратегії формування портфеля цінних паперів.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Сутність інвестиційної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діяльності банку. Стратегії формування портфеля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цінних паперів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Класифікації та функції портфеля цінних паперів.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Типи портфелів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цінних паперів банку.</a:t>
            </a:r>
          </a:p>
          <a:p>
            <a:pPr>
              <a:buFont typeface="Wingdings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9.2. Методи визначення дохідності та оцінки ризику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цінних паперів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Критерії оцінки надійності портфеля цінних паперів. Фактори,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які впливають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на рівень дохідності цінних паперів. Ризики,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притаманні операціям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з цінними паперами.</a:t>
            </a:r>
          </a:p>
          <a:p>
            <a:pPr>
              <a:buFont typeface="Wingdings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9.3. Методи управління інвестиційним ризиком. 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Сутність інвестиційного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горизонту. Стратегії управління інвестиційним горизонтом</a:t>
            </a:r>
            <a:r>
              <a:rPr lang="uk-UA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Аналіз 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кривої дохідності. </a:t>
            </a:r>
            <a:r>
              <a:rPr lang="uk-UA" i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Дюрація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цінного папера. </a:t>
            </a:r>
            <a:endParaRPr lang="uk-UA" i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9</a:t>
            </a:r>
            <a:r>
              <a:rPr lang="uk-UA" sz="2800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Управління інвестиційним портфелем банку</a:t>
            </a:r>
            <a:endParaRPr lang="uk-UA" sz="2800" b="1" i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46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057" y="2177144"/>
            <a:ext cx="11702143" cy="4495800"/>
          </a:xfrm>
        </p:spPr>
        <p:txBody>
          <a:bodyPr>
            <a:normAutofit lnSpcReduction="10000"/>
          </a:bodyPr>
          <a:lstStyle/>
          <a:p>
            <a:endParaRPr lang="en-US" sz="1200" i="1" dirty="0">
              <a:latin typeface="Cambria" pitchFamily="18" charset="0"/>
              <a:ea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10.1.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Поняття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банківської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Поняття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банку.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Вплив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структури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активів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на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ліквідність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балансу 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банку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Залежність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від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рівня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ризику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окремих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банківських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операцій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Стратегії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ліквідністю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10.2.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Методи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оцінювання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потреби в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ліквідних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засобах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Три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підходи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рішення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банку: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забезпечення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за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рахунок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активів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забезпечення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за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рахунок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позикових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ліквідних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коштів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збалансоване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ліквідністю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10.3.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Методи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ризиком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Методи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та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інструменти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ліквідністю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 Метод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конверсії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фондів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Метод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резервною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позицією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Метод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кредитною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позицією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Сек'юритизація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endParaRPr lang="ru-RU" i="1" dirty="0">
              <a:latin typeface="Cambria" pitchFamily="18" charset="0"/>
              <a:ea typeface="Cambria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171" y="804520"/>
            <a:ext cx="10798629" cy="599738"/>
          </a:xfrm>
        </p:spPr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10. Управління ліквідністю банку</a:t>
            </a:r>
            <a:endParaRPr lang="ru-RU" sz="2800" b="1" i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628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2307771"/>
            <a:ext cx="9877777" cy="381839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11.1.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Фінансова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стійкість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Підходи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до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оцінювання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діяльності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Елементи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стійкості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. Структура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банківських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доходів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і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витрат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Функції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прибутку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11.2.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Визначення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прибутковості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комерційного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Поняття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прибутковості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банку.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Показники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прибутковості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latin typeface="Cambria" pitchFamily="18" charset="0"/>
                <a:ea typeface="Cambria" pitchFamily="18" charset="0"/>
              </a:rPr>
              <a:t>11.3.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прибутковістю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банку.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Планування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підвищення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прибутковості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діяльності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банку з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урахуванням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допустимого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рівня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ризику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.  </a:t>
            </a:r>
            <a:r>
              <a:rPr lang="ru-RU" i="1" dirty="0" err="1" smtClean="0">
                <a:latin typeface="Cambria" pitchFamily="18" charset="0"/>
                <a:ea typeface="Cambria" pitchFamily="18" charset="0"/>
              </a:rPr>
              <a:t>Моделі</a:t>
            </a:r>
            <a:r>
              <a:rPr lang="ru-RU" i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прибутковістю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банківської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ru-RU" i="1" dirty="0" err="1">
                <a:latin typeface="Cambria" pitchFamily="18" charset="0"/>
                <a:ea typeface="Cambria" pitchFamily="18" charset="0"/>
              </a:rPr>
              <a:t>діяльності</a:t>
            </a:r>
            <a:r>
              <a:rPr lang="ru-RU" i="1" dirty="0">
                <a:latin typeface="Cambria" pitchFamily="18" charset="0"/>
                <a:ea typeface="Cambria" pitchFamily="18" charset="0"/>
              </a:rPr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11. </a:t>
            </a:r>
            <a:r>
              <a:rPr lang="ru-RU" sz="2800" b="1" i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Управління</a:t>
            </a:r>
            <a:r>
              <a:rPr lang="ru-RU" sz="2800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прибутковістю</a:t>
            </a:r>
            <a:r>
              <a:rPr lang="ru-RU" sz="2800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банку</a:t>
            </a:r>
          </a:p>
        </p:txBody>
      </p:sp>
    </p:spTree>
    <p:extLst>
      <p:ext uri="{BB962C8B-B14F-4D97-AF65-F5344CB8AC3E}">
        <p14:creationId xmlns:p14="http://schemas.microsoft.com/office/powerpoint/2010/main" val="4179131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2A00236-BCC9-42EF-9462-2C347B8E7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2569029"/>
            <a:ext cx="11255829" cy="2721428"/>
          </a:xfrm>
          <a:gradFill>
            <a:gsLst>
              <a:gs pos="6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AutoNum type="arabicPeriod"/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Закон України про банки та банківську діяльність </a:t>
            </a:r>
            <a:r>
              <a:rPr lang="en-US" sz="24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URL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https://zakon.rada.gov.ua/laws/show/2121-14#Text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Інструкцію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про порядок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регулювання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Україні</a:t>
            </a:r>
            <a:r>
              <a:rPr lang="ru-RU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</a:t>
            </a:r>
            <a:r>
              <a:rPr lang="en-US" i="1" u="sng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ips.ligazakon.net/document/REG6032?an=23</a:t>
            </a:r>
            <a:endParaRPr lang="uk-UA" sz="2400" i="1" u="sng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445" y="729064"/>
            <a:ext cx="10792298" cy="705841"/>
          </a:xfrm>
          <a:gradFill>
            <a:gsLst>
              <a:gs pos="58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БАЗОВІ ІНФОРМАЦІЙНІ РЕСУРСИ</a:t>
            </a:r>
          </a:p>
        </p:txBody>
      </p:sp>
    </p:spTree>
    <p:extLst>
      <p:ext uri="{BB962C8B-B14F-4D97-AF65-F5344CB8AC3E}">
        <p14:creationId xmlns:p14="http://schemas.microsoft.com/office/powerpoint/2010/main" val="389732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968830"/>
            <a:ext cx="11240085" cy="50618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розвиток фінансової системи України; державне регулювання грошової сфери України;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стійкість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фінансових установ країни та їх контрагентів із сектору корпорацій та сектору домашніх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господарств; аналіз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 прогнозування стабільності функціонування банківських і фінансових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аналіз монетарної політики НБУ, інфляції, міжнародних резервів, облікової ставки, платіжного балансу, валютного курсу та  дослідження їх впливу на  економічне становище України;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аналітичний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інструментарій досліджень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фінансової діяльності банківського сектору України на макро- та мікрорівні;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моніторинг фінансового стану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банків; аналіз окремих банківських операцій; банківський менеджмент,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інноваційні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технології в банківській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загальні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тенденції розвитку банківської справи  та банківських  систем у глобальному фінансовому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просторі;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учасні тенденції глобалістики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загрози економічній безпеці України в умовах глобалізації; фінансова глобалізація та її вплив на фінансово-економічний стан України.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Clr>
                <a:srgbClr val="F0A22E"/>
              </a:buClr>
              <a:buNone/>
            </a:pP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Досвід роботи: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Clr>
                <a:srgbClr val="F0A22E"/>
              </a:buClr>
              <a:buNone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5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років  практичної роботи в банківській установі Запорізької області.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100" i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100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296594"/>
            <a:ext cx="10788832" cy="63957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Фатюха Вікторія Володимирівна </a:t>
            </a:r>
            <a:r>
              <a:rPr lang="uk-UA" sz="20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ru-UA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513" y="1012874"/>
            <a:ext cx="10839100" cy="465858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18 років (Запорізька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державна інженерна академія, Запорізький національний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університет);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Підготовка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магістерських робіт з впровадженням результатів досліджень у практичну діяльність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банківських установ регіону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Підготовка студентів до олімпіад банківського напряму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Викладання дисциплін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: Гроші та кредит, Банківська справа, Банківська система, Банківські операції, Аналіз банківської діяльності, Банківський менеджмент, Сучасні тенденції глобалізації, Ціноутворення та цінова політика. 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30" y="2180492"/>
            <a:ext cx="11513499" cy="415499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uk-UA" sz="24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Метою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дисципліни є </a:t>
            </a:r>
            <a:r>
              <a:rPr lang="ru-RU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</a:t>
            </a:r>
            <a:r>
              <a:rPr lang="ru-RU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студентів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системи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знань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теорії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та практики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фінансовими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потоками, активами і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пасивами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прибутковістю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ризиками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банку,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опанування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сучасних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методів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фінансовою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діяльністю</a:t>
            </a:r>
            <a:r>
              <a:rPr lang="ru-RU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банку.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9505052" cy="85997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ФІНАНСОВИЙ МЕНЕДЖМЕНТ У БАНКАХ</a:t>
            </a:r>
            <a:endParaRPr lang="uk-UA" sz="24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0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54" y="2024556"/>
            <a:ext cx="11675946" cy="44524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засвоєння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теорії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 практики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комерційним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банком в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умовах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ринкової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економіки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uk-UA" sz="3200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вивчення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сутності, цілей та засад фінансового менеджменту в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дослідження організаційних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структур та систем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управління, інструментів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 методів управління фінансовою діяльністю банку на тактичному та стратегічному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рівнях;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 цілісного бачення стратегії діяльності банку для забезпечення його конкурентних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переваг;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новітніх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методів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банком.</a:t>
            </a:r>
            <a:endParaRPr lang="uk-UA" sz="32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32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Предметом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навчальної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дисципліни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є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економічні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організаційні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правові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питання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виникають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у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процесі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</a:t>
            </a: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комерційним</a:t>
            </a:r>
            <a:endParaRPr lang="ru-RU" sz="32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банком.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96" y="449497"/>
            <a:ext cx="9505052" cy="76032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Завдання дисципліни:</a:t>
            </a:r>
            <a:r>
              <a:rPr lang="ru-UA" sz="28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UA" sz="28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97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732217" cy="4508715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1.1. Сутність та зміст банківського фінансового менеджменту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Поняття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менеджменту у загальному розумінні. Менеджмент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як самостійний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 професійної діяльності. Менеджмент як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система управління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Суть менеджменту як економічної категорії, об'єктивні основи управління. Зміст банківського менеджменту, його специфіка.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1.2. Принципи, цілі, завдання та напрями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фінансового менеджменту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 банку. Зміст принципів менеджменту.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Принципи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які характеризують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банківський менеджмент як науку.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Принципи банківського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менеджменту як практичної діяльності. Головна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мета банківського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фінансового менеджменту. Загальні та конкретні завдання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що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вирішуються у банківському менеджменті.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1.3. Функції фінансового менеджменту в банку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 Функції фінансового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менеджменту як інструменти управління. Системний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 </a:t>
            </a:r>
            <a:r>
              <a:rPr lang="uk-UA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процесний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підхід до менеджменту в комерційному банку. </a:t>
            </a:r>
            <a:r>
              <a:rPr lang="uk-UA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Функціональна модель </a:t>
            </a: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фінансового менеджменту в банку.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10687352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1. </a:t>
            </a:r>
            <a:r>
              <a:rPr lang="ru-RU" sz="2800" b="1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Теоретичні</a:t>
            </a:r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засади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фінансового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менеджменту в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00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732217" cy="44107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2.1. Процес стратегічного управління. Визначення стратегії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діяльності банку. Завдання менеджера щодо створення 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реалізації стратегії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Складові стратегії банку. Реалізація стратегії.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Реальна стратегія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банку, що складається з двох частин – запланованої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 випадкової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Елементи стратегії компанії.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2.2. Особливості стратегічного менеджменту в банку.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 стратегічного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банківського менеджменту. Організаційні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етапи стратегічного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менеджменту. Ситуаційний стратегічний аналіз.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Зовнішній та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внутрішній аналіз.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SWOT-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аналіз як інструмент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стратегічного управління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Поняття "стратегічне бачення діяльності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". Організаційні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етапи стратегічного менеджменту в банку.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926837" cy="1196422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2.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Стратегічне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банківською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діяльністю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3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968285"/>
            <a:ext cx="11723913" cy="422568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3.1. Сутність, основні завдання та етапи планування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банківської діяльності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Визначення процесу планування банківської діяльності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Основні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завдання, що вирішуються у процесі розробки плану діяльності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Напрямки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планування банківської діяльності. Врахування внутрішніх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 зовнішніх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факторів в процесі планування.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3.2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Стратегічне планування розвитку банку.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Сутність стратегічного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планування. Вироблення концепції розвитку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Визначення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цілей і завдань банку. Аналіз зовнішніх та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внутрішніх чинників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в процесі стратегічного планування.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3.3. Особливості тактичного і фінансового планування.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Тактичне планування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у банку, його характеристики. Структура бізнес-плану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Фінансове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планування діяльності банку. Створення бюджетів.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807095" cy="106981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3</a:t>
            </a:r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Система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планування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банківської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діяльності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410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968285"/>
            <a:ext cx="11666903" cy="46393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4.1. Організаційні процеси в банківському менеджменті.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Сутність функціонування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та розвитку як основних внутрішніх процесів у банку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Види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внутрішніх організаційних процесів та функцій. Форми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розвитку організації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: організаційне проектування та організаційна раціоналізація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їх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відмінності. Об'єктивні та суб'єктивні фактори, що впливають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 процес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реорганізації. Напрямки організаційного розвитку: структуризація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композиція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, регламентація, орієнтація.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4.2. Принципи організаційної побудови банку.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Класифікація суб'єктів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комерційного банку. Органи управління банку та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їх повноваження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Вплив на організаційну структуру банку специфіки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його діяльності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, стратегічних і тактичних цілей, історії розвитку.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Основні принципи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організаційного процесу в банку.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4.3. Основні типи організаційних структур у банках.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Організаційні структури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за принципом бюрократії. Функціональні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організаційні структури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Дивізіональні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 організаційні структури. Адаптивні 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організаційні структури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та їх види: проектні структури, матричні структури</a:t>
            </a:r>
            <a:r>
              <a:rPr lang="uk-UA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конгломерати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937723" cy="126868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4. </a:t>
            </a:r>
            <a:r>
              <a:rPr lang="ru-RU" sz="2800" b="1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Органи</a:t>
            </a:r>
            <a:r>
              <a:rPr lang="ru-RU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управління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та </a:t>
            </a:r>
            <a:r>
              <a:rPr lang="ru-RU" sz="2800" b="1" i="1" dirty="0" err="1">
                <a:solidFill>
                  <a:schemeClr val="tx1"/>
                </a:solidFill>
                <a:latin typeface="Cambria" panose="02040503050406030204" pitchFamily="18" charset="0"/>
              </a:rPr>
              <a:t>організаційна</a:t>
            </a:r>
            <a:r>
              <a:rPr lang="ru-RU" sz="2800" b="1" i="1" dirty="0">
                <a:solidFill>
                  <a:schemeClr val="tx1"/>
                </a:solidFill>
                <a:latin typeface="Cambria" panose="02040503050406030204" pitchFamily="18" charset="0"/>
              </a:rPr>
              <a:t> структура банку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1985</TotalTime>
  <Words>1589</Words>
  <Application>Microsoft Office PowerPoint</Application>
  <PresentationFormat>Произвольный</PresentationFormat>
  <Paragraphs>119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ДИСЦИПЛІНА ЗА ВИБОРОМ СТУДЕНТА:  ФІНАНСОВИЙ МЕНЕДЖМЕНТ У БАНКАХ</vt:lpstr>
      <vt:lpstr>Фатюха Вікторія Володимирівна – наукові напрями досліджень, практичний досвід, досвід науково – педагогічної діяльності</vt:lpstr>
      <vt:lpstr>Науково – педагогічна діяльність:</vt:lpstr>
      <vt:lpstr>ФІНАНСОВИЙ МЕНЕДЖМЕНТ У БАНКАХ</vt:lpstr>
      <vt:lpstr>Завдання дисципліни: </vt:lpstr>
      <vt:lpstr>1. Теоретичні засади фінансового менеджменту в банку</vt:lpstr>
      <vt:lpstr>2. Стратегічне управління банківською діяльністю</vt:lpstr>
      <vt:lpstr>3.  Система планування банківської діяльності </vt:lpstr>
      <vt:lpstr>4. Органи управління та організаційна структура банку</vt:lpstr>
      <vt:lpstr>5. Управління капіталом у банку</vt:lpstr>
      <vt:lpstr>6. Управління зобов'язаннями банку</vt:lpstr>
      <vt:lpstr>7. Управління активами та пасивами банку</vt:lpstr>
      <vt:lpstr>8. Управління кредитним портфелем комерційного банку</vt:lpstr>
      <vt:lpstr>9. Управління інвестиційним портфелем банку</vt:lpstr>
      <vt:lpstr>10. Управління ліквідністю банку</vt:lpstr>
      <vt:lpstr>11. Управління прибутковістю банку</vt:lpstr>
      <vt:lpstr>БАЗОВІ ІНФОРМАЦІЙНІ РЕСУРСИ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q</cp:lastModifiedBy>
  <cp:revision>135</cp:revision>
  <dcterms:created xsi:type="dcterms:W3CDTF">2019-11-02T14:16:53Z</dcterms:created>
  <dcterms:modified xsi:type="dcterms:W3CDTF">2021-01-26T09:15:17Z</dcterms:modified>
</cp:coreProperties>
</file>