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4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1CAF2-A6F9-47F8-9638-55EA0038F2CA}" type="doc">
      <dgm:prSet loTypeId="urn:microsoft.com/office/officeart/2005/8/layout/target3" loCatId="list" qsTypeId="urn:microsoft.com/office/officeart/2005/8/quickstyle/3d1" qsCatId="3D" csTypeId="urn:microsoft.com/office/officeart/2005/8/colors/accent1_3" csCatId="accent1" phldr="1"/>
      <dgm:spPr/>
      <dgm:t>
        <a:bodyPr/>
        <a:lstStyle/>
        <a:p>
          <a:endParaRPr lang="uk-UA"/>
        </a:p>
      </dgm:t>
    </dgm:pt>
    <dgm:pt modelId="{6EFF954C-1C41-4F99-BF2A-CB949BCD5C19}">
      <dgm:prSet phldrT="[Текст]"/>
      <dgm:spPr/>
      <dgm:t>
        <a:bodyPr/>
        <a:lstStyle/>
        <a:p>
          <a:r>
            <a:rPr lang="uk-UA" b="1" i="1" dirty="0" smtClean="0">
              <a:latin typeface="Georgia" pitchFamily="18" charset="0"/>
            </a:rPr>
            <a:t>Фронтальна форма навчання</a:t>
          </a:r>
          <a:endParaRPr lang="uk-UA" b="1" i="1" dirty="0">
            <a:latin typeface="Georgia" pitchFamily="18" charset="0"/>
          </a:endParaRPr>
        </a:p>
      </dgm:t>
    </dgm:pt>
    <dgm:pt modelId="{D8E6A4FA-80C3-4B77-A9DD-AC81CAE77829}" type="parTrans" cxnId="{07146A28-5F16-42E5-B5A1-78B1CF2C5DD8}">
      <dgm:prSet/>
      <dgm:spPr/>
      <dgm:t>
        <a:bodyPr/>
        <a:lstStyle/>
        <a:p>
          <a:endParaRPr lang="uk-UA"/>
        </a:p>
      </dgm:t>
    </dgm:pt>
    <dgm:pt modelId="{C51CC925-D814-452F-AA04-C624BA645DA8}" type="sibTrans" cxnId="{07146A28-5F16-42E5-B5A1-78B1CF2C5DD8}">
      <dgm:prSet/>
      <dgm:spPr/>
      <dgm:t>
        <a:bodyPr/>
        <a:lstStyle/>
        <a:p>
          <a:endParaRPr lang="uk-UA"/>
        </a:p>
      </dgm:t>
    </dgm:pt>
    <dgm:pt modelId="{D84E21CB-6F48-4A66-8656-509295575DFA}">
      <dgm:prSet phldrT="[Текст]" custT="1"/>
      <dgm:spPr/>
      <dgm:t>
        <a:bodyPr/>
        <a:lstStyle/>
        <a:p>
          <a:r>
            <a:rPr lang="uk-UA" sz="1600" i="1" dirty="0" smtClean="0">
              <a:latin typeface="Georgia" pitchFamily="18" charset="0"/>
            </a:rPr>
            <a:t>ланкова</a:t>
          </a:r>
          <a:endParaRPr lang="uk-UA" sz="1600" i="1" dirty="0">
            <a:latin typeface="Georgia" pitchFamily="18" charset="0"/>
          </a:endParaRPr>
        </a:p>
      </dgm:t>
    </dgm:pt>
    <dgm:pt modelId="{D743D79F-A066-407C-BF02-104687EA65B0}" type="parTrans" cxnId="{7E14671C-5637-40D2-8BED-A4B3F362AA86}">
      <dgm:prSet/>
      <dgm:spPr/>
      <dgm:t>
        <a:bodyPr/>
        <a:lstStyle/>
        <a:p>
          <a:endParaRPr lang="uk-UA"/>
        </a:p>
      </dgm:t>
    </dgm:pt>
    <dgm:pt modelId="{B002EC59-72BA-435A-8610-80B93DAE0F3A}" type="sibTrans" cxnId="{7E14671C-5637-40D2-8BED-A4B3F362AA86}">
      <dgm:prSet/>
      <dgm:spPr/>
      <dgm:t>
        <a:bodyPr/>
        <a:lstStyle/>
        <a:p>
          <a:endParaRPr lang="uk-UA"/>
        </a:p>
      </dgm:t>
    </dgm:pt>
    <dgm:pt modelId="{AE6D4543-77BC-47AF-BE94-94F8F6E25CAD}">
      <dgm:prSet phldrT="[Текст]" custT="1"/>
      <dgm:spPr/>
      <dgm:t>
        <a:bodyPr/>
        <a:lstStyle/>
        <a:p>
          <a:r>
            <a:rPr lang="uk-UA" sz="1600" i="1" dirty="0" smtClean="0">
              <a:latin typeface="Georgia" pitchFamily="18" charset="0"/>
            </a:rPr>
            <a:t>бригадна</a:t>
          </a:r>
          <a:endParaRPr lang="uk-UA" sz="1600" i="1" dirty="0">
            <a:latin typeface="Georgia" pitchFamily="18" charset="0"/>
          </a:endParaRPr>
        </a:p>
      </dgm:t>
    </dgm:pt>
    <dgm:pt modelId="{645C6E88-4946-461C-B647-C2DB5378162F}" type="parTrans" cxnId="{266CBF4C-8CF2-495A-A8B3-95DE32D6EF63}">
      <dgm:prSet/>
      <dgm:spPr/>
      <dgm:t>
        <a:bodyPr/>
        <a:lstStyle/>
        <a:p>
          <a:endParaRPr lang="uk-UA"/>
        </a:p>
      </dgm:t>
    </dgm:pt>
    <dgm:pt modelId="{A5ED43F9-E7B4-4434-B21D-66600F4C0C94}" type="sibTrans" cxnId="{266CBF4C-8CF2-495A-A8B3-95DE32D6EF63}">
      <dgm:prSet/>
      <dgm:spPr/>
      <dgm:t>
        <a:bodyPr/>
        <a:lstStyle/>
        <a:p>
          <a:endParaRPr lang="uk-UA"/>
        </a:p>
      </dgm:t>
    </dgm:pt>
    <dgm:pt modelId="{316C5799-50B5-4E0C-BD62-81A554998617}">
      <dgm:prSet phldrT="[Текст]"/>
      <dgm:spPr/>
      <dgm:t>
        <a:bodyPr/>
        <a:lstStyle/>
        <a:p>
          <a:r>
            <a:rPr lang="uk-UA" b="1" i="1" dirty="0" smtClean="0">
              <a:latin typeface="Georgia" pitchFamily="18" charset="0"/>
            </a:rPr>
            <a:t>Парна форма навчання</a:t>
          </a:r>
          <a:endParaRPr lang="uk-UA" b="1" i="1" dirty="0">
            <a:latin typeface="Georgia" pitchFamily="18" charset="0"/>
          </a:endParaRPr>
        </a:p>
      </dgm:t>
    </dgm:pt>
    <dgm:pt modelId="{8AF309C6-9A14-4FE8-B8CE-6BA3EAA40A94}" type="parTrans" cxnId="{E118B7B4-A0E0-47DB-ACB9-8125BA5C1BEC}">
      <dgm:prSet/>
      <dgm:spPr/>
      <dgm:t>
        <a:bodyPr/>
        <a:lstStyle/>
        <a:p>
          <a:endParaRPr lang="uk-UA"/>
        </a:p>
      </dgm:t>
    </dgm:pt>
    <dgm:pt modelId="{D8B852DC-C136-4C8E-B324-6F3BF730B089}" type="sibTrans" cxnId="{E118B7B4-A0E0-47DB-ACB9-8125BA5C1BEC}">
      <dgm:prSet/>
      <dgm:spPr/>
      <dgm:t>
        <a:bodyPr/>
        <a:lstStyle/>
        <a:p>
          <a:endParaRPr lang="uk-UA"/>
        </a:p>
      </dgm:t>
    </dgm:pt>
    <dgm:pt modelId="{86F2F9C5-7DD5-4E6C-9B8F-1D05594822F3}">
      <dgm:prSet phldrT="[Текст]"/>
      <dgm:spPr/>
      <dgm:t>
        <a:bodyPr/>
        <a:lstStyle/>
        <a:p>
          <a:r>
            <a:rPr lang="uk-UA" b="1" i="1" dirty="0" smtClean="0">
              <a:latin typeface="Georgia" pitchFamily="18" charset="0"/>
            </a:rPr>
            <a:t>Індивідуальна форма навчання</a:t>
          </a:r>
          <a:endParaRPr lang="uk-UA" b="1" i="1" dirty="0">
            <a:latin typeface="Georgia" pitchFamily="18" charset="0"/>
          </a:endParaRPr>
        </a:p>
      </dgm:t>
    </dgm:pt>
    <dgm:pt modelId="{3A7F767B-845E-419E-9A25-D8AFEF3FCAE7}" type="parTrans" cxnId="{0842AD5D-6A1F-4FEC-9AC9-73761BF9ECFC}">
      <dgm:prSet/>
      <dgm:spPr/>
      <dgm:t>
        <a:bodyPr/>
        <a:lstStyle/>
        <a:p>
          <a:endParaRPr lang="uk-UA"/>
        </a:p>
      </dgm:t>
    </dgm:pt>
    <dgm:pt modelId="{742A71A4-6BE2-49D0-BC7C-E27A3C06B09F}" type="sibTrans" cxnId="{0842AD5D-6A1F-4FEC-9AC9-73761BF9ECFC}">
      <dgm:prSet/>
      <dgm:spPr/>
      <dgm:t>
        <a:bodyPr/>
        <a:lstStyle/>
        <a:p>
          <a:endParaRPr lang="uk-UA"/>
        </a:p>
      </dgm:t>
    </dgm:pt>
    <dgm:pt modelId="{15B7E540-B213-4103-8C20-9A43BC6B82BD}">
      <dgm:prSet phldrT="[Текст]" custT="1"/>
      <dgm:spPr/>
      <dgm:t>
        <a:bodyPr/>
        <a:lstStyle/>
        <a:p>
          <a:r>
            <a:rPr lang="uk-UA" sz="1600" i="1" dirty="0" err="1" smtClean="0">
              <a:latin typeface="Georgia" pitchFamily="18" charset="0"/>
            </a:rPr>
            <a:t>кооперировано-групова</a:t>
          </a:r>
          <a:endParaRPr lang="uk-UA" sz="1600" i="1" dirty="0">
            <a:latin typeface="Georgia" pitchFamily="18" charset="0"/>
          </a:endParaRPr>
        </a:p>
      </dgm:t>
    </dgm:pt>
    <dgm:pt modelId="{A4D52464-7956-43F2-A951-C1E0985F7307}" type="parTrans" cxnId="{0A7751CB-8A7F-4216-B366-53D95A7F5174}">
      <dgm:prSet/>
      <dgm:spPr/>
      <dgm:t>
        <a:bodyPr/>
        <a:lstStyle/>
        <a:p>
          <a:endParaRPr lang="uk-UA"/>
        </a:p>
      </dgm:t>
    </dgm:pt>
    <dgm:pt modelId="{EC781B38-2E49-49EF-A0CD-B2D518FD70F5}" type="sibTrans" cxnId="{0A7751CB-8A7F-4216-B366-53D95A7F5174}">
      <dgm:prSet/>
      <dgm:spPr/>
      <dgm:t>
        <a:bodyPr/>
        <a:lstStyle/>
        <a:p>
          <a:endParaRPr lang="uk-UA"/>
        </a:p>
      </dgm:t>
    </dgm:pt>
    <dgm:pt modelId="{82BFC5B8-B74A-46C7-8013-1813444C6F7A}">
      <dgm:prSet phldrT="[Текст]" custT="1"/>
      <dgm:spPr/>
      <dgm:t>
        <a:bodyPr/>
        <a:lstStyle/>
        <a:p>
          <a:r>
            <a:rPr lang="uk-UA" sz="1600" i="1" dirty="0" smtClean="0">
              <a:latin typeface="Georgia" pitchFamily="18" charset="0"/>
            </a:rPr>
            <a:t>диференційовано-групова</a:t>
          </a:r>
          <a:endParaRPr lang="uk-UA" sz="1600" i="1" dirty="0">
            <a:latin typeface="Georgia" pitchFamily="18" charset="0"/>
          </a:endParaRPr>
        </a:p>
      </dgm:t>
    </dgm:pt>
    <dgm:pt modelId="{F2BAFCBE-4C48-4CF0-B6D7-0E8DB037EBBD}" type="parTrans" cxnId="{96CDB3DE-8F61-48B7-934C-BA76160A4FFF}">
      <dgm:prSet/>
      <dgm:spPr/>
      <dgm:t>
        <a:bodyPr/>
        <a:lstStyle/>
        <a:p>
          <a:endParaRPr lang="uk-UA"/>
        </a:p>
      </dgm:t>
    </dgm:pt>
    <dgm:pt modelId="{B3B07664-7EEA-4AD5-8ADF-A120DB3972F3}" type="sibTrans" cxnId="{96CDB3DE-8F61-48B7-934C-BA76160A4FFF}">
      <dgm:prSet/>
      <dgm:spPr/>
      <dgm:t>
        <a:bodyPr/>
        <a:lstStyle/>
        <a:p>
          <a:endParaRPr lang="uk-UA"/>
        </a:p>
      </dgm:t>
    </dgm:pt>
    <dgm:pt modelId="{F28CCF8F-B7A7-4E01-BE76-F24362B8ECB3}">
      <dgm:prSet phldrT="[Текст]"/>
      <dgm:spPr/>
      <dgm:t>
        <a:bodyPr/>
        <a:lstStyle/>
        <a:p>
          <a:r>
            <a:rPr lang="uk-UA" b="1" i="1" dirty="0" smtClean="0">
              <a:latin typeface="Georgia" pitchFamily="18" charset="0"/>
            </a:rPr>
            <a:t>Групова форма навчання</a:t>
          </a:r>
          <a:endParaRPr lang="uk-UA" b="1" i="1" dirty="0">
            <a:latin typeface="Georgia" pitchFamily="18" charset="0"/>
          </a:endParaRPr>
        </a:p>
      </dgm:t>
    </dgm:pt>
    <dgm:pt modelId="{514F03F4-AE29-4E54-BA34-57DD46B98DCD}" type="sibTrans" cxnId="{AA379A34-1D87-47CD-952A-FC4B240E2DFE}">
      <dgm:prSet/>
      <dgm:spPr/>
      <dgm:t>
        <a:bodyPr/>
        <a:lstStyle/>
        <a:p>
          <a:endParaRPr lang="uk-UA"/>
        </a:p>
      </dgm:t>
    </dgm:pt>
    <dgm:pt modelId="{118F4FC7-E6D4-48D2-99E6-A6333FE80958}" type="parTrans" cxnId="{AA379A34-1D87-47CD-952A-FC4B240E2DFE}">
      <dgm:prSet/>
      <dgm:spPr/>
      <dgm:t>
        <a:bodyPr/>
        <a:lstStyle/>
        <a:p>
          <a:endParaRPr lang="uk-UA"/>
        </a:p>
      </dgm:t>
    </dgm:pt>
    <dgm:pt modelId="{C428CB21-8A01-44C9-AF5F-5B5A5A210675}" type="pres">
      <dgm:prSet presAssocID="{DDB1CAF2-A6F9-47F8-9638-55EA0038F2C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BA29204-D171-424F-9F9E-11708438D368}" type="pres">
      <dgm:prSet presAssocID="{6EFF954C-1C41-4F99-BF2A-CB949BCD5C19}" presName="circle1" presStyleLbl="node1" presStyleIdx="0" presStyleCnt="4"/>
      <dgm:spPr/>
    </dgm:pt>
    <dgm:pt modelId="{B0B5CDF4-0E99-4F77-B5A7-C4B983EC3F10}" type="pres">
      <dgm:prSet presAssocID="{6EFF954C-1C41-4F99-BF2A-CB949BCD5C19}" presName="space" presStyleCnt="0"/>
      <dgm:spPr/>
    </dgm:pt>
    <dgm:pt modelId="{315E86D3-4A3B-49CF-A20B-470DF107A2C0}" type="pres">
      <dgm:prSet presAssocID="{6EFF954C-1C41-4F99-BF2A-CB949BCD5C19}" presName="rect1" presStyleLbl="alignAcc1" presStyleIdx="0" presStyleCnt="4"/>
      <dgm:spPr/>
      <dgm:t>
        <a:bodyPr/>
        <a:lstStyle/>
        <a:p>
          <a:endParaRPr lang="uk-UA"/>
        </a:p>
      </dgm:t>
    </dgm:pt>
    <dgm:pt modelId="{56625E3B-C803-4E54-B972-4A2EE55434C6}" type="pres">
      <dgm:prSet presAssocID="{F28CCF8F-B7A7-4E01-BE76-F24362B8ECB3}" presName="vertSpace2" presStyleLbl="node1" presStyleIdx="0" presStyleCnt="4"/>
      <dgm:spPr/>
    </dgm:pt>
    <dgm:pt modelId="{5BF4796E-9A50-463C-92C0-FE9049F5654F}" type="pres">
      <dgm:prSet presAssocID="{F28CCF8F-B7A7-4E01-BE76-F24362B8ECB3}" presName="circle2" presStyleLbl="node1" presStyleIdx="1" presStyleCnt="4"/>
      <dgm:spPr/>
    </dgm:pt>
    <dgm:pt modelId="{3D100E13-1D5C-4B9D-A3CD-1463D1F1D3B6}" type="pres">
      <dgm:prSet presAssocID="{F28CCF8F-B7A7-4E01-BE76-F24362B8ECB3}" presName="rect2" presStyleLbl="alignAcc1" presStyleIdx="1" presStyleCnt="4"/>
      <dgm:spPr/>
      <dgm:t>
        <a:bodyPr/>
        <a:lstStyle/>
        <a:p>
          <a:endParaRPr lang="uk-UA"/>
        </a:p>
      </dgm:t>
    </dgm:pt>
    <dgm:pt modelId="{EB2C025F-7B48-44A6-920E-47078506862A}" type="pres">
      <dgm:prSet presAssocID="{316C5799-50B5-4E0C-BD62-81A554998617}" presName="vertSpace3" presStyleLbl="node1" presStyleIdx="1" presStyleCnt="4"/>
      <dgm:spPr/>
    </dgm:pt>
    <dgm:pt modelId="{10EFDA58-5689-4537-ABB0-08AC273DCF11}" type="pres">
      <dgm:prSet presAssocID="{316C5799-50B5-4E0C-BD62-81A554998617}" presName="circle3" presStyleLbl="node1" presStyleIdx="2" presStyleCnt="4"/>
      <dgm:spPr/>
    </dgm:pt>
    <dgm:pt modelId="{5CE9603B-E30B-47FD-BE40-6F8E9003CC3A}" type="pres">
      <dgm:prSet presAssocID="{316C5799-50B5-4E0C-BD62-81A554998617}" presName="rect3" presStyleLbl="alignAcc1" presStyleIdx="2" presStyleCnt="4"/>
      <dgm:spPr/>
      <dgm:t>
        <a:bodyPr/>
        <a:lstStyle/>
        <a:p>
          <a:endParaRPr lang="uk-UA"/>
        </a:p>
      </dgm:t>
    </dgm:pt>
    <dgm:pt modelId="{4C6D2BDE-8BF4-444C-8241-16A7E9B0533B}" type="pres">
      <dgm:prSet presAssocID="{86F2F9C5-7DD5-4E6C-9B8F-1D05594822F3}" presName="vertSpace4" presStyleLbl="node1" presStyleIdx="2" presStyleCnt="4"/>
      <dgm:spPr/>
    </dgm:pt>
    <dgm:pt modelId="{F10D6FCF-D128-42B9-B0E8-0818B3791667}" type="pres">
      <dgm:prSet presAssocID="{86F2F9C5-7DD5-4E6C-9B8F-1D05594822F3}" presName="circle4" presStyleLbl="node1" presStyleIdx="3" presStyleCnt="4"/>
      <dgm:spPr/>
    </dgm:pt>
    <dgm:pt modelId="{464F2D15-B9D7-456B-9834-110369DA84FC}" type="pres">
      <dgm:prSet presAssocID="{86F2F9C5-7DD5-4E6C-9B8F-1D05594822F3}" presName="rect4" presStyleLbl="alignAcc1" presStyleIdx="3" presStyleCnt="4"/>
      <dgm:spPr/>
      <dgm:t>
        <a:bodyPr/>
        <a:lstStyle/>
        <a:p>
          <a:endParaRPr lang="uk-UA"/>
        </a:p>
      </dgm:t>
    </dgm:pt>
    <dgm:pt modelId="{65B6AB12-37AA-4234-AAD8-B42C67D5C8FE}" type="pres">
      <dgm:prSet presAssocID="{6EFF954C-1C41-4F99-BF2A-CB949BCD5C19}" presName="rect1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9196DDB-FBA1-4814-A95B-25494722289B}" type="pres">
      <dgm:prSet presAssocID="{6EFF954C-1C41-4F99-BF2A-CB949BCD5C19}" presName="rect1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2CD8E04-42C5-4483-8F18-91ABA7DD84E7}" type="pres">
      <dgm:prSet presAssocID="{F28CCF8F-B7A7-4E01-BE76-F24362B8ECB3}" presName="rect2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657DDB9-9BD0-4631-B1AD-61601C24C35D}" type="pres">
      <dgm:prSet presAssocID="{F28CCF8F-B7A7-4E01-BE76-F24362B8ECB3}" presName="rect2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73EAED9-B96D-4DE1-9FA5-5383D13B88CB}" type="pres">
      <dgm:prSet presAssocID="{316C5799-50B5-4E0C-BD62-81A554998617}" presName="rect3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724CD4D-5C48-47C0-A6FC-67B5C0556E13}" type="pres">
      <dgm:prSet presAssocID="{316C5799-50B5-4E0C-BD62-81A554998617}" presName="rect3ChTx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ABFAC2D-2F35-4653-BC30-CA345D2405C2}" type="pres">
      <dgm:prSet presAssocID="{86F2F9C5-7DD5-4E6C-9B8F-1D05594822F3}" presName="rect4ParTx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3885F86-D345-440C-9CF2-8A569898E6D3}" type="pres">
      <dgm:prSet presAssocID="{86F2F9C5-7DD5-4E6C-9B8F-1D05594822F3}" presName="rect4ChTx" presStyleLbl="alignAcc1" presStyleIdx="3" presStyleCnt="4">
        <dgm:presLayoutVars>
          <dgm:bulletEnabled val="1"/>
        </dgm:presLayoutVars>
      </dgm:prSet>
      <dgm:spPr/>
    </dgm:pt>
  </dgm:ptLst>
  <dgm:cxnLst>
    <dgm:cxn modelId="{37203B83-9B00-4E14-B440-32EAEF1847AD}" type="presOf" srcId="{DDB1CAF2-A6F9-47F8-9638-55EA0038F2CA}" destId="{C428CB21-8A01-44C9-AF5F-5B5A5A210675}" srcOrd="0" destOrd="0" presId="urn:microsoft.com/office/officeart/2005/8/layout/target3"/>
    <dgm:cxn modelId="{C93E04BC-5FBE-427C-A192-C069A16BB825}" type="presOf" srcId="{AE6D4543-77BC-47AF-BE94-94F8F6E25CAD}" destId="{7657DDB9-9BD0-4631-B1AD-61601C24C35D}" srcOrd="0" destOrd="1" presId="urn:microsoft.com/office/officeart/2005/8/layout/target3"/>
    <dgm:cxn modelId="{7B8B46D4-6B55-4E2A-9284-27689716F057}" type="presOf" srcId="{316C5799-50B5-4E0C-BD62-81A554998617}" destId="{5CE9603B-E30B-47FD-BE40-6F8E9003CC3A}" srcOrd="0" destOrd="0" presId="urn:microsoft.com/office/officeart/2005/8/layout/target3"/>
    <dgm:cxn modelId="{A46FE664-F796-4C25-874A-AC6FC4B1EBD1}" type="presOf" srcId="{6EFF954C-1C41-4F99-BF2A-CB949BCD5C19}" destId="{65B6AB12-37AA-4234-AAD8-B42C67D5C8FE}" srcOrd="1" destOrd="0" presId="urn:microsoft.com/office/officeart/2005/8/layout/target3"/>
    <dgm:cxn modelId="{5FBC17D0-A6EC-428B-8632-37D91542B1E2}" type="presOf" srcId="{82BFC5B8-B74A-46C7-8013-1813444C6F7A}" destId="{7657DDB9-9BD0-4631-B1AD-61601C24C35D}" srcOrd="0" destOrd="3" presId="urn:microsoft.com/office/officeart/2005/8/layout/target3"/>
    <dgm:cxn modelId="{D23FC8F2-05FD-4BC4-9FFA-5C5368F401E7}" type="presOf" srcId="{F28CCF8F-B7A7-4E01-BE76-F24362B8ECB3}" destId="{3D100E13-1D5C-4B9D-A3CD-1463D1F1D3B6}" srcOrd="0" destOrd="0" presId="urn:microsoft.com/office/officeart/2005/8/layout/target3"/>
    <dgm:cxn modelId="{AA379A34-1D87-47CD-952A-FC4B240E2DFE}" srcId="{DDB1CAF2-A6F9-47F8-9638-55EA0038F2CA}" destId="{F28CCF8F-B7A7-4E01-BE76-F24362B8ECB3}" srcOrd="1" destOrd="0" parTransId="{118F4FC7-E6D4-48D2-99E6-A6333FE80958}" sibTransId="{514F03F4-AE29-4E54-BA34-57DD46B98DCD}"/>
    <dgm:cxn modelId="{773C3380-3470-49CF-AEE6-CC197C1AF408}" type="presOf" srcId="{F28CCF8F-B7A7-4E01-BE76-F24362B8ECB3}" destId="{D2CD8E04-42C5-4483-8F18-91ABA7DD84E7}" srcOrd="1" destOrd="0" presId="urn:microsoft.com/office/officeart/2005/8/layout/target3"/>
    <dgm:cxn modelId="{07146A28-5F16-42E5-B5A1-78B1CF2C5DD8}" srcId="{DDB1CAF2-A6F9-47F8-9638-55EA0038F2CA}" destId="{6EFF954C-1C41-4F99-BF2A-CB949BCD5C19}" srcOrd="0" destOrd="0" parTransId="{D8E6A4FA-80C3-4B77-A9DD-AC81CAE77829}" sibTransId="{C51CC925-D814-452F-AA04-C624BA645DA8}"/>
    <dgm:cxn modelId="{E118B7B4-A0E0-47DB-ACB9-8125BA5C1BEC}" srcId="{DDB1CAF2-A6F9-47F8-9638-55EA0038F2CA}" destId="{316C5799-50B5-4E0C-BD62-81A554998617}" srcOrd="2" destOrd="0" parTransId="{8AF309C6-9A14-4FE8-B8CE-6BA3EAA40A94}" sibTransId="{D8B852DC-C136-4C8E-B324-6F3BF730B089}"/>
    <dgm:cxn modelId="{014E06B5-9F5B-4778-BC01-438925E0D7B1}" type="presOf" srcId="{15B7E540-B213-4103-8C20-9A43BC6B82BD}" destId="{7657DDB9-9BD0-4631-B1AD-61601C24C35D}" srcOrd="0" destOrd="2" presId="urn:microsoft.com/office/officeart/2005/8/layout/target3"/>
    <dgm:cxn modelId="{0842AD5D-6A1F-4FEC-9AC9-73761BF9ECFC}" srcId="{DDB1CAF2-A6F9-47F8-9638-55EA0038F2CA}" destId="{86F2F9C5-7DD5-4E6C-9B8F-1D05594822F3}" srcOrd="3" destOrd="0" parTransId="{3A7F767B-845E-419E-9A25-D8AFEF3FCAE7}" sibTransId="{742A71A4-6BE2-49D0-BC7C-E27A3C06B09F}"/>
    <dgm:cxn modelId="{37DFA9A3-EDB5-4135-B861-E876A9841BFF}" type="presOf" srcId="{86F2F9C5-7DD5-4E6C-9B8F-1D05594822F3}" destId="{8ABFAC2D-2F35-4653-BC30-CA345D2405C2}" srcOrd="1" destOrd="0" presId="urn:microsoft.com/office/officeart/2005/8/layout/target3"/>
    <dgm:cxn modelId="{96CDB3DE-8F61-48B7-934C-BA76160A4FFF}" srcId="{F28CCF8F-B7A7-4E01-BE76-F24362B8ECB3}" destId="{82BFC5B8-B74A-46C7-8013-1813444C6F7A}" srcOrd="3" destOrd="0" parTransId="{F2BAFCBE-4C48-4CF0-B6D7-0E8DB037EBBD}" sibTransId="{B3B07664-7EEA-4AD5-8ADF-A120DB3972F3}"/>
    <dgm:cxn modelId="{266CBF4C-8CF2-495A-A8B3-95DE32D6EF63}" srcId="{F28CCF8F-B7A7-4E01-BE76-F24362B8ECB3}" destId="{AE6D4543-77BC-47AF-BE94-94F8F6E25CAD}" srcOrd="1" destOrd="0" parTransId="{645C6E88-4946-461C-B647-C2DB5378162F}" sibTransId="{A5ED43F9-E7B4-4434-B21D-66600F4C0C94}"/>
    <dgm:cxn modelId="{7E14671C-5637-40D2-8BED-A4B3F362AA86}" srcId="{F28CCF8F-B7A7-4E01-BE76-F24362B8ECB3}" destId="{D84E21CB-6F48-4A66-8656-509295575DFA}" srcOrd="0" destOrd="0" parTransId="{D743D79F-A066-407C-BF02-104687EA65B0}" sibTransId="{B002EC59-72BA-435A-8610-80B93DAE0F3A}"/>
    <dgm:cxn modelId="{AF282808-1001-4544-B681-CE4387F79D33}" type="presOf" srcId="{316C5799-50B5-4E0C-BD62-81A554998617}" destId="{A73EAED9-B96D-4DE1-9FA5-5383D13B88CB}" srcOrd="1" destOrd="0" presId="urn:microsoft.com/office/officeart/2005/8/layout/target3"/>
    <dgm:cxn modelId="{0F710EA3-D39C-4355-87C6-A41BC7ACB58D}" type="presOf" srcId="{6EFF954C-1C41-4F99-BF2A-CB949BCD5C19}" destId="{315E86D3-4A3B-49CF-A20B-470DF107A2C0}" srcOrd="0" destOrd="0" presId="urn:microsoft.com/office/officeart/2005/8/layout/target3"/>
    <dgm:cxn modelId="{0A7751CB-8A7F-4216-B366-53D95A7F5174}" srcId="{F28CCF8F-B7A7-4E01-BE76-F24362B8ECB3}" destId="{15B7E540-B213-4103-8C20-9A43BC6B82BD}" srcOrd="2" destOrd="0" parTransId="{A4D52464-7956-43F2-A951-C1E0985F7307}" sibTransId="{EC781B38-2E49-49EF-A0CD-B2D518FD70F5}"/>
    <dgm:cxn modelId="{486A4C98-95F4-4129-9383-DDCB96351BFD}" type="presOf" srcId="{86F2F9C5-7DD5-4E6C-9B8F-1D05594822F3}" destId="{464F2D15-B9D7-456B-9834-110369DA84FC}" srcOrd="0" destOrd="0" presId="urn:microsoft.com/office/officeart/2005/8/layout/target3"/>
    <dgm:cxn modelId="{1CC3A1D1-39EC-4469-85FE-05CCD634590A}" type="presOf" srcId="{D84E21CB-6F48-4A66-8656-509295575DFA}" destId="{7657DDB9-9BD0-4631-B1AD-61601C24C35D}" srcOrd="0" destOrd="0" presId="urn:microsoft.com/office/officeart/2005/8/layout/target3"/>
    <dgm:cxn modelId="{C05E6D43-E077-4814-9F3F-D04507663B27}" type="presParOf" srcId="{C428CB21-8A01-44C9-AF5F-5B5A5A210675}" destId="{FBA29204-D171-424F-9F9E-11708438D368}" srcOrd="0" destOrd="0" presId="urn:microsoft.com/office/officeart/2005/8/layout/target3"/>
    <dgm:cxn modelId="{5820FF21-1517-4E85-B181-E63364C73AE6}" type="presParOf" srcId="{C428CB21-8A01-44C9-AF5F-5B5A5A210675}" destId="{B0B5CDF4-0E99-4F77-B5A7-C4B983EC3F10}" srcOrd="1" destOrd="0" presId="urn:microsoft.com/office/officeart/2005/8/layout/target3"/>
    <dgm:cxn modelId="{9462E9A8-2B1C-427B-A82C-885601AEEDE0}" type="presParOf" srcId="{C428CB21-8A01-44C9-AF5F-5B5A5A210675}" destId="{315E86D3-4A3B-49CF-A20B-470DF107A2C0}" srcOrd="2" destOrd="0" presId="urn:microsoft.com/office/officeart/2005/8/layout/target3"/>
    <dgm:cxn modelId="{DED69ABB-E68B-45E0-A88D-6DD0EFF5D96D}" type="presParOf" srcId="{C428CB21-8A01-44C9-AF5F-5B5A5A210675}" destId="{56625E3B-C803-4E54-B972-4A2EE55434C6}" srcOrd="3" destOrd="0" presId="urn:microsoft.com/office/officeart/2005/8/layout/target3"/>
    <dgm:cxn modelId="{885EB961-E4E6-49F3-8781-7CC2A5391B06}" type="presParOf" srcId="{C428CB21-8A01-44C9-AF5F-5B5A5A210675}" destId="{5BF4796E-9A50-463C-92C0-FE9049F5654F}" srcOrd="4" destOrd="0" presId="urn:microsoft.com/office/officeart/2005/8/layout/target3"/>
    <dgm:cxn modelId="{2F8D17FB-FFE6-4452-BA57-651CCDFE808B}" type="presParOf" srcId="{C428CB21-8A01-44C9-AF5F-5B5A5A210675}" destId="{3D100E13-1D5C-4B9D-A3CD-1463D1F1D3B6}" srcOrd="5" destOrd="0" presId="urn:microsoft.com/office/officeart/2005/8/layout/target3"/>
    <dgm:cxn modelId="{E1F2D7DC-8C77-4F3E-9229-82B646043DA7}" type="presParOf" srcId="{C428CB21-8A01-44C9-AF5F-5B5A5A210675}" destId="{EB2C025F-7B48-44A6-920E-47078506862A}" srcOrd="6" destOrd="0" presId="urn:microsoft.com/office/officeart/2005/8/layout/target3"/>
    <dgm:cxn modelId="{E51EB17E-65AD-44A7-9DE9-7403C734FF75}" type="presParOf" srcId="{C428CB21-8A01-44C9-AF5F-5B5A5A210675}" destId="{10EFDA58-5689-4537-ABB0-08AC273DCF11}" srcOrd="7" destOrd="0" presId="urn:microsoft.com/office/officeart/2005/8/layout/target3"/>
    <dgm:cxn modelId="{0005B084-2CC3-4359-BF53-AEEF35DE036E}" type="presParOf" srcId="{C428CB21-8A01-44C9-AF5F-5B5A5A210675}" destId="{5CE9603B-E30B-47FD-BE40-6F8E9003CC3A}" srcOrd="8" destOrd="0" presId="urn:microsoft.com/office/officeart/2005/8/layout/target3"/>
    <dgm:cxn modelId="{79419F2C-4DBE-4721-BB38-B79DC777114B}" type="presParOf" srcId="{C428CB21-8A01-44C9-AF5F-5B5A5A210675}" destId="{4C6D2BDE-8BF4-444C-8241-16A7E9B0533B}" srcOrd="9" destOrd="0" presId="urn:microsoft.com/office/officeart/2005/8/layout/target3"/>
    <dgm:cxn modelId="{5AE66C4F-87F8-4692-8C36-4880E8877D6C}" type="presParOf" srcId="{C428CB21-8A01-44C9-AF5F-5B5A5A210675}" destId="{F10D6FCF-D128-42B9-B0E8-0818B3791667}" srcOrd="10" destOrd="0" presId="urn:microsoft.com/office/officeart/2005/8/layout/target3"/>
    <dgm:cxn modelId="{0CA9AACC-EE1C-4FC4-8B28-9E24BA51931A}" type="presParOf" srcId="{C428CB21-8A01-44C9-AF5F-5B5A5A210675}" destId="{464F2D15-B9D7-456B-9834-110369DA84FC}" srcOrd="11" destOrd="0" presId="urn:microsoft.com/office/officeart/2005/8/layout/target3"/>
    <dgm:cxn modelId="{80AF289B-FC9E-4D4C-BFD8-B5287420C416}" type="presParOf" srcId="{C428CB21-8A01-44C9-AF5F-5B5A5A210675}" destId="{65B6AB12-37AA-4234-AAD8-B42C67D5C8FE}" srcOrd="12" destOrd="0" presId="urn:microsoft.com/office/officeart/2005/8/layout/target3"/>
    <dgm:cxn modelId="{69BAE94E-F8EB-4E4E-909A-4FC216D30030}" type="presParOf" srcId="{C428CB21-8A01-44C9-AF5F-5B5A5A210675}" destId="{B9196DDB-FBA1-4814-A95B-25494722289B}" srcOrd="13" destOrd="0" presId="urn:microsoft.com/office/officeart/2005/8/layout/target3"/>
    <dgm:cxn modelId="{3E2008E8-1B31-4829-BFE3-AA1F944F3B3E}" type="presParOf" srcId="{C428CB21-8A01-44C9-AF5F-5B5A5A210675}" destId="{D2CD8E04-42C5-4483-8F18-91ABA7DD84E7}" srcOrd="14" destOrd="0" presId="urn:microsoft.com/office/officeart/2005/8/layout/target3"/>
    <dgm:cxn modelId="{E55A9CE7-43EE-4E14-99EF-0745C88AF2E1}" type="presParOf" srcId="{C428CB21-8A01-44C9-AF5F-5B5A5A210675}" destId="{7657DDB9-9BD0-4631-B1AD-61601C24C35D}" srcOrd="15" destOrd="0" presId="urn:microsoft.com/office/officeart/2005/8/layout/target3"/>
    <dgm:cxn modelId="{E469C8CA-D5B5-4607-921E-C6CDBF810562}" type="presParOf" srcId="{C428CB21-8A01-44C9-AF5F-5B5A5A210675}" destId="{A73EAED9-B96D-4DE1-9FA5-5383D13B88CB}" srcOrd="16" destOrd="0" presId="urn:microsoft.com/office/officeart/2005/8/layout/target3"/>
    <dgm:cxn modelId="{D26AFC7D-4C2C-451A-B519-BDF334A7B26F}" type="presParOf" srcId="{C428CB21-8A01-44C9-AF5F-5B5A5A210675}" destId="{6724CD4D-5C48-47C0-A6FC-67B5C0556E13}" srcOrd="17" destOrd="0" presId="urn:microsoft.com/office/officeart/2005/8/layout/target3"/>
    <dgm:cxn modelId="{EC2E2E7A-CC43-415D-A765-868647B814E7}" type="presParOf" srcId="{C428CB21-8A01-44C9-AF5F-5B5A5A210675}" destId="{8ABFAC2D-2F35-4653-BC30-CA345D2405C2}" srcOrd="18" destOrd="0" presId="urn:microsoft.com/office/officeart/2005/8/layout/target3"/>
    <dgm:cxn modelId="{EAC072B0-5E8D-476A-B0E4-DB3D3F3F7A22}" type="presParOf" srcId="{C428CB21-8A01-44C9-AF5F-5B5A5A210675}" destId="{E3885F86-D345-440C-9CF2-8A569898E6D3}" srcOrd="19" destOrd="0" presId="urn:microsoft.com/office/officeart/2005/8/layout/targe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38A30E-0E32-4114-978E-5BF04437E093}" type="doc">
      <dgm:prSet loTypeId="urn:microsoft.com/office/officeart/2005/8/layout/radial5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3BB8E83-551A-4F61-8A4F-962834855637}">
      <dgm:prSet phldrT="[Текст]" custT="1"/>
      <dgm:spPr/>
      <dgm:t>
        <a:bodyPr/>
        <a:lstStyle/>
        <a:p>
          <a:r>
            <a:rPr lang="uk-UA" sz="2400" b="1" i="0" baseline="0" dirty="0" smtClean="0">
              <a:solidFill>
                <a:schemeClr val="tx1"/>
              </a:solidFill>
              <a:latin typeface="Georgia" pitchFamily="18" charset="0"/>
            </a:rPr>
            <a:t>Урок</a:t>
          </a:r>
          <a:endParaRPr lang="uk-UA" sz="2400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036EE650-1B23-4B35-9176-108E6773CE6A}" type="parTrans" cxnId="{8F893FA1-1817-4080-B2C9-89B413DA1F82}">
      <dgm:prSet/>
      <dgm:spPr/>
      <dgm:t>
        <a:bodyPr/>
        <a:lstStyle/>
        <a:p>
          <a:endParaRPr lang="uk-UA"/>
        </a:p>
      </dgm:t>
    </dgm:pt>
    <dgm:pt modelId="{E1665ACD-5D32-4DF8-98C5-D095ECFE2CDB}" type="sibTrans" cxnId="{8F893FA1-1817-4080-B2C9-89B413DA1F82}">
      <dgm:prSet/>
      <dgm:spPr/>
      <dgm:t>
        <a:bodyPr/>
        <a:lstStyle/>
        <a:p>
          <a:endParaRPr lang="uk-UA"/>
        </a:p>
      </dgm:t>
    </dgm:pt>
    <dgm:pt modelId="{7317D604-2021-422B-9BBE-1DBEDBC408B7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Екскурсія</a:t>
          </a:r>
          <a:endParaRPr lang="uk-UA" sz="1400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6C554A96-C73C-4380-8431-84DBC7E29FE2}" type="parTrans" cxnId="{8F6D7703-9981-46CE-A6BF-5B668C9B80A7}">
      <dgm:prSet/>
      <dgm:spPr/>
      <dgm:t>
        <a:bodyPr/>
        <a:lstStyle/>
        <a:p>
          <a:endParaRPr lang="uk-UA"/>
        </a:p>
      </dgm:t>
    </dgm:pt>
    <dgm:pt modelId="{12184126-C73A-45A1-8F29-D56779C4084B}" type="sibTrans" cxnId="{8F6D7703-9981-46CE-A6BF-5B668C9B80A7}">
      <dgm:prSet/>
      <dgm:spPr/>
      <dgm:t>
        <a:bodyPr/>
        <a:lstStyle/>
        <a:p>
          <a:endParaRPr lang="uk-UA"/>
        </a:p>
      </dgm:t>
    </dgm:pt>
    <dgm:pt modelId="{8CB9338B-99D9-4BF5-B518-C37507C0DC35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Поза</a:t>
          </a:r>
          <a:r>
            <a:rPr lang="en-US" sz="1400" b="1" i="0" baseline="0" dirty="0" smtClean="0">
              <a:solidFill>
                <a:schemeClr val="tx1"/>
              </a:solidFill>
              <a:latin typeface="Georgia" pitchFamily="18" charset="0"/>
            </a:rPr>
            <a:t>-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урочна 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робота</a:t>
          </a:r>
          <a:endParaRPr lang="uk-UA" sz="1400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4F86309D-513D-4C3C-99FF-43BA037EDFF8}" type="parTrans" cxnId="{F0F5FCE3-423D-4731-ADBF-468BDBF33713}">
      <dgm:prSet/>
      <dgm:spPr/>
      <dgm:t>
        <a:bodyPr/>
        <a:lstStyle/>
        <a:p>
          <a:endParaRPr lang="uk-UA"/>
        </a:p>
      </dgm:t>
    </dgm:pt>
    <dgm:pt modelId="{45ABC0A3-06E9-4BF3-BAD0-9633756BCB0A}" type="sibTrans" cxnId="{F0F5FCE3-423D-4731-ADBF-468BDBF33713}">
      <dgm:prSet/>
      <dgm:spPr/>
      <dgm:t>
        <a:bodyPr/>
        <a:lstStyle/>
        <a:p>
          <a:endParaRPr lang="uk-UA"/>
        </a:p>
      </dgm:t>
    </dgm:pt>
    <dgm:pt modelId="{5AEB0959-93A2-4524-BCC2-61B98AD578FF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Поза</a:t>
          </a:r>
          <a:r>
            <a:rPr lang="en-US" sz="1400" b="1" i="0" baseline="0" dirty="0" smtClean="0">
              <a:solidFill>
                <a:schemeClr val="tx1"/>
              </a:solidFill>
              <a:latin typeface="Georgia" pitchFamily="18" charset="0"/>
            </a:rPr>
            <a:t>-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класна 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робота</a:t>
          </a:r>
          <a:endParaRPr lang="uk-UA" sz="1400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618CC459-1ACB-461E-BA01-BD59E745451E}" type="parTrans" cxnId="{ABE11DC0-B2B1-42E9-9516-5E416DE9DCCC}">
      <dgm:prSet/>
      <dgm:spPr/>
      <dgm:t>
        <a:bodyPr/>
        <a:lstStyle/>
        <a:p>
          <a:endParaRPr lang="uk-UA"/>
        </a:p>
      </dgm:t>
    </dgm:pt>
    <dgm:pt modelId="{95DCD303-8AD0-4F1F-BCA0-184BEC7079C0}" type="sibTrans" cxnId="{ABE11DC0-B2B1-42E9-9516-5E416DE9DCCC}">
      <dgm:prSet/>
      <dgm:spPr/>
      <dgm:t>
        <a:bodyPr/>
        <a:lstStyle/>
        <a:p>
          <a:endParaRPr lang="uk-UA"/>
        </a:p>
      </dgm:t>
    </dgm:pt>
    <dgm:pt modelId="{D574BFED-29DE-4A6B-AD4D-9A3D4DE36EF9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Само</a:t>
          </a:r>
          <a:r>
            <a:rPr lang="en-US" sz="1400" b="1" i="0" baseline="0" dirty="0" smtClean="0">
              <a:solidFill>
                <a:schemeClr val="tx1"/>
              </a:solidFill>
              <a:latin typeface="Georgia" pitchFamily="18" charset="0"/>
            </a:rPr>
            <a:t>-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стійна</a:t>
          </a:r>
          <a:r>
            <a:rPr lang="uk-UA" sz="900" b="1" i="0" baseline="0" dirty="0" smtClean="0">
              <a:solidFill>
                <a:schemeClr val="tx1"/>
              </a:solidFill>
              <a:latin typeface="Georgia" pitchFamily="18" charset="0"/>
            </a:rPr>
            <a:t> 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робота</a:t>
          </a:r>
          <a:endParaRPr lang="uk-UA" sz="1400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304150E3-4C95-4EAD-9080-84E4E9CF73F8}" type="parTrans" cxnId="{ED16F703-CA9D-4D12-91E3-C6B496DD5860}">
      <dgm:prSet/>
      <dgm:spPr/>
      <dgm:t>
        <a:bodyPr/>
        <a:lstStyle/>
        <a:p>
          <a:endParaRPr lang="uk-UA"/>
        </a:p>
      </dgm:t>
    </dgm:pt>
    <dgm:pt modelId="{F90649EA-9927-4154-9011-A57AC14D672B}" type="sibTrans" cxnId="{ED16F703-CA9D-4D12-91E3-C6B496DD5860}">
      <dgm:prSet/>
      <dgm:spPr/>
      <dgm:t>
        <a:bodyPr/>
        <a:lstStyle/>
        <a:p>
          <a:endParaRPr lang="uk-UA"/>
        </a:p>
      </dgm:t>
    </dgm:pt>
    <dgm:pt modelId="{86F20AE8-B3A5-4DE3-87E8-6AAA6BCB455E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uk-UA" sz="1400" b="1" i="0" baseline="0" dirty="0" err="1" smtClean="0">
              <a:solidFill>
                <a:schemeClr val="tx1"/>
              </a:solidFill>
              <a:latin typeface="Georgia" pitchFamily="18" charset="0"/>
            </a:rPr>
            <a:t>Факуль</a:t>
          </a:r>
          <a:r>
            <a:rPr lang="en-US" sz="1400" b="1" i="0" baseline="0" dirty="0" smtClean="0">
              <a:solidFill>
                <a:schemeClr val="tx1"/>
              </a:solidFill>
              <a:latin typeface="Georgia" pitchFamily="18" charset="0"/>
            </a:rPr>
            <a:t>-</a:t>
          </a:r>
          <a:r>
            <a:rPr lang="uk-UA" sz="1400" b="1" i="0" baseline="0" dirty="0" err="1" smtClean="0">
              <a:solidFill>
                <a:schemeClr val="tx1"/>
              </a:solidFill>
              <a:latin typeface="Georgia" pitchFamily="18" charset="0"/>
            </a:rPr>
            <a:t>тативні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 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заняття</a:t>
          </a:r>
          <a:endParaRPr lang="uk-UA" sz="1400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9B1F8129-C6A7-4F40-99F9-6EF624BD92DA}" type="parTrans" cxnId="{724E3CB5-BA52-47E4-9846-87CB6A63D94E}">
      <dgm:prSet/>
      <dgm:spPr/>
      <dgm:t>
        <a:bodyPr/>
        <a:lstStyle/>
        <a:p>
          <a:endParaRPr lang="uk-UA"/>
        </a:p>
      </dgm:t>
    </dgm:pt>
    <dgm:pt modelId="{60AE2F4B-1F0F-4E5A-B2D9-1E15B249D146}" type="sibTrans" cxnId="{724E3CB5-BA52-47E4-9846-87CB6A63D94E}">
      <dgm:prSet/>
      <dgm:spPr/>
      <dgm:t>
        <a:bodyPr/>
        <a:lstStyle/>
        <a:p>
          <a:endParaRPr lang="uk-UA"/>
        </a:p>
      </dgm:t>
    </dgm:pt>
    <dgm:pt modelId="{57C1818C-D66B-4682-B704-EF38B0923BF4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uk-UA" sz="1400" b="1" i="0" baseline="0" dirty="0" err="1" smtClean="0">
              <a:solidFill>
                <a:schemeClr val="tx1"/>
              </a:solidFill>
              <a:latin typeface="Georgia" pitchFamily="18" charset="0"/>
            </a:rPr>
            <a:t>Індиві</a:t>
          </a:r>
          <a:r>
            <a:rPr lang="en-US" sz="1400" b="1" i="0" baseline="0" dirty="0" smtClean="0">
              <a:solidFill>
                <a:schemeClr val="tx1"/>
              </a:solidFill>
              <a:latin typeface="Georgia" pitchFamily="18" charset="0"/>
            </a:rPr>
            <a:t>-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дуальні </a:t>
          </a:r>
          <a:r>
            <a:rPr lang="uk-UA" sz="1400" b="1" i="0" baseline="0" dirty="0" smtClean="0">
              <a:solidFill>
                <a:schemeClr val="tx1"/>
              </a:solidFill>
              <a:latin typeface="Georgia" pitchFamily="18" charset="0"/>
            </a:rPr>
            <a:t>додаткові заняття</a:t>
          </a:r>
          <a:endParaRPr lang="uk-UA" sz="1400" b="1" i="0" baseline="0" dirty="0">
            <a:solidFill>
              <a:schemeClr val="tx1"/>
            </a:solidFill>
            <a:latin typeface="Georgia" pitchFamily="18" charset="0"/>
          </a:endParaRPr>
        </a:p>
      </dgm:t>
    </dgm:pt>
    <dgm:pt modelId="{0D611A3F-FD42-4679-A2BC-628207965F4F}" type="parTrans" cxnId="{780EDE88-A1F5-41F9-A027-2172689A8212}">
      <dgm:prSet/>
      <dgm:spPr/>
      <dgm:t>
        <a:bodyPr/>
        <a:lstStyle/>
        <a:p>
          <a:endParaRPr lang="uk-UA"/>
        </a:p>
      </dgm:t>
    </dgm:pt>
    <dgm:pt modelId="{0B172A28-87A6-4E63-A4C4-BD1C6528BBDA}" type="sibTrans" cxnId="{780EDE88-A1F5-41F9-A027-2172689A8212}">
      <dgm:prSet/>
      <dgm:spPr/>
      <dgm:t>
        <a:bodyPr/>
        <a:lstStyle/>
        <a:p>
          <a:endParaRPr lang="uk-UA"/>
        </a:p>
      </dgm:t>
    </dgm:pt>
    <dgm:pt modelId="{CB952408-2FE6-4C12-8326-D0B0935F6DEF}" type="pres">
      <dgm:prSet presAssocID="{1738A30E-0E32-4114-978E-5BF04437E09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883E83E-735A-42D3-877C-70C4C8C332C9}" type="pres">
      <dgm:prSet presAssocID="{D3BB8E83-551A-4F61-8A4F-962834855637}" presName="centerShape" presStyleLbl="node0" presStyleIdx="0" presStyleCnt="1" custScaleX="141537"/>
      <dgm:spPr/>
      <dgm:t>
        <a:bodyPr/>
        <a:lstStyle/>
        <a:p>
          <a:endParaRPr lang="uk-UA"/>
        </a:p>
      </dgm:t>
    </dgm:pt>
    <dgm:pt modelId="{317F6EA3-A892-427A-A45F-F1FF812F6197}" type="pres">
      <dgm:prSet presAssocID="{6C554A96-C73C-4380-8431-84DBC7E29FE2}" presName="parTrans" presStyleLbl="sibTrans2D1" presStyleIdx="0" presStyleCnt="6"/>
      <dgm:spPr/>
      <dgm:t>
        <a:bodyPr/>
        <a:lstStyle/>
        <a:p>
          <a:endParaRPr lang="uk-UA"/>
        </a:p>
      </dgm:t>
    </dgm:pt>
    <dgm:pt modelId="{F39BC61D-D258-4CE1-8162-609B05C6E619}" type="pres">
      <dgm:prSet presAssocID="{6C554A96-C73C-4380-8431-84DBC7E29FE2}" presName="connectorText" presStyleLbl="sibTrans2D1" presStyleIdx="0" presStyleCnt="6"/>
      <dgm:spPr/>
      <dgm:t>
        <a:bodyPr/>
        <a:lstStyle/>
        <a:p>
          <a:endParaRPr lang="uk-UA"/>
        </a:p>
      </dgm:t>
    </dgm:pt>
    <dgm:pt modelId="{25848D8B-94CE-4B09-B225-8CDF22DA3280}" type="pres">
      <dgm:prSet presAssocID="{7317D604-2021-422B-9BBE-1DBEDBC408B7}" presName="node" presStyleLbl="node1" presStyleIdx="0" presStyleCnt="6" custScaleX="1231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AB8946E-3B0A-4C80-B949-8E01AF49C906}" type="pres">
      <dgm:prSet presAssocID="{4F86309D-513D-4C3C-99FF-43BA037EDFF8}" presName="parTrans" presStyleLbl="sibTrans2D1" presStyleIdx="1" presStyleCnt="6"/>
      <dgm:spPr/>
      <dgm:t>
        <a:bodyPr/>
        <a:lstStyle/>
        <a:p>
          <a:endParaRPr lang="uk-UA"/>
        </a:p>
      </dgm:t>
    </dgm:pt>
    <dgm:pt modelId="{EA38BA93-AB9D-416C-B0B0-A3520F4E16D3}" type="pres">
      <dgm:prSet presAssocID="{4F86309D-513D-4C3C-99FF-43BA037EDFF8}" presName="connectorText" presStyleLbl="sibTrans2D1" presStyleIdx="1" presStyleCnt="6"/>
      <dgm:spPr/>
      <dgm:t>
        <a:bodyPr/>
        <a:lstStyle/>
        <a:p>
          <a:endParaRPr lang="uk-UA"/>
        </a:p>
      </dgm:t>
    </dgm:pt>
    <dgm:pt modelId="{4B9D4B65-E33B-47AC-9C40-A520ED8A8938}" type="pres">
      <dgm:prSet presAssocID="{8CB9338B-99D9-4BF5-B518-C37507C0DC3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F89290E-C6BC-4C54-9094-081AF3CED87E}" type="pres">
      <dgm:prSet presAssocID="{618CC459-1ACB-461E-BA01-BD59E745451E}" presName="parTrans" presStyleLbl="sibTrans2D1" presStyleIdx="2" presStyleCnt="6"/>
      <dgm:spPr/>
      <dgm:t>
        <a:bodyPr/>
        <a:lstStyle/>
        <a:p>
          <a:endParaRPr lang="uk-UA"/>
        </a:p>
      </dgm:t>
    </dgm:pt>
    <dgm:pt modelId="{51D56792-E265-4226-810A-2CECD2FE5982}" type="pres">
      <dgm:prSet presAssocID="{618CC459-1ACB-461E-BA01-BD59E745451E}" presName="connectorText" presStyleLbl="sibTrans2D1" presStyleIdx="2" presStyleCnt="6"/>
      <dgm:spPr/>
      <dgm:t>
        <a:bodyPr/>
        <a:lstStyle/>
        <a:p>
          <a:endParaRPr lang="uk-UA"/>
        </a:p>
      </dgm:t>
    </dgm:pt>
    <dgm:pt modelId="{C0E0C72F-5DAA-4C20-BBDE-54FE6269977A}" type="pres">
      <dgm:prSet presAssocID="{5AEB0959-93A2-4524-BCC2-61B98AD578FF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8CA2BB8-CE9F-438D-9B3B-28297C6A58C3}" type="pres">
      <dgm:prSet presAssocID="{304150E3-4C95-4EAD-9080-84E4E9CF73F8}" presName="parTrans" presStyleLbl="sibTrans2D1" presStyleIdx="3" presStyleCnt="6"/>
      <dgm:spPr/>
      <dgm:t>
        <a:bodyPr/>
        <a:lstStyle/>
        <a:p>
          <a:endParaRPr lang="uk-UA"/>
        </a:p>
      </dgm:t>
    </dgm:pt>
    <dgm:pt modelId="{1CFF7CD6-25BA-4D0B-ADFD-DA9297FDF597}" type="pres">
      <dgm:prSet presAssocID="{304150E3-4C95-4EAD-9080-84E4E9CF73F8}" presName="connectorText" presStyleLbl="sibTrans2D1" presStyleIdx="3" presStyleCnt="6"/>
      <dgm:spPr/>
      <dgm:t>
        <a:bodyPr/>
        <a:lstStyle/>
        <a:p>
          <a:endParaRPr lang="uk-UA"/>
        </a:p>
      </dgm:t>
    </dgm:pt>
    <dgm:pt modelId="{FFEB1568-F85E-4BC0-9C32-7B64ADD5B292}" type="pres">
      <dgm:prSet presAssocID="{D574BFED-29DE-4A6B-AD4D-9A3D4DE36EF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E2CA16A-818D-4408-AE55-C3E9792840D2}" type="pres">
      <dgm:prSet presAssocID="{9B1F8129-C6A7-4F40-99F9-6EF624BD92DA}" presName="parTrans" presStyleLbl="sibTrans2D1" presStyleIdx="4" presStyleCnt="6"/>
      <dgm:spPr/>
      <dgm:t>
        <a:bodyPr/>
        <a:lstStyle/>
        <a:p>
          <a:endParaRPr lang="uk-UA"/>
        </a:p>
      </dgm:t>
    </dgm:pt>
    <dgm:pt modelId="{2B52CA15-8DCB-4053-81CD-3571FE2F536D}" type="pres">
      <dgm:prSet presAssocID="{9B1F8129-C6A7-4F40-99F9-6EF624BD92DA}" presName="connectorText" presStyleLbl="sibTrans2D1" presStyleIdx="4" presStyleCnt="6"/>
      <dgm:spPr/>
      <dgm:t>
        <a:bodyPr/>
        <a:lstStyle/>
        <a:p>
          <a:endParaRPr lang="uk-UA"/>
        </a:p>
      </dgm:t>
    </dgm:pt>
    <dgm:pt modelId="{1962373E-2C38-49D1-999A-02143086D37B}" type="pres">
      <dgm:prSet presAssocID="{86F20AE8-B3A5-4DE3-87E8-6AAA6BCB455E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D42A273-3A81-4C6B-B3E1-773FB2385511}" type="pres">
      <dgm:prSet presAssocID="{0D611A3F-FD42-4679-A2BC-628207965F4F}" presName="parTrans" presStyleLbl="sibTrans2D1" presStyleIdx="5" presStyleCnt="6"/>
      <dgm:spPr/>
      <dgm:t>
        <a:bodyPr/>
        <a:lstStyle/>
        <a:p>
          <a:endParaRPr lang="uk-UA"/>
        </a:p>
      </dgm:t>
    </dgm:pt>
    <dgm:pt modelId="{82B92144-EF4E-467A-91CD-9AA8B0432C2C}" type="pres">
      <dgm:prSet presAssocID="{0D611A3F-FD42-4679-A2BC-628207965F4F}" presName="connectorText" presStyleLbl="sibTrans2D1" presStyleIdx="5" presStyleCnt="6"/>
      <dgm:spPr/>
      <dgm:t>
        <a:bodyPr/>
        <a:lstStyle/>
        <a:p>
          <a:endParaRPr lang="uk-UA"/>
        </a:p>
      </dgm:t>
    </dgm:pt>
    <dgm:pt modelId="{94BAAA17-47AD-4C0E-A380-E876DD9FA12C}" type="pres">
      <dgm:prSet presAssocID="{57C1818C-D66B-4682-B704-EF38B0923BF4}" presName="node" presStyleLbl="node1" presStyleIdx="5" presStyleCnt="6" custScaleX="11788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15EF52A-783D-455B-A1B6-4BF45A1766BC}" type="presOf" srcId="{86F20AE8-B3A5-4DE3-87E8-6AAA6BCB455E}" destId="{1962373E-2C38-49D1-999A-02143086D37B}" srcOrd="0" destOrd="0" presId="urn:microsoft.com/office/officeart/2005/8/layout/radial5"/>
    <dgm:cxn modelId="{95DF5DC2-E1A6-46D2-8B3F-295234F269CA}" type="presOf" srcId="{0D611A3F-FD42-4679-A2BC-628207965F4F}" destId="{82B92144-EF4E-467A-91CD-9AA8B0432C2C}" srcOrd="1" destOrd="0" presId="urn:microsoft.com/office/officeart/2005/8/layout/radial5"/>
    <dgm:cxn modelId="{8F6D7703-9981-46CE-A6BF-5B668C9B80A7}" srcId="{D3BB8E83-551A-4F61-8A4F-962834855637}" destId="{7317D604-2021-422B-9BBE-1DBEDBC408B7}" srcOrd="0" destOrd="0" parTransId="{6C554A96-C73C-4380-8431-84DBC7E29FE2}" sibTransId="{12184126-C73A-45A1-8F29-D56779C4084B}"/>
    <dgm:cxn modelId="{1A619ED5-06F8-499C-9E76-4949BD229931}" type="presOf" srcId="{618CC459-1ACB-461E-BA01-BD59E745451E}" destId="{51D56792-E265-4226-810A-2CECD2FE5982}" srcOrd="1" destOrd="0" presId="urn:microsoft.com/office/officeart/2005/8/layout/radial5"/>
    <dgm:cxn modelId="{045CE4E3-DD86-4528-81A9-C6BB14E4FF32}" type="presOf" srcId="{6C554A96-C73C-4380-8431-84DBC7E29FE2}" destId="{F39BC61D-D258-4CE1-8162-609B05C6E619}" srcOrd="1" destOrd="0" presId="urn:microsoft.com/office/officeart/2005/8/layout/radial5"/>
    <dgm:cxn modelId="{B52EB3C4-87CF-4538-872C-42721CBA6B6B}" type="presOf" srcId="{7317D604-2021-422B-9BBE-1DBEDBC408B7}" destId="{25848D8B-94CE-4B09-B225-8CDF22DA3280}" srcOrd="0" destOrd="0" presId="urn:microsoft.com/office/officeart/2005/8/layout/radial5"/>
    <dgm:cxn modelId="{9A21CC02-E859-4001-92B2-144EBEEC7983}" type="presOf" srcId="{1738A30E-0E32-4114-978E-5BF04437E093}" destId="{CB952408-2FE6-4C12-8326-D0B0935F6DEF}" srcOrd="0" destOrd="0" presId="urn:microsoft.com/office/officeart/2005/8/layout/radial5"/>
    <dgm:cxn modelId="{316C2DA2-7567-4E17-AFB9-F83A3871EB14}" type="presOf" srcId="{304150E3-4C95-4EAD-9080-84E4E9CF73F8}" destId="{1CFF7CD6-25BA-4D0B-ADFD-DA9297FDF597}" srcOrd="1" destOrd="0" presId="urn:microsoft.com/office/officeart/2005/8/layout/radial5"/>
    <dgm:cxn modelId="{E484EFF6-3B9F-4A9B-B351-AAA0379633C7}" type="presOf" srcId="{4F86309D-513D-4C3C-99FF-43BA037EDFF8}" destId="{EA38BA93-AB9D-416C-B0B0-A3520F4E16D3}" srcOrd="1" destOrd="0" presId="urn:microsoft.com/office/officeart/2005/8/layout/radial5"/>
    <dgm:cxn modelId="{198DE713-CD7F-42D8-BE65-CB008218437D}" type="presOf" srcId="{8CB9338B-99D9-4BF5-B518-C37507C0DC35}" destId="{4B9D4B65-E33B-47AC-9C40-A520ED8A8938}" srcOrd="0" destOrd="0" presId="urn:microsoft.com/office/officeart/2005/8/layout/radial5"/>
    <dgm:cxn modelId="{ED16F703-CA9D-4D12-91E3-C6B496DD5860}" srcId="{D3BB8E83-551A-4F61-8A4F-962834855637}" destId="{D574BFED-29DE-4A6B-AD4D-9A3D4DE36EF9}" srcOrd="3" destOrd="0" parTransId="{304150E3-4C95-4EAD-9080-84E4E9CF73F8}" sibTransId="{F90649EA-9927-4154-9011-A57AC14D672B}"/>
    <dgm:cxn modelId="{749264EB-F200-4AD0-9289-F3D037B5A204}" type="presOf" srcId="{9B1F8129-C6A7-4F40-99F9-6EF624BD92DA}" destId="{2B52CA15-8DCB-4053-81CD-3571FE2F536D}" srcOrd="1" destOrd="0" presId="urn:microsoft.com/office/officeart/2005/8/layout/radial5"/>
    <dgm:cxn modelId="{0F2D13F4-80CB-4405-BEB3-581C6138A29E}" type="presOf" srcId="{4F86309D-513D-4C3C-99FF-43BA037EDFF8}" destId="{6AB8946E-3B0A-4C80-B949-8E01AF49C906}" srcOrd="0" destOrd="0" presId="urn:microsoft.com/office/officeart/2005/8/layout/radial5"/>
    <dgm:cxn modelId="{EBA3C974-6A34-4173-839A-883FDCF5CD38}" type="presOf" srcId="{D574BFED-29DE-4A6B-AD4D-9A3D4DE36EF9}" destId="{FFEB1568-F85E-4BC0-9C32-7B64ADD5B292}" srcOrd="0" destOrd="0" presId="urn:microsoft.com/office/officeart/2005/8/layout/radial5"/>
    <dgm:cxn modelId="{C5327BB5-13BC-445C-862D-A4F372E828F6}" type="presOf" srcId="{0D611A3F-FD42-4679-A2BC-628207965F4F}" destId="{3D42A273-3A81-4C6B-B3E1-773FB2385511}" srcOrd="0" destOrd="0" presId="urn:microsoft.com/office/officeart/2005/8/layout/radial5"/>
    <dgm:cxn modelId="{F0F5FCE3-423D-4731-ADBF-468BDBF33713}" srcId="{D3BB8E83-551A-4F61-8A4F-962834855637}" destId="{8CB9338B-99D9-4BF5-B518-C37507C0DC35}" srcOrd="1" destOrd="0" parTransId="{4F86309D-513D-4C3C-99FF-43BA037EDFF8}" sibTransId="{45ABC0A3-06E9-4BF3-BAD0-9633756BCB0A}"/>
    <dgm:cxn modelId="{780EDE88-A1F5-41F9-A027-2172689A8212}" srcId="{D3BB8E83-551A-4F61-8A4F-962834855637}" destId="{57C1818C-D66B-4682-B704-EF38B0923BF4}" srcOrd="5" destOrd="0" parTransId="{0D611A3F-FD42-4679-A2BC-628207965F4F}" sibTransId="{0B172A28-87A6-4E63-A4C4-BD1C6528BBDA}"/>
    <dgm:cxn modelId="{47164B00-AF2C-417E-B895-0B116C538216}" type="presOf" srcId="{D3BB8E83-551A-4F61-8A4F-962834855637}" destId="{F883E83E-735A-42D3-877C-70C4C8C332C9}" srcOrd="0" destOrd="0" presId="urn:microsoft.com/office/officeart/2005/8/layout/radial5"/>
    <dgm:cxn modelId="{8F893FA1-1817-4080-B2C9-89B413DA1F82}" srcId="{1738A30E-0E32-4114-978E-5BF04437E093}" destId="{D3BB8E83-551A-4F61-8A4F-962834855637}" srcOrd="0" destOrd="0" parTransId="{036EE650-1B23-4B35-9176-108E6773CE6A}" sibTransId="{E1665ACD-5D32-4DF8-98C5-D095ECFE2CDB}"/>
    <dgm:cxn modelId="{B3214FEE-288C-4E37-B65B-979A1F2EB0D3}" type="presOf" srcId="{9B1F8129-C6A7-4F40-99F9-6EF624BD92DA}" destId="{BE2CA16A-818D-4408-AE55-C3E9792840D2}" srcOrd="0" destOrd="0" presId="urn:microsoft.com/office/officeart/2005/8/layout/radial5"/>
    <dgm:cxn modelId="{1591B747-81BE-4E42-B935-5C09B0855C45}" type="presOf" srcId="{57C1818C-D66B-4682-B704-EF38B0923BF4}" destId="{94BAAA17-47AD-4C0E-A380-E876DD9FA12C}" srcOrd="0" destOrd="0" presId="urn:microsoft.com/office/officeart/2005/8/layout/radial5"/>
    <dgm:cxn modelId="{B0B50472-055C-45E5-9B25-ABEBE3D31B5A}" type="presOf" srcId="{304150E3-4C95-4EAD-9080-84E4E9CF73F8}" destId="{F8CA2BB8-CE9F-438D-9B3B-28297C6A58C3}" srcOrd="0" destOrd="0" presId="urn:microsoft.com/office/officeart/2005/8/layout/radial5"/>
    <dgm:cxn modelId="{724E3CB5-BA52-47E4-9846-87CB6A63D94E}" srcId="{D3BB8E83-551A-4F61-8A4F-962834855637}" destId="{86F20AE8-B3A5-4DE3-87E8-6AAA6BCB455E}" srcOrd="4" destOrd="0" parTransId="{9B1F8129-C6A7-4F40-99F9-6EF624BD92DA}" sibTransId="{60AE2F4B-1F0F-4E5A-B2D9-1E15B249D146}"/>
    <dgm:cxn modelId="{A2DCFEF6-1D05-4C69-BE1B-53A7CCFA5F8B}" type="presOf" srcId="{6C554A96-C73C-4380-8431-84DBC7E29FE2}" destId="{317F6EA3-A892-427A-A45F-F1FF812F6197}" srcOrd="0" destOrd="0" presId="urn:microsoft.com/office/officeart/2005/8/layout/radial5"/>
    <dgm:cxn modelId="{C4594996-5A50-47E2-8718-18CA4EA3D5C9}" type="presOf" srcId="{5AEB0959-93A2-4524-BCC2-61B98AD578FF}" destId="{C0E0C72F-5DAA-4C20-BBDE-54FE6269977A}" srcOrd="0" destOrd="0" presId="urn:microsoft.com/office/officeart/2005/8/layout/radial5"/>
    <dgm:cxn modelId="{ABE11DC0-B2B1-42E9-9516-5E416DE9DCCC}" srcId="{D3BB8E83-551A-4F61-8A4F-962834855637}" destId="{5AEB0959-93A2-4524-BCC2-61B98AD578FF}" srcOrd="2" destOrd="0" parTransId="{618CC459-1ACB-461E-BA01-BD59E745451E}" sibTransId="{95DCD303-8AD0-4F1F-BCA0-184BEC7079C0}"/>
    <dgm:cxn modelId="{E12F356E-79A9-4857-8DC0-22CCB0735880}" type="presOf" srcId="{618CC459-1ACB-461E-BA01-BD59E745451E}" destId="{9F89290E-C6BC-4C54-9094-081AF3CED87E}" srcOrd="0" destOrd="0" presId="urn:microsoft.com/office/officeart/2005/8/layout/radial5"/>
    <dgm:cxn modelId="{FB7C9E13-9768-460C-84F9-B432358FBC62}" type="presParOf" srcId="{CB952408-2FE6-4C12-8326-D0B0935F6DEF}" destId="{F883E83E-735A-42D3-877C-70C4C8C332C9}" srcOrd="0" destOrd="0" presId="urn:microsoft.com/office/officeart/2005/8/layout/radial5"/>
    <dgm:cxn modelId="{2F9CA6D4-00CF-4868-A6A5-6421F627CDB5}" type="presParOf" srcId="{CB952408-2FE6-4C12-8326-D0B0935F6DEF}" destId="{317F6EA3-A892-427A-A45F-F1FF812F6197}" srcOrd="1" destOrd="0" presId="urn:microsoft.com/office/officeart/2005/8/layout/radial5"/>
    <dgm:cxn modelId="{762B3EE0-E94E-4E73-AA0F-687E692796BC}" type="presParOf" srcId="{317F6EA3-A892-427A-A45F-F1FF812F6197}" destId="{F39BC61D-D258-4CE1-8162-609B05C6E619}" srcOrd="0" destOrd="0" presId="urn:microsoft.com/office/officeart/2005/8/layout/radial5"/>
    <dgm:cxn modelId="{3EBA28E9-C06F-4A11-8915-A3014D4817E7}" type="presParOf" srcId="{CB952408-2FE6-4C12-8326-D0B0935F6DEF}" destId="{25848D8B-94CE-4B09-B225-8CDF22DA3280}" srcOrd="2" destOrd="0" presId="urn:microsoft.com/office/officeart/2005/8/layout/radial5"/>
    <dgm:cxn modelId="{909B3D6B-D691-43CE-B252-23105A0357BA}" type="presParOf" srcId="{CB952408-2FE6-4C12-8326-D0B0935F6DEF}" destId="{6AB8946E-3B0A-4C80-B949-8E01AF49C906}" srcOrd="3" destOrd="0" presId="urn:microsoft.com/office/officeart/2005/8/layout/radial5"/>
    <dgm:cxn modelId="{E945263F-B31C-4C70-A2ED-D49CE595C0D1}" type="presParOf" srcId="{6AB8946E-3B0A-4C80-B949-8E01AF49C906}" destId="{EA38BA93-AB9D-416C-B0B0-A3520F4E16D3}" srcOrd="0" destOrd="0" presId="urn:microsoft.com/office/officeart/2005/8/layout/radial5"/>
    <dgm:cxn modelId="{EE72891D-F114-4628-9155-65419C853045}" type="presParOf" srcId="{CB952408-2FE6-4C12-8326-D0B0935F6DEF}" destId="{4B9D4B65-E33B-47AC-9C40-A520ED8A8938}" srcOrd="4" destOrd="0" presId="urn:microsoft.com/office/officeart/2005/8/layout/radial5"/>
    <dgm:cxn modelId="{15545731-D12D-48B2-95FC-FE6660944501}" type="presParOf" srcId="{CB952408-2FE6-4C12-8326-D0B0935F6DEF}" destId="{9F89290E-C6BC-4C54-9094-081AF3CED87E}" srcOrd="5" destOrd="0" presId="urn:microsoft.com/office/officeart/2005/8/layout/radial5"/>
    <dgm:cxn modelId="{AC3A07F4-62AB-4EB0-BE44-274A73F9AF6D}" type="presParOf" srcId="{9F89290E-C6BC-4C54-9094-081AF3CED87E}" destId="{51D56792-E265-4226-810A-2CECD2FE5982}" srcOrd="0" destOrd="0" presId="urn:microsoft.com/office/officeart/2005/8/layout/radial5"/>
    <dgm:cxn modelId="{B795DB92-75E4-47E8-B849-14078617B159}" type="presParOf" srcId="{CB952408-2FE6-4C12-8326-D0B0935F6DEF}" destId="{C0E0C72F-5DAA-4C20-BBDE-54FE6269977A}" srcOrd="6" destOrd="0" presId="urn:microsoft.com/office/officeart/2005/8/layout/radial5"/>
    <dgm:cxn modelId="{76CCEF7D-4579-4638-9C50-9750EBF10182}" type="presParOf" srcId="{CB952408-2FE6-4C12-8326-D0B0935F6DEF}" destId="{F8CA2BB8-CE9F-438D-9B3B-28297C6A58C3}" srcOrd="7" destOrd="0" presId="urn:microsoft.com/office/officeart/2005/8/layout/radial5"/>
    <dgm:cxn modelId="{672692B0-E2EC-421A-AEB3-66350465F83E}" type="presParOf" srcId="{F8CA2BB8-CE9F-438D-9B3B-28297C6A58C3}" destId="{1CFF7CD6-25BA-4D0B-ADFD-DA9297FDF597}" srcOrd="0" destOrd="0" presId="urn:microsoft.com/office/officeart/2005/8/layout/radial5"/>
    <dgm:cxn modelId="{9DB2D666-6376-4F60-89E9-BFADEAFBB7B2}" type="presParOf" srcId="{CB952408-2FE6-4C12-8326-D0B0935F6DEF}" destId="{FFEB1568-F85E-4BC0-9C32-7B64ADD5B292}" srcOrd="8" destOrd="0" presId="urn:microsoft.com/office/officeart/2005/8/layout/radial5"/>
    <dgm:cxn modelId="{64BC563F-4F0F-428A-83F8-544F092693ED}" type="presParOf" srcId="{CB952408-2FE6-4C12-8326-D0B0935F6DEF}" destId="{BE2CA16A-818D-4408-AE55-C3E9792840D2}" srcOrd="9" destOrd="0" presId="urn:microsoft.com/office/officeart/2005/8/layout/radial5"/>
    <dgm:cxn modelId="{AEFC6C00-AF67-4812-858E-F4E0A04EA88E}" type="presParOf" srcId="{BE2CA16A-818D-4408-AE55-C3E9792840D2}" destId="{2B52CA15-8DCB-4053-81CD-3571FE2F536D}" srcOrd="0" destOrd="0" presId="urn:microsoft.com/office/officeart/2005/8/layout/radial5"/>
    <dgm:cxn modelId="{8840A9E1-5139-425E-9BB3-BAEB5E770300}" type="presParOf" srcId="{CB952408-2FE6-4C12-8326-D0B0935F6DEF}" destId="{1962373E-2C38-49D1-999A-02143086D37B}" srcOrd="10" destOrd="0" presId="urn:microsoft.com/office/officeart/2005/8/layout/radial5"/>
    <dgm:cxn modelId="{64C493F8-799D-4686-A101-CDBCD00D9C1F}" type="presParOf" srcId="{CB952408-2FE6-4C12-8326-D0B0935F6DEF}" destId="{3D42A273-3A81-4C6B-B3E1-773FB2385511}" srcOrd="11" destOrd="0" presId="urn:microsoft.com/office/officeart/2005/8/layout/radial5"/>
    <dgm:cxn modelId="{A346373E-E6D7-4DDB-AD21-3FCE09EB7675}" type="presParOf" srcId="{3D42A273-3A81-4C6B-B3E1-773FB2385511}" destId="{82B92144-EF4E-467A-91CD-9AA8B0432C2C}" srcOrd="0" destOrd="0" presId="urn:microsoft.com/office/officeart/2005/8/layout/radial5"/>
    <dgm:cxn modelId="{8F2AEB51-5E32-4E18-9080-1F921D7183DA}" type="presParOf" srcId="{CB952408-2FE6-4C12-8326-D0B0935F6DEF}" destId="{94BAAA17-47AD-4C0E-A380-E876DD9FA12C}" srcOrd="12" destOrd="0" presId="urn:microsoft.com/office/officeart/2005/8/layout/radial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4CA3C7-D1BF-4E66-B249-3B10DCF6A552}" type="doc">
      <dgm:prSet loTypeId="urn:microsoft.com/office/officeart/2005/8/layout/default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9E68C524-57A1-45B7-8CDA-46256EF2893D}">
      <dgm:prSet phldrT="[Текст]"/>
      <dgm:spPr/>
      <dgm:t>
        <a:bodyPr/>
        <a:lstStyle/>
        <a:p>
          <a:r>
            <a:rPr lang="uk-UA" b="1" i="1" cap="none" spc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урок засвоєння нових знань</a:t>
          </a:r>
          <a:endParaRPr lang="uk-UA" b="1" i="1" cap="none" spc="0" baseline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2ADE0CB1-C923-48E0-8A88-B1E7760147B8}" type="parTrans" cxnId="{3300EC8B-229B-4AAC-A58C-B2566C660FFD}">
      <dgm:prSet/>
      <dgm:spPr/>
      <dgm:t>
        <a:bodyPr/>
        <a:lstStyle/>
        <a:p>
          <a:endParaRPr lang="uk-UA"/>
        </a:p>
      </dgm:t>
    </dgm:pt>
    <dgm:pt modelId="{BA103460-0719-4222-9CDF-D4B9DC8201B5}" type="sibTrans" cxnId="{3300EC8B-229B-4AAC-A58C-B2566C660FFD}">
      <dgm:prSet/>
      <dgm:spPr/>
      <dgm:t>
        <a:bodyPr/>
        <a:lstStyle/>
        <a:p>
          <a:endParaRPr lang="uk-UA"/>
        </a:p>
      </dgm:t>
    </dgm:pt>
    <dgm:pt modelId="{48FD6404-455F-431A-8C18-DD5378E77ED9}">
      <dgm:prSet/>
      <dgm:spPr/>
      <dgm:t>
        <a:bodyPr/>
        <a:lstStyle/>
        <a:p>
          <a:r>
            <a:rPr lang="uk-UA" b="1" i="1" cap="none" spc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урок удосконалення і застосування ЗУН</a:t>
          </a:r>
          <a:endParaRPr lang="ru-RU" b="1" i="1" cap="none" spc="0" baseline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0EB1E7F8-0DC3-42CA-818C-D21AB761EA86}" type="parTrans" cxnId="{90260F7C-314B-450D-98FF-0AD88D3B5DF3}">
      <dgm:prSet/>
      <dgm:spPr/>
      <dgm:t>
        <a:bodyPr/>
        <a:lstStyle/>
        <a:p>
          <a:endParaRPr lang="uk-UA"/>
        </a:p>
      </dgm:t>
    </dgm:pt>
    <dgm:pt modelId="{13D17637-E241-4FEB-9A43-247E2398936D}" type="sibTrans" cxnId="{90260F7C-314B-450D-98FF-0AD88D3B5DF3}">
      <dgm:prSet/>
      <dgm:spPr/>
      <dgm:t>
        <a:bodyPr/>
        <a:lstStyle/>
        <a:p>
          <a:endParaRPr lang="uk-UA"/>
        </a:p>
      </dgm:t>
    </dgm:pt>
    <dgm:pt modelId="{6C1CD57A-5A5B-4312-9C5F-9792661B5190}">
      <dgm:prSet/>
      <dgm:spPr/>
      <dgm:t>
        <a:bodyPr/>
        <a:lstStyle/>
        <a:p>
          <a:r>
            <a:rPr lang="uk-UA" b="1" i="1" cap="none" spc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урок узагальнення і систематизації ЗУН</a:t>
          </a:r>
          <a:endParaRPr lang="ru-RU" b="1" i="1" cap="none" spc="0" baseline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3AA06F2-2392-4089-9AEA-9FC242AD3755}" type="parTrans" cxnId="{F56A8B26-9F4F-434B-B193-3DAA90C28DB0}">
      <dgm:prSet/>
      <dgm:spPr/>
      <dgm:t>
        <a:bodyPr/>
        <a:lstStyle/>
        <a:p>
          <a:endParaRPr lang="uk-UA"/>
        </a:p>
      </dgm:t>
    </dgm:pt>
    <dgm:pt modelId="{40FF4CCB-B87E-4918-8CC2-ACE066BF0D34}" type="sibTrans" cxnId="{F56A8B26-9F4F-434B-B193-3DAA90C28DB0}">
      <dgm:prSet/>
      <dgm:spPr/>
      <dgm:t>
        <a:bodyPr/>
        <a:lstStyle/>
        <a:p>
          <a:endParaRPr lang="uk-UA"/>
        </a:p>
      </dgm:t>
    </dgm:pt>
    <dgm:pt modelId="{3B6D00A9-3A9A-4903-81C2-B991870DC21A}">
      <dgm:prSet/>
      <dgm:spPr/>
      <dgm:t>
        <a:bodyPr/>
        <a:lstStyle/>
        <a:p>
          <a:r>
            <a:rPr lang="uk-UA" b="1" i="1" cap="none" spc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урок контролю і корекції ЗУН</a:t>
          </a:r>
          <a:endParaRPr lang="ru-RU" b="1" i="1" cap="none" spc="0" baseline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2D3E4FE7-A547-4425-8ACB-F70D9336A160}" type="parTrans" cxnId="{2FF29AEA-89EE-45E7-B11A-496E34C3A30B}">
      <dgm:prSet/>
      <dgm:spPr/>
      <dgm:t>
        <a:bodyPr/>
        <a:lstStyle/>
        <a:p>
          <a:endParaRPr lang="uk-UA"/>
        </a:p>
      </dgm:t>
    </dgm:pt>
    <dgm:pt modelId="{8F433E1C-4917-4B25-970D-EDAA5E42B083}" type="sibTrans" cxnId="{2FF29AEA-89EE-45E7-B11A-496E34C3A30B}">
      <dgm:prSet/>
      <dgm:spPr/>
      <dgm:t>
        <a:bodyPr/>
        <a:lstStyle/>
        <a:p>
          <a:endParaRPr lang="uk-UA"/>
        </a:p>
      </dgm:t>
    </dgm:pt>
    <dgm:pt modelId="{6AFCB811-837A-41D6-9E79-B597D27A3F54}">
      <dgm:prSet/>
      <dgm:spPr/>
      <dgm:t>
        <a:bodyPr/>
        <a:lstStyle/>
        <a:p>
          <a:r>
            <a:rPr lang="uk-UA" b="1" i="1" cap="none" spc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комбінований урок</a:t>
          </a:r>
          <a:endParaRPr lang="ru-RU" b="1" i="1" cap="none" spc="0" baseline="0" dirty="0">
            <a:ln w="12700">
              <a:solidFill>
                <a:schemeClr val="tx2">
                  <a:satMod val="155000"/>
                </a:schemeClr>
              </a:solidFill>
              <a:prstDash val="solid"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82F6E142-B984-4FD5-9F24-61AC6F1F1A25}" type="parTrans" cxnId="{7CB76507-BC0D-4DED-B868-8944B4179220}">
      <dgm:prSet/>
      <dgm:spPr/>
      <dgm:t>
        <a:bodyPr/>
        <a:lstStyle/>
        <a:p>
          <a:endParaRPr lang="uk-UA"/>
        </a:p>
      </dgm:t>
    </dgm:pt>
    <dgm:pt modelId="{7FEAC45C-6D9F-4D1C-A3E4-25DE9BDFA828}" type="sibTrans" cxnId="{7CB76507-BC0D-4DED-B868-8944B4179220}">
      <dgm:prSet/>
      <dgm:spPr/>
      <dgm:t>
        <a:bodyPr/>
        <a:lstStyle/>
        <a:p>
          <a:endParaRPr lang="uk-UA"/>
        </a:p>
      </dgm:t>
    </dgm:pt>
    <dgm:pt modelId="{E9B90630-3BD3-41DF-9630-AAC5CEF4E3A1}" type="pres">
      <dgm:prSet presAssocID="{594CA3C7-D1BF-4E66-B249-3B10DCF6A552}" presName="diagram" presStyleCnt="0">
        <dgm:presLayoutVars>
          <dgm:dir/>
          <dgm:resizeHandles val="exact"/>
        </dgm:presLayoutVars>
      </dgm:prSet>
      <dgm:spPr/>
    </dgm:pt>
    <dgm:pt modelId="{181C8805-6473-44F7-AD54-804211EB0BA0}" type="pres">
      <dgm:prSet presAssocID="{9E68C524-57A1-45B7-8CDA-46256EF2893D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7887414-9CE0-4E28-A49E-BC9EA00622E7}" type="pres">
      <dgm:prSet presAssocID="{BA103460-0719-4222-9CDF-D4B9DC8201B5}" presName="sibTrans" presStyleCnt="0"/>
      <dgm:spPr/>
    </dgm:pt>
    <dgm:pt modelId="{43E7451F-AB63-49D9-B414-A2C37750B0AC}" type="pres">
      <dgm:prSet presAssocID="{48FD6404-455F-431A-8C18-DD5378E77ED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AC74435-EED0-4619-8C89-FEA685E1E7B3}" type="pres">
      <dgm:prSet presAssocID="{13D17637-E241-4FEB-9A43-247E2398936D}" presName="sibTrans" presStyleCnt="0"/>
      <dgm:spPr/>
    </dgm:pt>
    <dgm:pt modelId="{D83A3D56-93F6-4413-92E5-06F8CFEB92D1}" type="pres">
      <dgm:prSet presAssocID="{6C1CD57A-5A5B-4312-9C5F-9792661B5190}" presName="node" presStyleLbl="node1" presStyleIdx="2" presStyleCnt="5">
        <dgm:presLayoutVars>
          <dgm:bulletEnabled val="1"/>
        </dgm:presLayoutVars>
      </dgm:prSet>
      <dgm:spPr/>
    </dgm:pt>
    <dgm:pt modelId="{7E1B7ADB-D970-4AF2-BA80-E6A99B0BC47D}" type="pres">
      <dgm:prSet presAssocID="{40FF4CCB-B87E-4918-8CC2-ACE066BF0D34}" presName="sibTrans" presStyleCnt="0"/>
      <dgm:spPr/>
    </dgm:pt>
    <dgm:pt modelId="{44CE4A61-896F-4749-A1D2-3AB937F5A91C}" type="pres">
      <dgm:prSet presAssocID="{3B6D00A9-3A9A-4903-81C2-B991870DC21A}" presName="node" presStyleLbl="node1" presStyleIdx="3" presStyleCnt="5">
        <dgm:presLayoutVars>
          <dgm:bulletEnabled val="1"/>
        </dgm:presLayoutVars>
      </dgm:prSet>
      <dgm:spPr/>
    </dgm:pt>
    <dgm:pt modelId="{808F539D-413D-4C63-B65B-B805A70A2AB4}" type="pres">
      <dgm:prSet presAssocID="{8F433E1C-4917-4B25-970D-EDAA5E42B083}" presName="sibTrans" presStyleCnt="0"/>
      <dgm:spPr/>
    </dgm:pt>
    <dgm:pt modelId="{D8F33FFF-6214-455B-926C-E324CA2B12EF}" type="pres">
      <dgm:prSet presAssocID="{6AFCB811-837A-41D6-9E79-B597D27A3F5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FF29AEA-89EE-45E7-B11A-496E34C3A30B}" srcId="{594CA3C7-D1BF-4E66-B249-3B10DCF6A552}" destId="{3B6D00A9-3A9A-4903-81C2-B991870DC21A}" srcOrd="3" destOrd="0" parTransId="{2D3E4FE7-A547-4425-8ACB-F70D9336A160}" sibTransId="{8F433E1C-4917-4B25-970D-EDAA5E42B083}"/>
    <dgm:cxn modelId="{56CA236C-BE2C-4EE7-84B7-DD6AE7047F96}" type="presOf" srcId="{48FD6404-455F-431A-8C18-DD5378E77ED9}" destId="{43E7451F-AB63-49D9-B414-A2C37750B0AC}" srcOrd="0" destOrd="0" presId="urn:microsoft.com/office/officeart/2005/8/layout/default"/>
    <dgm:cxn modelId="{90260F7C-314B-450D-98FF-0AD88D3B5DF3}" srcId="{594CA3C7-D1BF-4E66-B249-3B10DCF6A552}" destId="{48FD6404-455F-431A-8C18-DD5378E77ED9}" srcOrd="1" destOrd="0" parTransId="{0EB1E7F8-0DC3-42CA-818C-D21AB761EA86}" sibTransId="{13D17637-E241-4FEB-9A43-247E2398936D}"/>
    <dgm:cxn modelId="{621605A9-9613-4192-B551-3CC02E330D40}" type="presOf" srcId="{3B6D00A9-3A9A-4903-81C2-B991870DC21A}" destId="{44CE4A61-896F-4749-A1D2-3AB937F5A91C}" srcOrd="0" destOrd="0" presId="urn:microsoft.com/office/officeart/2005/8/layout/default"/>
    <dgm:cxn modelId="{7CB76507-BC0D-4DED-B868-8944B4179220}" srcId="{594CA3C7-D1BF-4E66-B249-3B10DCF6A552}" destId="{6AFCB811-837A-41D6-9E79-B597D27A3F54}" srcOrd="4" destOrd="0" parTransId="{82F6E142-B984-4FD5-9F24-61AC6F1F1A25}" sibTransId="{7FEAC45C-6D9F-4D1C-A3E4-25DE9BDFA828}"/>
    <dgm:cxn modelId="{3300EC8B-229B-4AAC-A58C-B2566C660FFD}" srcId="{594CA3C7-D1BF-4E66-B249-3B10DCF6A552}" destId="{9E68C524-57A1-45B7-8CDA-46256EF2893D}" srcOrd="0" destOrd="0" parTransId="{2ADE0CB1-C923-48E0-8A88-B1E7760147B8}" sibTransId="{BA103460-0719-4222-9CDF-D4B9DC8201B5}"/>
    <dgm:cxn modelId="{A064D461-0CE8-4E3A-9DFA-8BE0741FDA46}" type="presOf" srcId="{9E68C524-57A1-45B7-8CDA-46256EF2893D}" destId="{181C8805-6473-44F7-AD54-804211EB0BA0}" srcOrd="0" destOrd="0" presId="urn:microsoft.com/office/officeart/2005/8/layout/default"/>
    <dgm:cxn modelId="{13070268-424F-4B59-8268-FE4FB786602A}" type="presOf" srcId="{594CA3C7-D1BF-4E66-B249-3B10DCF6A552}" destId="{E9B90630-3BD3-41DF-9630-AAC5CEF4E3A1}" srcOrd="0" destOrd="0" presId="urn:microsoft.com/office/officeart/2005/8/layout/default"/>
    <dgm:cxn modelId="{ACA47551-AF69-4777-9404-1753C7CF584B}" type="presOf" srcId="{6C1CD57A-5A5B-4312-9C5F-9792661B5190}" destId="{D83A3D56-93F6-4413-92E5-06F8CFEB92D1}" srcOrd="0" destOrd="0" presId="urn:microsoft.com/office/officeart/2005/8/layout/default"/>
    <dgm:cxn modelId="{F56A8B26-9F4F-434B-B193-3DAA90C28DB0}" srcId="{594CA3C7-D1BF-4E66-B249-3B10DCF6A552}" destId="{6C1CD57A-5A5B-4312-9C5F-9792661B5190}" srcOrd="2" destOrd="0" parTransId="{D3AA06F2-2392-4089-9AEA-9FC242AD3755}" sibTransId="{40FF4CCB-B87E-4918-8CC2-ACE066BF0D34}"/>
    <dgm:cxn modelId="{F9F5010E-BD0C-4B05-9EDB-6B99F6C17712}" type="presOf" srcId="{6AFCB811-837A-41D6-9E79-B597D27A3F54}" destId="{D8F33FFF-6214-455B-926C-E324CA2B12EF}" srcOrd="0" destOrd="0" presId="urn:microsoft.com/office/officeart/2005/8/layout/default"/>
    <dgm:cxn modelId="{932C7020-60D2-4C93-87BD-9AF777A442AC}" type="presParOf" srcId="{E9B90630-3BD3-41DF-9630-AAC5CEF4E3A1}" destId="{181C8805-6473-44F7-AD54-804211EB0BA0}" srcOrd="0" destOrd="0" presId="urn:microsoft.com/office/officeart/2005/8/layout/default"/>
    <dgm:cxn modelId="{09F1832D-1399-4E9B-BE9F-FFBFB31E65D8}" type="presParOf" srcId="{E9B90630-3BD3-41DF-9630-AAC5CEF4E3A1}" destId="{37887414-9CE0-4E28-A49E-BC9EA00622E7}" srcOrd="1" destOrd="0" presId="urn:microsoft.com/office/officeart/2005/8/layout/default"/>
    <dgm:cxn modelId="{4B29B4A4-68C1-438C-A706-DC94E6B570E9}" type="presParOf" srcId="{E9B90630-3BD3-41DF-9630-AAC5CEF4E3A1}" destId="{43E7451F-AB63-49D9-B414-A2C37750B0AC}" srcOrd="2" destOrd="0" presId="urn:microsoft.com/office/officeart/2005/8/layout/default"/>
    <dgm:cxn modelId="{72BBDEA0-92A0-4B01-B34D-0DF32E191487}" type="presParOf" srcId="{E9B90630-3BD3-41DF-9630-AAC5CEF4E3A1}" destId="{2AC74435-EED0-4619-8C89-FEA685E1E7B3}" srcOrd="3" destOrd="0" presId="urn:microsoft.com/office/officeart/2005/8/layout/default"/>
    <dgm:cxn modelId="{B588EB56-15B8-4390-ACD3-406C69960F74}" type="presParOf" srcId="{E9B90630-3BD3-41DF-9630-AAC5CEF4E3A1}" destId="{D83A3D56-93F6-4413-92E5-06F8CFEB92D1}" srcOrd="4" destOrd="0" presId="urn:microsoft.com/office/officeart/2005/8/layout/default"/>
    <dgm:cxn modelId="{4C616421-6F06-4B24-93DF-FEE0F3F801A7}" type="presParOf" srcId="{E9B90630-3BD3-41DF-9630-AAC5CEF4E3A1}" destId="{7E1B7ADB-D970-4AF2-BA80-E6A99B0BC47D}" srcOrd="5" destOrd="0" presId="urn:microsoft.com/office/officeart/2005/8/layout/default"/>
    <dgm:cxn modelId="{17D7DF77-96D4-4DFA-AE94-207F8F0834D8}" type="presParOf" srcId="{E9B90630-3BD3-41DF-9630-AAC5CEF4E3A1}" destId="{44CE4A61-896F-4749-A1D2-3AB937F5A91C}" srcOrd="6" destOrd="0" presId="urn:microsoft.com/office/officeart/2005/8/layout/default"/>
    <dgm:cxn modelId="{D5F91E9F-43FB-4742-AEEE-5EF2D70BEDBF}" type="presParOf" srcId="{E9B90630-3BD3-41DF-9630-AAC5CEF4E3A1}" destId="{808F539D-413D-4C63-B65B-B805A70A2AB4}" srcOrd="7" destOrd="0" presId="urn:microsoft.com/office/officeart/2005/8/layout/default"/>
    <dgm:cxn modelId="{951B469B-CBFE-4AA2-B495-CA6D685CF972}" type="presParOf" srcId="{E9B90630-3BD3-41DF-9630-AAC5CEF4E3A1}" destId="{D8F33FFF-6214-455B-926C-E324CA2B12EF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61B00-E43C-4670-BF7D-7EE42280472F}" type="datetimeFigureOut">
              <a:rPr lang="ru-RU" smtClean="0"/>
              <a:pPr/>
              <a:t>26.02.2019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BD28A-23FA-4AF5-AFB6-BBC8A1E2F115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latin typeface="Georgia" pitchFamily="18" charset="0"/>
              </a:rPr>
              <a:t>ФОРМ</a:t>
            </a:r>
            <a:r>
              <a:rPr lang="uk-UA" b="1" i="1" dirty="0">
                <a:latin typeface="Georgia" pitchFamily="18" charset="0"/>
              </a:rPr>
              <a:t>И</a:t>
            </a:r>
            <a:r>
              <a:rPr lang="uk-UA" b="1" i="1" dirty="0" smtClean="0">
                <a:latin typeface="Georgia" pitchFamily="18" charset="0"/>
              </a:rPr>
              <a:t> НАВЧАННЯ. СУЧАСНИЙ УРОК </a:t>
            </a:r>
            <a:r>
              <a:rPr lang="uk-UA" b="1" i="1" dirty="0">
                <a:latin typeface="Georgia" pitchFamily="18" charset="0"/>
              </a:rPr>
              <a:t>БІОЛОГІЇ</a:t>
            </a:r>
            <a:endParaRPr lang="uk-UA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Методичні вимоги до сучасного уроку біології</a:t>
            </a:r>
            <a:endParaRPr lang="uk-UA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Чітко </a:t>
            </a: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сформульовані цілі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, які визначає вчитель у відповідності до загальних завдань </a:t>
            </a: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освіти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виховання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 і </a:t>
            </a: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розвитку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, до конкретного змісту уроку.</a:t>
            </a:r>
            <a:endParaRPr lang="ru-RU" sz="2400" i="1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Урок будується так, щоб </a:t>
            </a: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учні свідомо та міцно опанували визначений обсяг знань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, отримали </a:t>
            </a: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вміння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 і </a:t>
            </a: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навички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 використання знань у навчальному процесі й житті.</a:t>
            </a:r>
            <a:endParaRPr lang="ru-RU" sz="2400" i="1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Чіткість та узгодженість усіх </a:t>
            </a:r>
            <a:r>
              <a:rPr lang="uk-UA" sz="2400" b="1" i="1" dirty="0" smtClean="0">
                <a:latin typeface="Arial" pitchFamily="34" charset="0"/>
                <a:cs typeface="Arial" pitchFamily="34" charset="0"/>
              </a:rPr>
              <a:t>його елементів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 (етапів структури</a:t>
            </a:r>
            <a:r>
              <a:rPr lang="uk-UA" sz="2400" i="1" dirty="0" smtClean="0">
                <a:latin typeface="Arial" pitchFamily="34" charset="0"/>
                <a:cs typeface="Arial" pitchFamily="34" charset="0"/>
              </a:rPr>
              <a:t>).</a:t>
            </a:r>
            <a:endParaRPr lang="ru-RU" sz="2400" i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Методичні вимоги до сучасного уроку біології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449263"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4. Кожний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окремий </a:t>
            </a: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урок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є нерозривною частиною у системі уроків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, які ведуть учнів від незнання до знання, від неповних знань до більш повних та глибоких.</a:t>
            </a:r>
            <a:endParaRPr lang="uk-UA" sz="2200" dirty="0" smtClean="0">
              <a:latin typeface="Arial" pitchFamily="34" charset="0"/>
              <a:cs typeface="Arial" pitchFamily="34" charset="0"/>
            </a:endParaRPr>
          </a:p>
          <a:p>
            <a:pPr marL="0" lvl="0" indent="449263"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5.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Зміст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уроків </a:t>
            </a: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повинен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збагачувати учнів новими знаннями, закріплювати, поглиблювати та розширювати засвоєне раніше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. Але в пошуках цікавого матеріалу </a:t>
            </a: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слід остерігатися 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включати до змісту уроку </a:t>
            </a: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недостатньо повірені наукові відомості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, або інформацію, що мало пов’язана з темою уроку.</a:t>
            </a:r>
            <a:endParaRPr lang="ru-RU" sz="2200" i="1" dirty="0" smtClean="0">
              <a:latin typeface="Arial" pitchFamily="34" charset="0"/>
              <a:cs typeface="Arial" pitchFamily="34" charset="0"/>
            </a:endParaRPr>
          </a:p>
          <a:p>
            <a:pPr marL="0" lvl="0" indent="449263"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2200" b="1" i="1" dirty="0" smtClean="0">
                <a:latin typeface="Arial" pitchFamily="34" charset="0"/>
                <a:cs typeface="Arial" pitchFamily="34" charset="0"/>
              </a:rPr>
              <a:t>6. 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На 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уроці використовуються традиційні та інноваційні методи навчання, які відповідають цілям, типу уроку, його змісту, </a:t>
            </a:r>
            <a:r>
              <a:rPr lang="uk-UA" sz="2200" i="1" dirty="0" err="1" smtClean="0">
                <a:latin typeface="Arial" pitchFamily="34" charset="0"/>
                <a:cs typeface="Arial" pitchFamily="34" charset="0"/>
              </a:rPr>
              <a:t>психолого-фізіологічним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 і віковим особливостям учнів</a:t>
            </a:r>
            <a:r>
              <a:rPr lang="uk-UA" sz="2200" i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200" i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Arial" pitchFamily="34" charset="0"/>
                <a:cs typeface="Arial" pitchFamily="34" charset="0"/>
              </a:rPr>
              <a:t>Методичні вимоги до сучасного уроку біології</a:t>
            </a:r>
            <a:endParaRPr lang="uk-UA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539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i="1" dirty="0" smtClean="0">
                <a:latin typeface="Arial" pitchFamily="34" charset="0"/>
                <a:cs typeface="Arial" pitchFamily="34" charset="0"/>
              </a:rPr>
              <a:t>7. </a:t>
            </a:r>
            <a:r>
              <a:rPr lang="uk-UA" sz="3300" b="1" i="1" dirty="0" smtClean="0">
                <a:latin typeface="Arial" pitchFamily="34" charset="0"/>
                <a:cs typeface="Arial" pitchFamily="34" charset="0"/>
              </a:rPr>
              <a:t>Реалізація принципів </a:t>
            </a:r>
            <a:r>
              <a:rPr lang="uk-UA" sz="3300" b="1" i="1" dirty="0" smtClean="0">
                <a:latin typeface="Arial" pitchFamily="34" charset="0"/>
                <a:cs typeface="Arial" pitchFamily="34" charset="0"/>
              </a:rPr>
              <a:t>навчання</a:t>
            </a: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, особливо принцип наочності, в результаті цього в учнів складаються живі, образні і конкретні уявлення про біологічні процеси та </a:t>
            </a: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явища, </a:t>
            </a:r>
            <a:r>
              <a:rPr lang="uk-UA" sz="3300" i="1" dirty="0" err="1" smtClean="0">
                <a:latin typeface="Arial" pitchFamily="34" charset="0"/>
                <a:cs typeface="Arial" pitchFamily="34" charset="0"/>
              </a:rPr>
              <a:t>зв</a:t>
            </a:r>
            <a:r>
              <a:rPr lang="en-US" sz="3300" i="1" dirty="0" smtClean="0">
                <a:latin typeface="Arial" pitchFamily="34" charset="0"/>
                <a:cs typeface="Arial" pitchFamily="34" charset="0"/>
              </a:rPr>
              <a:t>’</a:t>
            </a:r>
            <a:r>
              <a:rPr lang="uk-UA" sz="3300" i="1" dirty="0" err="1" smtClean="0">
                <a:latin typeface="Arial" pitchFamily="34" charset="0"/>
                <a:cs typeface="Arial" pitchFamily="34" charset="0"/>
              </a:rPr>
              <a:t>язку</a:t>
            </a: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 теорії з практикою.</a:t>
            </a:r>
            <a:endParaRPr lang="ru-RU" sz="3300" i="1" dirty="0" smtClean="0">
              <a:latin typeface="Arial" pitchFamily="34" charset="0"/>
              <a:cs typeface="Arial" pitchFamily="34" charset="0"/>
            </a:endParaRPr>
          </a:p>
          <a:p>
            <a:pPr marL="0" lvl="0" indent="539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8. Забезпечення </a:t>
            </a:r>
            <a:r>
              <a:rPr lang="uk-UA" sz="3300" b="1" i="1" dirty="0" smtClean="0">
                <a:latin typeface="Arial" pitchFamily="34" charset="0"/>
                <a:cs typeface="Arial" pitchFamily="34" charset="0"/>
              </a:rPr>
              <a:t>творчого характеру пізнавальної діяльності учнів</a:t>
            </a: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 на уроці сприяє їх розумовому розвитку, оволодінню розумовими операціями, виробці вмінь застосовувати знання для пояснення фактів, явищ, їх причин, аналізу біологічних об’єктів і процесів.</a:t>
            </a:r>
            <a:endParaRPr lang="ru-RU" sz="3300" i="1" dirty="0" smtClean="0">
              <a:latin typeface="Arial" pitchFamily="34" charset="0"/>
              <a:cs typeface="Arial" pitchFamily="34" charset="0"/>
            </a:endParaRPr>
          </a:p>
          <a:p>
            <a:pPr marL="0" lvl="0" indent="539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9. Забезпечення </a:t>
            </a:r>
            <a:r>
              <a:rPr lang="uk-UA" sz="3300" b="1" i="1" dirty="0" smtClean="0">
                <a:latin typeface="Arial" pitchFamily="34" charset="0"/>
                <a:cs typeface="Arial" pitchFamily="34" charset="0"/>
              </a:rPr>
              <a:t>оптимального темпу навчання</a:t>
            </a: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300" i="1" dirty="0" smtClean="0">
              <a:latin typeface="Arial" pitchFamily="34" charset="0"/>
              <a:cs typeface="Arial" pitchFamily="34" charset="0"/>
            </a:endParaRPr>
          </a:p>
          <a:p>
            <a:pPr marL="0" indent="53975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10. </a:t>
            </a:r>
            <a:r>
              <a:rPr lang="uk-UA" sz="3300" b="1" i="1" dirty="0" smtClean="0">
                <a:latin typeface="Arial" pitchFamily="34" charset="0"/>
                <a:cs typeface="Arial" pitchFamily="34" charset="0"/>
              </a:rPr>
              <a:t>Раціональне використання часу </a:t>
            </a: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на уроці</a:t>
            </a:r>
            <a:r>
              <a:rPr lang="uk-UA" sz="3300" i="1" dirty="0" smtClean="0">
                <a:latin typeface="Arial" pitchFamily="34" charset="0"/>
                <a:cs typeface="Arial" pitchFamily="34" charset="0"/>
              </a:rPr>
              <a:t>.</a:t>
            </a:r>
            <a:endParaRPr lang="uk-UA" sz="3300" i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 smtClean="0">
                <a:latin typeface="Arial" pitchFamily="34" charset="0"/>
                <a:cs typeface="Arial" pitchFamily="34" charset="0"/>
              </a:rPr>
              <a:t>Інноваційний </a:t>
            </a:r>
            <a:r>
              <a:rPr lang="uk-UA" sz="4000" b="1" i="1" dirty="0" smtClean="0">
                <a:latin typeface="Arial" pitchFamily="34" charset="0"/>
                <a:cs typeface="Arial" pitchFamily="34" charset="0"/>
              </a:rPr>
              <a:t>урок </a:t>
            </a:r>
            <a:endParaRPr lang="uk-UA" sz="40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TBI04XT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571612"/>
            <a:ext cx="5715039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 smtClean="0">
                <a:latin typeface="Arial" pitchFamily="34" charset="0"/>
                <a:cs typeface="Arial" pitchFamily="34" charset="0"/>
              </a:rPr>
              <a:t>Класифікація уроків біології</a:t>
            </a:r>
            <a:endParaRPr lang="uk-UA" sz="4000" b="1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Характеристика основних етапів уроку біології</a:t>
            </a:r>
            <a:endParaRPr lang="uk-UA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Содержимое 7" descr="imagesI6PD6SU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1785926"/>
            <a:ext cx="5715040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 smtClean="0"/>
              <a:t>Організаційний момент</a:t>
            </a:r>
            <a:endParaRPr lang="uk-UA" sz="4000" dirty="0"/>
          </a:p>
        </p:txBody>
      </p:sp>
      <p:pic>
        <p:nvPicPr>
          <p:cNvPr id="4" name="Содержимое 3" descr="imagesEZP43VU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2000240"/>
            <a:ext cx="5429288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Перевірка домашнього завдання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HKMBTXJ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928802"/>
            <a:ext cx="5500726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i="1" dirty="0" smtClean="0">
                <a:latin typeface="Arial" pitchFamily="34" charset="0"/>
                <a:cs typeface="Arial" pitchFamily="34" charset="0"/>
              </a:rPr>
              <a:t>Актуалізація опорних знань. </a:t>
            </a:r>
            <a:endParaRPr lang="uk-UA" sz="4000" b="1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9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143116"/>
            <a:ext cx="6000792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Мотивація навчальної діяльності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images8Z8FX6G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2357430"/>
            <a:ext cx="5357850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uk-UA" i="1" dirty="0">
                <a:latin typeface="Georgia" pitchFamily="18" charset="0"/>
              </a:rPr>
              <a:t>План</a:t>
            </a:r>
            <a:endParaRPr lang="ru-RU" dirty="0">
              <a:latin typeface="Georgia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Georgia" pitchFamily="18" charset="0"/>
              </a:rPr>
              <a:t>Форми навчання.</a:t>
            </a:r>
            <a:endParaRPr lang="ru-RU" dirty="0">
              <a:latin typeface="Georgia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Georgia" pitchFamily="18" charset="0"/>
              </a:rPr>
              <a:t>Урок як основна організаційна форма навчання біології.</a:t>
            </a:r>
            <a:endParaRPr lang="ru-RU" dirty="0">
              <a:latin typeface="Georgia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Georgia" pitchFamily="18" charset="0"/>
              </a:rPr>
              <a:t>Класифікація уроків біології.</a:t>
            </a:r>
            <a:endParaRPr lang="ru-RU" dirty="0">
              <a:latin typeface="Georgia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Georgia" pitchFamily="18" charset="0"/>
              </a:rPr>
              <a:t>Характеристика основних етапів уроку біології.</a:t>
            </a:r>
            <a:endParaRPr lang="ru-RU" dirty="0">
              <a:latin typeface="Georgi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latin typeface="Georgia" pitchFamily="18" charset="0"/>
              </a:rPr>
              <a:t>Підготовка вчителя до уроку біології.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Повідомлення теми, формулювання мети й завдань </a:t>
            </a:r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уроку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3Z8YWY6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357430"/>
            <a:ext cx="5000660" cy="3643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Вивчення нового матеріалу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UNLHPG8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785926"/>
            <a:ext cx="5286412" cy="39290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Закріплення нового </a:t>
            </a:r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матеріалу</a:t>
            </a:r>
            <a:endParaRPr lang="uk-UA" dirty="0"/>
          </a:p>
        </p:txBody>
      </p:sp>
      <p:pic>
        <p:nvPicPr>
          <p:cNvPr id="10" name="Содержимое 9" descr="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857364"/>
            <a:ext cx="6072229" cy="3786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Узагальнення і систематизація нових знань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NEMPQS3U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2285992"/>
            <a:ext cx="5715040" cy="32147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Підведення підсумків уроку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2143116"/>
            <a:ext cx="5715040" cy="30718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Домашнє завдання та інструкції до нього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imagesMWVXVN8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2" y="2143116"/>
            <a:ext cx="5929354" cy="32861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Підготовка вчителя до уроку біології</a:t>
            </a:r>
            <a:endParaRPr lang="uk-UA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images791P2HYQ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2285992"/>
            <a:ext cx="5286412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1785926"/>
            <a:ext cx="8229600" cy="2428892"/>
          </a:xfrm>
        </p:spPr>
        <p:txBody>
          <a:bodyPr/>
          <a:lstStyle/>
          <a:p>
            <a:r>
              <a:rPr lang="uk-UA" i="1" smtClean="0">
                <a:latin typeface="Arial" pitchFamily="34" charset="0"/>
                <a:cs typeface="Arial" pitchFamily="34" charset="0"/>
              </a:rPr>
              <a:t>ДЯКУЮ ЗА УВАГУ</a:t>
            </a:r>
            <a:endParaRPr lang="uk-UA" i="1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273050"/>
            <a:ext cx="4400552" cy="1162050"/>
          </a:xfrm>
        </p:spPr>
        <p:txBody>
          <a:bodyPr anchor="ctr">
            <a:normAutofit/>
          </a:bodyPr>
          <a:lstStyle/>
          <a:p>
            <a:r>
              <a:rPr lang="uk-UA" sz="3200" i="1" dirty="0">
                <a:latin typeface="Georgia" pitchFamily="18" charset="0"/>
              </a:rPr>
              <a:t>Форма навчання</a:t>
            </a:r>
            <a:r>
              <a:rPr lang="uk-UA" sz="3200" dirty="0">
                <a:latin typeface="Georgia" pitchFamily="18" charset="0"/>
              </a:rPr>
              <a:t> </a:t>
            </a:r>
          </a:p>
        </p:txBody>
      </p:sp>
      <p:pic>
        <p:nvPicPr>
          <p:cNvPr id="9" name="Содержимое 8" descr="imagesJMLI8JCX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6314" y="1428736"/>
            <a:ext cx="3500461" cy="3929090"/>
          </a:xfrm>
        </p:spPr>
      </p:pic>
      <p:sp>
        <p:nvSpPr>
          <p:cNvPr id="12" name="Текст 11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543296" cy="4137040"/>
          </a:xfrm>
        </p:spPr>
        <p:txBody>
          <a:bodyPr>
            <a:noAutofit/>
          </a:bodyPr>
          <a:lstStyle/>
          <a:p>
            <a:r>
              <a:rPr lang="uk-UA" sz="2600" i="1" dirty="0">
                <a:latin typeface="Georgia" pitchFamily="18" charset="0"/>
              </a:rPr>
              <a:t>це спеціальна конструкція процесу навчання, характер якої обумовлюється змістом процесу навчання, методами, засобами, видами діяльності учнів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714348" y="285728"/>
            <a:ext cx="7329510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dirty="0">
                <a:latin typeface="Georgia" pitchFamily="18" charset="0"/>
              </a:rPr>
              <a:t>Загальні форми навчання 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12" name="Содержимое 11" descr="imagesZZHU2WB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1934" y="1928802"/>
            <a:ext cx="4143403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Текст 1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471858" cy="4279916"/>
          </a:xfrm>
        </p:spPr>
        <p:txBody>
          <a:bodyPr>
            <a:noAutofit/>
          </a:bodyPr>
          <a:lstStyle/>
          <a:p>
            <a:r>
              <a:rPr lang="uk-UA" sz="2600" i="1" dirty="0">
                <a:latin typeface="Georgia" pitchFamily="18" charset="0"/>
              </a:rPr>
              <a:t>не залежать від конкретних дидактичних завдань і визначаються лише структурою спілкування між тими, хто навчає і тими, хто навчається.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>
                <a:latin typeface="Georgia" pitchFamily="18" charset="0"/>
              </a:rPr>
              <a:t>Класифікація загальних форм навчання</a:t>
            </a:r>
            <a:endParaRPr lang="uk-UA" sz="3200" b="1" i="1" dirty="0">
              <a:latin typeface="Georg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7901014" cy="1162050"/>
          </a:xfrm>
        </p:spPr>
        <p:txBody>
          <a:bodyPr anchor="ctr">
            <a:normAutofit/>
          </a:bodyPr>
          <a:lstStyle/>
          <a:p>
            <a:pPr algn="ctr"/>
            <a:r>
              <a:rPr lang="uk-UA" sz="3200" i="1" dirty="0">
                <a:latin typeface="Georgia" pitchFamily="18" charset="0"/>
              </a:rPr>
              <a:t>Організаційна форма навчання </a:t>
            </a:r>
            <a:endParaRPr lang="uk-UA" sz="3200" dirty="0">
              <a:latin typeface="Georgia" pitchFamily="18" charset="0"/>
            </a:endParaRPr>
          </a:p>
        </p:txBody>
      </p:sp>
      <p:pic>
        <p:nvPicPr>
          <p:cNvPr id="7" name="Содержимое 6" descr="7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4876" y="2143116"/>
            <a:ext cx="3786214" cy="30718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457200" y="1214422"/>
            <a:ext cx="4186238" cy="4911741"/>
          </a:xfrm>
        </p:spPr>
        <p:txBody>
          <a:bodyPr>
            <a:noAutofit/>
          </a:bodyPr>
          <a:lstStyle/>
          <a:p>
            <a:r>
              <a:rPr lang="uk-UA" sz="2200" i="1" dirty="0" smtClean="0">
                <a:latin typeface="Georgia" pitchFamily="18" charset="0"/>
              </a:rPr>
              <a:t>обмежена </a:t>
            </a:r>
            <a:r>
              <a:rPr lang="uk-UA" sz="2200" i="1" dirty="0">
                <a:latin typeface="Georgia" pitchFamily="18" charset="0"/>
              </a:rPr>
              <a:t>жорсткими межами часу конструкція окремої ланки або сукупності ланок процесу навчання, яка включає керування вчителем навчальної діяльності класу, груп або окремих учнів над визначеним змістом навчального матеріалу, зафіксованого у відповідних джерелах інформації, з використанням поєднання методів, прийомів, засобів і загальних форм навчання.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i="1" dirty="0">
                <a:latin typeface="Georgia" pitchFamily="18" charset="0"/>
              </a:rPr>
              <a:t>Система організаційних форм навчання біології</a:t>
            </a:r>
            <a:endParaRPr lang="uk-UA" sz="3200" b="1" dirty="0">
              <a:latin typeface="Georg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pPr indent="449263" algn="l"/>
            <a:r>
              <a:rPr lang="uk-UA" sz="3000" b="1" i="1" dirty="0" smtClean="0"/>
              <a:t>УРОК –</a:t>
            </a:r>
            <a:r>
              <a:rPr lang="uk-UA" sz="3000" i="1" dirty="0" smtClean="0"/>
              <a:t> </a:t>
            </a:r>
            <a:r>
              <a:rPr lang="uk-UA" sz="3000" i="1" dirty="0" smtClean="0"/>
              <a:t>це </a:t>
            </a:r>
            <a:r>
              <a:rPr lang="uk-UA" sz="3000" b="1" i="1" dirty="0" smtClean="0"/>
              <a:t>організаційна форма навчання</a:t>
            </a:r>
            <a:r>
              <a:rPr lang="uk-UA" sz="3000" i="1" dirty="0" smtClean="0"/>
              <a:t>, при якій вчитель протягом </a:t>
            </a:r>
            <a:r>
              <a:rPr lang="uk-UA" sz="3000" b="1" i="1" dirty="0" smtClean="0"/>
              <a:t>установленого</a:t>
            </a:r>
            <a:r>
              <a:rPr lang="uk-UA" sz="3000" i="1" dirty="0" smtClean="0"/>
              <a:t> </a:t>
            </a:r>
            <a:r>
              <a:rPr lang="uk-UA" sz="3000" b="1" i="1" dirty="0" smtClean="0"/>
              <a:t>часу</a:t>
            </a:r>
            <a:r>
              <a:rPr lang="uk-UA" sz="3000" i="1" dirty="0" smtClean="0"/>
              <a:t> керує в </a:t>
            </a:r>
            <a:r>
              <a:rPr lang="uk-UA" sz="3000" b="1" i="1" dirty="0" smtClean="0"/>
              <a:t>спеціально</a:t>
            </a:r>
            <a:r>
              <a:rPr lang="uk-UA" sz="3000" i="1" dirty="0" smtClean="0"/>
              <a:t> </a:t>
            </a:r>
            <a:r>
              <a:rPr lang="uk-UA" sz="3000" b="1" i="1" dirty="0" smtClean="0"/>
              <a:t>відведеному</a:t>
            </a:r>
            <a:r>
              <a:rPr lang="uk-UA" sz="3000" i="1" dirty="0" smtClean="0"/>
              <a:t> </a:t>
            </a:r>
            <a:r>
              <a:rPr lang="uk-UA" sz="3000" b="1" i="1" dirty="0" smtClean="0"/>
              <a:t>місці</a:t>
            </a:r>
            <a:r>
              <a:rPr lang="uk-UA" sz="3000" i="1" dirty="0" smtClean="0"/>
              <a:t> </a:t>
            </a:r>
            <a:r>
              <a:rPr lang="uk-UA" sz="3000" b="1" i="1" dirty="0" smtClean="0"/>
              <a:t>колективною</a:t>
            </a:r>
            <a:r>
              <a:rPr lang="uk-UA" sz="3000" i="1" dirty="0" smtClean="0"/>
              <a:t> пізнавальною </a:t>
            </a:r>
            <a:r>
              <a:rPr lang="uk-UA" sz="3000" b="1" i="1" dirty="0" smtClean="0"/>
              <a:t>діяльністю</a:t>
            </a:r>
            <a:r>
              <a:rPr lang="uk-UA" sz="3000" i="1" dirty="0" smtClean="0"/>
              <a:t> </a:t>
            </a:r>
            <a:r>
              <a:rPr lang="uk-UA" sz="3000" b="1" i="1" dirty="0" smtClean="0"/>
              <a:t>постійної</a:t>
            </a:r>
            <a:r>
              <a:rPr lang="uk-UA" sz="3000" i="1" dirty="0" smtClean="0"/>
              <a:t> </a:t>
            </a:r>
            <a:r>
              <a:rPr lang="uk-UA" sz="3000" b="1" i="1" dirty="0" smtClean="0"/>
              <a:t>групи учнів </a:t>
            </a:r>
            <a:r>
              <a:rPr lang="uk-UA" sz="3000" i="1" dirty="0" smtClean="0"/>
              <a:t>(класу) з урахуванням </a:t>
            </a:r>
            <a:r>
              <a:rPr lang="uk-UA" sz="3000" b="1" i="1" dirty="0" smtClean="0"/>
              <a:t>особливостей кожного з них</a:t>
            </a:r>
            <a:r>
              <a:rPr lang="uk-UA" sz="3000" i="1" dirty="0" smtClean="0"/>
              <a:t>, використовуючи </a:t>
            </a:r>
            <a:r>
              <a:rPr lang="uk-UA" sz="3000" b="1" i="1" dirty="0" smtClean="0"/>
              <a:t>засоби, методи і загальні форми навчання</a:t>
            </a:r>
            <a:r>
              <a:rPr lang="uk-UA" sz="3000" i="1" dirty="0" smtClean="0"/>
              <a:t>, створюючи </a:t>
            </a:r>
            <a:r>
              <a:rPr lang="uk-UA" sz="3000" b="1" i="1" dirty="0" smtClean="0"/>
              <a:t>сприятливі умови </a:t>
            </a:r>
            <a:r>
              <a:rPr lang="uk-UA" sz="3000" i="1" dirty="0" smtClean="0"/>
              <a:t>для того, щоб </a:t>
            </a:r>
            <a:r>
              <a:rPr lang="uk-UA" sz="3000" b="1" i="1" dirty="0" smtClean="0"/>
              <a:t>всі учні оволоділи основами навчального предмету безпосередньо</a:t>
            </a:r>
            <a:r>
              <a:rPr lang="uk-UA" sz="3000" i="1" dirty="0" smtClean="0"/>
              <a:t>, в процесі вивчення, а також для </a:t>
            </a:r>
            <a:r>
              <a:rPr lang="uk-UA" sz="3000" b="1" i="1" dirty="0" smtClean="0"/>
              <a:t>виховання</a:t>
            </a:r>
            <a:r>
              <a:rPr lang="uk-UA" sz="3000" i="1" dirty="0" smtClean="0"/>
              <a:t> і </a:t>
            </a:r>
            <a:r>
              <a:rPr lang="uk-UA" sz="3000" b="1" i="1" dirty="0" smtClean="0"/>
              <a:t>розвитку</a:t>
            </a:r>
            <a:r>
              <a:rPr lang="uk-UA" sz="3000" i="1" dirty="0" smtClean="0"/>
              <a:t> пізнавальних </a:t>
            </a:r>
            <a:r>
              <a:rPr lang="uk-UA" sz="3000" b="1" i="1" dirty="0" smtClean="0"/>
              <a:t>здібностей</a:t>
            </a:r>
            <a:r>
              <a:rPr lang="uk-UA" sz="3000" i="1" dirty="0" smtClean="0"/>
              <a:t> </a:t>
            </a:r>
            <a:r>
              <a:rPr lang="uk-UA" sz="3000" i="1" dirty="0" smtClean="0"/>
              <a:t>школярів</a:t>
            </a:r>
            <a:endParaRPr lang="uk-UA" sz="30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Максимум на уроці </a:t>
            </a:r>
            <a:r>
              <a:rPr lang="en-US" sz="3600" b="1" i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i="1" dirty="0" smtClean="0">
                <a:latin typeface="Arial" pitchFamily="34" charset="0"/>
                <a:cs typeface="Arial" pitchFamily="34" charset="0"/>
              </a:rPr>
            </a:br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мінімум </a:t>
            </a:r>
            <a:r>
              <a:rPr lang="uk-UA" sz="3600" b="1" i="1" dirty="0" smtClean="0">
                <a:latin typeface="Arial" pitchFamily="34" charset="0"/>
                <a:cs typeface="Arial" pitchFamily="34" charset="0"/>
              </a:rPr>
              <a:t>вдома</a:t>
            </a:r>
            <a:endParaRPr lang="uk-UA" sz="3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Содержимое 6" descr="8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571612"/>
            <a:ext cx="6357982" cy="4286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600</Words>
  <Application>Microsoft Office PowerPoint</Application>
  <PresentationFormat>Экран (4:3)</PresentationFormat>
  <Paragraphs>65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ФОРМИ НАВЧАННЯ. СУЧАСНИЙ УРОК БІОЛОГІЇ</vt:lpstr>
      <vt:lpstr>Слайд 2</vt:lpstr>
      <vt:lpstr>Форма навчання </vt:lpstr>
      <vt:lpstr>Загальні форми навчання </vt:lpstr>
      <vt:lpstr>Класифікація загальних форм навчання</vt:lpstr>
      <vt:lpstr>Організаційна форма навчання </vt:lpstr>
      <vt:lpstr>Система організаційних форм навчання біології</vt:lpstr>
      <vt:lpstr>УРОК – це організаційна форма навчання, при якій вчитель протягом установленого часу керує в спеціально відведеному місці колективною пізнавальною діяльністю постійної групи учнів (класу) з урахуванням особливостей кожного з них, використовуючи засоби, методи і загальні форми навчання, створюючи сприятливі умови для того, щоб всі учні оволоділи основами навчального предмету безпосередньо, в процесі вивчення, а також для виховання і розвитку пізнавальних здібностей школярів</vt:lpstr>
      <vt:lpstr>Максимум на уроці  – мінімум вдома</vt:lpstr>
      <vt:lpstr>Методичні вимоги до сучасного уроку біології</vt:lpstr>
      <vt:lpstr>Методичні вимоги до сучасного уроку біології</vt:lpstr>
      <vt:lpstr>Методичні вимоги до сучасного уроку біології</vt:lpstr>
      <vt:lpstr>Інноваційний урок </vt:lpstr>
      <vt:lpstr>Класифікація уроків біології</vt:lpstr>
      <vt:lpstr>Характеристика основних етапів уроку біології</vt:lpstr>
      <vt:lpstr>Організаційний момент</vt:lpstr>
      <vt:lpstr>Перевірка домашнього завдання</vt:lpstr>
      <vt:lpstr>Актуалізація опорних знань. </vt:lpstr>
      <vt:lpstr>Мотивація навчальної діяльності</vt:lpstr>
      <vt:lpstr>Повідомлення теми, формулювання мети й завдань уроку</vt:lpstr>
      <vt:lpstr>Вивчення нового матеріалу</vt:lpstr>
      <vt:lpstr>Закріплення нового матеріалу</vt:lpstr>
      <vt:lpstr>Узагальнення і систематизація нових знань</vt:lpstr>
      <vt:lpstr>Підведення підсумків уроку</vt:lpstr>
      <vt:lpstr>Домашнє завдання та інструкції до нього</vt:lpstr>
      <vt:lpstr>Підготовка вчителя до уроку біології</vt:lpstr>
      <vt:lpstr>ДЯКУЮ ЗА УВАГУ</vt:lpstr>
    </vt:vector>
  </TitlesOfParts>
  <Company>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 НАВЧАННЯ. СУЧАСНИЙ УРОК БІОЛОГІЇ</dc:title>
  <dc:creator>User</dc:creator>
  <cp:lastModifiedBy>User</cp:lastModifiedBy>
  <cp:revision>33</cp:revision>
  <dcterms:created xsi:type="dcterms:W3CDTF">2019-02-24T19:10:26Z</dcterms:created>
  <dcterms:modified xsi:type="dcterms:W3CDTF">2019-02-26T21:39:36Z</dcterms:modified>
</cp:coreProperties>
</file>