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33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88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34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81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16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97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00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1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6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225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0CD7-EF55-4A93-809D-DAF3A2B4521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C146E09-3174-406F-AF89-76000E4FA2D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18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B61580-8ECC-4125-9E20-B93A4C657C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816741C-3B36-47BD-AC93-22D1C12F6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Статистичне спостереження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248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AD77F7-E6E3-4F2B-92D3-8ABA012D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157" y="179109"/>
            <a:ext cx="10366697" cy="688157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E4B0CF-D917-4AA8-BA0B-ADF69DEF2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35" y="424206"/>
            <a:ext cx="10778765" cy="56089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Статистичне спостереження здійснюється в такі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 способи: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безпосередній облік фактів; документальний облік; опитування.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безпосередньому обліку фактів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відомості, що підлягають фіксації, певним чином підраховуються, виміряються, зважуються для одиниць об'єкта спостереження, наприклад: реєстрація товарних потоків, що перетинають кордон; облік готівкової грошової маси в банках тощо.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Документальне спостереження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ґрунтується на використанні рівних документів (звітності, бухгалтерських документів, річних звітів та ін.), чим визначаються показники на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макро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та мікрорівні: обсяги матеріальних, трудових і фінансових ресурсів; розмір доходів; обсяги експорту та імпорту товарів та ін.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Опитування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такий спосіб спостереження, при якому відомості отримують усно або письмово зі слів опитуваних осіб.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Опитування може бути експедиційним, кореспондентським та у формі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самореєстрації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експедиційним способом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реєстрація фактів здійснюється спеціально підготовленими обліковцями з одночасною перевіркою точності реєстрації (як наприклад, під час перепису населення).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кореспондентському способі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спостереження потрібні відомості надають особи, які добровільно виявили бажання відповісти на поставлені в анкетах запитання; кореспондентський спосіб спостереження застосовується, наприклад, для дослідження ринку товарів і послуг окремих регіонів, для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обстежування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процесу просування товарів в умовах ринку тощо.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Самореєстрація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це реєстрація фактів самими респондентами після попереднього інструктажу з боку реєстраторів-обліковців; прикладом такого спостереження може бути бюджетне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обстежування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родин різних верств населення, при якому родини самі ведуть записи про свої доходи та витрати, а реєстратори-обліковці регулярно (двічі на місяць) відвідують їх, перевіряють повноту і правильність цих записів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55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D51562-C0DB-447B-AC34-F5FB15501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3123"/>
            <a:ext cx="10216654" cy="567914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3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5717AA-EDA6-4E6D-8B2C-C07F96E0F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5" y="339365"/>
            <a:ext cx="10863606" cy="5542962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Найважливіша задача статистичного спостереження полягає в забезпеченості точності та вірогідності первинної інформації. Але у процесі збирання статистичного матеріалу можуть виникнути неточності, які називають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помилками спостереження.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Кількісно вони визначаються розбіжністю між дійсними розмірами ознак явищ і їх величиною, встановленою при спостереженні.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 дві групи помилок статистичного спостереження: помилки реєстрації і помилки репрезентативності. Кожна з цих груп помилок поділяється на випадкові та систематичні.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Помилки реєстрації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виникають внаслідок неправильного встановлення фактів у процесі спостереження або помилкового запису їх в формулярі.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Помилки репрезентативності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виникають при вибірковому спостереженні через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несуцільність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реєстрації даних і порушення принципу випадковості відбору.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Випадкові помилки реєстрації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пояснюються дією різних випадкових причин (описки, обмови, неточний підрахунок тощо). Ці помилки мають різну спрямованість і внаслідок закону великих чисел взаємно погашаються.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Систематичні помилки реєстрації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виникають через дію певних постійних причин (свідоме перекручування фактів у бік зменшення або перебільшення їх величин, неточність вимірювальних приладів тощо). Такі помилки спрямовані в один бік і тому змінюють значення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реєструємих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ознак.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506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2BCA3-FA3F-4E3D-AA6A-F66561A07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3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733586-090D-4322-B4E7-0756D0F74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Запобігти  помилок   спостереження  можна  за  такими напрямами: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використання   наукового   підходу   до   визначення об'єкта спостереження;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ретельна   розробка   програми   та   організаційного плану спостереження;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використання єдиної методології організації обліку і звітності;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систематична перевірка органами статистики стану обліку і звітності на об'єктах;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ретельний інструктаж обліковців і реєстраторів при проведенні переписів населення.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035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86CB5-A051-4249-BCFA-F11063BF4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3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F24A6B-3CEC-4328-A612-BECF8A81A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Вірогідність даних статистичного спостереження встановлюється шляхом всебічної їх перевірки. З цією метою весь статистичний матеріал, який надходить у статистичні органи, перевіряється з точки зору його повноти і правильності оформлення. Потім він підлягає контролю двох видів: логічного та арифметичного. </a:t>
            </a:r>
          </a:p>
          <a:p>
            <a:pPr marL="0" indent="0"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Суть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логічного контролю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 в перевіренні добутих даних між собою або інших аналогічних даних за попередні періоди з плановими або нормативними показниками. Прикладом логічного контролю може бути порівняння відповідей респондентів про їх вік, сімейний стан, вид діяльності та джерела засобів існування</a:t>
            </a:r>
            <a:r>
              <a:rPr lang="uk-UA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uk-UA" sz="18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Арифметичний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 в арифметичній перевірці підсумкових та розрахункових показників, а також в арифметичній ув'язці пов'язаних між собою даних. Наприклад, розмір акціонерного капіталу товариства можна визначити, коли відомі кількість акціонерів і розмір їхнього середнього внеску.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60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4F0F35-9F65-4F90-AB12-80B44D112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F6A4D0-5695-4A0D-B3C0-DFB4E9913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Сутність статистичного спостереження та вимоги до нього.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Форми, види та способи спостереження.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Помилки спостереження та методи їх контролю.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83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996A7-36EE-45E5-998A-59480D59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89E6D4-173A-4A41-A657-5B04BA14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Статистичне спостереження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першим етапом - статистичного дослідження суспільних явищ і процесів. Воно являє</a:t>
            </a: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собою науково організовану роботу із збирання масових первинних даних про кількісну сторону суспільного життя.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татистичним можна назвати тільки те спостереження, яке забезпечує реєстрацію встановлених фактів у облікових документах для подальшого узагальнення. Прикладами статистичного спостереження є: систематизоване збирання відомостей на машинобудівному підприємстві про кількість випущених вузлів машин, витрат виробництва, прибутку; реєстрація обліковцем у переписних листах відповідей громадян на питання програми перепису населення та ін.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408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D86FE5-68DD-4305-880E-B2E9AB661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1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DAA395-2428-4188-8D49-48DC602D6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Реєструємі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 спостереженні ознаки можуть бути класифікованими таким чином: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кількісні,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 виражаються числами;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атрибутивні,  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   характеризують    описові   риси явища чи процесу словами;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дискретні -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кількісні ознаки, які набувають тільки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цілочисельних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значень;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неперервні -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кількісні ознаки, які в заданих межах можуть набувати будь-яких значень;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істотні,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 є головними для даного явища;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  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неістотні,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не пов'язані безпосередньо з суттю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розглядаємого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явища.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41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CECE4-A09A-43CB-8A6D-2EEBBAD03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1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748DDB-3D70-4B60-AEC4-9341AE7D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Статистичне спостереження повинно задовольняти таким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вимогам: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  нести    цілком    конкретне   значення,    наукову   та практичну цінність;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 забезпечувати   збирання   масових   даних,   в   яких відображається вся сукупність даних, що характеризують дане явище; неповні дані, які недостатньо описують явища, що може привести при їх аналізі до помилкового результату;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бути орієнтовано на збирання не тільки тих даних, які безпосередньо     характеризують    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вивчаємий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об'єкт,     а     і ураховувати факти і події, під впливом яких здійснюється зміна стану об'єкта;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г) забезпечувати достовірність інформації, яку збирають, для чого здійснюється ретельна перевірка якості зібраних даних як   одна   з   най   важливих   характеристик   статистичного спостереження;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д)    проводитись   на   науковій   основі   за   заздалегідь розробленому    плану,    програми,    що    забезпечує    наукове вирішення всіх питань.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18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1DE613-D3BF-41D7-A958-B901C9E3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FFBDC9-96B8-4BED-958E-B805AD28B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460"/>
            <a:ext cx="10515600" cy="481950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uk-UA" sz="21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2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Статистична звітність </a:t>
            </a: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основною формою статистичного спостереження в Україні. Це така форма спостереження, коли кожний суб'єкт діяльності (підприємство, організація, установа) подає свої дані у статистичні органи. Дані подаються у вигляді звітів, які підводять результати роботи суб'єкта діяльності за звітний період. Зміст звітності визначається її </a:t>
            </a:r>
            <a:r>
              <a:rPr lang="uk-UA" sz="2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програмою. </a:t>
            </a: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Звітність здійснюється за встановленою формою і називається </a:t>
            </a:r>
            <a:r>
              <a:rPr lang="uk-UA" sz="2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табелем звітності. </a:t>
            </a:r>
          </a:p>
          <a:p>
            <a:pPr marL="0" indent="0">
              <a:lnSpc>
                <a:spcPct val="160000"/>
              </a:lnSpc>
              <a:buNone/>
            </a:pPr>
            <a:endParaRPr lang="uk-UA" sz="21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buNone/>
            </a:pP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 типову та спеціальну форму звітності. </a:t>
            </a:r>
            <a:r>
              <a:rPr lang="uk-UA" sz="2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Типова звітність </a:t>
            </a: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 однакову форму і зміст для всіх суб'єктів діяльності. </a:t>
            </a:r>
            <a:r>
              <a:rPr lang="uk-UA" sz="2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Спеціальна звітність </a:t>
            </a: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виражає специфічні моменти для окремих підприємств.</a:t>
            </a:r>
            <a:endParaRPr lang="ru-RU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buNone/>
            </a:pP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принципом періодичності звітність поділяють на </a:t>
            </a:r>
            <a:r>
              <a:rPr lang="uk-UA" sz="2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річну </a:t>
            </a: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uk-UA" sz="2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поточну. </a:t>
            </a: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Остання включає такі види звітності як квартальну, місячну, двотижневу, тижневу.</a:t>
            </a:r>
            <a:endParaRPr lang="ru-RU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buNone/>
            </a:pP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залежності від способу передачі інформації розрізняють </a:t>
            </a:r>
            <a:r>
              <a:rPr lang="uk-UA" sz="2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поштову, телеграфну, факс-модемну </a:t>
            </a:r>
            <a:r>
              <a:rPr lang="uk-UA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звітність.</a:t>
            </a:r>
            <a:endParaRPr lang="ru-RU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74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D95E4-0722-4401-9F33-FA4F7A3A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uk-UA" dirty="0"/>
              <a:t>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79A695-9452-4D9C-B353-8092CE6BF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Спеціально організоване статистичне спостереження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другою формою звітності і має на меті отримати відомості, які не охоплені звітністю (переписи, обліки, спеціальні обстеження, опитування).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Ще одною формою обстеження є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реєстр -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перелік одиниць об'єкта спостереження із зазначенням ознак, який складається та оновлюється під час постійного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обстежування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Наприклад, реєстром підприємств і організацій є перелік суб'єктів усіх видів економічної діяльності із зазначенням їх реквізитів   та   основних   показників,   реєстром   населення поіменний    перелік    мешканців    регіону,    який    регулярно переглядається і містить паспортні та податкові відомості про кожного мешканця.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717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A9E42A-1B79-4E50-B88F-B130A1910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8E4BFF-7C37-4900-B086-5DA39C999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Статистичне обстеження розрізняється в залежності від часу реєстрації даних та ступеня охоплення одиниць спостереження.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Спостереження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часом реєстрації даних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поділяються на поточне, періодичне та одноразове. При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поточному спостереженню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звітність постійно реєструється за мірою виникнення даних.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Періодичне спостереження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проводиться через певні проміжки часу, наприклад: перепис населення, виробничих площ, технологій, а також обстеження суб'єктів бізнесу щодо можливості інвестування.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ступенем охоплення одиниць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спостереження буває суцільним та несуцільним.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Суцільним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називають таке спостереження, при якому обстежуються всі без винятку одиниці сукупності, наприклад: перепис населення; облік випуску продукції та ін. При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несуцільному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спостереженні обстежується тільки частина одиниць сукупності.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605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4904CC-A063-4EA1-ACC9-1BB5E4882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461" y="1"/>
            <a:ext cx="9697394" cy="480766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25EBD6-0F46-40E9-BB40-416547ADB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2" y="480767"/>
            <a:ext cx="10505388" cy="55806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Несуцільне обстеження у свою чергу поділяють на вибіркове, монографічне, основного масиву, анкетне, моніторинг. </a:t>
            </a:r>
          </a:p>
          <a:p>
            <a:pPr marL="0" indent="0">
              <a:buNone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Вибірковим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називають таке спостереження, при якому обстеженню підлягає певна частина одиниць сукупності, яку отримали на основі випадкового відбору; цей вид статистичного спостереження отримав значне визначення в статистичній практиці. </a:t>
            </a:r>
          </a:p>
          <a:p>
            <a:pPr marL="0" indent="0">
              <a:buNone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Монографічне спостереження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характеризується тим, що здійснюється докладне і всебічне обстеження окремих одиниць досліджуваної сукупності (опис нових технологій, виробництва окремих видів продукції, передового досвіду тощо). </a:t>
            </a:r>
          </a:p>
          <a:p>
            <a:pPr marL="0" indent="0">
              <a:buNone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Обстеження основного масиву -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спостереження за частиною найбільших одиниць, питома вага яких переважає в загальному обсязі сукупності (дослідження найбільш крупних транспортних вузлів у загальній структурі вантажного потоку; спостереження за торгівлею на ринках у містах, де мешкає більшість міського населення та ін.). </a:t>
            </a:r>
          </a:p>
          <a:p>
            <a:pPr marL="0" indent="0">
              <a:buNone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Анкетне обстеження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ґрунтується на розсиланні анкет певному колу осіб або установ. </a:t>
            </a:r>
          </a:p>
          <a:p>
            <a:pPr marL="0" indent="0">
              <a:buNone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Моніторинг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різновидом несуцільного обстеження за станом певного середовища (наприклад, моніторинг стану здоров'я мешканців зони посиленого екологічного контролю, моніторинг валютних торгів та аукціонів тощо).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08400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</TotalTime>
  <Words>1468</Words>
  <Application>Microsoft Office PowerPoint</Application>
  <PresentationFormat>Широкоэкранный</PresentationFormat>
  <Paragraphs>69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Gill Sans MT</vt:lpstr>
      <vt:lpstr>Times New Roman</vt:lpstr>
      <vt:lpstr>Галерея</vt:lpstr>
      <vt:lpstr>Тема</vt:lpstr>
      <vt:lpstr>План.</vt:lpstr>
      <vt:lpstr>Питання 1.</vt:lpstr>
      <vt:lpstr>Питання 1</vt:lpstr>
      <vt:lpstr>Питання 1</vt:lpstr>
      <vt:lpstr>Питання 2</vt:lpstr>
      <vt:lpstr>Питання 2</vt:lpstr>
      <vt:lpstr>Питання 2</vt:lpstr>
      <vt:lpstr>Питання 2</vt:lpstr>
      <vt:lpstr>Питання 2</vt:lpstr>
      <vt:lpstr>Питання 3</vt:lpstr>
      <vt:lpstr>Питання 3</vt:lpstr>
      <vt:lpstr>Питання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user</dc:creator>
  <cp:lastModifiedBy>Олександра</cp:lastModifiedBy>
  <cp:revision>5</cp:revision>
  <dcterms:created xsi:type="dcterms:W3CDTF">2022-09-22T09:13:13Z</dcterms:created>
  <dcterms:modified xsi:type="dcterms:W3CDTF">2024-02-29T07:33:11Z</dcterms:modified>
</cp:coreProperties>
</file>