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60" r:id="rId2"/>
    <p:sldId id="256" r:id="rId3"/>
    <p:sldId id="267" r:id="rId4"/>
    <p:sldId id="258" r:id="rId5"/>
    <p:sldId id="259" r:id="rId6"/>
    <p:sldId id="261" r:id="rId7"/>
    <p:sldId id="257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3" autoAdjust="0"/>
    <p:restoredTop sz="94524" autoAdjust="0"/>
  </p:normalViewPr>
  <p:slideViewPr>
    <p:cSldViewPr>
      <p:cViewPr>
        <p:scale>
          <a:sx n="80" d="100"/>
          <a:sy n="80" d="100"/>
        </p:scale>
        <p:origin x="-1086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A0E9B-45F7-4AE7-AB01-61F11B4C17B9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0F25C-66C1-4D12-8C10-9A98EFBF2B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54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9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1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51645"/>
            <a:ext cx="8964488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Територіальна організація населення, як складова державотворення  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та місце ТОН в системі політичної теорії та практики. Політична географія. Геополітика.</a:t>
            </a:r>
            <a:endParaRPr 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функції ТОН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елементи ТОН.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1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455" y="644446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+mj-lt"/>
              <a:buAutoNum type="arabicPeriod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та місце ТОН в системі політичної теорії та практики. Політична географія. Геополітика.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5046" y="3062211"/>
            <a:ext cx="7465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Територіальна організація населення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0460" y="4688269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Геополітика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2" y="1595700"/>
            <a:ext cx="6192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 географія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19137137">
            <a:off x="3758606" y="2243073"/>
            <a:ext cx="484632" cy="916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434308">
            <a:off x="5991783" y="376537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166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1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979" y="764704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+mj-lt"/>
              <a:buAutoNum type="arabicPeriod"/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та місце ТОН в системі політичної теорії та практики. Політична географія. Геополітика.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9665" y="2132856"/>
            <a:ext cx="88924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 </a:t>
            </a: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суспільно-політична наука, яка займається вивченням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територіальної </a:t>
            </a: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геопросторової</a:t>
            </a: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 географічних закономірностей формування і розвитку політичної сфери життя суспільства.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втіленням цієї науки є </a:t>
            </a: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геополітика. </a:t>
            </a:r>
            <a:endParaRPr lang="ru-RU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6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1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23175" y="1093986"/>
            <a:ext cx="70187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Ще на початку ХХ ст. С. Рудницький, що визначив місце політичної географії в системі географічних наук і заклав основи національної політичної географії, відмітив, що “функціонування держави завжди залежало від її місця в системі світових територіально-політичних відношень та регіонального розподілу внутрішньополітичних сил”, цим самим зумовлюючи актуальність просторового аналізу політичних процесів.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1006" y="632321"/>
            <a:ext cx="8640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Визначення 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функції ТОН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050" name="Picture 2" descr="D:\НД 2020\ДИСТАНЦІЙНЕ МУДЛОВОДСТВО\КУРСИ 2020\ТОН 2021\Рудницький твор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1575"/>
            <a:ext cx="2028825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НД 2020\ДИСТАНЦІЙНЕ МУДЛОВОДСТВО\КУРСИ 2020\ТОН 2021\ратцель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82985"/>
            <a:ext cx="3164205" cy="212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19872" y="4444663"/>
            <a:ext cx="54726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своїх працях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Ф.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Ратцель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доводив, що не держава сама по собі, а її взаємини є цариною політико-географічних досліджень, і що саме держава є головним питанням політичної географії.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1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46176"/>
            <a:ext cx="86409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 та функції ТОН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26" name="Picture 2" descr="D:\НД 2020\ДИСТАНЦІЙНЕ МУДЛОВОДСТВО\КУРСИ 2020\ТОН 2021\рудницький біог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872" y="1124743"/>
            <a:ext cx="7381622" cy="553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1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3808" y="630258"/>
            <a:ext cx="37264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ТОН.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 descr="D:\НД 2020\ДИСТАНЦІЙНЕ МУДЛОВОДСТВО\КУРСИ 2020\ТОН 2021\політ георграфія схем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380" y="980728"/>
            <a:ext cx="3527260" cy="277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НД 2020\ДИСТАНЦІЙНЕ МУДЛОВОДСТВО\КУРСИ 2020\ТОН 2021\геоплітика схем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723077"/>
            <a:ext cx="6263215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1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57967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ТОН.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D:\НД 2020\ДИСТАНЦІЙНЕ МУДЛОВОДСТВО\КУРСИ 2020\ТОН 2021\етапи формування карти світу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19632"/>
            <a:ext cx="6624736" cy="5436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1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540517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ТОН.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4479" y="1502400"/>
            <a:ext cx="16076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80367" y="2991457"/>
            <a:ext cx="5682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Територіально-політичні системи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57411" y="2148288"/>
            <a:ext cx="15758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Кордони</a:t>
            </a:r>
            <a:endParaRPr lang="ru-RU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9489" y="4226695"/>
            <a:ext cx="61378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 аспекти  ТОН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7930" y="1002182"/>
            <a:ext cx="1933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0809" y="3703475"/>
            <a:ext cx="28209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Етнодемографія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6166" y="1002182"/>
            <a:ext cx="3830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 карта світу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81" y="5157192"/>
            <a:ext cx="73280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Виборчі системи та електоральна географія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0592" y="2166072"/>
            <a:ext cx="27889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 держави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1623" y="6094252"/>
            <a:ext cx="6260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Глобальні проблеми людства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12924" y="957399"/>
            <a:ext cx="1820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 rot="933692">
            <a:off x="2814109" y="1506512"/>
            <a:ext cx="122329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9833391">
            <a:off x="5726302" y="1637535"/>
            <a:ext cx="122329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войная стрелка влево/вправо 16"/>
          <p:cNvSpPr/>
          <p:nvPr/>
        </p:nvSpPr>
        <p:spPr>
          <a:xfrm>
            <a:off x="3352499" y="2306426"/>
            <a:ext cx="3384015" cy="36508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4757163" y="2017483"/>
            <a:ext cx="242316" cy="2616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4773315" y="3513403"/>
            <a:ext cx="296301" cy="8336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4800307" y="2671508"/>
            <a:ext cx="242316" cy="3782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8028384" y="2671508"/>
            <a:ext cx="314324" cy="11631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rot="933692">
            <a:off x="6124869" y="3514097"/>
            <a:ext cx="122329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 rot="8731899">
            <a:off x="7235158" y="4634523"/>
            <a:ext cx="1900778" cy="2307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3699797" y="4671551"/>
            <a:ext cx="296301" cy="604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1776893" y="2893889"/>
            <a:ext cx="296301" cy="12932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395536" y="2689292"/>
            <a:ext cx="393953" cy="23169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Выноска со стрелкой вниз 29"/>
          <p:cNvSpPr/>
          <p:nvPr/>
        </p:nvSpPr>
        <p:spPr>
          <a:xfrm>
            <a:off x="179512" y="5654788"/>
            <a:ext cx="8854880" cy="4572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4448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304</TotalTime>
  <Words>264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33</cp:revision>
  <dcterms:created xsi:type="dcterms:W3CDTF">2020-01-28T20:23:37Z</dcterms:created>
  <dcterms:modified xsi:type="dcterms:W3CDTF">2021-02-08T08:57:35Z</dcterms:modified>
</cp:coreProperties>
</file>