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60" r:id="rId18"/>
    <p:sldId id="270" r:id="rId19"/>
    <p:sldId id="262" r:id="rId20"/>
    <p:sldId id="263" r:id="rId21"/>
    <p:sldId id="271" r:id="rId22"/>
    <p:sldId id="264" r:id="rId23"/>
    <p:sldId id="265" r:id="rId24"/>
    <p:sldId id="266" r:id="rId25"/>
    <p:sldId id="267" r:id="rId26"/>
    <p:sldId id="268" r:id="rId27"/>
    <p:sldId id="269" r:id="rId28"/>
    <p:sldId id="26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75000">
              <a:schemeClr val="bg1"/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endpulse.ua/ua/blog/customer-needs" TargetMode="External"/><Relationship Id="rId2" Type="http://schemas.openxmlformats.org/officeDocument/2006/relationships/hyperlink" Target="https://sendpulse.ua/support/glossary/target-audienc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476673"/>
            <a:ext cx="3888432" cy="3123778"/>
          </a:xfrm>
        </p:spPr>
        <p:txBody>
          <a:bodyPr/>
          <a:lstStyle/>
          <a:p>
            <a:r>
              <a:rPr lang="uk-UA" dirty="0" smtClean="0"/>
              <a:t>Персональні бренди: тренди і технології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22" y="4084084"/>
            <a:ext cx="6996352" cy="277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8" y="0"/>
            <a:ext cx="49911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68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206387" cy="60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268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Цільова</a:t>
            </a:r>
            <a:r>
              <a:rPr lang="ru-RU" b="1" dirty="0"/>
              <a:t> </a:t>
            </a:r>
            <a:r>
              <a:rPr lang="ru-RU" b="1" dirty="0" err="1"/>
              <a:t>аудиторія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Ви </a:t>
            </a:r>
            <a:r>
              <a:rPr lang="ru-RU" dirty="0" err="1"/>
              <a:t>маєте</a:t>
            </a:r>
            <a:r>
              <a:rPr lang="ru-RU" dirty="0"/>
              <a:t> </a:t>
            </a:r>
            <a:r>
              <a:rPr lang="ru-RU" dirty="0" err="1"/>
              <a:t>зразкове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те,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вашу </a:t>
            </a:r>
            <a:r>
              <a:rPr lang="ru-RU" dirty="0" err="1">
                <a:hlinkClick r:id="rId2"/>
              </a:rPr>
              <a:t>цільову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аудиторію</a:t>
            </a:r>
            <a:r>
              <a:rPr lang="ru-RU" dirty="0"/>
              <a:t>. Для </a:t>
            </a:r>
            <a:r>
              <a:rPr lang="ru-RU" dirty="0" err="1"/>
              <a:t>розроблення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просування </a:t>
            </a:r>
            <a:r>
              <a:rPr lang="ru-RU" dirty="0" err="1"/>
              <a:t>корисно</a:t>
            </a:r>
            <a:r>
              <a:rPr lang="ru-RU" dirty="0"/>
              <a:t> </a:t>
            </a:r>
            <a:r>
              <a:rPr lang="ru-RU" b="1" dirty="0" err="1"/>
              <a:t>скласти</a:t>
            </a:r>
            <a:r>
              <a:rPr lang="ru-RU" b="1" dirty="0"/>
              <a:t> </a:t>
            </a:r>
            <a:r>
              <a:rPr lang="ru-RU" b="1" dirty="0" err="1"/>
              <a:t>портрети</a:t>
            </a:r>
            <a:r>
              <a:rPr lang="ru-RU" b="1" dirty="0"/>
              <a:t> </a:t>
            </a:r>
            <a:r>
              <a:rPr lang="ru-RU" b="1" dirty="0" err="1"/>
              <a:t>клієнтів</a:t>
            </a:r>
            <a:r>
              <a:rPr lang="ru-RU" b="1" dirty="0"/>
              <a:t> </a:t>
            </a:r>
            <a:r>
              <a:rPr lang="ru-RU" dirty="0"/>
              <a:t>— так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розумітимете</a:t>
            </a:r>
            <a:r>
              <a:rPr lang="ru-RU" dirty="0"/>
              <a:t> потреби </a:t>
            </a:r>
            <a:r>
              <a:rPr lang="ru-RU" dirty="0" err="1"/>
              <a:t>аудиторії</a:t>
            </a:r>
            <a:r>
              <a:rPr lang="ru-RU" dirty="0"/>
              <a:t>, і </a:t>
            </a:r>
            <a:r>
              <a:rPr lang="ru-RU" dirty="0" err="1"/>
              <a:t>чого</a:t>
            </a:r>
            <a:r>
              <a:rPr lang="ru-RU" dirty="0"/>
              <a:t> вона </a:t>
            </a:r>
            <a:r>
              <a:rPr lang="ru-RU" dirty="0" err="1"/>
              <a:t>очікує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вас.</a:t>
            </a:r>
          </a:p>
          <a:p>
            <a:r>
              <a:rPr lang="ru-RU" dirty="0"/>
              <a:t>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зможете</a:t>
            </a:r>
            <a:r>
              <a:rPr lang="ru-RU" dirty="0"/>
              <a:t> </a:t>
            </a:r>
            <a:r>
              <a:rPr lang="ru-RU" dirty="0" err="1"/>
              <a:t>підібрати</a:t>
            </a:r>
            <a:r>
              <a:rPr lang="ru-RU" dirty="0"/>
              <a:t> </a:t>
            </a:r>
            <a:r>
              <a:rPr lang="ru-RU" b="1" dirty="0" err="1"/>
              <a:t>правильний</a:t>
            </a:r>
            <a:r>
              <a:rPr lang="ru-RU" b="1" dirty="0"/>
              <a:t> тон</a:t>
            </a:r>
            <a:r>
              <a:rPr lang="ru-RU" dirty="0"/>
              <a:t>, правильно </a:t>
            </a:r>
            <a:r>
              <a:rPr lang="ru-RU" dirty="0" err="1"/>
              <a:t>піднести</a:t>
            </a:r>
            <a:r>
              <a:rPr lang="ru-RU" dirty="0"/>
              <a:t> себе та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b="1" dirty="0"/>
              <a:t>контент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відгукується</a:t>
            </a:r>
            <a:r>
              <a:rPr lang="ru-RU" dirty="0"/>
              <a:t> ЦА. </a:t>
            </a:r>
            <a:r>
              <a:rPr lang="ru-RU" dirty="0" err="1"/>
              <a:t>Знаючи</a:t>
            </a:r>
            <a:r>
              <a:rPr lang="ru-RU" dirty="0"/>
              <a:t> </a:t>
            </a:r>
            <a:r>
              <a:rPr lang="ru-RU" dirty="0" err="1">
                <a:hlinkClick r:id="rId3"/>
              </a:rPr>
              <a:t>болючі</a:t>
            </a:r>
            <a:r>
              <a:rPr lang="ru-RU" dirty="0">
                <a:hlinkClick r:id="rId3"/>
              </a:rPr>
              <a:t> точки</a:t>
            </a:r>
            <a:r>
              <a:rPr lang="ru-RU" dirty="0"/>
              <a:t> </a:t>
            </a:r>
            <a:r>
              <a:rPr lang="ru-RU" dirty="0" err="1"/>
              <a:t>підписників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легше</a:t>
            </a:r>
            <a:r>
              <a:rPr lang="ru-RU" dirty="0"/>
              <a:t> </a:t>
            </a:r>
            <a:r>
              <a:rPr lang="ru-RU" dirty="0" err="1"/>
              <a:t>перетворити</a:t>
            </a:r>
            <a:r>
              <a:rPr lang="ru-RU" dirty="0"/>
              <a:t> на </a:t>
            </a:r>
            <a:r>
              <a:rPr lang="ru-RU" dirty="0" err="1"/>
              <a:t>клієнтів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946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Упаковування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«</a:t>
            </a:r>
            <a:r>
              <a:rPr lang="ru-RU" dirty="0"/>
              <a:t>По </a:t>
            </a:r>
            <a:r>
              <a:rPr lang="ru-RU" dirty="0" err="1"/>
              <a:t>одежі</a:t>
            </a:r>
            <a:r>
              <a:rPr lang="ru-RU" dirty="0"/>
              <a:t> </a:t>
            </a:r>
            <a:r>
              <a:rPr lang="ru-RU" dirty="0" err="1"/>
              <a:t>зустрічають</a:t>
            </a:r>
            <a:r>
              <a:rPr lang="ru-RU" dirty="0"/>
              <a:t>, а по </a:t>
            </a:r>
            <a:r>
              <a:rPr lang="ru-RU" dirty="0" err="1"/>
              <a:t>розуму</a:t>
            </a:r>
            <a:r>
              <a:rPr lang="ru-RU" dirty="0"/>
              <a:t> </a:t>
            </a:r>
            <a:r>
              <a:rPr lang="ru-RU" dirty="0" err="1"/>
              <a:t>проводжають</a:t>
            </a:r>
            <a:r>
              <a:rPr lang="ru-RU" dirty="0"/>
              <a:t>» — тут </a:t>
            </a:r>
            <a:r>
              <a:rPr lang="ru-RU" dirty="0" err="1"/>
              <a:t>спрацьовує</a:t>
            </a:r>
            <a:r>
              <a:rPr lang="ru-RU" dirty="0"/>
              <a:t> той </a:t>
            </a:r>
            <a:r>
              <a:rPr lang="ru-RU" dirty="0" err="1"/>
              <a:t>самий</a:t>
            </a:r>
            <a:r>
              <a:rPr lang="ru-RU" dirty="0"/>
              <a:t> принцип. </a:t>
            </a:r>
            <a:r>
              <a:rPr lang="ru-RU" dirty="0" err="1"/>
              <a:t>Щоб</a:t>
            </a:r>
            <a:r>
              <a:rPr lang="ru-RU" dirty="0"/>
              <a:t> люди </a:t>
            </a:r>
            <a:r>
              <a:rPr lang="ru-RU" dirty="0" err="1"/>
              <a:t>зацікавилися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робите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зачепити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особистістю</a:t>
            </a:r>
            <a:r>
              <a:rPr lang="ru-RU" dirty="0"/>
              <a:t> та </a:t>
            </a:r>
            <a:r>
              <a:rPr lang="ru-RU" dirty="0" err="1"/>
              <a:t>зовнішніми</a:t>
            </a:r>
            <a:r>
              <a:rPr lang="ru-RU" dirty="0"/>
              <a:t> атрибутами.</a:t>
            </a:r>
          </a:p>
          <a:p>
            <a:r>
              <a:rPr lang="ru-RU" b="1" dirty="0"/>
              <a:t>Стиль </a:t>
            </a:r>
            <a:r>
              <a:rPr lang="ru-RU" b="1" dirty="0" err="1"/>
              <a:t>одягу</a:t>
            </a:r>
            <a:r>
              <a:rPr lang="ru-RU" b="1" dirty="0"/>
              <a:t>, </a:t>
            </a:r>
            <a:r>
              <a:rPr lang="ru-RU" b="1" dirty="0" err="1"/>
              <a:t>зачіска</a:t>
            </a:r>
            <a:r>
              <a:rPr lang="ru-RU" b="1" dirty="0"/>
              <a:t>, манера </a:t>
            </a:r>
            <a:r>
              <a:rPr lang="ru-RU" b="1" dirty="0" err="1"/>
              <a:t>спілкування</a:t>
            </a:r>
            <a:r>
              <a:rPr lang="ru-RU" b="1" dirty="0"/>
              <a:t> </a:t>
            </a:r>
            <a:r>
              <a:rPr lang="ru-RU" dirty="0"/>
              <a:t>— усе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бажано</a:t>
            </a:r>
            <a:r>
              <a:rPr lang="ru-RU" dirty="0"/>
              <a:t> </a:t>
            </a:r>
            <a:r>
              <a:rPr lang="ru-RU" dirty="0" err="1"/>
              <a:t>продумати</a:t>
            </a:r>
            <a:r>
              <a:rPr lang="ru-RU" dirty="0"/>
              <a:t> й </a:t>
            </a:r>
            <a:r>
              <a:rPr lang="ru-RU" dirty="0" err="1"/>
              <a:t>гармонійно</a:t>
            </a:r>
            <a:r>
              <a:rPr lang="ru-RU" dirty="0"/>
              <a:t> </a:t>
            </a:r>
            <a:r>
              <a:rPr lang="ru-RU" dirty="0" err="1"/>
              <a:t>вписати</a:t>
            </a:r>
            <a:r>
              <a:rPr lang="ru-RU" dirty="0"/>
              <a:t> в образ,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спробуйте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якісь</a:t>
            </a:r>
            <a:r>
              <a:rPr lang="ru-RU" dirty="0"/>
              <a:t> </a:t>
            </a:r>
            <a:r>
              <a:rPr lang="ru-RU" dirty="0" err="1"/>
              <a:t>фішки</a:t>
            </a:r>
            <a:r>
              <a:rPr lang="ru-RU" dirty="0"/>
              <a:t>, </a:t>
            </a:r>
            <a:r>
              <a:rPr lang="ru-RU" dirty="0" err="1"/>
              <a:t>відмінні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як </a:t>
            </a:r>
            <a:r>
              <a:rPr lang="ru-RU" dirty="0" err="1"/>
              <a:t>візуальні</a:t>
            </a:r>
            <a:r>
              <a:rPr lang="ru-RU" dirty="0"/>
              <a:t> </a:t>
            </a:r>
            <a:r>
              <a:rPr lang="ru-RU" dirty="0" err="1"/>
              <a:t>деталі</a:t>
            </a:r>
            <a:r>
              <a:rPr lang="ru-RU" dirty="0"/>
              <a:t>, і </a:t>
            </a:r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.</a:t>
            </a:r>
          </a:p>
          <a:p>
            <a:r>
              <a:rPr lang="ru-RU" dirty="0" err="1"/>
              <a:t>Скажімо</a:t>
            </a:r>
            <a:r>
              <a:rPr lang="ru-RU" dirty="0"/>
              <a:t>, </a:t>
            </a:r>
            <a:r>
              <a:rPr lang="ru-RU" dirty="0" err="1"/>
              <a:t>підприємець</a:t>
            </a:r>
            <a:r>
              <a:rPr lang="ru-RU" dirty="0"/>
              <a:t>, </a:t>
            </a:r>
            <a:r>
              <a:rPr lang="ru-RU" dirty="0" err="1"/>
              <a:t>благодійник</a:t>
            </a:r>
            <a:r>
              <a:rPr lang="ru-RU" dirty="0"/>
              <a:t> і шоумен </a:t>
            </a:r>
            <a:r>
              <a:rPr lang="ru-RU" dirty="0" err="1"/>
              <a:t>Гарі</a:t>
            </a:r>
            <a:r>
              <a:rPr lang="ru-RU" dirty="0"/>
              <a:t> </a:t>
            </a:r>
            <a:r>
              <a:rPr lang="ru-RU" dirty="0" err="1"/>
              <a:t>Корогодський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пристрастю</a:t>
            </a:r>
            <a:r>
              <a:rPr lang="ru-RU" dirty="0"/>
              <a:t> до </a:t>
            </a:r>
            <a:r>
              <a:rPr lang="ru-RU" dirty="0" err="1"/>
              <a:t>яскравих</a:t>
            </a:r>
            <a:r>
              <a:rPr lang="ru-RU" dirty="0"/>
              <a:t> </a:t>
            </a:r>
            <a:r>
              <a:rPr lang="ru-RU" dirty="0" err="1"/>
              <a:t>кольорів</a:t>
            </a:r>
            <a:r>
              <a:rPr lang="ru-RU" dirty="0"/>
              <a:t> і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обсценна</a:t>
            </a:r>
            <a:r>
              <a:rPr lang="ru-RU" dirty="0"/>
              <a:t> лексика не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вульгарним</a:t>
            </a:r>
            <a:r>
              <a:rPr lang="ru-RU" dirty="0"/>
              <a:t>. До </a:t>
            </a:r>
            <a:r>
              <a:rPr lang="ru-RU" dirty="0" err="1"/>
              <a:t>його</a:t>
            </a:r>
            <a:r>
              <a:rPr lang="ru-RU" dirty="0"/>
              <a:t> «</a:t>
            </a:r>
            <a:r>
              <a:rPr lang="ru-RU" dirty="0" err="1"/>
              <a:t>провокацій</a:t>
            </a:r>
            <a:r>
              <a:rPr lang="ru-RU" dirty="0"/>
              <a:t>»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ставитися</a:t>
            </a:r>
            <a:r>
              <a:rPr lang="ru-RU" dirty="0"/>
              <a:t> </a:t>
            </a:r>
            <a:r>
              <a:rPr lang="ru-RU" dirty="0" err="1"/>
              <a:t>по-різному</a:t>
            </a:r>
            <a:r>
              <a:rPr lang="ru-RU" dirty="0"/>
              <a:t>, але </a:t>
            </a:r>
            <a:r>
              <a:rPr lang="ru-RU" dirty="0" err="1"/>
              <a:t>сплутати</a:t>
            </a:r>
            <a:r>
              <a:rPr lang="ru-RU" dirty="0"/>
              <a:t> з </a:t>
            </a:r>
            <a:r>
              <a:rPr lang="ru-RU" dirty="0" err="1"/>
              <a:t>кимось</a:t>
            </a:r>
            <a:r>
              <a:rPr lang="ru-RU" dirty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 </a:t>
            </a:r>
            <a:r>
              <a:rPr lang="ru-RU" b="1" dirty="0" smtClean="0"/>
              <a:t>(прочитайте </a:t>
            </a:r>
            <a:r>
              <a:rPr lang="ru-RU" b="1" dirty="0" err="1" smtClean="0"/>
              <a:t>наступний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меседж</a:t>
            </a:r>
            <a:r>
              <a:rPr lang="ru-RU" b="1" dirty="0" smtClean="0"/>
              <a:t> і </a:t>
            </a:r>
            <a:r>
              <a:rPr lang="ru-RU" b="1" dirty="0" err="1" smtClean="0"/>
              <a:t>обговоримо</a:t>
            </a:r>
            <a:r>
              <a:rPr lang="ru-RU" b="1" dirty="0" smtClean="0"/>
              <a:t> на </a:t>
            </a:r>
            <a:r>
              <a:rPr lang="ru-RU" b="1" dirty="0" err="1" smtClean="0"/>
              <a:t>парі</a:t>
            </a:r>
            <a:r>
              <a:rPr lang="ru-RU" b="1" dirty="0" smtClean="0"/>
              <a:t>).</a:t>
            </a:r>
            <a:endParaRPr lang="ru-RU" b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057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 упаковки 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547260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32480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440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Просування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9" y="1052736"/>
            <a:ext cx="4104456" cy="52428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 smtClean="0"/>
              <a:t>Виберіть</a:t>
            </a:r>
            <a:r>
              <a:rPr lang="ru-RU" dirty="0" smtClean="0"/>
              <a:t> </a:t>
            </a:r>
            <a:r>
              <a:rPr lang="ru-RU" dirty="0"/>
              <a:t>канали для просування. </a:t>
            </a:r>
            <a:r>
              <a:rPr lang="ru-RU" dirty="0" err="1"/>
              <a:t>Бажано</a:t>
            </a:r>
            <a:r>
              <a:rPr lang="ru-RU" dirty="0"/>
              <a:t> не </a:t>
            </a:r>
            <a:r>
              <a:rPr lang="ru-RU" dirty="0" err="1"/>
              <a:t>обмежуватись</a:t>
            </a:r>
            <a:r>
              <a:rPr lang="ru-RU" dirty="0"/>
              <a:t> </a:t>
            </a:r>
            <a:r>
              <a:rPr lang="ru-RU" dirty="0" err="1"/>
              <a:t>якимось</a:t>
            </a:r>
            <a:r>
              <a:rPr lang="ru-RU" dirty="0"/>
              <a:t> одним. </a:t>
            </a:r>
            <a:r>
              <a:rPr lang="ru-RU" dirty="0" err="1"/>
              <a:t>Найкраще</a:t>
            </a:r>
            <a:r>
              <a:rPr lang="ru-RU" dirty="0"/>
              <a:t>, коли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популярних</a:t>
            </a:r>
            <a:r>
              <a:rPr lang="ru-RU" dirty="0"/>
              <a:t> </a:t>
            </a:r>
            <a:r>
              <a:rPr lang="ru-RU" dirty="0" err="1"/>
              <a:t>соцмережах</a:t>
            </a:r>
            <a:r>
              <a:rPr lang="ru-RU" dirty="0"/>
              <a:t>,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необов’язково</a:t>
            </a:r>
            <a:r>
              <a:rPr lang="ru-RU" dirty="0"/>
              <a:t>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</a:t>
            </a:r>
            <a:r>
              <a:rPr lang="ru-RU" dirty="0" err="1"/>
              <a:t>спрямуйте</a:t>
            </a:r>
            <a:r>
              <a:rPr lang="ru-RU" dirty="0"/>
              <a:t> </a:t>
            </a:r>
            <a:r>
              <a:rPr lang="ru-RU" dirty="0" err="1"/>
              <a:t>туди</a:t>
            </a:r>
            <a:r>
              <a:rPr lang="ru-RU" dirty="0"/>
              <a:t>, де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ваша </a:t>
            </a:r>
            <a:r>
              <a:rPr lang="ru-RU" dirty="0" err="1"/>
              <a:t>аудиторія</a:t>
            </a:r>
            <a:r>
              <a:rPr lang="ru-RU" dirty="0"/>
              <a:t>: </a:t>
            </a:r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Твіттер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en-US" dirty="0"/>
              <a:t>LinkedIn.</a:t>
            </a:r>
          </a:p>
          <a:p>
            <a:pPr algn="just"/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Інстаграм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в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: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інста-акаунту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038600" cy="23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3878584" cy="254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337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Контент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4244280" cy="5760640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Контент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вашому</a:t>
            </a:r>
            <a:r>
              <a:rPr lang="ru-RU" dirty="0"/>
              <a:t> образу. </a:t>
            </a:r>
            <a:r>
              <a:rPr lang="ru-RU" dirty="0" err="1"/>
              <a:t>Зверніть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візуальний</a:t>
            </a:r>
            <a:r>
              <a:rPr lang="ru-RU" dirty="0"/>
              <a:t> </a:t>
            </a:r>
            <a:r>
              <a:rPr lang="ru-RU" dirty="0" err="1"/>
              <a:t>складник</a:t>
            </a:r>
            <a:r>
              <a:rPr lang="ru-RU" dirty="0"/>
              <a:t>: </a:t>
            </a:r>
            <a:r>
              <a:rPr lang="ru-RU" dirty="0" err="1"/>
              <a:t>кольори</a:t>
            </a:r>
            <a:r>
              <a:rPr lang="ru-RU" dirty="0"/>
              <a:t>, </a:t>
            </a:r>
            <a:r>
              <a:rPr lang="ru-RU" dirty="0" err="1"/>
              <a:t>шаблони</a:t>
            </a:r>
            <a:r>
              <a:rPr lang="ru-RU" dirty="0"/>
              <a:t>, стиль фото,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стрічки</a:t>
            </a:r>
            <a:r>
              <a:rPr lang="ru-RU" dirty="0"/>
              <a:t> та тексту. Усе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передавати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</a:t>
            </a:r>
            <a:r>
              <a:rPr lang="ru-RU" dirty="0" err="1"/>
              <a:t>правильний</a:t>
            </a:r>
            <a:r>
              <a:rPr lang="ru-RU" dirty="0"/>
              <a:t> </a:t>
            </a:r>
            <a:r>
              <a:rPr lang="ru-RU" dirty="0" err="1"/>
              <a:t>меседж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err="1"/>
              <a:t>Бажано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професійну</a:t>
            </a:r>
            <a:r>
              <a:rPr lang="ru-RU" dirty="0"/>
              <a:t> </a:t>
            </a:r>
            <a:r>
              <a:rPr lang="ru-RU" dirty="0" err="1"/>
              <a:t>фотосесію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дістати</a:t>
            </a:r>
            <a:r>
              <a:rPr lang="ru-RU" dirty="0"/>
              <a:t> запас </a:t>
            </a:r>
            <a:r>
              <a:rPr lang="ru-RU" dirty="0" err="1"/>
              <a:t>знімків</a:t>
            </a:r>
            <a:r>
              <a:rPr lang="ru-RU" dirty="0"/>
              <a:t> на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.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підготуєте</a:t>
            </a:r>
            <a:r>
              <a:rPr lang="ru-RU" dirty="0"/>
              <a:t> </a:t>
            </a:r>
            <a:r>
              <a:rPr lang="ru-RU" dirty="0" err="1"/>
              <a:t>допис</a:t>
            </a:r>
            <a:r>
              <a:rPr lang="ru-RU" dirty="0"/>
              <a:t> про </a:t>
            </a:r>
            <a:r>
              <a:rPr lang="ru-RU" dirty="0" err="1"/>
              <a:t>якусь</a:t>
            </a:r>
            <a:r>
              <a:rPr lang="ru-RU" dirty="0"/>
              <a:t> </a:t>
            </a:r>
            <a:r>
              <a:rPr lang="ru-RU" dirty="0" err="1"/>
              <a:t>подію</a:t>
            </a:r>
            <a:r>
              <a:rPr lang="ru-RU" dirty="0"/>
              <a:t>, на </a:t>
            </a:r>
            <a:r>
              <a:rPr lang="ru-RU" dirty="0" err="1"/>
              <a:t>обкладинку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помістити</a:t>
            </a:r>
            <a:r>
              <a:rPr lang="ru-RU" dirty="0"/>
              <a:t> </a:t>
            </a:r>
            <a:r>
              <a:rPr lang="ru-RU" dirty="0" err="1"/>
              <a:t>особисте</a:t>
            </a:r>
            <a:r>
              <a:rPr lang="ru-RU" dirty="0"/>
              <a:t> фото —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світлини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привертають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сумніваєтеся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силах,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звернутися</a:t>
            </a:r>
            <a:r>
              <a:rPr lang="ru-RU" dirty="0"/>
              <a:t> до </a:t>
            </a:r>
            <a:r>
              <a:rPr lang="ru-RU" dirty="0" err="1"/>
              <a:t>фахівців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У текстах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відчуватися</a:t>
            </a:r>
            <a:r>
              <a:rPr lang="ru-RU" dirty="0"/>
              <a:t> ваш стиль.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рекомендуємо</a:t>
            </a:r>
            <a:r>
              <a:rPr lang="ru-RU" dirty="0"/>
              <a:t> </a:t>
            </a:r>
            <a:r>
              <a:rPr lang="ru-RU" dirty="0" err="1"/>
              <a:t>писати</a:t>
            </a:r>
            <a:r>
              <a:rPr lang="ru-RU" dirty="0"/>
              <a:t> </a:t>
            </a:r>
            <a:r>
              <a:rPr lang="ru-RU" dirty="0" err="1"/>
              <a:t>тексти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вирішите</a:t>
            </a:r>
            <a:r>
              <a:rPr lang="ru-RU" dirty="0"/>
              <a:t> </a:t>
            </a:r>
            <a:r>
              <a:rPr lang="ru-RU" dirty="0" err="1"/>
              <a:t>найняти</a:t>
            </a:r>
            <a:r>
              <a:rPr lang="ru-RU" dirty="0"/>
              <a:t> </a:t>
            </a:r>
            <a:r>
              <a:rPr lang="ru-RU" dirty="0" err="1"/>
              <a:t>копірайтера</a:t>
            </a:r>
            <a:r>
              <a:rPr lang="ru-RU" dirty="0"/>
              <a:t>, </a:t>
            </a:r>
            <a:r>
              <a:rPr lang="ru-RU" dirty="0" err="1"/>
              <a:t>йому</a:t>
            </a:r>
            <a:r>
              <a:rPr lang="ru-RU" dirty="0"/>
              <a:t> буде на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орієнтуватися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В </a:t>
            </a:r>
            <a:r>
              <a:rPr lang="ru-RU" dirty="0" err="1"/>
              <a:t>ідеалі</a:t>
            </a:r>
            <a:r>
              <a:rPr lang="ru-RU" dirty="0"/>
              <a:t> для персонального блогу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писати</a:t>
            </a:r>
            <a:r>
              <a:rPr lang="ru-RU" dirty="0"/>
              <a:t> самому.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, </a:t>
            </a:r>
            <a:r>
              <a:rPr lang="ru-RU" dirty="0" err="1"/>
              <a:t>надиктовуйте</a:t>
            </a:r>
            <a:r>
              <a:rPr lang="ru-RU" dirty="0"/>
              <a:t> </a:t>
            </a:r>
            <a:r>
              <a:rPr lang="ru-RU" dirty="0" err="1"/>
              <a:t>копірайтеру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думки, а перед </a:t>
            </a:r>
            <a:r>
              <a:rPr lang="ru-RU" dirty="0" err="1"/>
              <a:t>публікацією</a:t>
            </a:r>
            <a:r>
              <a:rPr lang="ru-RU" dirty="0"/>
              <a:t> </a:t>
            </a:r>
            <a:r>
              <a:rPr lang="ru-RU" dirty="0" err="1"/>
              <a:t>перевіряйте</a:t>
            </a:r>
            <a:r>
              <a:rPr lang="ru-RU" dirty="0"/>
              <a:t> </a:t>
            </a:r>
            <a:r>
              <a:rPr lang="ru-RU" dirty="0" err="1"/>
              <a:t>допис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err="1"/>
              <a:t>Використовуйте</a:t>
            </a:r>
            <a:r>
              <a:rPr lang="ru-RU" dirty="0"/>
              <a:t> </a:t>
            </a:r>
            <a:r>
              <a:rPr lang="ru-RU" dirty="0" err="1"/>
              <a:t>сторітелінг</a:t>
            </a:r>
            <a:r>
              <a:rPr lang="ru-RU" dirty="0"/>
              <a:t> — в </a:t>
            </a:r>
            <a:r>
              <a:rPr lang="ru-RU" dirty="0" err="1"/>
              <a:t>особистому</a:t>
            </a:r>
            <a:r>
              <a:rPr lang="ru-RU" dirty="0"/>
              <a:t> </a:t>
            </a:r>
            <a:r>
              <a:rPr lang="ru-RU" dirty="0" err="1"/>
              <a:t>блозі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особливо </a:t>
            </a:r>
            <a:r>
              <a:rPr lang="ru-RU" dirty="0" err="1"/>
              <a:t>доречний</a:t>
            </a:r>
            <a:r>
              <a:rPr lang="ru-RU" dirty="0"/>
              <a:t>. </a:t>
            </a:r>
            <a:r>
              <a:rPr lang="ru-RU" dirty="0" err="1"/>
              <a:t>Розкажіть</a:t>
            </a:r>
            <a:r>
              <a:rPr lang="ru-RU" dirty="0"/>
              <a:t> про шлях до </a:t>
            </a:r>
            <a:r>
              <a:rPr lang="ru-RU" dirty="0" err="1"/>
              <a:t>успіху</a:t>
            </a:r>
            <a:r>
              <a:rPr lang="ru-RU" dirty="0"/>
              <a:t>, про те,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вирішили</a:t>
            </a:r>
            <a:r>
              <a:rPr lang="ru-RU" dirty="0"/>
              <a:t> </a:t>
            </a:r>
            <a:r>
              <a:rPr lang="ru-RU" dirty="0" err="1"/>
              <a:t>зайнятися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справою і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інше</a:t>
            </a:r>
            <a:r>
              <a:rPr lang="ru-RU" dirty="0"/>
              <a:t>. Будьте </a:t>
            </a:r>
            <a:r>
              <a:rPr lang="ru-RU" dirty="0" err="1"/>
              <a:t>чесні</a:t>
            </a:r>
            <a:r>
              <a:rPr lang="ru-RU" dirty="0"/>
              <a:t> з </a:t>
            </a:r>
            <a:r>
              <a:rPr lang="ru-RU" dirty="0" err="1"/>
              <a:t>аудиторією</a:t>
            </a:r>
            <a:r>
              <a:rPr lang="ru-RU" dirty="0"/>
              <a:t> — </a:t>
            </a:r>
            <a:r>
              <a:rPr lang="ru-RU" dirty="0" err="1"/>
              <a:t>фальш</a:t>
            </a:r>
            <a:r>
              <a:rPr lang="ru-RU" dirty="0"/>
              <a:t> </a:t>
            </a:r>
            <a:r>
              <a:rPr lang="ru-RU" dirty="0" err="1"/>
              <a:t>відчувається</a:t>
            </a:r>
            <a:r>
              <a:rPr lang="ru-RU" dirty="0"/>
              <a:t> і </a:t>
            </a:r>
            <a:r>
              <a:rPr lang="ru-RU" dirty="0" err="1"/>
              <a:t>відштовхує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позиціонуєте</a:t>
            </a:r>
            <a:r>
              <a:rPr lang="ru-RU" dirty="0"/>
              <a:t> себе як </a:t>
            </a:r>
            <a:r>
              <a:rPr lang="ru-RU" dirty="0" err="1"/>
              <a:t>фахівця</a:t>
            </a:r>
            <a:r>
              <a:rPr lang="ru-RU" dirty="0"/>
              <a:t>, </a:t>
            </a:r>
            <a:r>
              <a:rPr lang="ru-RU" dirty="0" err="1"/>
              <a:t>підтверджуйте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. </a:t>
            </a:r>
            <a:r>
              <a:rPr lang="ru-RU" dirty="0" err="1"/>
              <a:t>Діліться</a:t>
            </a:r>
            <a:r>
              <a:rPr lang="ru-RU" dirty="0"/>
              <a:t> </a:t>
            </a:r>
            <a:r>
              <a:rPr lang="ru-RU" dirty="0" err="1"/>
              <a:t>експертизою</a:t>
            </a:r>
            <a:r>
              <a:rPr lang="ru-RU" dirty="0"/>
              <a:t>, </a:t>
            </a:r>
            <a:r>
              <a:rPr lang="ru-RU" dirty="0" err="1"/>
              <a:t>публікуйте</a:t>
            </a:r>
            <a:r>
              <a:rPr lang="ru-RU" dirty="0"/>
              <a:t> </a:t>
            </a:r>
            <a:r>
              <a:rPr lang="ru-RU" dirty="0" err="1"/>
              <a:t>перевірену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</a:t>
            </a:r>
            <a:r>
              <a:rPr lang="ru-RU" dirty="0" err="1"/>
              <a:t>складайте</a:t>
            </a:r>
            <a:r>
              <a:rPr lang="ru-RU" dirty="0"/>
              <a:t> </a:t>
            </a:r>
            <a:r>
              <a:rPr lang="ru-RU" dirty="0" err="1"/>
              <a:t>корисні</a:t>
            </a:r>
            <a:r>
              <a:rPr lang="ru-RU" dirty="0"/>
              <a:t> чек-</a:t>
            </a:r>
            <a:r>
              <a:rPr lang="ru-RU" dirty="0" err="1"/>
              <a:t>листи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з’являються</a:t>
            </a:r>
            <a:r>
              <a:rPr lang="ru-RU" dirty="0"/>
              <a:t> фото- та </a:t>
            </a:r>
            <a:r>
              <a:rPr lang="ru-RU" dirty="0" err="1"/>
              <a:t>відеоматеріали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де </a:t>
            </a:r>
            <a:r>
              <a:rPr lang="ru-RU" dirty="0" err="1"/>
              <a:t>ви</a:t>
            </a:r>
            <a:r>
              <a:rPr lang="ru-RU" dirty="0"/>
              <a:t> взяли участь, </a:t>
            </a:r>
            <a:r>
              <a:rPr lang="ru-RU" dirty="0" err="1"/>
              <a:t>або</a:t>
            </a:r>
            <a:r>
              <a:rPr lang="ru-RU" dirty="0"/>
              <a:t> у вас </a:t>
            </a:r>
            <a:r>
              <a:rPr lang="ru-RU" dirty="0" err="1"/>
              <a:t>узяли</a:t>
            </a:r>
            <a:r>
              <a:rPr lang="ru-RU" dirty="0"/>
              <a:t> </a:t>
            </a:r>
            <a:r>
              <a:rPr lang="ru-RU" dirty="0" err="1"/>
              <a:t>інтерв’ю</a:t>
            </a:r>
            <a:r>
              <a:rPr lang="ru-RU" dirty="0"/>
              <a:t> — </a:t>
            </a:r>
            <a:r>
              <a:rPr lang="ru-RU" dirty="0" err="1"/>
              <a:t>розмістіть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в себе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розкажіть</a:t>
            </a:r>
            <a:r>
              <a:rPr lang="ru-RU" dirty="0"/>
              <a:t> про </a:t>
            </a:r>
            <a:r>
              <a:rPr lang="ru-RU" dirty="0" err="1"/>
              <a:t>це</a:t>
            </a:r>
            <a:r>
              <a:rPr lang="ru-RU" dirty="0"/>
              <a:t> в </a:t>
            </a:r>
            <a:r>
              <a:rPr lang="ru-RU" dirty="0" err="1"/>
              <a:t>блозі</a:t>
            </a:r>
            <a:r>
              <a:rPr lang="ru-RU" dirty="0"/>
              <a:t> та дайте </a:t>
            </a:r>
            <a:r>
              <a:rPr lang="ru-RU" dirty="0" err="1"/>
              <a:t>посилання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err="1"/>
              <a:t>Розповідайте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про </a:t>
            </a:r>
            <a:r>
              <a:rPr lang="ru-RU" dirty="0" err="1"/>
              <a:t>професійну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а і про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діліться</a:t>
            </a:r>
            <a:r>
              <a:rPr lang="ru-RU" dirty="0"/>
              <a:t> думками. Жива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довіри</a:t>
            </a:r>
            <a:r>
              <a:rPr lang="ru-RU" dirty="0"/>
              <a:t> та </a:t>
            </a:r>
            <a:r>
              <a:rPr lang="ru-RU" dirty="0" err="1"/>
              <a:t>симпатії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302433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212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Контент??? </a:t>
            </a:r>
            <a:r>
              <a:rPr lang="en-US" dirty="0" smtClean="0"/>
              <a:t>Let`s discuss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848871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361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чого</a:t>
            </a:r>
            <a:r>
              <a:rPr lang="ru-RU" b="1" dirty="0"/>
              <a:t> </a:t>
            </a:r>
            <a:r>
              <a:rPr lang="ru-RU" b="1" dirty="0" err="1"/>
              <a:t>формується</a:t>
            </a:r>
            <a:r>
              <a:rPr lang="ru-RU" b="1" dirty="0"/>
              <a:t> </a:t>
            </a:r>
            <a:r>
              <a:rPr lang="ru-RU" b="1" dirty="0" err="1"/>
              <a:t>особистий</a:t>
            </a:r>
            <a:r>
              <a:rPr lang="ru-RU" b="1" dirty="0"/>
              <a:t> бренд?</a:t>
            </a:r>
            <a:br>
              <a:rPr lang="ru-RU" b="1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733256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ru-RU" b="1" dirty="0"/>
              <a:t> ФОКУС. </a:t>
            </a:r>
            <a:r>
              <a:rPr lang="ru-RU" dirty="0" err="1"/>
              <a:t>Оберіть</a:t>
            </a:r>
            <a:r>
              <a:rPr lang="ru-RU" dirty="0"/>
              <a:t> свою </a:t>
            </a:r>
            <a:r>
              <a:rPr lang="ru-RU" dirty="0" err="1"/>
              <a:t>нішу</a:t>
            </a:r>
            <a:r>
              <a:rPr lang="ru-RU" dirty="0"/>
              <a:t> та </a:t>
            </a:r>
            <a:r>
              <a:rPr lang="ru-RU" dirty="0" err="1"/>
              <a:t>цільову</a:t>
            </a:r>
            <a:r>
              <a:rPr lang="ru-RU" dirty="0"/>
              <a:t> </a:t>
            </a:r>
            <a:r>
              <a:rPr lang="ru-RU" dirty="0" err="1"/>
              <a:t>аудиторію</a:t>
            </a:r>
            <a:r>
              <a:rPr lang="ru-RU" dirty="0"/>
              <a:t>.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, у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будете себе </a:t>
            </a:r>
            <a:r>
              <a:rPr lang="ru-RU" dirty="0" err="1"/>
              <a:t>позиціонувати</a:t>
            </a:r>
            <a:r>
              <a:rPr lang="ru-RU" dirty="0"/>
              <a:t>.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захоплень</a:t>
            </a:r>
            <a:r>
              <a:rPr lang="ru-RU" dirty="0"/>
              <a:t> та </a:t>
            </a:r>
            <a:r>
              <a:rPr lang="ru-RU" dirty="0" err="1"/>
              <a:t>вмінь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формування </a:t>
            </a:r>
            <a:r>
              <a:rPr lang="ru-RU" dirty="0" err="1"/>
              <a:t>особистого</a:t>
            </a:r>
            <a:r>
              <a:rPr lang="ru-RU" dirty="0"/>
              <a:t> бренду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сфокусуватися</a:t>
            </a:r>
            <a:r>
              <a:rPr lang="ru-RU" dirty="0"/>
              <a:t> на тому, у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справді</a:t>
            </a:r>
            <a:r>
              <a:rPr lang="ru-RU" dirty="0"/>
              <a:t> </a:t>
            </a:r>
            <a:r>
              <a:rPr lang="ru-RU" dirty="0" err="1"/>
              <a:t>розбираєтеся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за </a:t>
            </a:r>
            <a:r>
              <a:rPr lang="ru-RU" dirty="0" err="1"/>
              <a:t>інших</a:t>
            </a:r>
            <a:r>
              <a:rPr lang="ru-RU" dirty="0"/>
              <a:t>. </a:t>
            </a:r>
            <a:r>
              <a:rPr lang="ru-RU" dirty="0" err="1"/>
              <a:t>Зробивши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одну тему </a:t>
            </a:r>
            <a:r>
              <a:rPr lang="ru-RU" dirty="0" err="1"/>
              <a:t>власною</a:t>
            </a:r>
            <a:r>
              <a:rPr lang="ru-RU" dirty="0"/>
              <a:t> “</a:t>
            </a:r>
            <a:r>
              <a:rPr lang="ru-RU" dirty="0" err="1"/>
              <a:t>фішкою</a:t>
            </a:r>
            <a:r>
              <a:rPr lang="ru-RU" dirty="0"/>
              <a:t>”,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доречно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й </a:t>
            </a:r>
            <a:r>
              <a:rPr lang="ru-RU" dirty="0" err="1"/>
              <a:t>уміння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 </a:t>
            </a:r>
            <a:r>
              <a:rPr lang="ru-RU" b="1" dirty="0"/>
              <a:t>ОРИГІНАЛЬНІСТЬ.</a:t>
            </a:r>
            <a:r>
              <a:rPr lang="ru-RU" dirty="0"/>
              <a:t> </a:t>
            </a:r>
            <a:r>
              <a:rPr lang="ru-RU" dirty="0" err="1"/>
              <a:t>Особистий</a:t>
            </a:r>
            <a:r>
              <a:rPr lang="ru-RU" dirty="0"/>
              <a:t> бренд повинен </a:t>
            </a:r>
            <a:r>
              <a:rPr lang="ru-RU" dirty="0" err="1"/>
              <a:t>мати</a:t>
            </a:r>
            <a:r>
              <a:rPr lang="ru-RU" dirty="0"/>
              <a:t> “</a:t>
            </a:r>
            <a:r>
              <a:rPr lang="ru-RU" dirty="0" err="1"/>
              <a:t>родзинку</a:t>
            </a:r>
            <a:r>
              <a:rPr lang="ru-RU" dirty="0"/>
              <a:t>” — те, у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унікальні</a:t>
            </a:r>
            <a:r>
              <a:rPr lang="ru-RU" dirty="0"/>
              <a:t>,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відрізняєтеся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і </a:t>
            </a:r>
            <a:r>
              <a:rPr lang="ru-RU" dirty="0" err="1"/>
              <a:t>колег</a:t>
            </a:r>
            <a:r>
              <a:rPr lang="ru-RU" dirty="0"/>
              <a:t>. </a:t>
            </a:r>
            <a:r>
              <a:rPr lang="ru-RU" dirty="0" err="1"/>
              <a:t>Чи</a:t>
            </a:r>
            <a:r>
              <a:rPr lang="ru-RU" dirty="0"/>
              <a:t> то </a:t>
            </a:r>
            <a:r>
              <a:rPr lang="ru-RU" dirty="0" err="1"/>
              <a:t>нестандартний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неповторна</a:t>
            </a:r>
            <a:r>
              <a:rPr lang="ru-RU" dirty="0"/>
              <a:t> </a:t>
            </a:r>
            <a:r>
              <a:rPr lang="ru-RU" dirty="0" err="1"/>
              <a:t>історія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як </a:t>
            </a:r>
            <a:r>
              <a:rPr lang="ru-RU" dirty="0" err="1"/>
              <a:t>візуального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 про вас, так і ваших </a:t>
            </a:r>
            <a:r>
              <a:rPr lang="ru-RU" dirty="0" err="1"/>
              <a:t>ідей</a:t>
            </a:r>
            <a:r>
              <a:rPr lang="ru-RU" dirty="0"/>
              <a:t>, і </a:t>
            </a:r>
            <a:r>
              <a:rPr lang="ru-RU" dirty="0" err="1"/>
              <a:t>меседжу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несете.</a:t>
            </a:r>
          </a:p>
          <a:p>
            <a:pPr fontAlgn="base"/>
            <a:r>
              <a:rPr lang="ru-RU" b="1" dirty="0"/>
              <a:t> ЦІННОСТІ.</a:t>
            </a:r>
            <a:r>
              <a:rPr lang="ru-RU" dirty="0"/>
              <a:t> </a:t>
            </a:r>
            <a:r>
              <a:rPr lang="ru-RU" dirty="0" err="1"/>
              <a:t>Кожен</a:t>
            </a:r>
            <a:r>
              <a:rPr lang="ru-RU" dirty="0"/>
              <a:t> бренд </a:t>
            </a:r>
            <a:r>
              <a:rPr lang="ru-RU" dirty="0" err="1"/>
              <a:t>несе</a:t>
            </a:r>
            <a:r>
              <a:rPr lang="ru-RU" dirty="0"/>
              <a:t> свою </a:t>
            </a:r>
            <a:r>
              <a:rPr lang="ru-RU" dirty="0" err="1"/>
              <a:t>філософію</a:t>
            </a:r>
            <a:r>
              <a:rPr lang="ru-RU" dirty="0"/>
              <a:t>, </a:t>
            </a:r>
            <a:r>
              <a:rPr lang="ru-RU" dirty="0" err="1"/>
              <a:t>орієнтири</a:t>
            </a:r>
            <a:r>
              <a:rPr lang="ru-RU" dirty="0"/>
              <a:t> та </a:t>
            </a:r>
            <a:r>
              <a:rPr lang="ru-RU" dirty="0" err="1"/>
              <a:t>глобальні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,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окреслені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, </a:t>
            </a:r>
            <a:r>
              <a:rPr lang="ru-RU" dirty="0" err="1"/>
              <a:t>орієнтовані</a:t>
            </a:r>
            <a:r>
              <a:rPr lang="ru-RU" dirty="0"/>
              <a:t> на “</a:t>
            </a:r>
            <a:r>
              <a:rPr lang="ru-RU" dirty="0" err="1"/>
              <a:t>спільні</a:t>
            </a:r>
            <a:r>
              <a:rPr lang="ru-RU" dirty="0"/>
              <a:t>” </a:t>
            </a:r>
            <a:r>
              <a:rPr lang="ru-RU" dirty="0" err="1"/>
              <a:t>ідеї</a:t>
            </a:r>
            <a:r>
              <a:rPr lang="ru-RU" dirty="0"/>
              <a:t> та </a:t>
            </a:r>
            <a:r>
              <a:rPr lang="ru-RU" dirty="0" err="1"/>
              <a:t>соціум</a:t>
            </a:r>
            <a:r>
              <a:rPr lang="ru-RU" dirty="0"/>
              <a:t>.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працюючи</a:t>
            </a:r>
            <a:r>
              <a:rPr lang="ru-RU" dirty="0"/>
              <a:t> </a:t>
            </a:r>
            <a:r>
              <a:rPr lang="ru-RU" dirty="0" err="1"/>
              <a:t>майстром</a:t>
            </a:r>
            <a:r>
              <a:rPr lang="ru-RU" dirty="0"/>
              <a:t> </a:t>
            </a:r>
            <a:r>
              <a:rPr lang="ru-RU" dirty="0" err="1"/>
              <a:t>манікюру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стати </a:t>
            </a:r>
            <a:r>
              <a:rPr lang="ru-RU" dirty="0" err="1"/>
              <a:t>лідером</a:t>
            </a:r>
            <a:r>
              <a:rPr lang="ru-RU" dirty="0"/>
              <a:t> думок у </a:t>
            </a:r>
            <a:r>
              <a:rPr lang="ru-RU" dirty="0" err="1"/>
              <a:t>галузі</a:t>
            </a:r>
            <a:r>
              <a:rPr lang="ru-RU" dirty="0"/>
              <a:t>. </a:t>
            </a:r>
            <a:r>
              <a:rPr lang="ru-RU" dirty="0" err="1"/>
              <a:t>Цінності</a:t>
            </a:r>
            <a:r>
              <a:rPr lang="ru-RU" dirty="0"/>
              <a:t> персонального бренду </a:t>
            </a:r>
            <a:r>
              <a:rPr lang="ru-RU" dirty="0" err="1"/>
              <a:t>допоможуть</a:t>
            </a:r>
            <a:r>
              <a:rPr lang="ru-RU" dirty="0"/>
              <a:t> </a:t>
            </a:r>
            <a:r>
              <a:rPr lang="ru-RU" dirty="0" err="1"/>
              <a:t>сформувати</a:t>
            </a:r>
            <a:r>
              <a:rPr lang="ru-RU" dirty="0"/>
              <a:t> коло </a:t>
            </a:r>
            <a:r>
              <a:rPr lang="ru-RU" dirty="0" err="1"/>
              <a:t>однодумців</a:t>
            </a:r>
            <a:r>
              <a:rPr lang="ru-RU" dirty="0"/>
              <a:t> та </a:t>
            </a:r>
            <a:r>
              <a:rPr lang="ru-RU" dirty="0" err="1"/>
              <a:t>привернути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людей,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ваш </a:t>
            </a:r>
            <a:r>
              <a:rPr lang="ru-RU" dirty="0" err="1"/>
              <a:t>світогляд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 </a:t>
            </a:r>
            <a:r>
              <a:rPr lang="ru-RU" b="1" dirty="0"/>
              <a:t>РЕПУТАЦІЯ.</a:t>
            </a:r>
            <a:r>
              <a:rPr lang="ru-RU" dirty="0"/>
              <a:t> </a:t>
            </a:r>
            <a:r>
              <a:rPr lang="ru-RU" dirty="0" err="1"/>
              <a:t>Це</a:t>
            </a:r>
            <a:r>
              <a:rPr lang="ru-RU" dirty="0"/>
              <a:t> те,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чому</a:t>
            </a:r>
            <a:r>
              <a:rPr lang="ru-RU" dirty="0"/>
              <a:t> люди </a:t>
            </a:r>
            <a:r>
              <a:rPr lang="ru-RU" dirty="0" err="1"/>
              <a:t>довіряють</a:t>
            </a:r>
            <a:r>
              <a:rPr lang="ru-RU" dirty="0"/>
              <a:t> вам і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вашій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сильніша</a:t>
            </a:r>
            <a:r>
              <a:rPr lang="ru-RU" dirty="0"/>
              <a:t> </a:t>
            </a:r>
            <a:r>
              <a:rPr lang="ru-RU" dirty="0" err="1"/>
              <a:t>віра</a:t>
            </a:r>
            <a:r>
              <a:rPr lang="ru-RU" dirty="0"/>
              <a:t> у вашу </a:t>
            </a:r>
            <a:r>
              <a:rPr lang="ru-RU" dirty="0" err="1"/>
              <a:t>репутацію</a:t>
            </a:r>
            <a:r>
              <a:rPr lang="ru-RU" dirty="0"/>
              <a:t>, то </a:t>
            </a:r>
            <a:r>
              <a:rPr lang="ru-RU" dirty="0" err="1"/>
              <a:t>простіше</a:t>
            </a:r>
            <a:r>
              <a:rPr lang="ru-RU" dirty="0"/>
              <a:t> вам </a:t>
            </a:r>
            <a:r>
              <a:rPr lang="ru-RU" dirty="0" err="1"/>
              <a:t>просувати</a:t>
            </a:r>
            <a:r>
              <a:rPr lang="ru-RU" dirty="0"/>
              <a:t> себе та </a:t>
            </a:r>
            <a:r>
              <a:rPr lang="ru-RU" dirty="0" err="1"/>
              <a:t>продати</a:t>
            </a:r>
            <a:r>
              <a:rPr lang="ru-RU" dirty="0"/>
              <a:t> будь-яку </a:t>
            </a:r>
            <a:r>
              <a:rPr lang="ru-RU" dirty="0" err="1"/>
              <a:t>ідею</a:t>
            </a:r>
            <a:r>
              <a:rPr lang="ru-RU" dirty="0"/>
              <a:t>. </a:t>
            </a:r>
            <a:r>
              <a:rPr lang="ru-RU" dirty="0" err="1"/>
              <a:t>Простими</a:t>
            </a:r>
            <a:r>
              <a:rPr lang="ru-RU" dirty="0"/>
              <a:t> словами, про вас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добре й </a:t>
            </a:r>
            <a:r>
              <a:rPr lang="ru-RU" dirty="0" err="1"/>
              <a:t>багато</a:t>
            </a:r>
            <a:r>
              <a:rPr lang="ru-RU" dirty="0"/>
              <a:t>. </a:t>
            </a:r>
            <a:r>
              <a:rPr lang="ru-RU" dirty="0" err="1"/>
              <a:t>Репутацію</a:t>
            </a:r>
            <a:r>
              <a:rPr lang="ru-RU" dirty="0"/>
              <a:t> </a:t>
            </a:r>
            <a:r>
              <a:rPr lang="ru-RU" dirty="0" err="1"/>
              <a:t>довго</a:t>
            </a:r>
            <a:r>
              <a:rPr lang="ru-RU" dirty="0"/>
              <a:t> </a:t>
            </a:r>
            <a:r>
              <a:rPr lang="ru-RU" dirty="0" err="1"/>
              <a:t>заробляти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за </a:t>
            </a:r>
            <a:r>
              <a:rPr lang="ru-RU" dirty="0" err="1"/>
              <a:t>мить</a:t>
            </a:r>
            <a:r>
              <a:rPr lang="ru-RU" dirty="0"/>
              <a:t> </a:t>
            </a:r>
            <a:r>
              <a:rPr lang="ru-RU" dirty="0" err="1"/>
              <a:t>втратити</a:t>
            </a:r>
            <a:r>
              <a:rPr lang="ru-RU" dirty="0"/>
              <a:t>. Усе,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кажете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робите</a:t>
            </a:r>
            <a:r>
              <a:rPr lang="ru-RU" dirty="0"/>
              <a:t>, автоматично </a:t>
            </a:r>
            <a:r>
              <a:rPr lang="ru-RU" dirty="0" err="1"/>
              <a:t>сприймається</a:t>
            </a:r>
            <a:r>
              <a:rPr lang="ru-RU" dirty="0"/>
              <a:t> як </a:t>
            </a:r>
            <a:r>
              <a:rPr lang="ru-RU" dirty="0" err="1"/>
              <a:t>позиція</a:t>
            </a:r>
            <a:r>
              <a:rPr lang="ru-RU" dirty="0"/>
              <a:t> </a:t>
            </a:r>
            <a:r>
              <a:rPr lang="ru-RU" dirty="0" err="1"/>
              <a:t>особистого</a:t>
            </a:r>
            <a:r>
              <a:rPr lang="ru-RU" dirty="0"/>
              <a:t> бренду й </a:t>
            </a:r>
            <a:r>
              <a:rPr lang="ru-RU" dirty="0" err="1"/>
              <a:t>відображається</a:t>
            </a:r>
            <a:r>
              <a:rPr lang="ru-RU" dirty="0"/>
              <a:t> в </a:t>
            </a:r>
            <a:r>
              <a:rPr lang="ru-RU" dirty="0" err="1"/>
              <a:t>ставленні</a:t>
            </a:r>
            <a:r>
              <a:rPr lang="ru-RU" dirty="0"/>
              <a:t> людей. </a:t>
            </a:r>
            <a:r>
              <a:rPr lang="ru-RU" dirty="0" err="1"/>
              <a:t>Працюйте</a:t>
            </a:r>
            <a:r>
              <a:rPr lang="ru-RU" dirty="0"/>
              <a:t> над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репутацією</a:t>
            </a:r>
            <a:r>
              <a:rPr lang="ru-RU" dirty="0"/>
              <a:t> — і одного дня вона </a:t>
            </a:r>
            <a:r>
              <a:rPr lang="ru-RU" dirty="0" err="1"/>
              <a:t>почне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на вас. </a:t>
            </a:r>
          </a:p>
          <a:p>
            <a:pPr fontAlgn="base"/>
            <a:r>
              <a:rPr lang="ru-RU" b="1" dirty="0"/>
              <a:t> ОПТИКАНАЛЬНІСТЬ.</a:t>
            </a:r>
            <a:r>
              <a:rPr lang="ru-RU" dirty="0"/>
              <a:t> </a:t>
            </a:r>
            <a:r>
              <a:rPr lang="ru-RU" dirty="0" err="1"/>
              <a:t>Особистий</a:t>
            </a:r>
            <a:r>
              <a:rPr lang="ru-RU" dirty="0"/>
              <a:t> бренд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охоплення</a:t>
            </a:r>
            <a:r>
              <a:rPr lang="ru-RU" dirty="0"/>
              <a:t>. </a:t>
            </a:r>
            <a:r>
              <a:rPr lang="ru-RU" dirty="0" err="1"/>
              <a:t>Необов’язково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вас знали </a:t>
            </a:r>
            <a:r>
              <a:rPr lang="ru-RU" dirty="0" err="1"/>
              <a:t>всі</a:t>
            </a:r>
            <a:r>
              <a:rPr lang="ru-RU" dirty="0"/>
              <a:t> — </a:t>
            </a:r>
            <a:r>
              <a:rPr lang="ru-RU" dirty="0" err="1"/>
              <a:t>достатньо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вас добре знала ваша </a:t>
            </a:r>
            <a:r>
              <a:rPr lang="ru-RU" dirty="0" err="1"/>
              <a:t>цільова</a:t>
            </a:r>
            <a:r>
              <a:rPr lang="ru-RU" dirty="0"/>
              <a:t> </a:t>
            </a:r>
            <a:r>
              <a:rPr lang="ru-RU" dirty="0" err="1"/>
              <a:t>аудиторія</a:t>
            </a:r>
            <a:r>
              <a:rPr lang="ru-RU" dirty="0"/>
              <a:t>. 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доречно</a:t>
            </a:r>
            <a:r>
              <a:rPr lang="ru-RU" dirty="0"/>
              <a:t> </a:t>
            </a:r>
            <a:r>
              <a:rPr lang="ru-RU" dirty="0" err="1"/>
              <a:t>комунікувати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аудиторією</a:t>
            </a:r>
            <a:r>
              <a:rPr lang="ru-RU" dirty="0"/>
              <a:t>, </a:t>
            </a:r>
            <a:r>
              <a:rPr lang="ru-RU" dirty="0" err="1"/>
              <a:t>важливо</a:t>
            </a:r>
            <a:r>
              <a:rPr lang="ru-RU" dirty="0"/>
              <a:t> правильно обрати канал </a:t>
            </a:r>
            <a:r>
              <a:rPr lang="ru-RU" dirty="0" err="1"/>
              <a:t>зв’язку</a:t>
            </a:r>
            <a:r>
              <a:rPr lang="ru-RU" dirty="0"/>
              <a:t>. </a:t>
            </a:r>
            <a:r>
              <a:rPr lang="ru-RU" dirty="0" err="1"/>
              <a:t>Зосередившись</a:t>
            </a:r>
            <a:r>
              <a:rPr lang="ru-RU" dirty="0"/>
              <a:t> на </a:t>
            </a:r>
            <a:r>
              <a:rPr lang="ru-RU" dirty="0" err="1"/>
              <a:t>чомусь</a:t>
            </a:r>
            <a:r>
              <a:rPr lang="ru-RU" dirty="0"/>
              <a:t> одному,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потрібний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191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Запам’ятайте!!!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/>
              <a:t>Персональний</a:t>
            </a:r>
            <a:r>
              <a:rPr lang="ru-RU" b="1" dirty="0"/>
              <a:t> </a:t>
            </a:r>
            <a:r>
              <a:rPr lang="ru-RU" b="1" dirty="0" err="1"/>
              <a:t>брендинг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комплекс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популяризацію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для </a:t>
            </a:r>
            <a:r>
              <a:rPr lang="ru-RU" dirty="0" err="1"/>
              <a:t>визначеної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інформування</a:t>
            </a:r>
            <a:r>
              <a:rPr lang="ru-RU" dirty="0"/>
              <a:t> про </a:t>
            </a:r>
            <a:r>
              <a:rPr lang="ru-RU" dirty="0" err="1"/>
              <a:t>професійні</a:t>
            </a:r>
            <a:r>
              <a:rPr lang="ru-RU" dirty="0"/>
              <a:t> та </a:t>
            </a:r>
            <a:r>
              <a:rPr lang="ru-RU" dirty="0" err="1"/>
              <a:t>особисті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/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персони</a:t>
            </a:r>
            <a:r>
              <a:rPr lang="ru-RU" dirty="0"/>
              <a:t>. Бренд </a:t>
            </a:r>
            <a:r>
              <a:rPr lang="ru-RU" dirty="0" err="1"/>
              <a:t>визначено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з восьми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детермінант</a:t>
            </a:r>
            <a:r>
              <a:rPr lang="ru-RU" dirty="0"/>
              <a:t>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, </a:t>
            </a: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b="1" dirty="0" err="1"/>
              <a:t>лояльністю</a:t>
            </a:r>
            <a:r>
              <a:rPr lang="ru-RU" b="1" dirty="0"/>
              <a:t> </a:t>
            </a:r>
            <a:r>
              <a:rPr lang="ru-RU" b="1" dirty="0" err="1"/>
              <a:t>споживачів</a:t>
            </a:r>
            <a:r>
              <a:rPr lang="ru-RU" b="1" dirty="0"/>
              <a:t>, </a:t>
            </a:r>
            <a:r>
              <a:rPr lang="ru-RU" b="1" dirty="0" err="1"/>
              <a:t>репутацією</a:t>
            </a:r>
            <a:r>
              <a:rPr lang="ru-RU" b="1" dirty="0"/>
              <a:t>, </a:t>
            </a:r>
            <a:r>
              <a:rPr lang="ru-RU" b="1" dirty="0" err="1"/>
              <a:t>мережевою</a:t>
            </a:r>
            <a:r>
              <a:rPr lang="ru-RU" b="1" dirty="0"/>
              <a:t> </a:t>
            </a:r>
            <a:r>
              <a:rPr lang="ru-RU" b="1" dirty="0" err="1"/>
              <a:t>кооперацією</a:t>
            </a:r>
            <a:r>
              <a:rPr lang="ru-RU" b="1" dirty="0"/>
              <a:t>, </a:t>
            </a:r>
            <a:r>
              <a:rPr lang="ru-RU" b="1" dirty="0" err="1"/>
              <a:t>інформаційною</a:t>
            </a:r>
            <a:r>
              <a:rPr lang="ru-RU" b="1" dirty="0"/>
              <a:t> системою і маркетингом </a:t>
            </a:r>
            <a:r>
              <a:rPr lang="ru-RU" b="1" dirty="0" err="1"/>
              <a:t>інновацій</a:t>
            </a:r>
            <a:r>
              <a:rPr lang="ru-RU" b="1" dirty="0"/>
              <a:t> </a:t>
            </a:r>
            <a:r>
              <a:rPr lang="ru-RU" dirty="0"/>
              <a:t>[18]. 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b="1" dirty="0"/>
              <a:t>бренд</a:t>
            </a:r>
            <a:r>
              <a:rPr lang="ru-RU" dirty="0"/>
              <a:t> </a:t>
            </a:r>
            <a:r>
              <a:rPr lang="ru-RU" dirty="0" err="1"/>
              <a:t>пов’язаний</a:t>
            </a:r>
            <a:r>
              <a:rPr lang="ru-RU" dirty="0"/>
              <a:t> з </a:t>
            </a:r>
            <a:r>
              <a:rPr lang="ru-RU" b="1" dirty="0" err="1"/>
              <a:t>іміджем</a:t>
            </a:r>
            <a:r>
              <a:rPr lang="ru-RU" dirty="0"/>
              <a:t> та </a:t>
            </a:r>
            <a:r>
              <a:rPr lang="ru-RU" b="1" dirty="0" err="1"/>
              <a:t>репутацією</a:t>
            </a:r>
            <a:r>
              <a:rPr lang="ru-RU" dirty="0"/>
              <a:t>.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проштовхування</a:t>
            </a:r>
            <a:r>
              <a:rPr lang="ru-RU" dirty="0"/>
              <a:t> для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персонального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позиціонування</a:t>
            </a:r>
            <a:r>
              <a:rPr lang="ru-RU" dirty="0"/>
              <a:t> </a:t>
            </a:r>
            <a:r>
              <a:rPr lang="ru-RU" dirty="0" err="1"/>
              <a:t>репутації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та формування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smtClean="0"/>
              <a:t>бренда. </a:t>
            </a:r>
            <a:r>
              <a:rPr lang="ru-RU" dirty="0"/>
              <a:t>При </a:t>
            </a:r>
            <a:r>
              <a:rPr lang="ru-RU" dirty="0" err="1"/>
              <a:t>створенні</a:t>
            </a:r>
            <a:r>
              <a:rPr lang="ru-RU" dirty="0"/>
              <a:t> персонального бренда </a:t>
            </a:r>
            <a:r>
              <a:rPr lang="ru-RU" dirty="0" err="1"/>
              <a:t>важливим</a:t>
            </a:r>
            <a:r>
              <a:rPr lang="ru-RU" dirty="0"/>
              <a:t> є </a:t>
            </a:r>
            <a:r>
              <a:rPr lang="ru-RU" dirty="0" err="1"/>
              <a:t>влучне</a:t>
            </a:r>
            <a:r>
              <a:rPr lang="ru-RU" dirty="0"/>
              <a:t> </a:t>
            </a:r>
            <a:r>
              <a:rPr lang="ru-RU" dirty="0" err="1"/>
              <a:t>позиціонування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свідоме</a:t>
            </a:r>
            <a:r>
              <a:rPr lang="ru-RU" dirty="0"/>
              <a:t> і </a:t>
            </a:r>
            <a:r>
              <a:rPr lang="ru-RU" dirty="0" err="1"/>
              <a:t>гармонійне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актуальної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персону з метою </a:t>
            </a:r>
            <a:r>
              <a:rPr lang="ru-RU" dirty="0" err="1"/>
              <a:t>проштовхування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адекватного </a:t>
            </a:r>
            <a:r>
              <a:rPr lang="ru-RU" dirty="0" err="1"/>
              <a:t>іміджу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репутації</a:t>
            </a:r>
            <a:r>
              <a:rPr lang="ru-RU" dirty="0"/>
              <a:t> і </a:t>
            </a:r>
            <a:r>
              <a:rPr lang="ru-RU" dirty="0" err="1"/>
              <a:t>спонукання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до </a:t>
            </a:r>
            <a:r>
              <a:rPr lang="ru-RU" dirty="0" err="1"/>
              <a:t>бажаних</a:t>
            </a:r>
            <a:r>
              <a:rPr lang="ru-RU" dirty="0"/>
              <a:t> для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здатен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комплекс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успішних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 бренда. </a:t>
            </a:r>
          </a:p>
        </p:txBody>
      </p:sp>
    </p:spTree>
    <p:extLst>
      <p:ext uri="{BB962C8B-B14F-4D97-AF65-F5344CB8AC3E}">
        <p14:creationId xmlns:p14="http://schemas.microsoft.com/office/powerpoint/2010/main" val="1856867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83847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21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персональний бренд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 err="1"/>
              <a:t>Репутація</a:t>
            </a:r>
            <a:r>
              <a:rPr lang="ru-RU" dirty="0"/>
              <a:t> та </a:t>
            </a:r>
            <a:r>
              <a:rPr lang="ru-RU" dirty="0" err="1"/>
              <a:t>популярність</a:t>
            </a:r>
            <a:r>
              <a:rPr lang="ru-RU" dirty="0"/>
              <a:t> </a:t>
            </a:r>
            <a:r>
              <a:rPr lang="ru-RU" dirty="0" err="1"/>
              <a:t>роблять</a:t>
            </a:r>
            <a:r>
              <a:rPr lang="ru-RU" dirty="0"/>
              <a:t> з </a:t>
            </a:r>
            <a:r>
              <a:rPr lang="ru-RU" dirty="0" err="1"/>
              <a:t>людини</a:t>
            </a:r>
            <a:r>
              <a:rPr lang="ru-RU" dirty="0"/>
              <a:t> образ, за </a:t>
            </a:r>
            <a:r>
              <a:rPr lang="ru-RU" dirty="0" err="1"/>
              <a:t>яким</a:t>
            </a:r>
            <a:r>
              <a:rPr lang="ru-RU" dirty="0"/>
              <a:t> стоять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та характеристики. </a:t>
            </a:r>
            <a:r>
              <a:rPr lang="ru-RU" dirty="0" err="1"/>
              <a:t>Індивідуальність</a:t>
            </a:r>
            <a:r>
              <a:rPr lang="ru-RU" dirty="0"/>
              <a:t> сама </a:t>
            </a:r>
            <a:r>
              <a:rPr lang="ru-RU" dirty="0" err="1"/>
              <a:t>стає</a:t>
            </a:r>
            <a:r>
              <a:rPr lang="ru-RU" dirty="0"/>
              <a:t> брендом,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здатен</a:t>
            </a:r>
            <a:r>
              <a:rPr lang="ru-RU" dirty="0"/>
              <a:t> </a:t>
            </a:r>
            <a:r>
              <a:rPr lang="ru-RU" dirty="0" err="1"/>
              <a:t>продавати</a:t>
            </a:r>
            <a:r>
              <a:rPr lang="ru-RU" dirty="0"/>
              <a:t> й </a:t>
            </a:r>
            <a:r>
              <a:rPr lang="ru-RU" dirty="0" err="1"/>
              <a:t>надовго</a:t>
            </a:r>
            <a:r>
              <a:rPr lang="ru-RU" dirty="0"/>
              <a:t> </a:t>
            </a:r>
            <a:r>
              <a:rPr lang="ru-RU" dirty="0" err="1"/>
              <a:t>залишатись</a:t>
            </a:r>
            <a:r>
              <a:rPr lang="ru-RU" dirty="0"/>
              <a:t> у </a:t>
            </a:r>
            <a:r>
              <a:rPr lang="ru-RU" dirty="0" err="1"/>
              <a:t>пам’яті</a:t>
            </a:r>
            <a:r>
              <a:rPr lang="ru-RU" dirty="0"/>
              <a:t> людей.</a:t>
            </a:r>
          </a:p>
          <a:p>
            <a:pPr fontAlgn="base"/>
            <a:r>
              <a:rPr lang="ru-RU" dirty="0"/>
              <a:t>У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соцмереж</a:t>
            </a:r>
            <a:r>
              <a:rPr lang="ru-RU" dirty="0"/>
              <a:t> та </a:t>
            </a:r>
            <a:r>
              <a:rPr lang="ru-RU" dirty="0" err="1"/>
              <a:t>інфлюенсерів</a:t>
            </a:r>
            <a:r>
              <a:rPr lang="ru-RU" dirty="0"/>
              <a:t> </a:t>
            </a:r>
            <a:r>
              <a:rPr lang="ru-RU" dirty="0" err="1"/>
              <a:t>особистий</a:t>
            </a:r>
            <a:r>
              <a:rPr lang="ru-RU" dirty="0"/>
              <a:t> бренд </a:t>
            </a:r>
            <a:r>
              <a:rPr lang="ru-RU" dirty="0" err="1"/>
              <a:t>стає</a:t>
            </a:r>
            <a:r>
              <a:rPr lang="ru-RU" dirty="0"/>
              <a:t> в </a:t>
            </a:r>
            <a:r>
              <a:rPr lang="ru-RU" dirty="0" err="1"/>
              <a:t>пригоді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селебрітіз</a:t>
            </a:r>
            <a:r>
              <a:rPr lang="ru-RU" dirty="0"/>
              <a:t>, а й кожному,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та </a:t>
            </a:r>
            <a:r>
              <a:rPr lang="ru-RU" dirty="0" err="1"/>
              <a:t>просуває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контент. </a:t>
            </a:r>
            <a:r>
              <a:rPr lang="ru-RU" dirty="0" smtClean="0"/>
              <a:t>Давайте </a:t>
            </a:r>
            <a:r>
              <a:rPr lang="ru-RU" dirty="0" err="1" smtClean="0"/>
              <a:t>поговоримо</a:t>
            </a:r>
            <a:r>
              <a:rPr lang="ru-RU" dirty="0" smtClean="0"/>
              <a:t> про </a:t>
            </a:r>
            <a:r>
              <a:rPr lang="ru-RU" dirty="0"/>
              <a:t>феномен </a:t>
            </a:r>
            <a:r>
              <a:rPr lang="ru-RU" dirty="0" err="1"/>
              <a:t>особистого</a:t>
            </a:r>
            <a:r>
              <a:rPr lang="ru-RU" dirty="0"/>
              <a:t> бренду та як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547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80920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598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«Фіолетова корова» бренду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196752"/>
            <a:ext cx="6995120" cy="525658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Найбільш часто </a:t>
            </a:r>
            <a:r>
              <a:rPr lang="ru-RU" dirty="0" err="1"/>
              <a:t>створення</a:t>
            </a:r>
            <a:r>
              <a:rPr lang="ru-RU" dirty="0"/>
              <a:t> персонального бренда </a:t>
            </a:r>
            <a:r>
              <a:rPr lang="ru-RU" dirty="0" err="1"/>
              <a:t>пов’язане</a:t>
            </a:r>
            <a:r>
              <a:rPr lang="ru-RU" dirty="0"/>
              <a:t> з </a:t>
            </a:r>
            <a:r>
              <a:rPr lang="ru-RU" dirty="0" err="1"/>
              <a:t>професійною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як </a:t>
            </a:r>
            <a:r>
              <a:rPr lang="ru-RU" dirty="0" err="1"/>
              <a:t>продовження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як початок </a:t>
            </a:r>
            <a:r>
              <a:rPr lang="ru-RU" dirty="0" err="1"/>
              <a:t>диверсифікаційних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у </a:t>
            </a:r>
            <a:r>
              <a:rPr lang="ru-RU" dirty="0" err="1"/>
              <a:t>кар’єрі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персональний</a:t>
            </a:r>
            <a:r>
              <a:rPr lang="ru-RU" dirty="0"/>
              <a:t> бренд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компонентів</a:t>
            </a:r>
            <a:r>
              <a:rPr lang="ru-RU" dirty="0"/>
              <a:t>, </a:t>
            </a:r>
            <a:r>
              <a:rPr lang="ru-RU" dirty="0" err="1"/>
              <a:t>частина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притаманна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, а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є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візиткою</a:t>
            </a:r>
            <a:r>
              <a:rPr lang="ru-RU" dirty="0"/>
              <a:t> бренда.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вийти</a:t>
            </a:r>
            <a:r>
              <a:rPr lang="ru-RU" dirty="0"/>
              <a:t> на </a:t>
            </a:r>
            <a:r>
              <a:rPr lang="ru-RU" dirty="0" err="1"/>
              <a:t>рівень</a:t>
            </a:r>
            <a:r>
              <a:rPr lang="ru-RU" dirty="0"/>
              <a:t> бренда,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нести </a:t>
            </a:r>
            <a:r>
              <a:rPr lang="ru-RU" dirty="0" err="1"/>
              <a:t>якусь</a:t>
            </a:r>
            <a:r>
              <a:rPr lang="ru-RU" dirty="0"/>
              <a:t> </a:t>
            </a:r>
            <a:r>
              <a:rPr lang="ru-RU" dirty="0" err="1"/>
              <a:t>суспільну</a:t>
            </a:r>
            <a:r>
              <a:rPr lang="ru-RU" dirty="0"/>
              <a:t> </a:t>
            </a:r>
            <a:r>
              <a:rPr lang="ru-RU" dirty="0" err="1"/>
              <a:t>користь</a:t>
            </a:r>
            <a:r>
              <a:rPr lang="ru-RU" dirty="0"/>
              <a:t>, </a:t>
            </a:r>
            <a:r>
              <a:rPr lang="ru-RU" dirty="0" err="1"/>
              <a:t>значимість</a:t>
            </a:r>
            <a:r>
              <a:rPr lang="ru-RU" dirty="0"/>
              <a:t>. Люди-бренди, як правило, </a:t>
            </a:r>
            <a:r>
              <a:rPr lang="ru-RU" dirty="0" err="1"/>
              <a:t>професіонали</a:t>
            </a:r>
            <a:r>
              <a:rPr lang="ru-RU" dirty="0"/>
              <a:t> </a:t>
            </a:r>
            <a:r>
              <a:rPr lang="ru-RU" dirty="0" err="1"/>
              <a:t>екстракласу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/>
              <a:t>професіоналізму</a:t>
            </a:r>
            <a:r>
              <a:rPr lang="ru-RU" dirty="0"/>
              <a:t>, </a:t>
            </a:r>
            <a:r>
              <a:rPr lang="ru-RU" dirty="0" err="1"/>
              <a:t>внесок</a:t>
            </a:r>
            <a:r>
              <a:rPr lang="ru-RU" dirty="0"/>
              <a:t> в </a:t>
            </a:r>
            <a:r>
              <a:rPr lang="ru-RU" dirty="0" err="1"/>
              <a:t>особистісний</a:t>
            </a:r>
            <a:r>
              <a:rPr lang="ru-RU" dirty="0"/>
              <a:t> бренд вносить і </a:t>
            </a:r>
            <a:r>
              <a:rPr lang="ru-RU" dirty="0" err="1"/>
              <a:t>вміння</a:t>
            </a:r>
            <a:r>
              <a:rPr lang="ru-RU" dirty="0"/>
              <a:t> подати себе, </a:t>
            </a:r>
            <a:r>
              <a:rPr lang="ru-RU" dirty="0" err="1"/>
              <a:t>створити</a:t>
            </a:r>
            <a:r>
              <a:rPr lang="ru-RU" dirty="0"/>
              <a:t> і </a:t>
            </a:r>
            <a:r>
              <a:rPr lang="ru-RU" dirty="0" err="1"/>
              <a:t>підтримати</a:t>
            </a:r>
            <a:r>
              <a:rPr lang="ru-RU" dirty="0"/>
              <a:t> образ в очах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. В </a:t>
            </a:r>
            <a:r>
              <a:rPr lang="ru-RU" dirty="0" err="1"/>
              <a:t>літературі</a:t>
            </a:r>
            <a:r>
              <a:rPr lang="ru-RU" dirty="0"/>
              <a:t> привнесення в </a:t>
            </a:r>
            <a:r>
              <a:rPr lang="ru-RU" dirty="0" err="1"/>
              <a:t>персональний</a:t>
            </a:r>
            <a:r>
              <a:rPr lang="ru-RU" dirty="0"/>
              <a:t> бренд </a:t>
            </a:r>
            <a:r>
              <a:rPr lang="ru-RU" dirty="0" err="1"/>
              <a:t>чогось</a:t>
            </a:r>
            <a:r>
              <a:rPr lang="ru-RU" dirty="0"/>
              <a:t> особливого,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родзинки</a:t>
            </a:r>
            <a:r>
              <a:rPr lang="ru-RU" dirty="0"/>
              <a:t>, </a:t>
            </a:r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та </a:t>
            </a:r>
            <a:r>
              <a:rPr lang="ru-RU" dirty="0" err="1"/>
              <a:t>власного</a:t>
            </a:r>
            <a:r>
              <a:rPr lang="ru-RU" dirty="0"/>
              <a:t> УТП </a:t>
            </a:r>
            <a:r>
              <a:rPr lang="ru-RU" dirty="0" err="1"/>
              <a:t>пов’язують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терміном</a:t>
            </a:r>
            <a:r>
              <a:rPr lang="ru-RU" dirty="0"/>
              <a:t> “</a:t>
            </a:r>
            <a:r>
              <a:rPr lang="ru-RU" b="1" dirty="0"/>
              <a:t>фіолетова корова” </a:t>
            </a:r>
            <a:r>
              <a:rPr lang="ru-RU" dirty="0" smtClean="0"/>
              <a:t>. </a:t>
            </a:r>
            <a:r>
              <a:rPr lang="ru-RU" dirty="0"/>
              <a:t>Як правило, “</a:t>
            </a:r>
            <a:r>
              <a:rPr lang="ru-RU" dirty="0" err="1"/>
              <a:t>фіолетову</a:t>
            </a:r>
            <a:r>
              <a:rPr lang="ru-RU" dirty="0"/>
              <a:t> корову”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вносити</a:t>
            </a:r>
            <a:r>
              <a:rPr lang="ru-RU" dirty="0"/>
              <a:t> до складу </a:t>
            </a:r>
            <a:r>
              <a:rPr lang="ru-RU" dirty="0" smtClean="0"/>
              <a:t>бренду </a:t>
            </a:r>
            <a:r>
              <a:rPr lang="ru-RU" dirty="0"/>
              <a:t>на початку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сформувати</a:t>
            </a:r>
            <a:r>
              <a:rPr lang="ru-RU" dirty="0"/>
              <a:t> у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</a:t>
            </a:r>
            <a:r>
              <a:rPr lang="ru-RU" dirty="0" err="1"/>
              <a:t>стійкі</a:t>
            </a:r>
            <a:r>
              <a:rPr lang="ru-RU" dirty="0"/>
              <a:t> </a:t>
            </a:r>
            <a:r>
              <a:rPr lang="ru-RU" dirty="0" err="1"/>
              <a:t>асоціації</a:t>
            </a:r>
            <a:r>
              <a:rPr lang="ru-RU" dirty="0"/>
              <a:t>.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бренда “фіолетова корова”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поповнюватися</a:t>
            </a:r>
            <a:r>
              <a:rPr lang="ru-RU" dirty="0"/>
              <a:t> </a:t>
            </a:r>
            <a:r>
              <a:rPr lang="ru-RU" dirty="0" err="1"/>
              <a:t>новими</a:t>
            </a:r>
            <a:r>
              <a:rPr lang="ru-RU" dirty="0"/>
              <a:t> атрибутами, </a:t>
            </a:r>
            <a:r>
              <a:rPr lang="ru-RU" dirty="0" err="1"/>
              <a:t>еволюціонувати</a:t>
            </a:r>
            <a:r>
              <a:rPr lang="ru-RU" dirty="0"/>
              <a:t>, </a:t>
            </a:r>
            <a:r>
              <a:rPr lang="ru-RU" dirty="0" err="1"/>
              <a:t>видозмінюватися</a:t>
            </a:r>
            <a:r>
              <a:rPr lang="ru-RU" dirty="0"/>
              <a:t>, </a:t>
            </a:r>
            <a:r>
              <a:rPr lang="ru-RU" dirty="0" err="1"/>
              <a:t>враховуючи</a:t>
            </a:r>
            <a:r>
              <a:rPr lang="ru-RU" dirty="0"/>
              <a:t> </a:t>
            </a:r>
            <a:r>
              <a:rPr lang="ru-RU" dirty="0" err="1"/>
              <a:t>запити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6938"/>
            <a:ext cx="17145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195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4" y="260648"/>
            <a:ext cx="883588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098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56895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13176"/>
            <a:ext cx="813690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611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13690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913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6895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203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Останній стовпчик таблиці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*До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уживаних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бренд-</a:t>
            </a:r>
            <a:r>
              <a:rPr lang="ru-RU" dirty="0" err="1"/>
              <a:t>комунікацій</a:t>
            </a:r>
            <a:r>
              <a:rPr lang="ru-RU" dirty="0"/>
              <a:t> в табл. 1 </a:t>
            </a:r>
            <a:r>
              <a:rPr lang="ru-RU" dirty="0" err="1"/>
              <a:t>віднесено</a:t>
            </a:r>
            <a:r>
              <a:rPr lang="ru-RU" dirty="0"/>
              <a:t> </a:t>
            </a:r>
            <a:r>
              <a:rPr lang="ru-RU" dirty="0" err="1" smtClean="0"/>
              <a:t>наступні</a:t>
            </a:r>
            <a:r>
              <a:rPr lang="ru-RU" dirty="0" smtClean="0"/>
              <a:t>: </a:t>
            </a:r>
            <a:r>
              <a:rPr lang="ru-RU" dirty="0"/>
              <a:t>1) </a:t>
            </a:r>
            <a:r>
              <a:rPr lang="ru-RU" dirty="0" err="1"/>
              <a:t>телебачення</a:t>
            </a:r>
            <a:r>
              <a:rPr lang="ru-RU" dirty="0"/>
              <a:t>; 2) </a:t>
            </a:r>
            <a:r>
              <a:rPr lang="ru-RU" dirty="0" err="1"/>
              <a:t>преса</a:t>
            </a:r>
            <a:r>
              <a:rPr lang="ru-RU" dirty="0"/>
              <a:t>; 3) </a:t>
            </a:r>
            <a:r>
              <a:rPr lang="ru-RU" dirty="0" err="1"/>
              <a:t>сайти</a:t>
            </a:r>
            <a:r>
              <a:rPr lang="ru-RU" dirty="0"/>
              <a:t>; 4) блоги; 5) онлайн </a:t>
            </a:r>
            <a:r>
              <a:rPr lang="ru-RU" dirty="0" err="1"/>
              <a:t>медіа</a:t>
            </a:r>
            <a:r>
              <a:rPr lang="ru-RU" dirty="0"/>
              <a:t>; 6)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: 6.1) </a:t>
            </a:r>
            <a:r>
              <a:rPr lang="en-US" dirty="0"/>
              <a:t>Facebook; 6.2) Instagram; 6.3) </a:t>
            </a:r>
            <a:r>
              <a:rPr lang="en-US" dirty="0" err="1"/>
              <a:t>Youtube</a:t>
            </a:r>
            <a:r>
              <a:rPr lang="en-US" dirty="0"/>
              <a:t>; 6.4) Twitter; 7) </a:t>
            </a:r>
            <a:r>
              <a:rPr lang="ru-RU" dirty="0"/>
              <a:t>рейтинги; 8) </a:t>
            </a:r>
            <a:r>
              <a:rPr lang="ru-RU" dirty="0" err="1"/>
              <a:t>радіо</a:t>
            </a:r>
            <a:r>
              <a:rPr lang="ru-RU" dirty="0"/>
              <a:t>; 9) спонсорство; 10) </a:t>
            </a:r>
            <a:r>
              <a:rPr lang="ru-RU" dirty="0" err="1"/>
              <a:t>продакт</a:t>
            </a:r>
            <a:r>
              <a:rPr lang="ru-RU" dirty="0"/>
              <a:t> </a:t>
            </a:r>
            <a:r>
              <a:rPr lang="ru-RU" dirty="0" err="1"/>
              <a:t>плейсмент</a:t>
            </a:r>
            <a:r>
              <a:rPr lang="ru-RU" dirty="0"/>
              <a:t>; 11) </a:t>
            </a:r>
            <a:r>
              <a:rPr lang="ru-RU" dirty="0" err="1"/>
              <a:t>зовнішня</a:t>
            </a:r>
            <a:r>
              <a:rPr lang="ru-RU" dirty="0"/>
              <a:t> реклама; 12) </a:t>
            </a:r>
            <a:r>
              <a:rPr lang="ru-RU" dirty="0" err="1"/>
              <a:t>сувенірна</a:t>
            </a:r>
            <a:r>
              <a:rPr lang="ru-RU" dirty="0"/>
              <a:t> реклама; 13) </a:t>
            </a:r>
            <a:r>
              <a:rPr lang="ru-RU" dirty="0" err="1"/>
              <a:t>публічні</a:t>
            </a:r>
            <a:r>
              <a:rPr lang="ru-RU" dirty="0"/>
              <a:t> </a:t>
            </a:r>
            <a:r>
              <a:rPr lang="ru-RU" dirty="0" err="1"/>
              <a:t>виступи</a:t>
            </a:r>
            <a:r>
              <a:rPr lang="ru-RU" dirty="0"/>
              <a:t>; 14) </a:t>
            </a:r>
            <a:r>
              <a:rPr lang="ru-RU" dirty="0" err="1"/>
              <a:t>неформальні</a:t>
            </a:r>
            <a:r>
              <a:rPr lang="ru-RU" dirty="0"/>
              <a:t> </a:t>
            </a:r>
            <a:r>
              <a:rPr lang="ru-RU" dirty="0" err="1"/>
              <a:t>вербальні</a:t>
            </a:r>
            <a:r>
              <a:rPr lang="ru-RU" dirty="0"/>
              <a:t> </a:t>
            </a:r>
            <a:r>
              <a:rPr lang="ru-RU" dirty="0" err="1"/>
              <a:t>маркетингові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; 15) </a:t>
            </a:r>
            <a:r>
              <a:rPr lang="en-US" dirty="0"/>
              <a:t>PR-</a:t>
            </a:r>
            <a:r>
              <a:rPr lang="ru-RU" dirty="0"/>
              <a:t>заходи; 16) </a:t>
            </a:r>
            <a:r>
              <a:rPr lang="ru-RU" dirty="0" err="1"/>
              <a:t>івенти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809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61662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Таким </a:t>
            </a:r>
            <a:r>
              <a:rPr lang="ru-RU" dirty="0"/>
              <a:t>чином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персональний</a:t>
            </a:r>
            <a:r>
              <a:rPr lang="ru-RU" dirty="0"/>
              <a:t> </a:t>
            </a:r>
            <a:r>
              <a:rPr lang="ru-RU" dirty="0" err="1"/>
              <a:t>брендинг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комплекс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популяризацію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для </a:t>
            </a:r>
            <a:r>
              <a:rPr lang="ru-RU" dirty="0" err="1"/>
              <a:t>визначеної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інформування</a:t>
            </a:r>
            <a:r>
              <a:rPr lang="ru-RU" dirty="0"/>
              <a:t> про </a:t>
            </a:r>
            <a:r>
              <a:rPr lang="ru-RU" dirty="0" err="1"/>
              <a:t>професійні</a:t>
            </a:r>
            <a:r>
              <a:rPr lang="ru-RU" dirty="0"/>
              <a:t> та </a:t>
            </a:r>
            <a:r>
              <a:rPr lang="ru-RU" dirty="0" err="1"/>
              <a:t>особисті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/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персони</a:t>
            </a:r>
            <a:r>
              <a:rPr lang="ru-RU" dirty="0"/>
              <a:t>.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персонального бренда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формування ядра бренда,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позиціонування</a:t>
            </a:r>
            <a:r>
              <a:rPr lang="ru-RU" dirty="0"/>
              <a:t> і </a:t>
            </a:r>
            <a:r>
              <a:rPr lang="ru-RU" dirty="0" err="1"/>
              <a:t>проштовхування</a:t>
            </a:r>
            <a:r>
              <a:rPr lang="ru-RU" dirty="0"/>
              <a:t>. З </a:t>
            </a:r>
            <a:r>
              <a:rPr lang="ru-RU" dirty="0" err="1"/>
              <a:t>позиціонуванням</a:t>
            </a:r>
            <a:r>
              <a:rPr lang="ru-RU" dirty="0"/>
              <a:t> бренда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імідж</a:t>
            </a:r>
            <a:r>
              <a:rPr lang="ru-RU" dirty="0"/>
              <a:t> і </a:t>
            </a:r>
            <a:r>
              <a:rPr lang="ru-RU" dirty="0" err="1"/>
              <a:t>репутація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Основу </a:t>
            </a:r>
            <a:r>
              <a:rPr lang="ru-RU" dirty="0" err="1"/>
              <a:t>інформаційної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бренда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брендкомунікацій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частку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b="1" dirty="0" err="1"/>
              <a:t>соціальні</a:t>
            </a:r>
            <a:r>
              <a:rPr lang="ru-RU" b="1" dirty="0"/>
              <a:t> </a:t>
            </a:r>
            <a:r>
              <a:rPr lang="ru-RU" b="1" dirty="0" err="1"/>
              <a:t>мережі</a:t>
            </a:r>
            <a:r>
              <a:rPr lang="ru-RU" dirty="0"/>
              <a:t>. </a:t>
            </a:r>
            <a:r>
              <a:rPr lang="ru-RU" dirty="0" err="1"/>
              <a:t>Персональний</a:t>
            </a:r>
            <a:r>
              <a:rPr lang="ru-RU" dirty="0"/>
              <a:t> бренд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у </a:t>
            </a:r>
            <a:r>
              <a:rPr lang="ru-RU" dirty="0" err="1"/>
              <a:t>формуванні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кар’єри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підсилюється</a:t>
            </a:r>
            <a:r>
              <a:rPr lang="ru-RU" dirty="0"/>
              <a:t> за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значимої</a:t>
            </a:r>
            <a:r>
              <a:rPr lang="ru-RU" dirty="0"/>
              <a:t> </a:t>
            </a:r>
            <a:r>
              <a:rPr lang="ru-RU" dirty="0" err="1"/>
              <a:t>суспільної</a:t>
            </a:r>
            <a:r>
              <a:rPr lang="ru-RU" dirty="0"/>
              <a:t> </a:t>
            </a:r>
            <a:r>
              <a:rPr lang="ru-RU" dirty="0" err="1"/>
              <a:t>користі</a:t>
            </a:r>
            <a:r>
              <a:rPr lang="ru-RU" dirty="0"/>
              <a:t> для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. </a:t>
            </a:r>
            <a:r>
              <a:rPr lang="ru-RU" dirty="0" err="1"/>
              <a:t>Перспективними</a:t>
            </a:r>
            <a:r>
              <a:rPr lang="ru-RU" dirty="0"/>
              <a:t> є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 smtClean="0"/>
              <a:t>брендкомунікацій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цільові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сферах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229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303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 fontScale="92500"/>
          </a:bodyPr>
          <a:lstStyle/>
          <a:p>
            <a:pPr algn="just" fontAlgn="base"/>
            <a:r>
              <a:rPr lang="ru-RU" b="1" dirty="0" err="1"/>
              <a:t>Нині</a:t>
            </a:r>
            <a:r>
              <a:rPr lang="ru-RU" b="1" dirty="0"/>
              <a:t> </a:t>
            </a:r>
            <a:r>
              <a:rPr lang="ru-RU" b="1" dirty="0" err="1"/>
              <a:t>особистий</a:t>
            </a:r>
            <a:r>
              <a:rPr lang="ru-RU" b="1" dirty="0"/>
              <a:t> бренд </a:t>
            </a:r>
            <a:r>
              <a:rPr lang="ru-RU" b="1" dirty="0" err="1"/>
              <a:t>відіграє</a:t>
            </a:r>
            <a:r>
              <a:rPr lang="ru-RU" b="1" dirty="0"/>
              <a:t> </a:t>
            </a:r>
            <a:r>
              <a:rPr lang="ru-RU" b="1" dirty="0" err="1"/>
              <a:t>важливу</a:t>
            </a:r>
            <a:r>
              <a:rPr lang="ru-RU" b="1" dirty="0"/>
              <a:t> роль, як у </a:t>
            </a:r>
            <a:r>
              <a:rPr lang="ru-RU" b="1" dirty="0" err="1"/>
              <a:t>презентації</a:t>
            </a:r>
            <a:r>
              <a:rPr lang="ru-RU" b="1" dirty="0"/>
              <a:t> себе в </a:t>
            </a:r>
            <a:r>
              <a:rPr lang="ru-RU" b="1" dirty="0" err="1"/>
              <a:t>діловому</a:t>
            </a:r>
            <a:r>
              <a:rPr lang="ru-RU" b="1" dirty="0"/>
              <a:t> </a:t>
            </a:r>
            <a:r>
              <a:rPr lang="ru-RU" b="1" dirty="0" err="1"/>
              <a:t>середовищі</a:t>
            </a:r>
            <a:r>
              <a:rPr lang="ru-RU" b="1" dirty="0"/>
              <a:t>, так і </a:t>
            </a:r>
            <a:r>
              <a:rPr lang="ru-RU" b="1" dirty="0" err="1"/>
              <a:t>під</a:t>
            </a:r>
            <a:r>
              <a:rPr lang="ru-RU" b="1" dirty="0"/>
              <a:t> час </a:t>
            </a:r>
            <a:r>
              <a:rPr lang="ru-RU" b="1" dirty="0" err="1"/>
              <a:t>представлення</a:t>
            </a:r>
            <a:r>
              <a:rPr lang="ru-RU" b="1" dirty="0"/>
              <a:t> </a:t>
            </a:r>
            <a:r>
              <a:rPr lang="ru-RU" b="1" dirty="0" err="1"/>
              <a:t>власного</a:t>
            </a:r>
            <a:r>
              <a:rPr lang="ru-RU" b="1" dirty="0"/>
              <a:t> продукту. </a:t>
            </a:r>
            <a:r>
              <a:rPr lang="ru-RU" b="1" dirty="0" err="1"/>
              <a:t>Успішний</a:t>
            </a:r>
            <a:r>
              <a:rPr lang="ru-RU" b="1" dirty="0"/>
              <a:t> </a:t>
            </a:r>
            <a:r>
              <a:rPr lang="ru-RU" b="1" dirty="0" err="1"/>
              <a:t>персональний</a:t>
            </a:r>
            <a:r>
              <a:rPr lang="ru-RU" b="1" dirty="0"/>
              <a:t> бренд </a:t>
            </a:r>
            <a:r>
              <a:rPr lang="ru-RU" b="1" dirty="0" err="1"/>
              <a:t>формується</a:t>
            </a:r>
            <a:r>
              <a:rPr lang="ru-RU" b="1" dirty="0"/>
              <a:t> з набору </a:t>
            </a:r>
            <a:r>
              <a:rPr lang="ru-RU" b="1" dirty="0" err="1"/>
              <a:t>образів</a:t>
            </a:r>
            <a:r>
              <a:rPr lang="ru-RU" b="1" dirty="0"/>
              <a:t>, </a:t>
            </a:r>
            <a:r>
              <a:rPr lang="ru-RU" b="1" dirty="0" err="1"/>
              <a:t>вдало</a:t>
            </a:r>
            <a:r>
              <a:rPr lang="ru-RU" b="1" dirty="0"/>
              <a:t> </a:t>
            </a:r>
            <a:r>
              <a:rPr lang="ru-RU" b="1" dirty="0" err="1"/>
              <a:t>побудованої</a:t>
            </a:r>
            <a:r>
              <a:rPr lang="ru-RU" b="1" dirty="0"/>
              <a:t> </a:t>
            </a:r>
            <a:r>
              <a:rPr lang="ru-RU" b="1" dirty="0" err="1"/>
              <a:t>репутації</a:t>
            </a:r>
            <a:r>
              <a:rPr lang="ru-RU" b="1" dirty="0"/>
              <a:t> та </a:t>
            </a:r>
            <a:r>
              <a:rPr lang="ru-RU" b="1" dirty="0" err="1"/>
              <a:t>залученої</a:t>
            </a:r>
            <a:r>
              <a:rPr lang="ru-RU" b="1" dirty="0"/>
              <a:t> </a:t>
            </a:r>
            <a:r>
              <a:rPr lang="ru-RU" b="1" dirty="0" err="1"/>
              <a:t>аудиторії</a:t>
            </a:r>
            <a:r>
              <a:rPr lang="ru-RU" b="1" dirty="0"/>
              <a:t>, яка </a:t>
            </a:r>
            <a:r>
              <a:rPr lang="ru-RU" b="1" dirty="0" err="1"/>
              <a:t>реагує</a:t>
            </a:r>
            <a:r>
              <a:rPr lang="ru-RU" b="1" dirty="0"/>
              <a:t> на вашу </a:t>
            </a:r>
            <a:r>
              <a:rPr lang="ru-RU" b="1" dirty="0" err="1"/>
              <a:t>комунікацію</a:t>
            </a:r>
            <a:r>
              <a:rPr lang="ru-RU" b="1" dirty="0"/>
              <a:t>.</a:t>
            </a:r>
          </a:p>
          <a:p>
            <a:pPr algn="just" fontAlgn="base"/>
            <a:r>
              <a:rPr lang="ru-RU" b="1" dirty="0"/>
              <a:t>У </a:t>
            </a:r>
            <a:r>
              <a:rPr lang="ru-RU" b="1" dirty="0" err="1"/>
              <a:t>часи</a:t>
            </a:r>
            <a:r>
              <a:rPr lang="ru-RU" b="1" dirty="0"/>
              <a:t> </a:t>
            </a:r>
            <a:r>
              <a:rPr lang="ru-RU" b="1" dirty="0" err="1"/>
              <a:t>діджиталізації</a:t>
            </a:r>
            <a:r>
              <a:rPr lang="ru-RU" b="1" dirty="0"/>
              <a:t> та </a:t>
            </a:r>
            <a:r>
              <a:rPr lang="ru-RU" b="1" dirty="0" err="1"/>
              <a:t>соціальних</a:t>
            </a:r>
            <a:r>
              <a:rPr lang="ru-RU" b="1" dirty="0"/>
              <a:t> мереж </a:t>
            </a:r>
            <a:r>
              <a:rPr lang="ru-RU" b="1" dirty="0" err="1"/>
              <a:t>можливість</a:t>
            </a:r>
            <a:r>
              <a:rPr lang="ru-RU" b="1" dirty="0"/>
              <a:t> </a:t>
            </a:r>
            <a:r>
              <a:rPr lang="ru-RU" b="1" dirty="0" err="1"/>
              <a:t>якісно</a:t>
            </a:r>
            <a:r>
              <a:rPr lang="ru-RU" b="1" dirty="0"/>
              <a:t> </a:t>
            </a:r>
            <a:r>
              <a:rPr lang="ru-RU" b="1" dirty="0" err="1"/>
              <a:t>створити</a:t>
            </a:r>
            <a:r>
              <a:rPr lang="ru-RU" b="1" dirty="0"/>
              <a:t> </a:t>
            </a:r>
            <a:r>
              <a:rPr lang="ru-RU" b="1" dirty="0" err="1"/>
              <a:t>особистий</a:t>
            </a:r>
            <a:r>
              <a:rPr lang="ru-RU" b="1" dirty="0"/>
              <a:t> бренд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кожен</a:t>
            </a:r>
            <a:r>
              <a:rPr lang="ru-RU" b="1" dirty="0"/>
              <a:t> –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голови</a:t>
            </a:r>
            <a:r>
              <a:rPr lang="ru-RU" b="1" dirty="0"/>
              <a:t> </a:t>
            </a:r>
            <a:r>
              <a:rPr lang="ru-RU" b="1" dirty="0" err="1"/>
              <a:t>інвестиційної</a:t>
            </a:r>
            <a:r>
              <a:rPr lang="ru-RU" b="1" dirty="0"/>
              <a:t> </a:t>
            </a:r>
            <a:r>
              <a:rPr lang="ru-RU" b="1" dirty="0" err="1"/>
              <a:t>компанії</a:t>
            </a:r>
            <a:r>
              <a:rPr lang="ru-RU" b="1" dirty="0"/>
              <a:t> до </a:t>
            </a:r>
            <a:r>
              <a:rPr lang="ru-RU" b="1" dirty="0" err="1"/>
              <a:t>людини</a:t>
            </a:r>
            <a:r>
              <a:rPr lang="ru-RU" b="1" dirty="0"/>
              <a:t>, яка </a:t>
            </a:r>
            <a:r>
              <a:rPr lang="ru-RU" b="1" dirty="0" err="1"/>
              <a:t>має</a:t>
            </a:r>
            <a:r>
              <a:rPr lang="ru-RU" b="1" dirty="0"/>
              <a:t> магазин </a:t>
            </a:r>
            <a:r>
              <a:rPr lang="ru-RU" b="1" dirty="0" err="1"/>
              <a:t>свічок</a:t>
            </a:r>
            <a:r>
              <a:rPr lang="ru-RU" b="1" dirty="0"/>
              <a:t> в </a:t>
            </a:r>
            <a:r>
              <a:rPr lang="en-US" b="1" dirty="0"/>
              <a:t>Instagram </a:t>
            </a:r>
            <a:r>
              <a:rPr lang="ru-RU" b="1" dirty="0"/>
              <a:t>на 200 </a:t>
            </a:r>
            <a:r>
              <a:rPr lang="ru-RU" b="1" dirty="0" err="1"/>
              <a:t>фоловерів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303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“ОСОБИСТИЙ БРЕНД – ЦЕ НЕ ТЕ, ЩО ВИ ГОВОРИТЕ ПРО СЕБЕ. ЦЕ ТЕ, ЩО ДУМАЮТЬ ПРО ВАС </a:t>
            </a:r>
            <a:r>
              <a:rPr lang="ru-RU" sz="2800" b="1" dirty="0" smtClean="0"/>
              <a:t>ІНШІ”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“</a:t>
            </a:r>
            <a:r>
              <a:rPr lang="ru-RU" dirty="0" err="1"/>
              <a:t>особистий</a:t>
            </a:r>
            <a:r>
              <a:rPr lang="ru-RU" dirty="0"/>
              <a:t> бренд” </a:t>
            </a:r>
            <a:r>
              <a:rPr lang="ru-RU" dirty="0" err="1"/>
              <a:t>ужив</a:t>
            </a:r>
            <a:r>
              <a:rPr lang="ru-RU" dirty="0"/>
              <a:t>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автор Том </a:t>
            </a:r>
            <a:r>
              <a:rPr lang="ru-RU" dirty="0" err="1"/>
              <a:t>Пітерс</a:t>
            </a:r>
            <a:r>
              <a:rPr lang="ru-RU" dirty="0"/>
              <a:t> у 1997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Щоправда</a:t>
            </a:r>
            <a:r>
              <a:rPr lang="ru-RU" dirty="0"/>
              <a:t>, в </a:t>
            </a:r>
            <a:r>
              <a:rPr lang="ru-RU" dirty="0" err="1"/>
              <a:t>американській</a:t>
            </a:r>
            <a:r>
              <a:rPr lang="ru-RU" dirty="0"/>
              <a:t> </a:t>
            </a:r>
            <a:r>
              <a:rPr lang="ru-RU" dirty="0" err="1"/>
              <a:t>бізнес-літературі</a:t>
            </a:r>
            <a:r>
              <a:rPr lang="ru-RU" dirty="0"/>
              <a:t> </a:t>
            </a:r>
            <a:r>
              <a:rPr lang="ru-RU" dirty="0" err="1"/>
              <a:t>схожі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з’явилися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1930-х роках. </a:t>
            </a:r>
            <a:r>
              <a:rPr lang="ru-RU" dirty="0" err="1"/>
              <a:t>Згодом</a:t>
            </a:r>
            <a:r>
              <a:rPr lang="ru-RU" dirty="0"/>
              <a:t> почало </a:t>
            </a:r>
            <a:r>
              <a:rPr lang="ru-RU" dirty="0" err="1"/>
              <a:t>з’являтися</a:t>
            </a:r>
            <a:r>
              <a:rPr lang="ru-RU" dirty="0"/>
              <a:t> все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формулювань</a:t>
            </a:r>
            <a:r>
              <a:rPr lang="ru-RU" dirty="0"/>
              <a:t> про бренд </a:t>
            </a:r>
            <a:r>
              <a:rPr lang="ru-RU" dirty="0" err="1"/>
              <a:t>особистості</a:t>
            </a:r>
            <a:r>
              <a:rPr lang="ru-RU" dirty="0"/>
              <a:t>.</a:t>
            </a:r>
          </a:p>
          <a:p>
            <a:pPr fontAlgn="base"/>
            <a:r>
              <a:rPr lang="ru-RU" dirty="0" smtClean="0"/>
              <a:t>Зародившись </a:t>
            </a:r>
            <a:r>
              <a:rPr lang="ru-RU" dirty="0"/>
              <a:t>у США, </a:t>
            </a:r>
            <a:r>
              <a:rPr lang="ru-RU" dirty="0" err="1"/>
              <a:t>особистий</a:t>
            </a:r>
            <a:r>
              <a:rPr lang="ru-RU" dirty="0"/>
              <a:t> бренд </a:t>
            </a:r>
            <a:r>
              <a:rPr lang="ru-RU" dirty="0" err="1"/>
              <a:t>одразу</a:t>
            </a:r>
            <a:r>
              <a:rPr lang="ru-RU" dirty="0"/>
              <a:t> </a:t>
            </a:r>
            <a:r>
              <a:rPr lang="ru-RU" dirty="0" err="1"/>
              <a:t>знайшов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бізнес-середовищі</a:t>
            </a:r>
            <a:r>
              <a:rPr lang="ru-RU" dirty="0"/>
              <a:t> країни.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власники</a:t>
            </a:r>
            <a:r>
              <a:rPr lang="ru-RU" dirty="0"/>
              <a:t> </a:t>
            </a:r>
            <a:r>
              <a:rPr lang="ru-RU" dirty="0" err="1"/>
              <a:t>корпорацій</a:t>
            </a:r>
            <a:r>
              <a:rPr lang="ru-RU" dirty="0"/>
              <a:t>, </a:t>
            </a:r>
            <a:r>
              <a:rPr lang="ru-RU" dirty="0" err="1"/>
              <a:t>артисти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знаменитості</a:t>
            </a:r>
            <a:r>
              <a:rPr lang="ru-RU" dirty="0"/>
              <a:t>. Дональд Трамп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прізвище</a:t>
            </a:r>
            <a:r>
              <a:rPr lang="ru-RU" dirty="0"/>
              <a:t> на </a:t>
            </a:r>
            <a:r>
              <a:rPr lang="ru-RU" dirty="0" err="1"/>
              <a:t>нерухомості</a:t>
            </a:r>
            <a:r>
              <a:rPr lang="ru-RU" dirty="0"/>
              <a:t> та </a:t>
            </a:r>
            <a:r>
              <a:rPr lang="ru-RU" dirty="0" err="1"/>
              <a:t>підприємствах</a:t>
            </a:r>
            <a:r>
              <a:rPr lang="ru-RU" dirty="0"/>
              <a:t> (</a:t>
            </a:r>
            <a:r>
              <a:rPr lang="en-US" dirty="0"/>
              <a:t>Trump Tower).</a:t>
            </a:r>
          </a:p>
          <a:p>
            <a:pPr fontAlgn="base"/>
            <a:r>
              <a:rPr lang="ru-RU" dirty="0" err="1"/>
              <a:t>Знаменитості</a:t>
            </a:r>
            <a:r>
              <a:rPr lang="ru-RU" dirty="0"/>
              <a:t>, як-от родина </a:t>
            </a:r>
            <a:r>
              <a:rPr lang="ru-RU" dirty="0" err="1"/>
              <a:t>Кардаш’ян</a:t>
            </a:r>
            <a:r>
              <a:rPr lang="ru-RU" dirty="0"/>
              <a:t>, </a:t>
            </a:r>
            <a:r>
              <a:rPr lang="ru-RU" dirty="0" err="1"/>
              <a:t>користуються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соціальним</a:t>
            </a:r>
            <a:r>
              <a:rPr lang="ru-RU" dirty="0"/>
              <a:t> статусом для просування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 і косметики у </a:t>
            </a:r>
            <a:r>
              <a:rPr lang="ru-RU" dirty="0" err="1"/>
              <a:t>співпраці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брендами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успішний</a:t>
            </a:r>
            <a:r>
              <a:rPr lang="ru-RU" dirty="0"/>
              <a:t>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професіонал</a:t>
            </a:r>
            <a:r>
              <a:rPr lang="ru-RU" dirty="0"/>
              <a:t> створив та “продав”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імідж</a:t>
            </a:r>
            <a:r>
              <a:rPr lang="ru-RU" dirty="0"/>
              <a:t>,  </a:t>
            </a:r>
            <a:r>
              <a:rPr lang="ru-RU" dirty="0" err="1"/>
              <a:t>відточуваний</a:t>
            </a:r>
            <a:r>
              <a:rPr lang="ru-RU" dirty="0"/>
              <a:t> роками.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830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635896" y="476672"/>
            <a:ext cx="5508104" cy="612068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err="1"/>
              <a:t>Особистий</a:t>
            </a:r>
            <a:r>
              <a:rPr lang="ru-RU" dirty="0"/>
              <a:t> бренд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сформований</a:t>
            </a:r>
            <a:r>
              <a:rPr lang="ru-RU" dirty="0"/>
              <a:t> </a:t>
            </a:r>
            <a:r>
              <a:rPr lang="ru-RU" dirty="0" err="1"/>
              <a:t>імідж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Простими</a:t>
            </a:r>
            <a:r>
              <a:rPr lang="ru-RU" dirty="0"/>
              <a:t> словами, </a:t>
            </a:r>
            <a:r>
              <a:rPr lang="ru-RU" dirty="0" err="1"/>
              <a:t>це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про вас </a:t>
            </a:r>
            <a:r>
              <a:rPr lang="ru-RU" dirty="0" err="1"/>
              <a:t>думають</a:t>
            </a:r>
            <a:r>
              <a:rPr lang="ru-RU" dirty="0"/>
              <a:t> та </a:t>
            </a:r>
            <a:r>
              <a:rPr lang="ru-RU" dirty="0" err="1"/>
              <a:t>говорять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люди, і </a:t>
            </a:r>
            <a:r>
              <a:rPr lang="ru-RU" dirty="0" err="1"/>
              <a:t>чому</a:t>
            </a:r>
            <a:r>
              <a:rPr lang="ru-RU" dirty="0"/>
              <a:t> вони вам </a:t>
            </a:r>
            <a:r>
              <a:rPr lang="ru-RU" dirty="0" err="1"/>
              <a:t>довіряють</a:t>
            </a:r>
            <a:r>
              <a:rPr lang="ru-RU" dirty="0"/>
              <a:t>. У сучасному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перемагають</a:t>
            </a:r>
            <a:r>
              <a:rPr lang="ru-RU" dirty="0"/>
              <a:t> бренди “з </a:t>
            </a:r>
            <a:r>
              <a:rPr lang="ru-RU" dirty="0" err="1"/>
              <a:t>обличчям</a:t>
            </a:r>
            <a:r>
              <a:rPr lang="ru-RU" dirty="0"/>
              <a:t>”. Ми </a:t>
            </a:r>
            <a:r>
              <a:rPr lang="ru-RU" dirty="0" err="1"/>
              <a:t>більше</a:t>
            </a:r>
            <a:r>
              <a:rPr lang="ru-RU" dirty="0"/>
              <a:t> не </a:t>
            </a:r>
            <a:r>
              <a:rPr lang="ru-RU" dirty="0" err="1"/>
              <a:t>користуємось</a:t>
            </a:r>
            <a:r>
              <a:rPr lang="ru-RU" dirty="0"/>
              <a:t> просто банком, ми </a:t>
            </a:r>
            <a:r>
              <a:rPr lang="ru-RU" dirty="0" err="1"/>
              <a:t>йдемо</a:t>
            </a:r>
            <a:r>
              <a:rPr lang="ru-RU" dirty="0"/>
              <a:t> в банк </a:t>
            </a:r>
            <a:r>
              <a:rPr lang="ru-RU" dirty="0" err="1"/>
              <a:t>Дубілета</a:t>
            </a:r>
            <a:r>
              <a:rPr lang="ru-RU" dirty="0"/>
              <a:t>, </a:t>
            </a:r>
            <a:r>
              <a:rPr lang="ru-RU" dirty="0" err="1"/>
              <a:t>їмо</a:t>
            </a:r>
            <a:r>
              <a:rPr lang="ru-RU" dirty="0"/>
              <a:t> у </a:t>
            </a:r>
            <a:r>
              <a:rPr lang="ru-RU" dirty="0" err="1"/>
              <a:t>Кацуріних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Особистий</a:t>
            </a:r>
            <a:r>
              <a:rPr lang="ru-RU" dirty="0"/>
              <a:t> бренд </a:t>
            </a:r>
            <a:r>
              <a:rPr lang="ru-RU" dirty="0" err="1"/>
              <a:t>потрібен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хоче</a:t>
            </a:r>
            <a:r>
              <a:rPr lang="ru-RU" dirty="0"/>
              <a:t> бути </a:t>
            </a:r>
            <a:r>
              <a:rPr lang="ru-RU" dirty="0" err="1"/>
              <a:t>експертом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пов’язаний</a:t>
            </a:r>
            <a:r>
              <a:rPr lang="ru-RU" dirty="0"/>
              <a:t> з </a:t>
            </a:r>
            <a:r>
              <a:rPr lang="ru-RU" dirty="0" err="1"/>
              <a:t>бізнесом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з </a:t>
            </a:r>
            <a:r>
              <a:rPr lang="ru-RU" dirty="0" err="1"/>
              <a:t>візуальної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, </a:t>
            </a:r>
            <a:r>
              <a:rPr lang="ru-RU" dirty="0" err="1"/>
              <a:t>цілей</a:t>
            </a:r>
            <a:r>
              <a:rPr lang="ru-RU" dirty="0"/>
              <a:t>, </a:t>
            </a:r>
            <a:r>
              <a:rPr lang="ru-RU" dirty="0" err="1"/>
              <a:t>глобальної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, </a:t>
            </a:r>
            <a:r>
              <a:rPr lang="ru-RU" dirty="0" err="1"/>
              <a:t>меседжів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прагне</a:t>
            </a:r>
            <a:r>
              <a:rPr lang="ru-RU" dirty="0"/>
              <a:t> донести </a:t>
            </a:r>
            <a:r>
              <a:rPr lang="ru-RU" dirty="0" err="1"/>
              <a:t>людина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3623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00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Кому й </a:t>
            </a:r>
            <a:r>
              <a:rPr lang="ru-RU" b="1" dirty="0" err="1"/>
              <a:t>навіщо</a:t>
            </a:r>
            <a:r>
              <a:rPr lang="ru-RU" b="1" dirty="0"/>
              <a:t> </a:t>
            </a:r>
            <a:r>
              <a:rPr lang="ru-RU" b="1" dirty="0" err="1"/>
              <a:t>потрібний</a:t>
            </a:r>
            <a:r>
              <a:rPr lang="ru-RU" b="1" dirty="0"/>
              <a:t> </a:t>
            </a:r>
            <a:r>
              <a:rPr lang="ru-RU" b="1" dirty="0" err="1"/>
              <a:t>особистий</a:t>
            </a:r>
            <a:r>
              <a:rPr lang="ru-RU" b="1" dirty="0"/>
              <a:t> </a:t>
            </a:r>
            <a:r>
              <a:rPr lang="ru-RU" b="1" dirty="0" smtClean="0"/>
              <a:t>бренд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90158"/>
            <a:ext cx="8229600" cy="114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800350"/>
            <a:ext cx="78962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4644" y="1340768"/>
            <a:ext cx="75057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Особистий</a:t>
            </a:r>
            <a:r>
              <a:rPr lang="ru-RU" dirty="0"/>
              <a:t> бренд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бажаний</a:t>
            </a:r>
            <a:r>
              <a:rPr lang="ru-RU" dirty="0"/>
              <a:t> образ для </a:t>
            </a:r>
            <a:r>
              <a:rPr lang="ru-RU" dirty="0" err="1"/>
              <a:t>аудиторії</a:t>
            </a:r>
            <a:r>
              <a:rPr lang="ru-RU" dirty="0"/>
              <a:t>,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просунути</a:t>
            </a:r>
            <a:r>
              <a:rPr lang="ru-RU" dirty="0"/>
              <a:t> </a:t>
            </a:r>
            <a:r>
              <a:rPr lang="ru-RU" dirty="0" err="1"/>
              <a:t>якусь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і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монетизувати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модний</a:t>
            </a:r>
            <a:r>
              <a:rPr lang="ru-RU" dirty="0"/>
              <a:t> </a:t>
            </a:r>
            <a:r>
              <a:rPr lang="ru-RU" dirty="0" err="1"/>
              <a:t>блогер</a:t>
            </a:r>
            <a:r>
              <a:rPr lang="ru-RU" dirty="0"/>
              <a:t> для </a:t>
            </a:r>
            <a:r>
              <a:rPr lang="ru-RU" dirty="0" err="1"/>
              <a:t>розумних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Майя </a:t>
            </a:r>
            <a:r>
              <a:rPr lang="ru-RU" dirty="0" err="1"/>
              <a:t>Тульчинська</a:t>
            </a:r>
            <a:r>
              <a:rPr lang="ru-RU" dirty="0"/>
              <a:t> написала книгу, проводить </a:t>
            </a:r>
            <a:r>
              <a:rPr lang="ru-RU" dirty="0" err="1"/>
              <a:t>зустрічі</a:t>
            </a:r>
            <a:r>
              <a:rPr lang="ru-RU" dirty="0"/>
              <a:t> з </a:t>
            </a:r>
            <a:r>
              <a:rPr lang="ru-RU" dirty="0" err="1"/>
              <a:t>підписницями</a:t>
            </a:r>
            <a:r>
              <a:rPr lang="ru-RU" dirty="0"/>
              <a:t> й </a:t>
            </a:r>
            <a:r>
              <a:rPr lang="ru-RU" dirty="0" err="1"/>
              <a:t>відкрила</a:t>
            </a:r>
            <a:r>
              <a:rPr lang="ru-RU" dirty="0"/>
              <a:t> </a:t>
            </a:r>
            <a:r>
              <a:rPr lang="ru-RU" dirty="0" err="1"/>
              <a:t>крамничку</a:t>
            </a:r>
            <a:r>
              <a:rPr lang="ru-RU" dirty="0"/>
              <a:t> з натуральною </a:t>
            </a:r>
            <a:r>
              <a:rPr lang="ru-RU" dirty="0" err="1"/>
              <a:t>косметикою</a:t>
            </a:r>
            <a:r>
              <a:rPr lang="ru-RU" dirty="0"/>
              <a:t> </a:t>
            </a:r>
            <a:r>
              <a:rPr lang="ru-RU" dirty="0" err="1"/>
              <a:t>ручної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2923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Кіт Степан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18449"/>
            <a:ext cx="6693594" cy="323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30534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психологів</a:t>
            </a:r>
            <a:r>
              <a:rPr lang="ru-RU" dirty="0"/>
              <a:t>, </a:t>
            </a:r>
            <a:r>
              <a:rPr lang="ru-RU" dirty="0" err="1"/>
              <a:t>коучів</a:t>
            </a:r>
            <a:r>
              <a:rPr lang="ru-RU" dirty="0"/>
              <a:t> та </a:t>
            </a:r>
            <a:r>
              <a:rPr lang="ru-RU" dirty="0" err="1"/>
              <a:t>фотографів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конкуренція</a:t>
            </a:r>
            <a:r>
              <a:rPr lang="ru-RU" dirty="0"/>
              <a:t>, але той, </a:t>
            </a:r>
            <a:r>
              <a:rPr lang="ru-RU" dirty="0" err="1"/>
              <a:t>хто</a:t>
            </a:r>
            <a:r>
              <a:rPr lang="ru-RU" dirty="0"/>
              <a:t> створив </a:t>
            </a:r>
            <a:r>
              <a:rPr lang="ru-RU" dirty="0" err="1"/>
              <a:t>сильний</a:t>
            </a:r>
            <a:r>
              <a:rPr lang="ru-RU" dirty="0"/>
              <a:t> </a:t>
            </a:r>
            <a:r>
              <a:rPr lang="ru-RU" dirty="0" err="1"/>
              <a:t>особистий</a:t>
            </a:r>
            <a:r>
              <a:rPr lang="ru-RU" dirty="0"/>
              <a:t> бренд,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знайде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поціновувача</a:t>
            </a:r>
            <a:r>
              <a:rPr lang="ru-RU" dirty="0"/>
              <a:t>. Шанс бути </a:t>
            </a:r>
            <a:r>
              <a:rPr lang="ru-RU" dirty="0" err="1"/>
              <a:t>поміченим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казати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звичайнісінькій</a:t>
            </a:r>
            <a:r>
              <a:rPr lang="ru-RU" dirty="0"/>
              <a:t> — </a:t>
            </a:r>
            <a:r>
              <a:rPr lang="ru-RU" dirty="0" err="1"/>
              <a:t>принаймні</a:t>
            </a:r>
            <a:r>
              <a:rPr lang="ru-RU" dirty="0"/>
              <a:t> на перший </a:t>
            </a:r>
            <a:r>
              <a:rPr lang="ru-RU" dirty="0" err="1"/>
              <a:t>погляд</a:t>
            </a:r>
            <a:r>
              <a:rPr lang="ru-RU" dirty="0"/>
              <a:t> — </a:t>
            </a:r>
            <a:r>
              <a:rPr lang="ru-RU" b="1" dirty="0" err="1"/>
              <a:t>кіт</a:t>
            </a:r>
            <a:r>
              <a:rPr lang="ru-RU" b="1" dirty="0"/>
              <a:t> Степан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понад</a:t>
            </a:r>
            <a:r>
              <a:rPr lang="ru-RU" b="1" dirty="0"/>
              <a:t> </a:t>
            </a:r>
            <a:r>
              <a:rPr lang="ru-RU" b="1" dirty="0" err="1"/>
              <a:t>мільон</a:t>
            </a:r>
            <a:r>
              <a:rPr lang="ru-RU" b="1" dirty="0"/>
              <a:t> </a:t>
            </a:r>
            <a:r>
              <a:rPr lang="ru-RU" b="1" dirty="0" err="1"/>
              <a:t>підписників</a:t>
            </a:r>
            <a:r>
              <a:rPr lang="ru-RU" b="1" dirty="0"/>
              <a:t>. </a:t>
            </a:r>
            <a:r>
              <a:rPr lang="ru-RU" dirty="0" err="1"/>
              <a:t>Власниця</a:t>
            </a:r>
            <a:r>
              <a:rPr lang="ru-RU" dirty="0"/>
              <a:t> кота і </a:t>
            </a:r>
            <a:r>
              <a:rPr lang="ru-RU" dirty="0" err="1"/>
              <a:t>адміністраторка</a:t>
            </a:r>
            <a:r>
              <a:rPr lang="ru-RU" dirty="0"/>
              <a:t> </a:t>
            </a:r>
            <a:r>
              <a:rPr lang="ru-RU" dirty="0" err="1"/>
              <a:t>акаунту</a:t>
            </a:r>
            <a:r>
              <a:rPr lang="ru-RU" dirty="0"/>
              <a:t> </a:t>
            </a:r>
            <a:r>
              <a:rPr lang="ru-RU" dirty="0" err="1"/>
              <a:t>виробила</a:t>
            </a:r>
            <a:r>
              <a:rPr lang="ru-RU" dirty="0"/>
              <a:t> </a:t>
            </a:r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унікальний</a:t>
            </a:r>
            <a:r>
              <a:rPr lang="ru-RU" dirty="0"/>
              <a:t> стиль,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b="1" dirty="0"/>
              <a:t>на</a:t>
            </a:r>
            <a:r>
              <a:rPr lang="ru-RU" dirty="0"/>
              <a:t> </a:t>
            </a:r>
            <a:r>
              <a:rPr lang="ru-RU" b="1" dirty="0"/>
              <a:t>кота </a:t>
            </a:r>
            <a:r>
              <a:rPr lang="ru-RU" b="1" dirty="0" err="1"/>
              <a:t>навіть</a:t>
            </a:r>
            <a:r>
              <a:rPr lang="ru-RU" b="1" dirty="0"/>
              <a:t> </a:t>
            </a:r>
            <a:r>
              <a:rPr lang="ru-RU" b="1" dirty="0" err="1"/>
              <a:t>звернув</a:t>
            </a:r>
            <a:r>
              <a:rPr lang="ru-RU" b="1" dirty="0"/>
              <a:t> </a:t>
            </a:r>
            <a:r>
              <a:rPr lang="ru-RU" b="1" dirty="0" err="1"/>
              <a:t>увагу</a:t>
            </a:r>
            <a:r>
              <a:rPr lang="ru-RU" b="1" dirty="0"/>
              <a:t> </a:t>
            </a:r>
            <a:r>
              <a:rPr lang="ru-RU" b="1" dirty="0" err="1"/>
              <a:t>модний</a:t>
            </a:r>
            <a:r>
              <a:rPr lang="ru-RU" b="1" dirty="0"/>
              <a:t> </a:t>
            </a:r>
            <a:r>
              <a:rPr lang="ru-RU" b="1" dirty="0" err="1"/>
              <a:t>дім</a:t>
            </a:r>
            <a:r>
              <a:rPr lang="ru-RU" b="1" dirty="0"/>
              <a:t> </a:t>
            </a:r>
            <a:r>
              <a:rPr lang="en-US" b="1" dirty="0"/>
              <a:t>Valentino.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кіт</a:t>
            </a:r>
            <a:r>
              <a:rPr lang="ru-RU" dirty="0"/>
              <a:t> став </a:t>
            </a:r>
            <a:r>
              <a:rPr lang="ru-RU" dirty="0" err="1"/>
              <a:t>отримав</a:t>
            </a:r>
            <a:r>
              <a:rPr lang="ru-RU" dirty="0"/>
              <a:t> першу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нагороду</a:t>
            </a:r>
            <a:r>
              <a:rPr lang="ru-RU" dirty="0"/>
              <a:t> </a:t>
            </a:r>
            <a:r>
              <a:rPr lang="ru-RU" dirty="0" err="1"/>
              <a:t>блогерів</a:t>
            </a:r>
            <a:r>
              <a:rPr lang="ru-RU" dirty="0"/>
              <a:t> </a:t>
            </a:r>
            <a:r>
              <a:rPr lang="en-US" dirty="0"/>
              <a:t>World Influencers and Bloggers Awards </a:t>
            </a:r>
            <a:r>
              <a:rPr lang="ru-RU" dirty="0"/>
              <a:t>і став </a:t>
            </a:r>
            <a:r>
              <a:rPr lang="ru-RU" dirty="0" err="1"/>
              <a:t>амбасадором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1687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Коли </a:t>
            </a:r>
            <a:r>
              <a:rPr lang="ru-RU" dirty="0" err="1"/>
              <a:t>створенням</a:t>
            </a:r>
            <a:r>
              <a:rPr lang="ru-RU" dirty="0"/>
              <a:t> </a:t>
            </a:r>
            <a:r>
              <a:rPr lang="ru-RU" dirty="0" err="1"/>
              <a:t>особистого</a:t>
            </a:r>
            <a:r>
              <a:rPr lang="ru-RU" dirty="0"/>
              <a:t> бренду не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2859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Формування </a:t>
            </a:r>
            <a:r>
              <a:rPr lang="ru-RU" dirty="0" err="1"/>
              <a:t>особистого</a:t>
            </a:r>
            <a:r>
              <a:rPr lang="ru-RU" dirty="0"/>
              <a:t> бренду — </a:t>
            </a:r>
            <a:r>
              <a:rPr lang="ru-RU" dirty="0" err="1"/>
              <a:t>трудомісткий</a:t>
            </a:r>
            <a:r>
              <a:rPr lang="ru-RU" dirty="0"/>
              <a:t> та </a:t>
            </a:r>
            <a:r>
              <a:rPr lang="ru-RU" dirty="0" err="1"/>
              <a:t>недешевий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. Не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«так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».</a:t>
            </a:r>
          </a:p>
          <a:p>
            <a:endParaRPr lang="ru-RU" dirty="0"/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не </a:t>
            </a:r>
            <a:r>
              <a:rPr lang="ru-RU" dirty="0" err="1"/>
              <a:t>бажаєте</a:t>
            </a:r>
            <a:r>
              <a:rPr lang="ru-RU" dirty="0"/>
              <a:t> </a:t>
            </a:r>
            <a:r>
              <a:rPr lang="ru-RU" dirty="0" err="1"/>
              <a:t>привертати</a:t>
            </a:r>
            <a:r>
              <a:rPr lang="ru-RU" dirty="0"/>
              <a:t> до себе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, </a:t>
            </a:r>
            <a:r>
              <a:rPr lang="ru-RU" dirty="0" err="1"/>
              <a:t>хочете</a:t>
            </a:r>
            <a:r>
              <a:rPr lang="ru-RU" dirty="0"/>
              <a:t> </a:t>
            </a:r>
            <a:r>
              <a:rPr lang="ru-RU" dirty="0" err="1"/>
              <a:t>залишитися</a:t>
            </a:r>
            <a:r>
              <a:rPr lang="ru-RU" dirty="0"/>
              <a:t> в </a:t>
            </a:r>
            <a:r>
              <a:rPr lang="ru-RU" dirty="0" err="1"/>
              <a:t>тіні</a:t>
            </a:r>
            <a:r>
              <a:rPr lang="ru-RU" dirty="0"/>
              <a:t>, </a:t>
            </a:r>
            <a:r>
              <a:rPr lang="ru-RU" dirty="0" err="1"/>
              <a:t>розвиток</a:t>
            </a:r>
            <a:r>
              <a:rPr lang="ru-RU" dirty="0"/>
              <a:t> персонального бренду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сенсу</a:t>
            </a:r>
            <a:r>
              <a:rPr lang="ru-RU" dirty="0"/>
              <a:t>. </a:t>
            </a:r>
            <a:r>
              <a:rPr lang="ru-RU" dirty="0" err="1"/>
              <a:t>Аналогічно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у вас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у </a:t>
            </a:r>
            <a:r>
              <a:rPr lang="ru-RU" dirty="0" err="1"/>
              <a:t>професійному</a:t>
            </a:r>
            <a:r>
              <a:rPr lang="ru-RU" dirty="0"/>
              <a:t> </a:t>
            </a:r>
            <a:r>
              <a:rPr lang="ru-RU" dirty="0" err="1"/>
              <a:t>плані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не </a:t>
            </a:r>
            <a:r>
              <a:rPr lang="ru-RU" dirty="0" err="1"/>
              <a:t>плануєте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прорив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Для </a:t>
            </a:r>
            <a:r>
              <a:rPr lang="ru-RU" dirty="0" err="1"/>
              <a:t>власників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зазначимо</a:t>
            </a:r>
            <a:r>
              <a:rPr lang="ru-RU" dirty="0"/>
              <a:t>: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клієнти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взаємодіють</a:t>
            </a:r>
            <a:r>
              <a:rPr lang="ru-RU" dirty="0"/>
              <a:t> не з вами, а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співробітниками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не є причиною </a:t>
            </a:r>
            <a:r>
              <a:rPr lang="ru-RU" dirty="0" err="1"/>
              <a:t>відмовитися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особистого</a:t>
            </a:r>
            <a:r>
              <a:rPr lang="ru-RU" dirty="0"/>
              <a:t> бренду.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завоюєте</a:t>
            </a:r>
            <a:r>
              <a:rPr lang="ru-RU" dirty="0"/>
              <a:t> </a:t>
            </a:r>
            <a:r>
              <a:rPr lang="ru-RU" dirty="0" err="1"/>
              <a:t>довіру</a:t>
            </a:r>
            <a:r>
              <a:rPr lang="ru-RU" dirty="0"/>
              <a:t> та </a:t>
            </a:r>
            <a:r>
              <a:rPr lang="ru-RU" dirty="0" err="1"/>
              <a:t>лояльність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, люди охоче </a:t>
            </a:r>
            <a:r>
              <a:rPr lang="ru-RU" dirty="0" err="1"/>
              <a:t>йдуть</a:t>
            </a:r>
            <a:r>
              <a:rPr lang="ru-RU" dirty="0"/>
              <a:t> у </a:t>
            </a: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центри</a:t>
            </a:r>
            <a:r>
              <a:rPr lang="ru-RU" dirty="0"/>
              <a:t>, </a:t>
            </a:r>
            <a:r>
              <a:rPr lang="ru-RU" dirty="0" err="1"/>
              <a:t>салони</a:t>
            </a:r>
            <a:r>
              <a:rPr lang="ru-RU" dirty="0"/>
              <a:t>, </a:t>
            </a:r>
            <a:r>
              <a:rPr lang="ru-RU" dirty="0" err="1"/>
              <a:t>шоуруми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персональний</a:t>
            </a:r>
            <a:r>
              <a:rPr lang="ru-RU" dirty="0"/>
              <a:t> бренд </a:t>
            </a:r>
            <a:r>
              <a:rPr lang="ru-RU" dirty="0" err="1"/>
              <a:t>легше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бренд </a:t>
            </a:r>
            <a:r>
              <a:rPr lang="ru-RU" dirty="0" err="1"/>
              <a:t>фірми</a:t>
            </a:r>
            <a:r>
              <a:rPr lang="ru-RU" dirty="0"/>
              <a:t> — </a:t>
            </a:r>
            <a:r>
              <a:rPr lang="ru-RU" dirty="0" err="1"/>
              <a:t>людина</a:t>
            </a:r>
            <a:r>
              <a:rPr lang="ru-RU" dirty="0"/>
              <a:t>,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в </a:t>
            </a:r>
            <a:r>
              <a:rPr lang="ru-RU" dirty="0" err="1"/>
              <a:t>соцмережах</a:t>
            </a:r>
            <a:r>
              <a:rPr lang="ru-RU" dirty="0"/>
              <a:t>,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прихильності</a:t>
            </a:r>
            <a:r>
              <a:rPr lang="ru-RU" dirty="0"/>
              <a:t>.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імідж</a:t>
            </a:r>
            <a:r>
              <a:rPr lang="ru-RU" dirty="0"/>
              <a:t> </a:t>
            </a:r>
            <a:r>
              <a:rPr lang="ru-RU" dirty="0" err="1"/>
              <a:t>власника</a:t>
            </a:r>
            <a:r>
              <a:rPr lang="ru-RU" dirty="0"/>
              <a:t> переноситься на образ </a:t>
            </a:r>
            <a:r>
              <a:rPr lang="ru-RU" dirty="0" err="1"/>
              <a:t>компанії</a:t>
            </a:r>
            <a:r>
              <a:rPr lang="ru-RU" dirty="0"/>
              <a:t>. </a:t>
            </a:r>
            <a:r>
              <a:rPr lang="ru-RU" dirty="0" err="1"/>
              <a:t>Втім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не </a:t>
            </a:r>
            <a:r>
              <a:rPr lang="ru-RU" dirty="0" err="1"/>
              <a:t>готові</a:t>
            </a:r>
            <a:r>
              <a:rPr lang="ru-RU" dirty="0"/>
              <a:t> </a:t>
            </a:r>
            <a:r>
              <a:rPr lang="ru-RU" dirty="0" err="1"/>
              <a:t>вкладати</a:t>
            </a:r>
            <a:r>
              <a:rPr lang="ru-RU" dirty="0"/>
              <a:t> час і </a:t>
            </a:r>
            <a:r>
              <a:rPr lang="ru-RU" dirty="0" err="1"/>
              <a:t>гроші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не </a:t>
            </a:r>
            <a:r>
              <a:rPr lang="ru-RU" dirty="0" err="1"/>
              <a:t>бачите</a:t>
            </a:r>
            <a:r>
              <a:rPr lang="ru-RU" dirty="0"/>
              <a:t> мети, </a:t>
            </a:r>
            <a:r>
              <a:rPr lang="ru-RU" dirty="0" err="1"/>
              <a:t>це</a:t>
            </a:r>
            <a:r>
              <a:rPr lang="ru-RU" dirty="0"/>
              <a:t> вам не </a:t>
            </a:r>
            <a:r>
              <a:rPr lang="ru-RU" dirty="0" err="1"/>
              <a:t>потрібно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1345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Як </a:t>
            </a:r>
            <a:r>
              <a:rPr lang="ru-RU" b="1" dirty="0" err="1"/>
              <a:t>створити</a:t>
            </a:r>
            <a:r>
              <a:rPr lang="ru-RU" b="1" dirty="0"/>
              <a:t> </a:t>
            </a:r>
            <a:r>
              <a:rPr lang="ru-RU" b="1" dirty="0" err="1"/>
              <a:t>власний</a:t>
            </a:r>
            <a:r>
              <a:rPr lang="ru-RU" b="1" dirty="0"/>
              <a:t> бренд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/>
              <a:t>визначтеся</a:t>
            </a:r>
            <a:r>
              <a:rPr lang="ru-RU" dirty="0"/>
              <a:t>, для </a:t>
            </a:r>
            <a:r>
              <a:rPr lang="ru-RU" dirty="0" err="1"/>
              <a:t>чого</a:t>
            </a:r>
            <a:r>
              <a:rPr lang="ru-RU" dirty="0"/>
              <a:t> вам </a:t>
            </a:r>
            <a:r>
              <a:rPr lang="ru-RU" dirty="0" err="1"/>
              <a:t>потрібен</a:t>
            </a:r>
            <a:r>
              <a:rPr lang="ru-RU" dirty="0"/>
              <a:t> </a:t>
            </a:r>
            <a:r>
              <a:rPr lang="ru-RU" dirty="0" err="1"/>
              <a:t>особистий</a:t>
            </a:r>
            <a:r>
              <a:rPr lang="ru-RU" dirty="0"/>
              <a:t> бренд, </a:t>
            </a:r>
            <a:r>
              <a:rPr lang="ru-RU" dirty="0" err="1"/>
              <a:t>чи</a:t>
            </a:r>
            <a:r>
              <a:rPr lang="ru-RU" dirty="0"/>
              <a:t> є </a:t>
            </a:r>
            <a:r>
              <a:rPr lang="ru-RU" dirty="0" err="1"/>
              <a:t>сенс</a:t>
            </a:r>
            <a:r>
              <a:rPr lang="ru-RU" dirty="0"/>
              <a:t>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у </a:t>
            </a:r>
            <a:r>
              <a:rPr lang="ru-RU" dirty="0" err="1"/>
              <a:t>вашому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відповідь</a:t>
            </a:r>
            <a:r>
              <a:rPr lang="ru-RU" dirty="0"/>
              <a:t> </a:t>
            </a:r>
            <a:r>
              <a:rPr lang="ru-RU" dirty="0" err="1"/>
              <a:t>ствердна</a:t>
            </a:r>
            <a:r>
              <a:rPr lang="ru-RU" dirty="0"/>
              <a:t>, переходимо до </a:t>
            </a:r>
            <a:r>
              <a:rPr lang="ru-RU" dirty="0" err="1"/>
              <a:t>етапів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606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Позиціювання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532859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Дайте </a:t>
            </a:r>
            <a:r>
              <a:rPr lang="ru-RU" dirty="0" err="1"/>
              <a:t>відповідь</a:t>
            </a:r>
            <a:r>
              <a:rPr lang="ru-RU" dirty="0"/>
              <a:t> на </a:t>
            </a:r>
            <a:r>
              <a:rPr lang="ru-RU" dirty="0" err="1"/>
              <a:t>запитання</a:t>
            </a:r>
            <a:r>
              <a:rPr lang="ru-RU" dirty="0"/>
              <a:t>: </a:t>
            </a:r>
            <a:r>
              <a:rPr lang="ru-RU" b="1" dirty="0" err="1"/>
              <a:t>хто</a:t>
            </a:r>
            <a:r>
              <a:rPr lang="ru-RU" b="1" dirty="0"/>
              <a:t> </a:t>
            </a:r>
            <a:r>
              <a:rPr lang="ru-RU" b="1" dirty="0" err="1"/>
              <a:t>ви</a:t>
            </a:r>
            <a:r>
              <a:rPr lang="ru-RU" b="1" dirty="0"/>
              <a:t>? Чим </a:t>
            </a:r>
            <a:r>
              <a:rPr lang="ru-RU" b="1" dirty="0" err="1"/>
              <a:t>ви</a:t>
            </a:r>
            <a:r>
              <a:rPr lang="ru-RU" b="1" dirty="0"/>
              <a:t> можете бути </a:t>
            </a:r>
            <a:r>
              <a:rPr lang="ru-RU" b="1" dirty="0" err="1"/>
              <a:t>корисним</a:t>
            </a:r>
            <a:r>
              <a:rPr lang="ru-RU" b="1" dirty="0"/>
              <a:t> людям? </a:t>
            </a:r>
            <a:r>
              <a:rPr lang="ru-RU" b="1" dirty="0" err="1"/>
              <a:t>Чого</a:t>
            </a:r>
            <a:r>
              <a:rPr lang="ru-RU" b="1" dirty="0"/>
              <a:t> </a:t>
            </a:r>
            <a:r>
              <a:rPr lang="ru-RU" b="1" dirty="0" err="1"/>
              <a:t>хочете</a:t>
            </a:r>
            <a:r>
              <a:rPr lang="ru-RU" b="1" dirty="0"/>
              <a:t> </a:t>
            </a:r>
            <a:r>
              <a:rPr lang="ru-RU" b="1" dirty="0" err="1"/>
              <a:t>досягти</a:t>
            </a:r>
            <a:r>
              <a:rPr lang="ru-RU" b="1" dirty="0"/>
              <a:t>? </a:t>
            </a:r>
            <a:r>
              <a:rPr lang="ru-RU" dirty="0" err="1"/>
              <a:t>Це</a:t>
            </a:r>
            <a:r>
              <a:rPr lang="ru-RU" dirty="0"/>
              <a:t> основа </a:t>
            </a:r>
            <a:r>
              <a:rPr lang="ru-RU" dirty="0" err="1"/>
              <a:t>позиціонування</a:t>
            </a:r>
            <a:r>
              <a:rPr lang="ru-RU" dirty="0"/>
              <a:t>.</a:t>
            </a:r>
          </a:p>
          <a:p>
            <a:r>
              <a:rPr lang="ru-RU" dirty="0"/>
              <a:t>Подумайте, </a:t>
            </a:r>
            <a:r>
              <a:rPr lang="ru-RU" b="1" dirty="0"/>
              <a:t>яке </a:t>
            </a:r>
            <a:r>
              <a:rPr lang="ru-RU" b="1" dirty="0" err="1"/>
              <a:t>місце</a:t>
            </a:r>
            <a:r>
              <a:rPr lang="ru-RU" b="1" dirty="0"/>
              <a:t> на ринку </a:t>
            </a:r>
            <a:r>
              <a:rPr lang="ru-RU" b="1" dirty="0" err="1"/>
              <a:t>ви</a:t>
            </a:r>
            <a:r>
              <a:rPr lang="ru-RU" b="1" dirty="0"/>
              <a:t> </a:t>
            </a:r>
            <a:r>
              <a:rPr lang="ru-RU" b="1" dirty="0" err="1"/>
              <a:t>хочете</a:t>
            </a:r>
            <a:r>
              <a:rPr lang="ru-RU" b="1" dirty="0"/>
              <a:t> </a:t>
            </a:r>
            <a:r>
              <a:rPr lang="ru-RU" b="1" dirty="0" err="1"/>
              <a:t>зайняти</a:t>
            </a:r>
            <a:r>
              <a:rPr lang="ru-RU" b="1" dirty="0"/>
              <a:t> </a:t>
            </a:r>
            <a:r>
              <a:rPr lang="ru-RU" dirty="0"/>
              <a:t>і яке </a:t>
            </a:r>
            <a:r>
              <a:rPr lang="ru-RU" b="1" dirty="0" err="1"/>
              <a:t>уявлення</a:t>
            </a:r>
            <a:r>
              <a:rPr lang="ru-RU" dirty="0"/>
              <a:t> про вас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скластися</a:t>
            </a:r>
            <a:r>
              <a:rPr lang="ru-RU" dirty="0"/>
              <a:t> </a:t>
            </a:r>
            <a:r>
              <a:rPr lang="ru-RU" b="1" dirty="0"/>
              <a:t>в </a:t>
            </a:r>
            <a:r>
              <a:rPr lang="ru-RU" b="1" dirty="0" err="1"/>
              <a:t>аудиторії</a:t>
            </a:r>
            <a:r>
              <a:rPr lang="ru-RU" dirty="0"/>
              <a:t>.</a:t>
            </a:r>
          </a:p>
          <a:p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ви</a:t>
            </a:r>
            <a:r>
              <a:rPr lang="ru-RU" dirty="0"/>
              <a:t> є </a:t>
            </a:r>
            <a:r>
              <a:rPr lang="ru-RU" dirty="0" err="1"/>
              <a:t>експертом</a:t>
            </a:r>
            <a:r>
              <a:rPr lang="ru-RU" dirty="0"/>
              <a:t> у </a:t>
            </a:r>
            <a:r>
              <a:rPr lang="ru-RU" dirty="0" err="1"/>
              <a:t>фінансах</a:t>
            </a:r>
            <a:r>
              <a:rPr lang="ru-RU" dirty="0"/>
              <a:t>, </a:t>
            </a:r>
            <a:r>
              <a:rPr lang="ru-RU" dirty="0" err="1"/>
              <a:t>працюєте</a:t>
            </a:r>
            <a:r>
              <a:rPr lang="ru-RU" dirty="0"/>
              <a:t> з </a:t>
            </a:r>
            <a:r>
              <a:rPr lang="ru-RU" dirty="0" err="1"/>
              <a:t>вузьким</a:t>
            </a:r>
            <a:r>
              <a:rPr lang="ru-RU" dirty="0"/>
              <a:t> колом </a:t>
            </a:r>
            <a:r>
              <a:rPr lang="ru-RU" dirty="0" err="1"/>
              <a:t>клієнтом</a:t>
            </a:r>
            <a:r>
              <a:rPr lang="ru-RU" dirty="0"/>
              <a:t> і </a:t>
            </a:r>
            <a:r>
              <a:rPr lang="ru-RU" dirty="0" err="1"/>
              <a:t>хочете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розширити</a:t>
            </a:r>
            <a:r>
              <a:rPr lang="ru-RU" dirty="0"/>
              <a:t>. </a:t>
            </a:r>
            <a:r>
              <a:rPr lang="ru-RU" dirty="0" err="1"/>
              <a:t>Найімовірніше</a:t>
            </a:r>
            <a:r>
              <a:rPr lang="ru-RU" dirty="0"/>
              <a:t>, у вас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імідж</a:t>
            </a:r>
            <a:r>
              <a:rPr lang="ru-RU" dirty="0"/>
              <a:t> </a:t>
            </a:r>
            <a:r>
              <a:rPr lang="ru-RU" dirty="0" err="1"/>
              <a:t>серйозного</a:t>
            </a:r>
            <a:r>
              <a:rPr lang="ru-RU" dirty="0"/>
              <a:t>, </a:t>
            </a:r>
            <a:r>
              <a:rPr lang="ru-RU" dirty="0" err="1"/>
              <a:t>впевненого</a:t>
            </a:r>
            <a:r>
              <a:rPr lang="ru-RU" dirty="0"/>
              <a:t> </a:t>
            </a:r>
            <a:r>
              <a:rPr lang="ru-RU" dirty="0" err="1"/>
              <a:t>спеціаліста</a:t>
            </a:r>
            <a:r>
              <a:rPr lang="ru-RU" dirty="0"/>
              <a:t>, </a:t>
            </a:r>
            <a:r>
              <a:rPr lang="ru-RU" dirty="0" err="1"/>
              <a:t>досвідченого</a:t>
            </a:r>
            <a:r>
              <a:rPr lang="ru-RU" dirty="0"/>
              <a:t> та </a:t>
            </a:r>
            <a:r>
              <a:rPr lang="ru-RU" dirty="0" err="1"/>
              <a:t>відповідального</a:t>
            </a:r>
            <a:r>
              <a:rPr lang="ru-RU" dirty="0"/>
              <a:t>. </a:t>
            </a:r>
            <a:r>
              <a:rPr lang="ru-RU" dirty="0" err="1"/>
              <a:t>Зайва</a:t>
            </a:r>
            <a:r>
              <a:rPr lang="ru-RU" dirty="0"/>
              <a:t> </a:t>
            </a:r>
            <a:r>
              <a:rPr lang="ru-RU" dirty="0" err="1"/>
              <a:t>емоційність</a:t>
            </a:r>
            <a:r>
              <a:rPr lang="ru-RU" dirty="0"/>
              <a:t> і </a:t>
            </a:r>
            <a:r>
              <a:rPr lang="ru-RU" dirty="0" err="1"/>
              <a:t>несерйозна</a:t>
            </a:r>
            <a:r>
              <a:rPr lang="ru-RU" dirty="0"/>
              <a:t> </a:t>
            </a:r>
            <a:r>
              <a:rPr lang="ru-RU" dirty="0" err="1"/>
              <a:t>поведінка</a:t>
            </a:r>
            <a:r>
              <a:rPr lang="ru-RU" dirty="0"/>
              <a:t> не </a:t>
            </a:r>
            <a:r>
              <a:rPr lang="ru-RU" dirty="0" err="1"/>
              <a:t>в’яжуться</a:t>
            </a:r>
            <a:r>
              <a:rPr lang="ru-RU" dirty="0"/>
              <a:t> з ним.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емоцій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доречно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жива </a:t>
            </a:r>
            <a:r>
              <a:rPr lang="ru-RU" dirty="0" err="1"/>
              <a:t>людина</a:t>
            </a:r>
            <a:r>
              <a:rPr lang="ru-RU" dirty="0"/>
              <a:t>, і </a:t>
            </a:r>
            <a:r>
              <a:rPr lang="ru-RU" dirty="0" err="1"/>
              <a:t>зближує</a:t>
            </a:r>
            <a:r>
              <a:rPr lang="ru-RU" dirty="0"/>
              <a:t> з </a:t>
            </a:r>
            <a:r>
              <a:rPr lang="ru-RU" dirty="0" err="1"/>
              <a:t>аудиторією</a:t>
            </a:r>
            <a:r>
              <a:rPr lang="ru-RU" dirty="0"/>
              <a:t>.</a:t>
            </a:r>
          </a:p>
          <a:p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показати</a:t>
            </a:r>
            <a:r>
              <a:rPr lang="ru-RU" dirty="0"/>
              <a:t>, у </a:t>
            </a:r>
            <a:r>
              <a:rPr lang="ru-RU" dirty="0" err="1"/>
              <a:t>чому</a:t>
            </a:r>
            <a:r>
              <a:rPr lang="ru-RU" dirty="0"/>
              <a:t> ваша </a:t>
            </a:r>
            <a:r>
              <a:rPr lang="ru-RU" b="1" dirty="0" err="1"/>
              <a:t>відмінність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,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до вас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звернутися</a:t>
            </a:r>
            <a:r>
              <a:rPr lang="ru-RU" dirty="0"/>
              <a:t>. Подумайте, </a:t>
            </a:r>
            <a:r>
              <a:rPr lang="ru-RU" dirty="0" err="1"/>
              <a:t>які</a:t>
            </a:r>
            <a:r>
              <a:rPr lang="ru-RU" dirty="0"/>
              <a:t> у вас </a:t>
            </a:r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. </a:t>
            </a:r>
            <a:r>
              <a:rPr lang="ru-RU" b="1" dirty="0" err="1"/>
              <a:t>Сформулюйте</a:t>
            </a:r>
            <a:r>
              <a:rPr lang="ru-RU" b="1" dirty="0"/>
              <a:t> УТП </a:t>
            </a:r>
            <a:r>
              <a:rPr lang="ru-RU" b="1" dirty="0" err="1"/>
              <a:t>свого</a:t>
            </a:r>
            <a:r>
              <a:rPr lang="ru-RU" b="1" dirty="0"/>
              <a:t> бренду.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1917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1752</Words>
  <Application>Microsoft Office PowerPoint</Application>
  <PresentationFormat>Экран (4:3)</PresentationFormat>
  <Paragraphs>76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Персональні бренди: тренди і технології</vt:lpstr>
      <vt:lpstr>Що таке персональний бренд</vt:lpstr>
      <vt:lpstr>“ОСОБИСТИЙ БРЕНД – ЦЕ НЕ ТЕ, ЩО ВИ ГОВОРИТЕ ПРО СЕБЕ. ЦЕ ТЕ, ЩО ДУМАЮТЬ ПРО ВАС ІНШІ” </vt:lpstr>
      <vt:lpstr>Презентация PowerPoint</vt:lpstr>
      <vt:lpstr>Кому й навіщо потрібний особистий бренд </vt:lpstr>
      <vt:lpstr>Кіт Степан</vt:lpstr>
      <vt:lpstr>Коли створенням особистого бренду не варто займатися </vt:lpstr>
      <vt:lpstr>Як створити власний бренд </vt:lpstr>
      <vt:lpstr>Позиціювання </vt:lpstr>
      <vt:lpstr>Презентация PowerPoint</vt:lpstr>
      <vt:lpstr>Цільова аудиторія </vt:lpstr>
      <vt:lpstr>Упаковування </vt:lpstr>
      <vt:lpstr>Приклад упаковки </vt:lpstr>
      <vt:lpstr>Просування </vt:lpstr>
      <vt:lpstr>Контент </vt:lpstr>
      <vt:lpstr>Контент??? Let`s discuss</vt:lpstr>
      <vt:lpstr>Із чого формується особистий бренд? </vt:lpstr>
      <vt:lpstr>Запам’ятайте!!!</vt:lpstr>
      <vt:lpstr>Презентация PowerPoint</vt:lpstr>
      <vt:lpstr>Презентация PowerPoint</vt:lpstr>
      <vt:lpstr>«Фіолетова корова» бренду </vt:lpstr>
      <vt:lpstr>Презентация PowerPoint</vt:lpstr>
      <vt:lpstr>Презентация PowerPoint</vt:lpstr>
      <vt:lpstr>Презентация PowerPoint</vt:lpstr>
      <vt:lpstr>Презентация PowerPoint</vt:lpstr>
      <vt:lpstr>Останній стовпчик таблиці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15</cp:revision>
  <dcterms:modified xsi:type="dcterms:W3CDTF">2023-10-02T18:52:40Z</dcterms:modified>
</cp:coreProperties>
</file>