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2" r:id="rId34"/>
    <p:sldId id="303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4799" y="146685"/>
            <a:ext cx="7534401" cy="892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548" y="3011170"/>
            <a:ext cx="7740650" cy="358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http://www.rada.gov.ua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25.jpg"/><Relationship Id="rId16" Type="http://schemas.openxmlformats.org/officeDocument/2006/relationships/image" Target="../media/image100.jp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" Type="http://schemas.openxmlformats.org/officeDocument/2006/relationships/image" Target="../media/image106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2" Type="http://schemas.openxmlformats.org/officeDocument/2006/relationships/image" Target="../media/image25.jp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jpg"/><Relationship Id="rId7" Type="http://schemas.openxmlformats.org/officeDocument/2006/relationships/image" Target="../media/image15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jpe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image" Target="../media/image6.jpg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jpg"/><Relationship Id="rId7" Type="http://schemas.openxmlformats.org/officeDocument/2006/relationships/image" Target="../media/image17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jpe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g"/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3.jpg"/><Relationship Id="rId4" Type="http://schemas.openxmlformats.org/officeDocument/2006/relationships/image" Target="../media/image19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itd.rada.gov.ua/mps/fraction/page/3222" TargetMode="External"/><Relationship Id="rId3" Type="http://schemas.openxmlformats.org/officeDocument/2006/relationships/hyperlink" Target="https://itd.rada.gov.ua/mps/fraction/page/3026" TargetMode="External"/><Relationship Id="rId7" Type="http://schemas.openxmlformats.org/officeDocument/2006/relationships/hyperlink" Target="https://itd.rada.gov.ua/mps/fraction/page/3244" TargetMode="External"/><Relationship Id="rId2" Type="http://schemas.openxmlformats.org/officeDocument/2006/relationships/hyperlink" Target="https://itd.rada.gov.ua/mps/fraction/page/3025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td.rada.gov.ua/mps/fraction/page/3029" TargetMode="External"/><Relationship Id="rId5" Type="http://schemas.openxmlformats.org/officeDocument/2006/relationships/hyperlink" Target="https://itd.rada.gov.ua/mps/fraction/page/3028" TargetMode="External"/><Relationship Id="rId4" Type="http://schemas.openxmlformats.org/officeDocument/2006/relationships/hyperlink" Target="https://itd.rada.gov.ua/mps/fraction/page/3027" TargetMode="External"/><Relationship Id="rId9" Type="http://schemas.openxmlformats.org/officeDocument/2006/relationships/hyperlink" Target="http://w1.c1.rada.gov.ua/pls/site2/p_fraction_free?skl=10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97.jpg"/><Relationship Id="rId7" Type="http://schemas.openxmlformats.org/officeDocument/2006/relationships/image" Target="../media/image20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jpg"/><Relationship Id="rId5" Type="http://schemas.openxmlformats.org/officeDocument/2006/relationships/image" Target="../media/image202.jpg"/><Relationship Id="rId10" Type="http://schemas.openxmlformats.org/officeDocument/2006/relationships/image" Target="../media/image206.png"/><Relationship Id="rId4" Type="http://schemas.openxmlformats.org/officeDocument/2006/relationships/image" Target="../media/image201.png"/><Relationship Id="rId9" Type="http://schemas.openxmlformats.org/officeDocument/2006/relationships/hyperlink" Target="mailto:hotline@ombudsman.gov.u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26" Type="http://schemas.openxmlformats.org/officeDocument/2006/relationships/image" Target="../media/image236.png"/><Relationship Id="rId3" Type="http://schemas.openxmlformats.org/officeDocument/2006/relationships/image" Target="../media/image214.png"/><Relationship Id="rId21" Type="http://schemas.openxmlformats.org/officeDocument/2006/relationships/image" Target="../media/image231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5" Type="http://schemas.openxmlformats.org/officeDocument/2006/relationships/image" Target="../media/image235.png"/><Relationship Id="rId2" Type="http://schemas.openxmlformats.org/officeDocument/2006/relationships/image" Target="../media/image213.png"/><Relationship Id="rId16" Type="http://schemas.openxmlformats.org/officeDocument/2006/relationships/image" Target="../media/image226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jpg"/><Relationship Id="rId11" Type="http://schemas.openxmlformats.org/officeDocument/2006/relationships/image" Target="../media/image221.png"/><Relationship Id="rId24" Type="http://schemas.openxmlformats.org/officeDocument/2006/relationships/image" Target="../media/image234.png"/><Relationship Id="rId5" Type="http://schemas.openxmlformats.org/officeDocument/2006/relationships/image" Target="../media/image216.png"/><Relationship Id="rId15" Type="http://schemas.openxmlformats.org/officeDocument/2006/relationships/image" Target="../media/image225.png"/><Relationship Id="rId23" Type="http://schemas.openxmlformats.org/officeDocument/2006/relationships/image" Target="../media/image233.png"/><Relationship Id="rId10" Type="http://schemas.openxmlformats.org/officeDocument/2006/relationships/image" Target="../media/image220.png"/><Relationship Id="rId19" Type="http://schemas.openxmlformats.org/officeDocument/2006/relationships/image" Target="../media/image229.png"/><Relationship Id="rId4" Type="http://schemas.openxmlformats.org/officeDocument/2006/relationships/image" Target="../media/image215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Relationship Id="rId22" Type="http://schemas.openxmlformats.org/officeDocument/2006/relationships/image" Target="../media/image232.png"/><Relationship Id="rId27" Type="http://schemas.openxmlformats.org/officeDocument/2006/relationships/image" Target="../media/image2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jp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26" Type="http://schemas.openxmlformats.org/officeDocument/2006/relationships/image" Target="../media/image269.png"/><Relationship Id="rId3" Type="http://schemas.openxmlformats.org/officeDocument/2006/relationships/image" Target="../media/image247.png"/><Relationship Id="rId21" Type="http://schemas.openxmlformats.org/officeDocument/2006/relationships/image" Target="../media/image264.png"/><Relationship Id="rId7" Type="http://schemas.openxmlformats.org/officeDocument/2006/relationships/image" Target="../media/image251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5" Type="http://schemas.openxmlformats.org/officeDocument/2006/relationships/image" Target="../media/image268.png"/><Relationship Id="rId2" Type="http://schemas.openxmlformats.org/officeDocument/2006/relationships/image" Target="../media/image246.png"/><Relationship Id="rId16" Type="http://schemas.openxmlformats.org/officeDocument/2006/relationships/image" Target="../media/image259.png"/><Relationship Id="rId20" Type="http://schemas.openxmlformats.org/officeDocument/2006/relationships/image" Target="../media/image263.png"/><Relationship Id="rId29" Type="http://schemas.openxmlformats.org/officeDocument/2006/relationships/image" Target="../media/image2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54.png"/><Relationship Id="rId24" Type="http://schemas.openxmlformats.org/officeDocument/2006/relationships/image" Target="../media/image267.png"/><Relationship Id="rId5" Type="http://schemas.openxmlformats.org/officeDocument/2006/relationships/image" Target="../media/image249.png"/><Relationship Id="rId15" Type="http://schemas.openxmlformats.org/officeDocument/2006/relationships/image" Target="../media/image258.png"/><Relationship Id="rId23" Type="http://schemas.openxmlformats.org/officeDocument/2006/relationships/image" Target="../media/image266.png"/><Relationship Id="rId28" Type="http://schemas.openxmlformats.org/officeDocument/2006/relationships/image" Target="../media/image271.png"/><Relationship Id="rId10" Type="http://schemas.openxmlformats.org/officeDocument/2006/relationships/image" Target="../media/image253.png"/><Relationship Id="rId19" Type="http://schemas.openxmlformats.org/officeDocument/2006/relationships/image" Target="../media/image262.png"/><Relationship Id="rId4" Type="http://schemas.openxmlformats.org/officeDocument/2006/relationships/image" Target="../media/image248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65.png"/><Relationship Id="rId27" Type="http://schemas.openxmlformats.org/officeDocument/2006/relationships/image" Target="../media/image2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5.jp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0%D0%BB%D0%B0%D0%B9%D0%B7%D1%96%D1%8F" TargetMode="External"/><Relationship Id="rId13" Type="http://schemas.openxmlformats.org/officeDocument/2006/relationships/hyperlink" Target="https://uk.wikipedia.org/wiki/%D0%95%D0%B4%D1%83%D1%81%D0%BA%D1%83%D0%BD%D1%82%D0%B0" TargetMode="External"/><Relationship Id="rId18" Type="http://schemas.openxmlformats.org/officeDocument/2006/relationships/hyperlink" Target="https://uk.wikipedia.org/wiki/%D0%94%D0%B0%D0%BD%D1%96%D1%8F" TargetMode="External"/><Relationship Id="rId26" Type="http://schemas.openxmlformats.org/officeDocument/2006/relationships/hyperlink" Target="https://uk.wikipedia.org/wiki/%D0%A1%D1%82%D0%BE%D1%80%D1%82%D0%B8%D0%BD%D0%B3" TargetMode="External"/><Relationship Id="rId39" Type="http://schemas.openxmlformats.org/officeDocument/2006/relationships/hyperlink" Target="https://uk.wikipedia.org/wiki/%D0%9A%D0%BD%D1%8F%D0%B7%D1%96%D0%B2%D1%81%D1%82%D0%B2%D0%BE_%D0%9B%D1%96%D1%85%D1%82%D0%B5%D0%BD%D1%88%D1%82%D0%B5%D0%B9%D0%BD" TargetMode="External"/><Relationship Id="rId3" Type="http://schemas.openxmlformats.org/officeDocument/2006/relationships/image" Target="../media/image39.png"/><Relationship Id="rId21" Type="http://schemas.openxmlformats.org/officeDocument/2006/relationships/hyperlink" Target="https://uk.wikipedia.org/wiki/%D0%A0%D0%B8%D0%BA%D1%81%D0%B4%D0%B0%D0%B3" TargetMode="External"/><Relationship Id="rId34" Type="http://schemas.openxmlformats.org/officeDocument/2006/relationships/hyperlink" Target="https://uk.wikipedia.org/wiki/%D0%9B%D0%B0%D1%82%D0%B2%D1%96%D1%8F" TargetMode="External"/><Relationship Id="rId42" Type="http://schemas.openxmlformats.org/officeDocument/2006/relationships/hyperlink" Target="https://uk.wikipedia.org/w/index.php?title=%D0%92%D0%B5%D1%80%D1%85%D0%BE%D0%B2%D0%BD%D0%B8%D0%B9_%D0%9A%D0%B5%D0%BD%D0%B3%D0%B5%D1%81&amp;action=edit&amp;redlink=1" TargetMode="External"/><Relationship Id="rId7" Type="http://schemas.openxmlformats.org/officeDocument/2006/relationships/hyperlink" Target="https://uk.wikipedia.org/wiki/%D0%9D%D1%96%D0%BC%D0%B5%D1%87%D1%87%D0%B8%D0%BD%D0%B0" TargetMode="External"/><Relationship Id="rId12" Type="http://schemas.openxmlformats.org/officeDocument/2006/relationships/hyperlink" Target="https://uk.wikipedia.org/wiki/%D0%86%D1%81%D0%BF%D0%B0%D0%BD%D1%96%D1%8F" TargetMode="External"/><Relationship Id="rId17" Type="http://schemas.openxmlformats.org/officeDocument/2006/relationships/hyperlink" Target="https://uk.wikipedia.org/wiki/%D0%A4%D0%BE%D0%BB%D1%8C%D0%BA%D0%B5%D1%82%D1%96%D0%BD%D0%B3" TargetMode="External"/><Relationship Id="rId25" Type="http://schemas.openxmlformats.org/officeDocument/2006/relationships/hyperlink" Target="https://uk.wikipedia.org/wiki/%D0%A7%D0%BE%D1%80%D0%BD%D0%BE%D0%B3%D0%BE%D1%80%D1%96%D1%8F" TargetMode="External"/><Relationship Id="rId33" Type="http://schemas.openxmlformats.org/officeDocument/2006/relationships/hyperlink" Target="https://uk.wikipedia.org/wiki/%D0%A1%D0%B5%D0%B9%D0%BC_%D0%9B%D0%B0%D1%82%D0%B2%D1%96%D1%97" TargetMode="External"/><Relationship Id="rId38" Type="http://schemas.openxmlformats.org/officeDocument/2006/relationships/hyperlink" Target="https://uk.wikipedia.org/wiki/%D0%86%D0%BD%D0%B4%D1%96%D1%8F" TargetMode="External"/><Relationship Id="rId2" Type="http://schemas.openxmlformats.org/officeDocument/2006/relationships/image" Target="../media/image38.png"/><Relationship Id="rId16" Type="http://schemas.openxmlformats.org/officeDocument/2006/relationships/hyperlink" Target="https://uk.wikipedia.org/wiki/%D0%A8%D0%B2%D0%B5%D0%B9%D1%86%D0%B0%D1%80%D1%96%D1%8F" TargetMode="External"/><Relationship Id="rId20" Type="http://schemas.openxmlformats.org/officeDocument/2006/relationships/hyperlink" Target="https://uk.wikipedia.org/wiki/%D0%86%D0%B7%D1%80%D0%B0%D1%97%D0%BB%D1%8C" TargetMode="External"/><Relationship Id="rId29" Type="http://schemas.openxmlformats.org/officeDocument/2006/relationships/hyperlink" Target="https://uk.wikipedia.org/wiki/%D0%A0%D1%96%D0%B9%D0%B3%D1%96%D0%BA%D0%BE%D0%B3%D1%83" TargetMode="External"/><Relationship Id="rId41" Type="http://schemas.openxmlformats.org/officeDocument/2006/relationships/hyperlink" Target="https://uk.wikipedia.org/wiki/%D0%A3%D0%B7%D0%B1%D0%B5%D0%BA%D0%B8%D1%81%D1%82%D0%B0%D0%B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k.wikipedia.org/wiki/%D0%91%D1%83%D0%BD%D0%B4%D0%B5%D1%81%D1%82%D0%B0%D0%B3" TargetMode="External"/><Relationship Id="rId11" Type="http://schemas.openxmlformats.org/officeDocument/2006/relationships/hyperlink" Target="https://uk.wikipedia.org/wiki/%D0%A1%D0%A8%D0%90" TargetMode="External"/><Relationship Id="rId24" Type="http://schemas.openxmlformats.org/officeDocument/2006/relationships/hyperlink" Target="https://uk.wikipedia.org/wiki/%D0%A1%D0%B5%D1%80%D0%B1%D1%96%D1%8F" TargetMode="External"/><Relationship Id="rId32" Type="http://schemas.openxmlformats.org/officeDocument/2006/relationships/hyperlink" Target="https://uk.wikipedia.org/wiki/%D0%90%D0%B2%D1%81%D1%82%D1%80%D1%96%D1%8F" TargetMode="External"/><Relationship Id="rId37" Type="http://schemas.openxmlformats.org/officeDocument/2006/relationships/hyperlink" Target="https://uk.wikipedia.org/wiki/%D0%A1%D0%B0%D0%BD%D1%81%D0%B0%D0%B4" TargetMode="External"/><Relationship Id="rId40" Type="http://schemas.openxmlformats.org/officeDocument/2006/relationships/hyperlink" Target="https://uk.wikipedia.org/w/index.php?title=%D0%9E%D0%BB%D1%96%D0%B9_%D0%9C%D0%B0%D0%B6%D0%BB%D1%96%D1%81&amp;action=edit&amp;redlink=1" TargetMode="External"/><Relationship Id="rId45" Type="http://schemas.openxmlformats.org/officeDocument/2006/relationships/hyperlink" Target="https://uk.wikipedia.org/wiki/%D0%A3%D0%BA%D1%80%D0%B0%D1%97%D0%BD%D0%B0" TargetMode="External"/><Relationship Id="rId5" Type="http://schemas.openxmlformats.org/officeDocument/2006/relationships/hyperlink" Target="https://uk.wikipedia.org/wiki/%D0%90%D0%BB%D0%B1%D0%B0%D0%BD%D1%96%D1%8F" TargetMode="External"/><Relationship Id="rId15" Type="http://schemas.openxmlformats.org/officeDocument/2006/relationships/hyperlink" Target="https://uk.wikipedia.org/wiki/%D0%A0%D0%BE%D1%81%D1%96%D1%8F" TargetMode="External"/><Relationship Id="rId23" Type="http://schemas.openxmlformats.org/officeDocument/2006/relationships/image" Target="../media/image40.png"/><Relationship Id="rId28" Type="http://schemas.openxmlformats.org/officeDocument/2006/relationships/hyperlink" Target="https://uk.wikipedia.org/wiki/%D0%91%D0%BE%D1%81%D0%BD%D1%96%D1%8F_%D1%96_%D0%93%D0%B5%D1%80%D1%86%D0%B5%D0%B3%D0%BE%D0%B2%D0%B8%D0%BD%D0%B0" TargetMode="External"/><Relationship Id="rId36" Type="http://schemas.openxmlformats.org/officeDocument/2006/relationships/hyperlink" Target="https://uk.wikipedia.org/wiki/%D0%91%D0%BE%D0%BB%D0%B3%D0%B0%D1%80%D1%96%D1%8F" TargetMode="External"/><Relationship Id="rId10" Type="http://schemas.openxmlformats.org/officeDocument/2006/relationships/hyperlink" Target="https://uk.wikipedia.org/wiki/%D0%9A%D0%BE%D0%BD%D0%B3%D1%80%D0%B5%D1%81_%D0%A1%D0%A8%D0%90" TargetMode="External"/><Relationship Id="rId19" Type="http://schemas.openxmlformats.org/officeDocument/2006/relationships/hyperlink" Target="https://uk.wikipedia.org/wiki/%D0%9A%D0%BD%D0%B5%D1%81%D0%B5%D1%82" TargetMode="External"/><Relationship Id="rId31" Type="http://schemas.openxmlformats.org/officeDocument/2006/relationships/hyperlink" Target="https://uk.wikipedia.org/wiki/%D0%9D%D0%B0%D1%86%D1%96%D0%BE%D0%BD%D0%B0%D0%BB%D1%8C%D1%80%D0%B0%D1%82" TargetMode="External"/><Relationship Id="rId44" Type="http://schemas.openxmlformats.org/officeDocument/2006/relationships/hyperlink" Target="https://uk.wikipedia.org/wiki/%D0%92%D0%B5%D1%80%D1%85%D0%BE%D0%B2%D0%BD%D0%B0_%D0%A0%D0%B0%D0%B4%D0%B0" TargetMode="External"/><Relationship Id="rId4" Type="http://schemas.openxmlformats.org/officeDocument/2006/relationships/hyperlink" Target="https://uk.wikipedia.org/wiki/%D0%9F%D0%BE%D1%80%D1%82%D1%83%D0%B3%D0%B0%D0%BB%D1%96%D1%8F" TargetMode="External"/><Relationship Id="rId9" Type="http://schemas.openxmlformats.org/officeDocument/2006/relationships/hyperlink" Target="https://uk.wikipedia.org/wiki/%D0%9A%D0%B8%D1%82%D0%B0%D0%B9" TargetMode="External"/><Relationship Id="rId14" Type="http://schemas.openxmlformats.org/officeDocument/2006/relationships/hyperlink" Target="https://uk.wikipedia.org/wiki/%D0%A4%D1%96%D0%BD%D0%BB%D1%8F%D0%BD%D0%B4%D1%96%D1%8F" TargetMode="External"/><Relationship Id="rId22" Type="http://schemas.openxmlformats.org/officeDocument/2006/relationships/hyperlink" Target="https://uk.wikipedia.org/wiki/%D0%A8%D0%B2%D0%B5%D1%86%D1%96%D1%8F" TargetMode="External"/><Relationship Id="rId27" Type="http://schemas.openxmlformats.org/officeDocument/2006/relationships/hyperlink" Target="https://uk.wikipedia.org/wiki/%D0%9D%D0%BE%D1%80%D0%B2%D0%B5%D0%B3%D1%96%D1%8F" TargetMode="External"/><Relationship Id="rId30" Type="http://schemas.openxmlformats.org/officeDocument/2006/relationships/hyperlink" Target="https://uk.wikipedia.org/wiki/%D0%95%D1%81%D1%82%D0%BE%D0%BD%D1%96%D1%8F" TargetMode="External"/><Relationship Id="rId35" Type="http://schemas.openxmlformats.org/officeDocument/2006/relationships/hyperlink" Target="https://uk.wikipedia.org/wiki/%D0%9D%D0%B0%D1%80%D0%BE%D0%B4%D0%BD%D1%96_%D0%B7%D0%B1%D0%BE%D1%80%D0%B8_%D0%91%D0%BE%D0%BB%D0%B3%D0%B0%D1%80%D1%96%D1%97" TargetMode="External"/><Relationship Id="rId43" Type="http://schemas.openxmlformats.org/officeDocument/2006/relationships/hyperlink" Target="https://uk.wikipedia.org/wiki/%D0%9A%D0%B0%D0%B7%D0%B0%D1%85%D1%81%D1%82%D0%B0%D0%B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8451" y="2645664"/>
            <a:ext cx="8313420" cy="2203808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357188" marR="429259" indent="131763" algn="ctr">
              <a:lnSpc>
                <a:spcPts val="3350"/>
              </a:lnSpc>
              <a:spcBef>
                <a:spcPts val="185"/>
              </a:spcBef>
            </a:pPr>
            <a: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  <a:t/>
            </a:r>
            <a:b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</a:br>
            <a:r>
              <a:rPr lang="uk-UA" sz="5400" spc="150" dirty="0">
                <a:solidFill>
                  <a:srgbClr val="D9D9D9"/>
                </a:solidFill>
                <a:latin typeface="Times New Roman"/>
                <a:cs typeface="Times New Roman"/>
              </a:rPr>
              <a:t/>
            </a:r>
            <a:br>
              <a:rPr lang="uk-UA" sz="5400" spc="150" dirty="0">
                <a:solidFill>
                  <a:srgbClr val="D9D9D9"/>
                </a:solidFill>
                <a:latin typeface="Times New Roman"/>
                <a:cs typeface="Times New Roman"/>
              </a:rPr>
            </a:br>
            <a: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  <a:t>Парламентаризм</a:t>
            </a:r>
            <a:b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</a:br>
            <a: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  <a:t/>
            </a:r>
            <a:b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</a:br>
            <a: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endParaRPr sz="5400" i="1" spc="150" dirty="0">
              <a:solidFill>
                <a:srgbClr val="D9D9D9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1200897"/>
            <a:ext cx="3903345" cy="2858135"/>
            <a:chOff x="-4762" y="1200897"/>
            <a:chExt cx="3903345" cy="2858135"/>
          </a:xfrm>
        </p:grpSpPr>
        <p:sp>
          <p:nvSpPr>
            <p:cNvPr id="4" name="object 4"/>
            <p:cNvSpPr/>
            <p:nvPr/>
          </p:nvSpPr>
          <p:spPr>
            <a:xfrm>
              <a:off x="0" y="1200897"/>
              <a:ext cx="3898405" cy="28575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2816" y="1400556"/>
              <a:ext cx="2996184" cy="25496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19200"/>
              <a:ext cx="3864864" cy="2785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19200"/>
              <a:ext cx="3865245" cy="2786380"/>
            </a:xfrm>
            <a:custGeom>
              <a:avLst/>
              <a:gdLst/>
              <a:ahLst/>
              <a:cxnLst/>
              <a:rect l="l" t="t" r="r" b="b"/>
              <a:pathLst>
                <a:path w="3865245" h="2786379">
                  <a:moveTo>
                    <a:pt x="0" y="1392936"/>
                  </a:moveTo>
                  <a:lnTo>
                    <a:pt x="795" y="1352586"/>
                  </a:lnTo>
                  <a:lnTo>
                    <a:pt x="3166" y="1312521"/>
                  </a:lnTo>
                  <a:lnTo>
                    <a:pt x="7093" y="1272756"/>
                  </a:lnTo>
                  <a:lnTo>
                    <a:pt x="12552" y="1233306"/>
                  </a:lnTo>
                  <a:lnTo>
                    <a:pt x="19524" y="1194187"/>
                  </a:lnTo>
                  <a:lnTo>
                    <a:pt x="27985" y="1155414"/>
                  </a:lnTo>
                  <a:lnTo>
                    <a:pt x="37916" y="1117002"/>
                  </a:lnTo>
                  <a:lnTo>
                    <a:pt x="49294" y="1078968"/>
                  </a:lnTo>
                  <a:lnTo>
                    <a:pt x="62098" y="1041327"/>
                  </a:lnTo>
                  <a:lnTo>
                    <a:pt x="76306" y="1004094"/>
                  </a:lnTo>
                  <a:lnTo>
                    <a:pt x="91897" y="967284"/>
                  </a:lnTo>
                  <a:lnTo>
                    <a:pt x="108849" y="930914"/>
                  </a:lnTo>
                  <a:lnTo>
                    <a:pt x="127142" y="894998"/>
                  </a:lnTo>
                  <a:lnTo>
                    <a:pt x="146753" y="859553"/>
                  </a:lnTo>
                  <a:lnTo>
                    <a:pt x="167661" y="824593"/>
                  </a:lnTo>
                  <a:lnTo>
                    <a:pt x="189844" y="790134"/>
                  </a:lnTo>
                  <a:lnTo>
                    <a:pt x="213281" y="756192"/>
                  </a:lnTo>
                  <a:lnTo>
                    <a:pt x="237951" y="722782"/>
                  </a:lnTo>
                  <a:lnTo>
                    <a:pt x="263832" y="689920"/>
                  </a:lnTo>
                  <a:lnTo>
                    <a:pt x="290903" y="657621"/>
                  </a:lnTo>
                  <a:lnTo>
                    <a:pt x="319141" y="625900"/>
                  </a:lnTo>
                  <a:lnTo>
                    <a:pt x="348526" y="594774"/>
                  </a:lnTo>
                  <a:lnTo>
                    <a:pt x="379037" y="564257"/>
                  </a:lnTo>
                  <a:lnTo>
                    <a:pt x="410650" y="534365"/>
                  </a:lnTo>
                  <a:lnTo>
                    <a:pt x="443346" y="505114"/>
                  </a:lnTo>
                  <a:lnTo>
                    <a:pt x="477103" y="476519"/>
                  </a:lnTo>
                  <a:lnTo>
                    <a:pt x="511899" y="448595"/>
                  </a:lnTo>
                  <a:lnTo>
                    <a:pt x="547712" y="421359"/>
                  </a:lnTo>
                  <a:lnTo>
                    <a:pt x="584522" y="394825"/>
                  </a:lnTo>
                  <a:lnTo>
                    <a:pt x="622307" y="369009"/>
                  </a:lnTo>
                  <a:lnTo>
                    <a:pt x="661044" y="343926"/>
                  </a:lnTo>
                  <a:lnTo>
                    <a:pt x="700714" y="319593"/>
                  </a:lnTo>
                  <a:lnTo>
                    <a:pt x="741293" y="296024"/>
                  </a:lnTo>
                  <a:lnTo>
                    <a:pt x="782762" y="273235"/>
                  </a:lnTo>
                  <a:lnTo>
                    <a:pt x="825098" y="251242"/>
                  </a:lnTo>
                  <a:lnTo>
                    <a:pt x="868279" y="230059"/>
                  </a:lnTo>
                  <a:lnTo>
                    <a:pt x="912285" y="209703"/>
                  </a:lnTo>
                  <a:lnTo>
                    <a:pt x="957094" y="190189"/>
                  </a:lnTo>
                  <a:lnTo>
                    <a:pt x="1002684" y="171532"/>
                  </a:lnTo>
                  <a:lnTo>
                    <a:pt x="1049034" y="153749"/>
                  </a:lnTo>
                  <a:lnTo>
                    <a:pt x="1096123" y="136854"/>
                  </a:lnTo>
                  <a:lnTo>
                    <a:pt x="1143928" y="120862"/>
                  </a:lnTo>
                  <a:lnTo>
                    <a:pt x="1192429" y="105791"/>
                  </a:lnTo>
                  <a:lnTo>
                    <a:pt x="1241604" y="91654"/>
                  </a:lnTo>
                  <a:lnTo>
                    <a:pt x="1291431" y="78467"/>
                  </a:lnTo>
                  <a:lnTo>
                    <a:pt x="1341889" y="66247"/>
                  </a:lnTo>
                  <a:lnTo>
                    <a:pt x="1392957" y="55007"/>
                  </a:lnTo>
                  <a:lnTo>
                    <a:pt x="1444613" y="44765"/>
                  </a:lnTo>
                  <a:lnTo>
                    <a:pt x="1496835" y="35535"/>
                  </a:lnTo>
                  <a:lnTo>
                    <a:pt x="1549603" y="27333"/>
                  </a:lnTo>
                  <a:lnTo>
                    <a:pt x="1602894" y="20174"/>
                  </a:lnTo>
                  <a:lnTo>
                    <a:pt x="1656687" y="14074"/>
                  </a:lnTo>
                  <a:lnTo>
                    <a:pt x="1710960" y="9049"/>
                  </a:lnTo>
                  <a:lnTo>
                    <a:pt x="1765693" y="5113"/>
                  </a:lnTo>
                  <a:lnTo>
                    <a:pt x="1820864" y="2282"/>
                  </a:lnTo>
                  <a:lnTo>
                    <a:pt x="1876450" y="573"/>
                  </a:lnTo>
                  <a:lnTo>
                    <a:pt x="1932432" y="0"/>
                  </a:lnTo>
                  <a:lnTo>
                    <a:pt x="1988415" y="573"/>
                  </a:lnTo>
                  <a:lnTo>
                    <a:pt x="2044004" y="2282"/>
                  </a:lnTo>
                  <a:lnTo>
                    <a:pt x="2099177" y="5113"/>
                  </a:lnTo>
                  <a:lnTo>
                    <a:pt x="2153912" y="9049"/>
                  </a:lnTo>
                  <a:lnTo>
                    <a:pt x="2208187" y="14074"/>
                  </a:lnTo>
                  <a:lnTo>
                    <a:pt x="2261982" y="20174"/>
                  </a:lnTo>
                  <a:lnTo>
                    <a:pt x="2315275" y="27333"/>
                  </a:lnTo>
                  <a:lnTo>
                    <a:pt x="2368043" y="35535"/>
                  </a:lnTo>
                  <a:lnTo>
                    <a:pt x="2420267" y="44765"/>
                  </a:lnTo>
                  <a:lnTo>
                    <a:pt x="2471924" y="55007"/>
                  </a:lnTo>
                  <a:lnTo>
                    <a:pt x="2522993" y="66247"/>
                  </a:lnTo>
                  <a:lnTo>
                    <a:pt x="2573452" y="78467"/>
                  </a:lnTo>
                  <a:lnTo>
                    <a:pt x="2623280" y="91654"/>
                  </a:lnTo>
                  <a:lnTo>
                    <a:pt x="2672455" y="105791"/>
                  </a:lnTo>
                  <a:lnTo>
                    <a:pt x="2720957" y="120862"/>
                  </a:lnTo>
                  <a:lnTo>
                    <a:pt x="2768762" y="136854"/>
                  </a:lnTo>
                  <a:lnTo>
                    <a:pt x="2815851" y="153749"/>
                  </a:lnTo>
                  <a:lnTo>
                    <a:pt x="2862201" y="171532"/>
                  </a:lnTo>
                  <a:lnTo>
                    <a:pt x="2907792" y="190189"/>
                  </a:lnTo>
                  <a:lnTo>
                    <a:pt x="2952600" y="209703"/>
                  </a:lnTo>
                  <a:lnTo>
                    <a:pt x="2996606" y="230059"/>
                  </a:lnTo>
                  <a:lnTo>
                    <a:pt x="3039788" y="251242"/>
                  </a:lnTo>
                  <a:lnTo>
                    <a:pt x="3082123" y="273235"/>
                  </a:lnTo>
                  <a:lnTo>
                    <a:pt x="3123591" y="296024"/>
                  </a:lnTo>
                  <a:lnTo>
                    <a:pt x="3164170" y="319593"/>
                  </a:lnTo>
                  <a:lnTo>
                    <a:pt x="3203839" y="343926"/>
                  </a:lnTo>
                  <a:lnTo>
                    <a:pt x="3242576" y="369009"/>
                  </a:lnTo>
                  <a:lnTo>
                    <a:pt x="3280360" y="394825"/>
                  </a:lnTo>
                  <a:lnTo>
                    <a:pt x="3317169" y="421359"/>
                  </a:lnTo>
                  <a:lnTo>
                    <a:pt x="3352982" y="448595"/>
                  </a:lnTo>
                  <a:lnTo>
                    <a:pt x="3387777" y="476519"/>
                  </a:lnTo>
                  <a:lnTo>
                    <a:pt x="3421533" y="505114"/>
                  </a:lnTo>
                  <a:lnTo>
                    <a:pt x="3454228" y="534365"/>
                  </a:lnTo>
                  <a:lnTo>
                    <a:pt x="3485841" y="564257"/>
                  </a:lnTo>
                  <a:lnTo>
                    <a:pt x="3516351" y="594774"/>
                  </a:lnTo>
                  <a:lnTo>
                    <a:pt x="3545735" y="625900"/>
                  </a:lnTo>
                  <a:lnTo>
                    <a:pt x="3573973" y="657621"/>
                  </a:lnTo>
                  <a:lnTo>
                    <a:pt x="3601042" y="689920"/>
                  </a:lnTo>
                  <a:lnTo>
                    <a:pt x="3626922" y="722782"/>
                  </a:lnTo>
                  <a:lnTo>
                    <a:pt x="3651591" y="756192"/>
                  </a:lnTo>
                  <a:lnTo>
                    <a:pt x="3675028" y="790134"/>
                  </a:lnTo>
                  <a:lnTo>
                    <a:pt x="3697210" y="824593"/>
                  </a:lnTo>
                  <a:lnTo>
                    <a:pt x="3718117" y="859553"/>
                  </a:lnTo>
                  <a:lnTo>
                    <a:pt x="3737727" y="894998"/>
                  </a:lnTo>
                  <a:lnTo>
                    <a:pt x="3756019" y="930914"/>
                  </a:lnTo>
                  <a:lnTo>
                    <a:pt x="3772971" y="967284"/>
                  </a:lnTo>
                  <a:lnTo>
                    <a:pt x="3788561" y="1004094"/>
                  </a:lnTo>
                  <a:lnTo>
                    <a:pt x="3802769" y="1041327"/>
                  </a:lnTo>
                  <a:lnTo>
                    <a:pt x="3815572" y="1078968"/>
                  </a:lnTo>
                  <a:lnTo>
                    <a:pt x="3826949" y="1117002"/>
                  </a:lnTo>
                  <a:lnTo>
                    <a:pt x="3836879" y="1155414"/>
                  </a:lnTo>
                  <a:lnTo>
                    <a:pt x="3845340" y="1194187"/>
                  </a:lnTo>
                  <a:lnTo>
                    <a:pt x="3852311" y="1233306"/>
                  </a:lnTo>
                  <a:lnTo>
                    <a:pt x="3857771" y="1272756"/>
                  </a:lnTo>
                  <a:lnTo>
                    <a:pt x="3861697" y="1312521"/>
                  </a:lnTo>
                  <a:lnTo>
                    <a:pt x="3864068" y="1352586"/>
                  </a:lnTo>
                  <a:lnTo>
                    <a:pt x="3864864" y="1392936"/>
                  </a:lnTo>
                  <a:lnTo>
                    <a:pt x="3864068" y="1433285"/>
                  </a:lnTo>
                  <a:lnTo>
                    <a:pt x="3861697" y="1473350"/>
                  </a:lnTo>
                  <a:lnTo>
                    <a:pt x="3857771" y="1513115"/>
                  </a:lnTo>
                  <a:lnTo>
                    <a:pt x="3852311" y="1552565"/>
                  </a:lnTo>
                  <a:lnTo>
                    <a:pt x="3845340" y="1591684"/>
                  </a:lnTo>
                  <a:lnTo>
                    <a:pt x="3836879" y="1630457"/>
                  </a:lnTo>
                  <a:lnTo>
                    <a:pt x="3826949" y="1668869"/>
                  </a:lnTo>
                  <a:lnTo>
                    <a:pt x="3815572" y="1706903"/>
                  </a:lnTo>
                  <a:lnTo>
                    <a:pt x="3802769" y="1744544"/>
                  </a:lnTo>
                  <a:lnTo>
                    <a:pt x="3788561" y="1781777"/>
                  </a:lnTo>
                  <a:lnTo>
                    <a:pt x="3772971" y="1818587"/>
                  </a:lnTo>
                  <a:lnTo>
                    <a:pt x="3756019" y="1854957"/>
                  </a:lnTo>
                  <a:lnTo>
                    <a:pt x="3737727" y="1890873"/>
                  </a:lnTo>
                  <a:lnTo>
                    <a:pt x="3718117" y="1926318"/>
                  </a:lnTo>
                  <a:lnTo>
                    <a:pt x="3697210" y="1961278"/>
                  </a:lnTo>
                  <a:lnTo>
                    <a:pt x="3675028" y="1995737"/>
                  </a:lnTo>
                  <a:lnTo>
                    <a:pt x="3651591" y="2029679"/>
                  </a:lnTo>
                  <a:lnTo>
                    <a:pt x="3626922" y="2063089"/>
                  </a:lnTo>
                  <a:lnTo>
                    <a:pt x="3601042" y="2095951"/>
                  </a:lnTo>
                  <a:lnTo>
                    <a:pt x="3573973" y="2128250"/>
                  </a:lnTo>
                  <a:lnTo>
                    <a:pt x="3545735" y="2159971"/>
                  </a:lnTo>
                  <a:lnTo>
                    <a:pt x="3516351" y="2191097"/>
                  </a:lnTo>
                  <a:lnTo>
                    <a:pt x="3485841" y="2221614"/>
                  </a:lnTo>
                  <a:lnTo>
                    <a:pt x="3454228" y="2251506"/>
                  </a:lnTo>
                  <a:lnTo>
                    <a:pt x="3421533" y="2280757"/>
                  </a:lnTo>
                  <a:lnTo>
                    <a:pt x="3387777" y="2309352"/>
                  </a:lnTo>
                  <a:lnTo>
                    <a:pt x="3352982" y="2337276"/>
                  </a:lnTo>
                  <a:lnTo>
                    <a:pt x="3317169" y="2364512"/>
                  </a:lnTo>
                  <a:lnTo>
                    <a:pt x="3280360" y="2391046"/>
                  </a:lnTo>
                  <a:lnTo>
                    <a:pt x="3242576" y="2416862"/>
                  </a:lnTo>
                  <a:lnTo>
                    <a:pt x="3203839" y="2441945"/>
                  </a:lnTo>
                  <a:lnTo>
                    <a:pt x="3164170" y="2466278"/>
                  </a:lnTo>
                  <a:lnTo>
                    <a:pt x="3123591" y="2489847"/>
                  </a:lnTo>
                  <a:lnTo>
                    <a:pt x="3082123" y="2512636"/>
                  </a:lnTo>
                  <a:lnTo>
                    <a:pt x="3039788" y="2534629"/>
                  </a:lnTo>
                  <a:lnTo>
                    <a:pt x="2996606" y="2555812"/>
                  </a:lnTo>
                  <a:lnTo>
                    <a:pt x="2952600" y="2576168"/>
                  </a:lnTo>
                  <a:lnTo>
                    <a:pt x="2907792" y="2595682"/>
                  </a:lnTo>
                  <a:lnTo>
                    <a:pt x="2862201" y="2614339"/>
                  </a:lnTo>
                  <a:lnTo>
                    <a:pt x="2815851" y="2632122"/>
                  </a:lnTo>
                  <a:lnTo>
                    <a:pt x="2768762" y="2649017"/>
                  </a:lnTo>
                  <a:lnTo>
                    <a:pt x="2720957" y="2665009"/>
                  </a:lnTo>
                  <a:lnTo>
                    <a:pt x="2672455" y="2680080"/>
                  </a:lnTo>
                  <a:lnTo>
                    <a:pt x="2623280" y="2694217"/>
                  </a:lnTo>
                  <a:lnTo>
                    <a:pt x="2573452" y="2707404"/>
                  </a:lnTo>
                  <a:lnTo>
                    <a:pt x="2522993" y="2719624"/>
                  </a:lnTo>
                  <a:lnTo>
                    <a:pt x="2471924" y="2730864"/>
                  </a:lnTo>
                  <a:lnTo>
                    <a:pt x="2420267" y="2741106"/>
                  </a:lnTo>
                  <a:lnTo>
                    <a:pt x="2368043" y="2750336"/>
                  </a:lnTo>
                  <a:lnTo>
                    <a:pt x="2315275" y="2758538"/>
                  </a:lnTo>
                  <a:lnTo>
                    <a:pt x="2261982" y="2765697"/>
                  </a:lnTo>
                  <a:lnTo>
                    <a:pt x="2208187" y="2771797"/>
                  </a:lnTo>
                  <a:lnTo>
                    <a:pt x="2153912" y="2776822"/>
                  </a:lnTo>
                  <a:lnTo>
                    <a:pt x="2099177" y="2780758"/>
                  </a:lnTo>
                  <a:lnTo>
                    <a:pt x="2044004" y="2783589"/>
                  </a:lnTo>
                  <a:lnTo>
                    <a:pt x="1988415" y="2785298"/>
                  </a:lnTo>
                  <a:lnTo>
                    <a:pt x="1932432" y="2785872"/>
                  </a:lnTo>
                  <a:lnTo>
                    <a:pt x="1876450" y="2785298"/>
                  </a:lnTo>
                  <a:lnTo>
                    <a:pt x="1820864" y="2783589"/>
                  </a:lnTo>
                  <a:lnTo>
                    <a:pt x="1765693" y="2780758"/>
                  </a:lnTo>
                  <a:lnTo>
                    <a:pt x="1710960" y="2776822"/>
                  </a:lnTo>
                  <a:lnTo>
                    <a:pt x="1656687" y="2771797"/>
                  </a:lnTo>
                  <a:lnTo>
                    <a:pt x="1602894" y="2765697"/>
                  </a:lnTo>
                  <a:lnTo>
                    <a:pt x="1549603" y="2758538"/>
                  </a:lnTo>
                  <a:lnTo>
                    <a:pt x="1496835" y="2750336"/>
                  </a:lnTo>
                  <a:lnTo>
                    <a:pt x="1444613" y="2741106"/>
                  </a:lnTo>
                  <a:lnTo>
                    <a:pt x="1392957" y="2730864"/>
                  </a:lnTo>
                  <a:lnTo>
                    <a:pt x="1341889" y="2719624"/>
                  </a:lnTo>
                  <a:lnTo>
                    <a:pt x="1291431" y="2707404"/>
                  </a:lnTo>
                  <a:lnTo>
                    <a:pt x="1241604" y="2694217"/>
                  </a:lnTo>
                  <a:lnTo>
                    <a:pt x="1192429" y="2680080"/>
                  </a:lnTo>
                  <a:lnTo>
                    <a:pt x="1143928" y="2665009"/>
                  </a:lnTo>
                  <a:lnTo>
                    <a:pt x="1096123" y="2649017"/>
                  </a:lnTo>
                  <a:lnTo>
                    <a:pt x="1049034" y="2632122"/>
                  </a:lnTo>
                  <a:lnTo>
                    <a:pt x="1002684" y="2614339"/>
                  </a:lnTo>
                  <a:lnTo>
                    <a:pt x="957094" y="2595682"/>
                  </a:lnTo>
                  <a:lnTo>
                    <a:pt x="912285" y="2576168"/>
                  </a:lnTo>
                  <a:lnTo>
                    <a:pt x="868279" y="2555812"/>
                  </a:lnTo>
                  <a:lnTo>
                    <a:pt x="825098" y="2534629"/>
                  </a:lnTo>
                  <a:lnTo>
                    <a:pt x="782762" y="2512636"/>
                  </a:lnTo>
                  <a:lnTo>
                    <a:pt x="741293" y="2489847"/>
                  </a:lnTo>
                  <a:lnTo>
                    <a:pt x="700714" y="2466278"/>
                  </a:lnTo>
                  <a:lnTo>
                    <a:pt x="661044" y="2441945"/>
                  </a:lnTo>
                  <a:lnTo>
                    <a:pt x="622307" y="2416862"/>
                  </a:lnTo>
                  <a:lnTo>
                    <a:pt x="584522" y="2391046"/>
                  </a:lnTo>
                  <a:lnTo>
                    <a:pt x="547712" y="2364512"/>
                  </a:lnTo>
                  <a:lnTo>
                    <a:pt x="511899" y="2337276"/>
                  </a:lnTo>
                  <a:lnTo>
                    <a:pt x="477103" y="2309352"/>
                  </a:lnTo>
                  <a:lnTo>
                    <a:pt x="443346" y="2280757"/>
                  </a:lnTo>
                  <a:lnTo>
                    <a:pt x="410650" y="2251506"/>
                  </a:lnTo>
                  <a:lnTo>
                    <a:pt x="379037" y="2221614"/>
                  </a:lnTo>
                  <a:lnTo>
                    <a:pt x="348526" y="2191097"/>
                  </a:lnTo>
                  <a:lnTo>
                    <a:pt x="319141" y="2159971"/>
                  </a:lnTo>
                  <a:lnTo>
                    <a:pt x="290903" y="2128250"/>
                  </a:lnTo>
                  <a:lnTo>
                    <a:pt x="263832" y="2095951"/>
                  </a:lnTo>
                  <a:lnTo>
                    <a:pt x="237951" y="2063089"/>
                  </a:lnTo>
                  <a:lnTo>
                    <a:pt x="213281" y="2029679"/>
                  </a:lnTo>
                  <a:lnTo>
                    <a:pt x="189844" y="1995737"/>
                  </a:lnTo>
                  <a:lnTo>
                    <a:pt x="167661" y="1961278"/>
                  </a:lnTo>
                  <a:lnTo>
                    <a:pt x="146753" y="1926318"/>
                  </a:lnTo>
                  <a:lnTo>
                    <a:pt x="127142" y="1890873"/>
                  </a:lnTo>
                  <a:lnTo>
                    <a:pt x="108849" y="1854957"/>
                  </a:lnTo>
                  <a:lnTo>
                    <a:pt x="91897" y="1818587"/>
                  </a:lnTo>
                  <a:lnTo>
                    <a:pt x="76306" y="1781777"/>
                  </a:lnTo>
                  <a:lnTo>
                    <a:pt x="62098" y="1744544"/>
                  </a:lnTo>
                  <a:lnTo>
                    <a:pt x="49294" y="1706903"/>
                  </a:lnTo>
                  <a:lnTo>
                    <a:pt x="37916" y="1668869"/>
                  </a:lnTo>
                  <a:lnTo>
                    <a:pt x="27985" y="1630457"/>
                  </a:lnTo>
                  <a:lnTo>
                    <a:pt x="19524" y="1591684"/>
                  </a:lnTo>
                  <a:lnTo>
                    <a:pt x="12552" y="1552565"/>
                  </a:lnTo>
                  <a:lnTo>
                    <a:pt x="7093" y="1513115"/>
                  </a:lnTo>
                  <a:lnTo>
                    <a:pt x="3166" y="1473350"/>
                  </a:lnTo>
                  <a:lnTo>
                    <a:pt x="795" y="1433285"/>
                  </a:lnTo>
                  <a:lnTo>
                    <a:pt x="0" y="139293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5363" y="1482978"/>
            <a:ext cx="25761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212090" indent="-1905"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Carlito"/>
                <a:cs typeface="Carlito"/>
              </a:rPr>
              <a:t>Вдосконалення  </a:t>
            </a:r>
            <a:r>
              <a:rPr sz="2000" b="1" i="1" spc="-5" dirty="0">
                <a:latin typeface="Carlito"/>
                <a:cs typeface="Carlito"/>
              </a:rPr>
              <a:t>всієї</a:t>
            </a:r>
            <a:r>
              <a:rPr sz="2000" b="1" i="1" spc="-6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політичної  </a:t>
            </a:r>
            <a:r>
              <a:rPr sz="2000" b="1" i="1" spc="-5" dirty="0">
                <a:latin typeface="Carlito"/>
                <a:cs typeface="Carlito"/>
              </a:rPr>
              <a:t>системи</a:t>
            </a:r>
            <a:r>
              <a:rPr sz="2000" b="1" i="1" spc="-3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і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підготовки всіх</a:t>
            </a:r>
            <a:r>
              <a:rPr sz="2000" b="1" i="1" spc="-5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її</a:t>
            </a:r>
            <a:endParaRPr sz="2000" dirty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інститутів до  па</a:t>
            </a:r>
            <a:r>
              <a:rPr sz="2000" b="1" i="1" spc="-15" dirty="0">
                <a:latin typeface="Carlito"/>
                <a:cs typeface="Carlito"/>
              </a:rPr>
              <a:t>р</a:t>
            </a:r>
            <a:r>
              <a:rPr sz="2000" b="1" i="1" dirty="0">
                <a:latin typeface="Carlito"/>
                <a:cs typeface="Carlito"/>
              </a:rPr>
              <a:t>ла</a:t>
            </a:r>
            <a:r>
              <a:rPr sz="2000" b="1" i="1" spc="5" dirty="0">
                <a:latin typeface="Carlito"/>
                <a:cs typeface="Carlito"/>
              </a:rPr>
              <a:t>м</a:t>
            </a:r>
            <a:r>
              <a:rPr sz="2000" b="1" i="1" spc="-5" dirty="0">
                <a:latin typeface="Carlito"/>
                <a:cs typeface="Carlito"/>
              </a:rPr>
              <a:t>ентар</a:t>
            </a:r>
            <a:r>
              <a:rPr sz="2000" b="1" i="1" spc="-15" dirty="0">
                <a:latin typeface="Carlito"/>
                <a:cs typeface="Carlito"/>
              </a:rPr>
              <a:t>и</a:t>
            </a:r>
            <a:r>
              <a:rPr sz="2000" b="1" i="1" dirty="0">
                <a:latin typeface="Carlito"/>
                <a:cs typeface="Carlito"/>
              </a:rPr>
              <a:t>з</a:t>
            </a:r>
            <a:r>
              <a:rPr sz="2000" b="1" i="1" spc="-25" dirty="0">
                <a:latin typeface="Carlito"/>
                <a:cs typeface="Carlito"/>
              </a:rPr>
              <a:t>м</a:t>
            </a:r>
            <a:r>
              <a:rPr sz="2000" b="1" i="1" dirty="0">
                <a:latin typeface="Carlito"/>
                <a:cs typeface="Carlito"/>
              </a:rPr>
              <a:t>у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59251" y="821436"/>
            <a:ext cx="5984875" cy="3237230"/>
            <a:chOff x="3159251" y="821436"/>
            <a:chExt cx="5984875" cy="3237230"/>
          </a:xfrm>
        </p:grpSpPr>
        <p:sp>
          <p:nvSpPr>
            <p:cNvPr id="10" name="object 10"/>
            <p:cNvSpPr/>
            <p:nvPr/>
          </p:nvSpPr>
          <p:spPr>
            <a:xfrm>
              <a:off x="3159251" y="821436"/>
              <a:ext cx="1459991" cy="18577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8273" y="851281"/>
              <a:ext cx="1366520" cy="1763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8273" y="851281"/>
              <a:ext cx="1366520" cy="1764030"/>
            </a:xfrm>
            <a:custGeom>
              <a:avLst/>
              <a:gdLst/>
              <a:ahLst/>
              <a:cxnLst/>
              <a:rect l="l" t="t" r="r" b="b"/>
              <a:pathLst>
                <a:path w="1366520" h="1764030">
                  <a:moveTo>
                    <a:pt x="0" y="1235710"/>
                  </a:moveTo>
                  <a:lnTo>
                    <a:pt x="158750" y="1341120"/>
                  </a:lnTo>
                  <a:lnTo>
                    <a:pt x="1049147" y="0"/>
                  </a:lnTo>
                  <a:lnTo>
                    <a:pt x="1366520" y="210820"/>
                  </a:lnTo>
                  <a:lnTo>
                    <a:pt x="476123" y="1551813"/>
                  </a:lnTo>
                  <a:lnTo>
                    <a:pt x="634873" y="1657223"/>
                  </a:lnTo>
                  <a:lnTo>
                    <a:pt x="106679" y="1763903"/>
                  </a:lnTo>
                  <a:lnTo>
                    <a:pt x="0" y="123571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72442" y="1086584"/>
              <a:ext cx="3971557" cy="2971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6439" y="1351787"/>
              <a:ext cx="2726436" cy="2476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0555" y="1104900"/>
              <a:ext cx="3925824" cy="29001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10555" y="1104900"/>
              <a:ext cx="3926204" cy="2900680"/>
            </a:xfrm>
            <a:custGeom>
              <a:avLst/>
              <a:gdLst/>
              <a:ahLst/>
              <a:cxnLst/>
              <a:rect l="l" t="t" r="r" b="b"/>
              <a:pathLst>
                <a:path w="3926204" h="2900679">
                  <a:moveTo>
                    <a:pt x="0" y="1450086"/>
                  </a:moveTo>
                  <a:lnTo>
                    <a:pt x="754" y="1409497"/>
                  </a:lnTo>
                  <a:lnTo>
                    <a:pt x="3003" y="1369184"/>
                  </a:lnTo>
                  <a:lnTo>
                    <a:pt x="6728" y="1329162"/>
                  </a:lnTo>
                  <a:lnTo>
                    <a:pt x="11908" y="1289444"/>
                  </a:lnTo>
                  <a:lnTo>
                    <a:pt x="18525" y="1250046"/>
                  </a:lnTo>
                  <a:lnTo>
                    <a:pt x="26558" y="1210983"/>
                  </a:lnTo>
                  <a:lnTo>
                    <a:pt x="35987" y="1172267"/>
                  </a:lnTo>
                  <a:lnTo>
                    <a:pt x="46794" y="1133915"/>
                  </a:lnTo>
                  <a:lnTo>
                    <a:pt x="58958" y="1095941"/>
                  </a:lnTo>
                  <a:lnTo>
                    <a:pt x="72460" y="1058359"/>
                  </a:lnTo>
                  <a:lnTo>
                    <a:pt x="87280" y="1021183"/>
                  </a:lnTo>
                  <a:lnTo>
                    <a:pt x="103398" y="984429"/>
                  </a:lnTo>
                  <a:lnTo>
                    <a:pt x="120795" y="948111"/>
                  </a:lnTo>
                  <a:lnTo>
                    <a:pt x="139451" y="912243"/>
                  </a:lnTo>
                  <a:lnTo>
                    <a:pt x="159346" y="876839"/>
                  </a:lnTo>
                  <a:lnTo>
                    <a:pt x="180460" y="841916"/>
                  </a:lnTo>
                  <a:lnTo>
                    <a:pt x="202775" y="807486"/>
                  </a:lnTo>
                  <a:lnTo>
                    <a:pt x="226270" y="773565"/>
                  </a:lnTo>
                  <a:lnTo>
                    <a:pt x="250926" y="740166"/>
                  </a:lnTo>
                  <a:lnTo>
                    <a:pt x="276722" y="707306"/>
                  </a:lnTo>
                  <a:lnTo>
                    <a:pt x="303640" y="674997"/>
                  </a:lnTo>
                  <a:lnTo>
                    <a:pt x="331659" y="643255"/>
                  </a:lnTo>
                  <a:lnTo>
                    <a:pt x="360760" y="612094"/>
                  </a:lnTo>
                  <a:lnTo>
                    <a:pt x="390923" y="581529"/>
                  </a:lnTo>
                  <a:lnTo>
                    <a:pt x="422129" y="551574"/>
                  </a:lnTo>
                  <a:lnTo>
                    <a:pt x="454358" y="522244"/>
                  </a:lnTo>
                  <a:lnTo>
                    <a:pt x="487589" y="493554"/>
                  </a:lnTo>
                  <a:lnTo>
                    <a:pt x="521805" y="465517"/>
                  </a:lnTo>
                  <a:lnTo>
                    <a:pt x="556984" y="438148"/>
                  </a:lnTo>
                  <a:lnTo>
                    <a:pt x="593107" y="411463"/>
                  </a:lnTo>
                  <a:lnTo>
                    <a:pt x="630154" y="385475"/>
                  </a:lnTo>
                  <a:lnTo>
                    <a:pt x="668107" y="360199"/>
                  </a:lnTo>
                  <a:lnTo>
                    <a:pt x="706944" y="335649"/>
                  </a:lnTo>
                  <a:lnTo>
                    <a:pt x="746647" y="311841"/>
                  </a:lnTo>
                  <a:lnTo>
                    <a:pt x="787196" y="288788"/>
                  </a:lnTo>
                  <a:lnTo>
                    <a:pt x="828570" y="266505"/>
                  </a:lnTo>
                  <a:lnTo>
                    <a:pt x="870751" y="245007"/>
                  </a:lnTo>
                  <a:lnTo>
                    <a:pt x="913719" y="224308"/>
                  </a:lnTo>
                  <a:lnTo>
                    <a:pt x="957453" y="204423"/>
                  </a:lnTo>
                  <a:lnTo>
                    <a:pt x="1001935" y="185367"/>
                  </a:lnTo>
                  <a:lnTo>
                    <a:pt x="1047145" y="167153"/>
                  </a:lnTo>
                  <a:lnTo>
                    <a:pt x="1093063" y="149796"/>
                  </a:lnTo>
                  <a:lnTo>
                    <a:pt x="1139668" y="133312"/>
                  </a:lnTo>
                  <a:lnTo>
                    <a:pt x="1186943" y="117714"/>
                  </a:lnTo>
                  <a:lnTo>
                    <a:pt x="1234866" y="103016"/>
                  </a:lnTo>
                  <a:lnTo>
                    <a:pt x="1283419" y="89235"/>
                  </a:lnTo>
                  <a:lnTo>
                    <a:pt x="1332581" y="76383"/>
                  </a:lnTo>
                  <a:lnTo>
                    <a:pt x="1382333" y="64476"/>
                  </a:lnTo>
                  <a:lnTo>
                    <a:pt x="1432656" y="53528"/>
                  </a:lnTo>
                  <a:lnTo>
                    <a:pt x="1483528" y="43554"/>
                  </a:lnTo>
                  <a:lnTo>
                    <a:pt x="1534932" y="34568"/>
                  </a:lnTo>
                  <a:lnTo>
                    <a:pt x="1586847" y="26585"/>
                  </a:lnTo>
                  <a:lnTo>
                    <a:pt x="1639254" y="19619"/>
                  </a:lnTo>
                  <a:lnTo>
                    <a:pt x="1692132" y="13685"/>
                  </a:lnTo>
                  <a:lnTo>
                    <a:pt x="1745462" y="8797"/>
                  </a:lnTo>
                  <a:lnTo>
                    <a:pt x="1799225" y="4970"/>
                  </a:lnTo>
                  <a:lnTo>
                    <a:pt x="1853401" y="2218"/>
                  </a:lnTo>
                  <a:lnTo>
                    <a:pt x="1907969" y="557"/>
                  </a:lnTo>
                  <a:lnTo>
                    <a:pt x="1962912" y="0"/>
                  </a:lnTo>
                  <a:lnTo>
                    <a:pt x="2017854" y="557"/>
                  </a:lnTo>
                  <a:lnTo>
                    <a:pt x="2072422" y="2218"/>
                  </a:lnTo>
                  <a:lnTo>
                    <a:pt x="2126598" y="4970"/>
                  </a:lnTo>
                  <a:lnTo>
                    <a:pt x="2180361" y="8797"/>
                  </a:lnTo>
                  <a:lnTo>
                    <a:pt x="2233691" y="13685"/>
                  </a:lnTo>
                  <a:lnTo>
                    <a:pt x="2286569" y="19619"/>
                  </a:lnTo>
                  <a:lnTo>
                    <a:pt x="2338976" y="26585"/>
                  </a:lnTo>
                  <a:lnTo>
                    <a:pt x="2390891" y="34568"/>
                  </a:lnTo>
                  <a:lnTo>
                    <a:pt x="2442295" y="43554"/>
                  </a:lnTo>
                  <a:lnTo>
                    <a:pt x="2493167" y="53528"/>
                  </a:lnTo>
                  <a:lnTo>
                    <a:pt x="2543490" y="64476"/>
                  </a:lnTo>
                  <a:lnTo>
                    <a:pt x="2593242" y="76383"/>
                  </a:lnTo>
                  <a:lnTo>
                    <a:pt x="2642404" y="89235"/>
                  </a:lnTo>
                  <a:lnTo>
                    <a:pt x="2690957" y="103016"/>
                  </a:lnTo>
                  <a:lnTo>
                    <a:pt x="2738880" y="117714"/>
                  </a:lnTo>
                  <a:lnTo>
                    <a:pt x="2786155" y="133312"/>
                  </a:lnTo>
                  <a:lnTo>
                    <a:pt x="2832760" y="149796"/>
                  </a:lnTo>
                  <a:lnTo>
                    <a:pt x="2878678" y="167153"/>
                  </a:lnTo>
                  <a:lnTo>
                    <a:pt x="2923888" y="185367"/>
                  </a:lnTo>
                  <a:lnTo>
                    <a:pt x="2968370" y="204423"/>
                  </a:lnTo>
                  <a:lnTo>
                    <a:pt x="3012104" y="224308"/>
                  </a:lnTo>
                  <a:lnTo>
                    <a:pt x="3055072" y="245007"/>
                  </a:lnTo>
                  <a:lnTo>
                    <a:pt x="3097253" y="266505"/>
                  </a:lnTo>
                  <a:lnTo>
                    <a:pt x="3138627" y="288788"/>
                  </a:lnTo>
                  <a:lnTo>
                    <a:pt x="3179176" y="311841"/>
                  </a:lnTo>
                  <a:lnTo>
                    <a:pt x="3218879" y="335649"/>
                  </a:lnTo>
                  <a:lnTo>
                    <a:pt x="3257716" y="360199"/>
                  </a:lnTo>
                  <a:lnTo>
                    <a:pt x="3295669" y="385475"/>
                  </a:lnTo>
                  <a:lnTo>
                    <a:pt x="3332716" y="411463"/>
                  </a:lnTo>
                  <a:lnTo>
                    <a:pt x="3368839" y="438148"/>
                  </a:lnTo>
                  <a:lnTo>
                    <a:pt x="3404018" y="465517"/>
                  </a:lnTo>
                  <a:lnTo>
                    <a:pt x="3438234" y="493554"/>
                  </a:lnTo>
                  <a:lnTo>
                    <a:pt x="3471465" y="522244"/>
                  </a:lnTo>
                  <a:lnTo>
                    <a:pt x="3503694" y="551574"/>
                  </a:lnTo>
                  <a:lnTo>
                    <a:pt x="3534900" y="581529"/>
                  </a:lnTo>
                  <a:lnTo>
                    <a:pt x="3565063" y="612094"/>
                  </a:lnTo>
                  <a:lnTo>
                    <a:pt x="3594164" y="643255"/>
                  </a:lnTo>
                  <a:lnTo>
                    <a:pt x="3622183" y="674997"/>
                  </a:lnTo>
                  <a:lnTo>
                    <a:pt x="3649101" y="707306"/>
                  </a:lnTo>
                  <a:lnTo>
                    <a:pt x="3674897" y="740166"/>
                  </a:lnTo>
                  <a:lnTo>
                    <a:pt x="3699553" y="773565"/>
                  </a:lnTo>
                  <a:lnTo>
                    <a:pt x="3723048" y="807486"/>
                  </a:lnTo>
                  <a:lnTo>
                    <a:pt x="3745363" y="841916"/>
                  </a:lnTo>
                  <a:lnTo>
                    <a:pt x="3766477" y="876839"/>
                  </a:lnTo>
                  <a:lnTo>
                    <a:pt x="3786372" y="912243"/>
                  </a:lnTo>
                  <a:lnTo>
                    <a:pt x="3805028" y="948111"/>
                  </a:lnTo>
                  <a:lnTo>
                    <a:pt x="3822425" y="984429"/>
                  </a:lnTo>
                  <a:lnTo>
                    <a:pt x="3838543" y="1021183"/>
                  </a:lnTo>
                  <a:lnTo>
                    <a:pt x="3853363" y="1058359"/>
                  </a:lnTo>
                  <a:lnTo>
                    <a:pt x="3866865" y="1095941"/>
                  </a:lnTo>
                  <a:lnTo>
                    <a:pt x="3879029" y="1133915"/>
                  </a:lnTo>
                  <a:lnTo>
                    <a:pt x="3889836" y="1172267"/>
                  </a:lnTo>
                  <a:lnTo>
                    <a:pt x="3899265" y="1210983"/>
                  </a:lnTo>
                  <a:lnTo>
                    <a:pt x="3907298" y="1250046"/>
                  </a:lnTo>
                  <a:lnTo>
                    <a:pt x="3913915" y="1289444"/>
                  </a:lnTo>
                  <a:lnTo>
                    <a:pt x="3919095" y="1329162"/>
                  </a:lnTo>
                  <a:lnTo>
                    <a:pt x="3922820" y="1369184"/>
                  </a:lnTo>
                  <a:lnTo>
                    <a:pt x="3925069" y="1409497"/>
                  </a:lnTo>
                  <a:lnTo>
                    <a:pt x="3925824" y="1450086"/>
                  </a:lnTo>
                  <a:lnTo>
                    <a:pt x="3925069" y="1490674"/>
                  </a:lnTo>
                  <a:lnTo>
                    <a:pt x="3922820" y="1530987"/>
                  </a:lnTo>
                  <a:lnTo>
                    <a:pt x="3919095" y="1571009"/>
                  </a:lnTo>
                  <a:lnTo>
                    <a:pt x="3913915" y="1610727"/>
                  </a:lnTo>
                  <a:lnTo>
                    <a:pt x="3907298" y="1650125"/>
                  </a:lnTo>
                  <a:lnTo>
                    <a:pt x="3899265" y="1689188"/>
                  </a:lnTo>
                  <a:lnTo>
                    <a:pt x="3889836" y="1727904"/>
                  </a:lnTo>
                  <a:lnTo>
                    <a:pt x="3879029" y="1766256"/>
                  </a:lnTo>
                  <a:lnTo>
                    <a:pt x="3866865" y="1804230"/>
                  </a:lnTo>
                  <a:lnTo>
                    <a:pt x="3853363" y="1841812"/>
                  </a:lnTo>
                  <a:lnTo>
                    <a:pt x="3838543" y="1878988"/>
                  </a:lnTo>
                  <a:lnTo>
                    <a:pt x="3822425" y="1915742"/>
                  </a:lnTo>
                  <a:lnTo>
                    <a:pt x="3805028" y="1952060"/>
                  </a:lnTo>
                  <a:lnTo>
                    <a:pt x="3786372" y="1987928"/>
                  </a:lnTo>
                  <a:lnTo>
                    <a:pt x="3766477" y="2023332"/>
                  </a:lnTo>
                  <a:lnTo>
                    <a:pt x="3745363" y="2058255"/>
                  </a:lnTo>
                  <a:lnTo>
                    <a:pt x="3723048" y="2092685"/>
                  </a:lnTo>
                  <a:lnTo>
                    <a:pt x="3699553" y="2126606"/>
                  </a:lnTo>
                  <a:lnTo>
                    <a:pt x="3674897" y="2160005"/>
                  </a:lnTo>
                  <a:lnTo>
                    <a:pt x="3649101" y="2192865"/>
                  </a:lnTo>
                  <a:lnTo>
                    <a:pt x="3622183" y="2225174"/>
                  </a:lnTo>
                  <a:lnTo>
                    <a:pt x="3594164" y="2256916"/>
                  </a:lnTo>
                  <a:lnTo>
                    <a:pt x="3565063" y="2288077"/>
                  </a:lnTo>
                  <a:lnTo>
                    <a:pt x="3534900" y="2318642"/>
                  </a:lnTo>
                  <a:lnTo>
                    <a:pt x="3503694" y="2348597"/>
                  </a:lnTo>
                  <a:lnTo>
                    <a:pt x="3471465" y="2377927"/>
                  </a:lnTo>
                  <a:lnTo>
                    <a:pt x="3438234" y="2406617"/>
                  </a:lnTo>
                  <a:lnTo>
                    <a:pt x="3404018" y="2434654"/>
                  </a:lnTo>
                  <a:lnTo>
                    <a:pt x="3368839" y="2462023"/>
                  </a:lnTo>
                  <a:lnTo>
                    <a:pt x="3332716" y="2488708"/>
                  </a:lnTo>
                  <a:lnTo>
                    <a:pt x="3295669" y="2514696"/>
                  </a:lnTo>
                  <a:lnTo>
                    <a:pt x="3257716" y="2539972"/>
                  </a:lnTo>
                  <a:lnTo>
                    <a:pt x="3218879" y="2564522"/>
                  </a:lnTo>
                  <a:lnTo>
                    <a:pt x="3179176" y="2588330"/>
                  </a:lnTo>
                  <a:lnTo>
                    <a:pt x="3138627" y="2611383"/>
                  </a:lnTo>
                  <a:lnTo>
                    <a:pt x="3097253" y="2633666"/>
                  </a:lnTo>
                  <a:lnTo>
                    <a:pt x="3055072" y="2655164"/>
                  </a:lnTo>
                  <a:lnTo>
                    <a:pt x="3012104" y="2675863"/>
                  </a:lnTo>
                  <a:lnTo>
                    <a:pt x="2968370" y="2695748"/>
                  </a:lnTo>
                  <a:lnTo>
                    <a:pt x="2923888" y="2714804"/>
                  </a:lnTo>
                  <a:lnTo>
                    <a:pt x="2878678" y="2733018"/>
                  </a:lnTo>
                  <a:lnTo>
                    <a:pt x="2832760" y="2750375"/>
                  </a:lnTo>
                  <a:lnTo>
                    <a:pt x="2786155" y="2766859"/>
                  </a:lnTo>
                  <a:lnTo>
                    <a:pt x="2738880" y="2782457"/>
                  </a:lnTo>
                  <a:lnTo>
                    <a:pt x="2690957" y="2797155"/>
                  </a:lnTo>
                  <a:lnTo>
                    <a:pt x="2642404" y="2810936"/>
                  </a:lnTo>
                  <a:lnTo>
                    <a:pt x="2593242" y="2823788"/>
                  </a:lnTo>
                  <a:lnTo>
                    <a:pt x="2543490" y="2835695"/>
                  </a:lnTo>
                  <a:lnTo>
                    <a:pt x="2493167" y="2846643"/>
                  </a:lnTo>
                  <a:lnTo>
                    <a:pt x="2442295" y="2856617"/>
                  </a:lnTo>
                  <a:lnTo>
                    <a:pt x="2390891" y="2865603"/>
                  </a:lnTo>
                  <a:lnTo>
                    <a:pt x="2338976" y="2873586"/>
                  </a:lnTo>
                  <a:lnTo>
                    <a:pt x="2286569" y="2880552"/>
                  </a:lnTo>
                  <a:lnTo>
                    <a:pt x="2233691" y="2886486"/>
                  </a:lnTo>
                  <a:lnTo>
                    <a:pt x="2180361" y="2891374"/>
                  </a:lnTo>
                  <a:lnTo>
                    <a:pt x="2126598" y="2895201"/>
                  </a:lnTo>
                  <a:lnTo>
                    <a:pt x="2072422" y="2897953"/>
                  </a:lnTo>
                  <a:lnTo>
                    <a:pt x="2017854" y="2899614"/>
                  </a:lnTo>
                  <a:lnTo>
                    <a:pt x="1962912" y="2900172"/>
                  </a:lnTo>
                  <a:lnTo>
                    <a:pt x="1907969" y="2899614"/>
                  </a:lnTo>
                  <a:lnTo>
                    <a:pt x="1853401" y="2897953"/>
                  </a:lnTo>
                  <a:lnTo>
                    <a:pt x="1799225" y="2895201"/>
                  </a:lnTo>
                  <a:lnTo>
                    <a:pt x="1745462" y="2891374"/>
                  </a:lnTo>
                  <a:lnTo>
                    <a:pt x="1692132" y="2886486"/>
                  </a:lnTo>
                  <a:lnTo>
                    <a:pt x="1639254" y="2880552"/>
                  </a:lnTo>
                  <a:lnTo>
                    <a:pt x="1586847" y="2873586"/>
                  </a:lnTo>
                  <a:lnTo>
                    <a:pt x="1534932" y="2865603"/>
                  </a:lnTo>
                  <a:lnTo>
                    <a:pt x="1483528" y="2856617"/>
                  </a:lnTo>
                  <a:lnTo>
                    <a:pt x="1432656" y="2846643"/>
                  </a:lnTo>
                  <a:lnTo>
                    <a:pt x="1382333" y="2835695"/>
                  </a:lnTo>
                  <a:lnTo>
                    <a:pt x="1332581" y="2823788"/>
                  </a:lnTo>
                  <a:lnTo>
                    <a:pt x="1283419" y="2810936"/>
                  </a:lnTo>
                  <a:lnTo>
                    <a:pt x="1234866" y="2797155"/>
                  </a:lnTo>
                  <a:lnTo>
                    <a:pt x="1186943" y="2782457"/>
                  </a:lnTo>
                  <a:lnTo>
                    <a:pt x="1139668" y="2766859"/>
                  </a:lnTo>
                  <a:lnTo>
                    <a:pt x="1093063" y="2750375"/>
                  </a:lnTo>
                  <a:lnTo>
                    <a:pt x="1047145" y="2733018"/>
                  </a:lnTo>
                  <a:lnTo>
                    <a:pt x="1001935" y="2714804"/>
                  </a:lnTo>
                  <a:lnTo>
                    <a:pt x="957453" y="2695748"/>
                  </a:lnTo>
                  <a:lnTo>
                    <a:pt x="913719" y="2675863"/>
                  </a:lnTo>
                  <a:lnTo>
                    <a:pt x="870751" y="2655164"/>
                  </a:lnTo>
                  <a:lnTo>
                    <a:pt x="828570" y="2633666"/>
                  </a:lnTo>
                  <a:lnTo>
                    <a:pt x="787196" y="2611383"/>
                  </a:lnTo>
                  <a:lnTo>
                    <a:pt x="746647" y="2588330"/>
                  </a:lnTo>
                  <a:lnTo>
                    <a:pt x="706944" y="2564522"/>
                  </a:lnTo>
                  <a:lnTo>
                    <a:pt x="668107" y="2539972"/>
                  </a:lnTo>
                  <a:lnTo>
                    <a:pt x="630154" y="2514696"/>
                  </a:lnTo>
                  <a:lnTo>
                    <a:pt x="593107" y="2488708"/>
                  </a:lnTo>
                  <a:lnTo>
                    <a:pt x="556984" y="2462023"/>
                  </a:lnTo>
                  <a:lnTo>
                    <a:pt x="521805" y="2434654"/>
                  </a:lnTo>
                  <a:lnTo>
                    <a:pt x="487589" y="2406617"/>
                  </a:lnTo>
                  <a:lnTo>
                    <a:pt x="454358" y="2377927"/>
                  </a:lnTo>
                  <a:lnTo>
                    <a:pt x="422129" y="2348597"/>
                  </a:lnTo>
                  <a:lnTo>
                    <a:pt x="390923" y="2318642"/>
                  </a:lnTo>
                  <a:lnTo>
                    <a:pt x="360760" y="2288077"/>
                  </a:lnTo>
                  <a:lnTo>
                    <a:pt x="331659" y="2256916"/>
                  </a:lnTo>
                  <a:lnTo>
                    <a:pt x="303640" y="2225174"/>
                  </a:lnTo>
                  <a:lnTo>
                    <a:pt x="276722" y="2192865"/>
                  </a:lnTo>
                  <a:lnTo>
                    <a:pt x="250926" y="2160005"/>
                  </a:lnTo>
                  <a:lnTo>
                    <a:pt x="226270" y="2126606"/>
                  </a:lnTo>
                  <a:lnTo>
                    <a:pt x="202775" y="2092685"/>
                  </a:lnTo>
                  <a:lnTo>
                    <a:pt x="180460" y="2058255"/>
                  </a:lnTo>
                  <a:lnTo>
                    <a:pt x="159346" y="2023332"/>
                  </a:lnTo>
                  <a:lnTo>
                    <a:pt x="139451" y="1987928"/>
                  </a:lnTo>
                  <a:lnTo>
                    <a:pt x="120795" y="1952060"/>
                  </a:lnTo>
                  <a:lnTo>
                    <a:pt x="103398" y="1915742"/>
                  </a:lnTo>
                  <a:lnTo>
                    <a:pt x="87280" y="1878988"/>
                  </a:lnTo>
                  <a:lnTo>
                    <a:pt x="72460" y="1841812"/>
                  </a:lnTo>
                  <a:lnTo>
                    <a:pt x="58958" y="1804230"/>
                  </a:lnTo>
                  <a:lnTo>
                    <a:pt x="46794" y="1766256"/>
                  </a:lnTo>
                  <a:lnTo>
                    <a:pt x="35987" y="1727904"/>
                  </a:lnTo>
                  <a:lnTo>
                    <a:pt x="26558" y="1689188"/>
                  </a:lnTo>
                  <a:lnTo>
                    <a:pt x="18525" y="1650125"/>
                  </a:lnTo>
                  <a:lnTo>
                    <a:pt x="11908" y="1610727"/>
                  </a:lnTo>
                  <a:lnTo>
                    <a:pt x="6728" y="1571009"/>
                  </a:lnTo>
                  <a:lnTo>
                    <a:pt x="3003" y="1530987"/>
                  </a:lnTo>
                  <a:lnTo>
                    <a:pt x="754" y="1490674"/>
                  </a:lnTo>
                  <a:lnTo>
                    <a:pt x="0" y="145008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020561" y="1433321"/>
            <a:ext cx="2306955" cy="190757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07314" marR="99060" indent="-1905" algn="ctr">
              <a:lnSpc>
                <a:spcPct val="80000"/>
              </a:lnSpc>
              <a:spcBef>
                <a:spcPts val="675"/>
              </a:spcBef>
            </a:pPr>
            <a:r>
              <a:rPr sz="2000" b="1" i="1" spc="-5" dirty="0">
                <a:latin typeface="Carlito"/>
                <a:cs typeface="Carlito"/>
              </a:rPr>
              <a:t>Становлення  парламенту</a:t>
            </a:r>
            <a:r>
              <a:rPr sz="2000" b="1" i="1" spc="-11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як  важливого </a:t>
            </a:r>
            <a:r>
              <a:rPr sz="2000" b="1" i="1" dirty="0">
                <a:latin typeface="Carlito"/>
                <a:cs typeface="Carlito"/>
              </a:rPr>
              <a:t>і  </a:t>
            </a:r>
            <a:r>
              <a:rPr sz="2000" b="1" i="1" spc="-5" dirty="0">
                <a:latin typeface="Carlito"/>
                <a:cs typeface="Carlito"/>
              </a:rPr>
              <a:t>повноправного  суб’єкта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ts val="2014"/>
              </a:lnSpc>
            </a:pPr>
            <a:r>
              <a:rPr sz="2000" b="1" i="1" spc="-10" dirty="0">
                <a:latin typeface="Carlito"/>
                <a:cs typeface="Carlito"/>
              </a:rPr>
              <a:t>політичної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ts val="2590"/>
              </a:lnSpc>
            </a:pPr>
            <a:r>
              <a:rPr sz="2000" b="1" i="1" spc="-5" dirty="0">
                <a:latin typeface="Carlito"/>
                <a:cs typeface="Carlito"/>
              </a:rPr>
              <a:t>системи</a:t>
            </a:r>
            <a:r>
              <a:rPr sz="2000" b="1" i="1" spc="-65" dirty="0">
                <a:latin typeface="Carlito"/>
                <a:cs typeface="Carlito"/>
              </a:rPr>
              <a:t> </a:t>
            </a:r>
            <a:r>
              <a:rPr sz="2000" b="1" i="1" spc="-15" dirty="0">
                <a:latin typeface="Carlito"/>
                <a:cs typeface="Carlito"/>
              </a:rPr>
              <a:t>України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667" y="797051"/>
            <a:ext cx="9133840" cy="6061075"/>
            <a:chOff x="10667" y="797051"/>
            <a:chExt cx="9133840" cy="6061075"/>
          </a:xfrm>
        </p:grpSpPr>
        <p:sp>
          <p:nvSpPr>
            <p:cNvPr id="19" name="object 19"/>
            <p:cNvSpPr/>
            <p:nvPr/>
          </p:nvSpPr>
          <p:spPr>
            <a:xfrm>
              <a:off x="4076700" y="938783"/>
              <a:ext cx="864108" cy="26258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30039" y="966215"/>
              <a:ext cx="762000" cy="25344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30039" y="966215"/>
              <a:ext cx="762000" cy="2534920"/>
            </a:xfrm>
            <a:custGeom>
              <a:avLst/>
              <a:gdLst/>
              <a:ahLst/>
              <a:cxnLst/>
              <a:rect l="l" t="t" r="r" b="b"/>
              <a:pathLst>
                <a:path w="762000" h="2534920">
                  <a:moveTo>
                    <a:pt x="0" y="2153412"/>
                  </a:moveTo>
                  <a:lnTo>
                    <a:pt x="190500" y="2153412"/>
                  </a:lnTo>
                  <a:lnTo>
                    <a:pt x="190500" y="0"/>
                  </a:lnTo>
                  <a:lnTo>
                    <a:pt x="571500" y="0"/>
                  </a:lnTo>
                  <a:lnTo>
                    <a:pt x="571500" y="2153412"/>
                  </a:lnTo>
                  <a:lnTo>
                    <a:pt x="762000" y="2153412"/>
                  </a:lnTo>
                  <a:lnTo>
                    <a:pt x="381000" y="2534412"/>
                  </a:lnTo>
                  <a:lnTo>
                    <a:pt x="0" y="2153412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43983" y="797051"/>
              <a:ext cx="1409700" cy="18486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3387" y="826896"/>
              <a:ext cx="1314703" cy="17556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3387" y="826896"/>
              <a:ext cx="1315085" cy="1755775"/>
            </a:xfrm>
            <a:custGeom>
              <a:avLst/>
              <a:gdLst/>
              <a:ahLst/>
              <a:cxnLst/>
              <a:rect l="l" t="t" r="r" b="b"/>
              <a:pathLst>
                <a:path w="1315085" h="1755775">
                  <a:moveTo>
                    <a:pt x="1314703" y="1246631"/>
                  </a:moveTo>
                  <a:lnTo>
                    <a:pt x="1158493" y="1344929"/>
                  </a:lnTo>
                  <a:lnTo>
                    <a:pt x="312420" y="0"/>
                  </a:lnTo>
                  <a:lnTo>
                    <a:pt x="0" y="196595"/>
                  </a:lnTo>
                  <a:lnTo>
                    <a:pt x="846074" y="1541526"/>
                  </a:lnTo>
                  <a:lnTo>
                    <a:pt x="689863" y="1639697"/>
                  </a:lnTo>
                  <a:lnTo>
                    <a:pt x="1198879" y="1755648"/>
                  </a:lnTo>
                  <a:lnTo>
                    <a:pt x="1314703" y="12466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3880" y="3473195"/>
              <a:ext cx="7652004" cy="29824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6588" y="3866387"/>
              <a:ext cx="5524500" cy="22418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1123" y="3500628"/>
              <a:ext cx="7562087" cy="289255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1123" y="3500628"/>
              <a:ext cx="7562215" cy="2893060"/>
            </a:xfrm>
            <a:custGeom>
              <a:avLst/>
              <a:gdLst/>
              <a:ahLst/>
              <a:cxnLst/>
              <a:rect l="l" t="t" r="r" b="b"/>
              <a:pathLst>
                <a:path w="7562215" h="2893060">
                  <a:moveTo>
                    <a:pt x="0" y="1446276"/>
                  </a:moveTo>
                  <a:lnTo>
                    <a:pt x="2335" y="1394961"/>
                  </a:lnTo>
                  <a:lnTo>
                    <a:pt x="9291" y="1344095"/>
                  </a:lnTo>
                  <a:lnTo>
                    <a:pt x="20789" y="1293708"/>
                  </a:lnTo>
                  <a:lnTo>
                    <a:pt x="36752" y="1243830"/>
                  </a:lnTo>
                  <a:lnTo>
                    <a:pt x="57103" y="1194489"/>
                  </a:lnTo>
                  <a:lnTo>
                    <a:pt x="81764" y="1145715"/>
                  </a:lnTo>
                  <a:lnTo>
                    <a:pt x="110657" y="1097539"/>
                  </a:lnTo>
                  <a:lnTo>
                    <a:pt x="143706" y="1049990"/>
                  </a:lnTo>
                  <a:lnTo>
                    <a:pt x="180833" y="1003096"/>
                  </a:lnTo>
                  <a:lnTo>
                    <a:pt x="221961" y="956889"/>
                  </a:lnTo>
                  <a:lnTo>
                    <a:pt x="267011" y="911398"/>
                  </a:lnTo>
                  <a:lnTo>
                    <a:pt x="315908" y="866651"/>
                  </a:lnTo>
                  <a:lnTo>
                    <a:pt x="368572" y="822680"/>
                  </a:lnTo>
                  <a:lnTo>
                    <a:pt x="424928" y="779513"/>
                  </a:lnTo>
                  <a:lnTo>
                    <a:pt x="484897" y="737180"/>
                  </a:lnTo>
                  <a:lnTo>
                    <a:pt x="548402" y="695711"/>
                  </a:lnTo>
                  <a:lnTo>
                    <a:pt x="581456" y="675310"/>
                  </a:lnTo>
                  <a:lnTo>
                    <a:pt x="615365" y="655136"/>
                  </a:lnTo>
                  <a:lnTo>
                    <a:pt x="650120" y="635192"/>
                  </a:lnTo>
                  <a:lnTo>
                    <a:pt x="685710" y="615483"/>
                  </a:lnTo>
                  <a:lnTo>
                    <a:pt x="722126" y="596012"/>
                  </a:lnTo>
                  <a:lnTo>
                    <a:pt x="759359" y="576783"/>
                  </a:lnTo>
                  <a:lnTo>
                    <a:pt x="797398" y="557799"/>
                  </a:lnTo>
                  <a:lnTo>
                    <a:pt x="836234" y="539065"/>
                  </a:lnTo>
                  <a:lnTo>
                    <a:pt x="875857" y="520584"/>
                  </a:lnTo>
                  <a:lnTo>
                    <a:pt x="916258" y="502359"/>
                  </a:lnTo>
                  <a:lnTo>
                    <a:pt x="957426" y="484395"/>
                  </a:lnTo>
                  <a:lnTo>
                    <a:pt x="999353" y="466695"/>
                  </a:lnTo>
                  <a:lnTo>
                    <a:pt x="1042028" y="449262"/>
                  </a:lnTo>
                  <a:lnTo>
                    <a:pt x="1085442" y="432101"/>
                  </a:lnTo>
                  <a:lnTo>
                    <a:pt x="1129586" y="415216"/>
                  </a:lnTo>
                  <a:lnTo>
                    <a:pt x="1174449" y="398609"/>
                  </a:lnTo>
                  <a:lnTo>
                    <a:pt x="1220021" y="382285"/>
                  </a:lnTo>
                  <a:lnTo>
                    <a:pt x="1266294" y="366247"/>
                  </a:lnTo>
                  <a:lnTo>
                    <a:pt x="1313258" y="350499"/>
                  </a:lnTo>
                  <a:lnTo>
                    <a:pt x="1360902" y="335044"/>
                  </a:lnTo>
                  <a:lnTo>
                    <a:pt x="1409217" y="319888"/>
                  </a:lnTo>
                  <a:lnTo>
                    <a:pt x="1458193" y="305032"/>
                  </a:lnTo>
                  <a:lnTo>
                    <a:pt x="1507822" y="290481"/>
                  </a:lnTo>
                  <a:lnTo>
                    <a:pt x="1558092" y="276239"/>
                  </a:lnTo>
                  <a:lnTo>
                    <a:pt x="1608995" y="262308"/>
                  </a:lnTo>
                  <a:lnTo>
                    <a:pt x="1660521" y="248694"/>
                  </a:lnTo>
                  <a:lnTo>
                    <a:pt x="1712659" y="235400"/>
                  </a:lnTo>
                  <a:lnTo>
                    <a:pt x="1765401" y="222428"/>
                  </a:lnTo>
                  <a:lnTo>
                    <a:pt x="1818737" y="209784"/>
                  </a:lnTo>
                  <a:lnTo>
                    <a:pt x="1872657" y="197470"/>
                  </a:lnTo>
                  <a:lnTo>
                    <a:pt x="1927151" y="185491"/>
                  </a:lnTo>
                  <a:lnTo>
                    <a:pt x="1982210" y="173850"/>
                  </a:lnTo>
                  <a:lnTo>
                    <a:pt x="2037823" y="162551"/>
                  </a:lnTo>
                  <a:lnTo>
                    <a:pt x="2093982" y="151598"/>
                  </a:lnTo>
                  <a:lnTo>
                    <a:pt x="2150677" y="140993"/>
                  </a:lnTo>
                  <a:lnTo>
                    <a:pt x="2207898" y="130742"/>
                  </a:lnTo>
                  <a:lnTo>
                    <a:pt x="2265635" y="120847"/>
                  </a:lnTo>
                  <a:lnTo>
                    <a:pt x="2323878" y="111313"/>
                  </a:lnTo>
                  <a:lnTo>
                    <a:pt x="2382619" y="102143"/>
                  </a:lnTo>
                  <a:lnTo>
                    <a:pt x="2441846" y="93340"/>
                  </a:lnTo>
                  <a:lnTo>
                    <a:pt x="2501551" y="84909"/>
                  </a:lnTo>
                  <a:lnTo>
                    <a:pt x="2561725" y="76853"/>
                  </a:lnTo>
                  <a:lnTo>
                    <a:pt x="2622356" y="69176"/>
                  </a:lnTo>
                  <a:lnTo>
                    <a:pt x="2683436" y="61882"/>
                  </a:lnTo>
                  <a:lnTo>
                    <a:pt x="2744955" y="54974"/>
                  </a:lnTo>
                  <a:lnTo>
                    <a:pt x="2806903" y="48455"/>
                  </a:lnTo>
                  <a:lnTo>
                    <a:pt x="2869270" y="42331"/>
                  </a:lnTo>
                  <a:lnTo>
                    <a:pt x="2932047" y="36604"/>
                  </a:lnTo>
                  <a:lnTo>
                    <a:pt x="2995225" y="31278"/>
                  </a:lnTo>
                  <a:lnTo>
                    <a:pt x="3058793" y="26357"/>
                  </a:lnTo>
                  <a:lnTo>
                    <a:pt x="3122741" y="21844"/>
                  </a:lnTo>
                  <a:lnTo>
                    <a:pt x="3187061" y="17744"/>
                  </a:lnTo>
                  <a:lnTo>
                    <a:pt x="3251742" y="14059"/>
                  </a:lnTo>
                  <a:lnTo>
                    <a:pt x="3316776" y="10794"/>
                  </a:lnTo>
                  <a:lnTo>
                    <a:pt x="3382151" y="7952"/>
                  </a:lnTo>
                  <a:lnTo>
                    <a:pt x="3447858" y="5538"/>
                  </a:lnTo>
                  <a:lnTo>
                    <a:pt x="3513889" y="3554"/>
                  </a:lnTo>
                  <a:lnTo>
                    <a:pt x="3580232" y="2004"/>
                  </a:lnTo>
                  <a:lnTo>
                    <a:pt x="3646879" y="893"/>
                  </a:lnTo>
                  <a:lnTo>
                    <a:pt x="3713819" y="224"/>
                  </a:lnTo>
                  <a:lnTo>
                    <a:pt x="3781043" y="0"/>
                  </a:lnTo>
                  <a:lnTo>
                    <a:pt x="3848268" y="224"/>
                  </a:lnTo>
                  <a:lnTo>
                    <a:pt x="3915208" y="893"/>
                  </a:lnTo>
                  <a:lnTo>
                    <a:pt x="3981855" y="2004"/>
                  </a:lnTo>
                  <a:lnTo>
                    <a:pt x="4048198" y="3554"/>
                  </a:lnTo>
                  <a:lnTo>
                    <a:pt x="4114229" y="5538"/>
                  </a:lnTo>
                  <a:lnTo>
                    <a:pt x="4179936" y="7952"/>
                  </a:lnTo>
                  <a:lnTo>
                    <a:pt x="4245311" y="10794"/>
                  </a:lnTo>
                  <a:lnTo>
                    <a:pt x="4310345" y="14059"/>
                  </a:lnTo>
                  <a:lnTo>
                    <a:pt x="4375026" y="17744"/>
                  </a:lnTo>
                  <a:lnTo>
                    <a:pt x="4439346" y="21844"/>
                  </a:lnTo>
                  <a:lnTo>
                    <a:pt x="4503294" y="26357"/>
                  </a:lnTo>
                  <a:lnTo>
                    <a:pt x="4566862" y="31278"/>
                  </a:lnTo>
                  <a:lnTo>
                    <a:pt x="4630040" y="36604"/>
                  </a:lnTo>
                  <a:lnTo>
                    <a:pt x="4692817" y="42331"/>
                  </a:lnTo>
                  <a:lnTo>
                    <a:pt x="4755184" y="48455"/>
                  </a:lnTo>
                  <a:lnTo>
                    <a:pt x="4817132" y="54974"/>
                  </a:lnTo>
                  <a:lnTo>
                    <a:pt x="4878651" y="61882"/>
                  </a:lnTo>
                  <a:lnTo>
                    <a:pt x="4939731" y="69176"/>
                  </a:lnTo>
                  <a:lnTo>
                    <a:pt x="5000362" y="76853"/>
                  </a:lnTo>
                  <a:lnTo>
                    <a:pt x="5060536" y="84909"/>
                  </a:lnTo>
                  <a:lnTo>
                    <a:pt x="5120241" y="93340"/>
                  </a:lnTo>
                  <a:lnTo>
                    <a:pt x="5179468" y="102143"/>
                  </a:lnTo>
                  <a:lnTo>
                    <a:pt x="5238209" y="111313"/>
                  </a:lnTo>
                  <a:lnTo>
                    <a:pt x="5296452" y="120847"/>
                  </a:lnTo>
                  <a:lnTo>
                    <a:pt x="5354189" y="130742"/>
                  </a:lnTo>
                  <a:lnTo>
                    <a:pt x="5411410" y="140993"/>
                  </a:lnTo>
                  <a:lnTo>
                    <a:pt x="5468105" y="151598"/>
                  </a:lnTo>
                  <a:lnTo>
                    <a:pt x="5524264" y="162551"/>
                  </a:lnTo>
                  <a:lnTo>
                    <a:pt x="5579877" y="173850"/>
                  </a:lnTo>
                  <a:lnTo>
                    <a:pt x="5634936" y="185491"/>
                  </a:lnTo>
                  <a:lnTo>
                    <a:pt x="5689430" y="197470"/>
                  </a:lnTo>
                  <a:lnTo>
                    <a:pt x="5743350" y="209784"/>
                  </a:lnTo>
                  <a:lnTo>
                    <a:pt x="5796686" y="222428"/>
                  </a:lnTo>
                  <a:lnTo>
                    <a:pt x="5849428" y="235400"/>
                  </a:lnTo>
                  <a:lnTo>
                    <a:pt x="5901566" y="248694"/>
                  </a:lnTo>
                  <a:lnTo>
                    <a:pt x="5953092" y="262308"/>
                  </a:lnTo>
                  <a:lnTo>
                    <a:pt x="6003995" y="276239"/>
                  </a:lnTo>
                  <a:lnTo>
                    <a:pt x="6054265" y="290481"/>
                  </a:lnTo>
                  <a:lnTo>
                    <a:pt x="6103894" y="305032"/>
                  </a:lnTo>
                  <a:lnTo>
                    <a:pt x="6152870" y="319888"/>
                  </a:lnTo>
                  <a:lnTo>
                    <a:pt x="6201185" y="335044"/>
                  </a:lnTo>
                  <a:lnTo>
                    <a:pt x="6248829" y="350499"/>
                  </a:lnTo>
                  <a:lnTo>
                    <a:pt x="6295793" y="366247"/>
                  </a:lnTo>
                  <a:lnTo>
                    <a:pt x="6342066" y="382285"/>
                  </a:lnTo>
                  <a:lnTo>
                    <a:pt x="6387638" y="398609"/>
                  </a:lnTo>
                  <a:lnTo>
                    <a:pt x="6432501" y="415216"/>
                  </a:lnTo>
                  <a:lnTo>
                    <a:pt x="6476645" y="432101"/>
                  </a:lnTo>
                  <a:lnTo>
                    <a:pt x="6520059" y="449262"/>
                  </a:lnTo>
                  <a:lnTo>
                    <a:pt x="6562734" y="466695"/>
                  </a:lnTo>
                  <a:lnTo>
                    <a:pt x="6604661" y="484395"/>
                  </a:lnTo>
                  <a:lnTo>
                    <a:pt x="6645829" y="502359"/>
                  </a:lnTo>
                  <a:lnTo>
                    <a:pt x="6686230" y="520584"/>
                  </a:lnTo>
                  <a:lnTo>
                    <a:pt x="6725853" y="539065"/>
                  </a:lnTo>
                  <a:lnTo>
                    <a:pt x="6764689" y="557799"/>
                  </a:lnTo>
                  <a:lnTo>
                    <a:pt x="6802728" y="576783"/>
                  </a:lnTo>
                  <a:lnTo>
                    <a:pt x="6839961" y="596012"/>
                  </a:lnTo>
                  <a:lnTo>
                    <a:pt x="6876377" y="615483"/>
                  </a:lnTo>
                  <a:lnTo>
                    <a:pt x="6911967" y="635192"/>
                  </a:lnTo>
                  <a:lnTo>
                    <a:pt x="6946722" y="655136"/>
                  </a:lnTo>
                  <a:lnTo>
                    <a:pt x="6980631" y="675310"/>
                  </a:lnTo>
                  <a:lnTo>
                    <a:pt x="7013685" y="695711"/>
                  </a:lnTo>
                  <a:lnTo>
                    <a:pt x="7045875" y="716336"/>
                  </a:lnTo>
                  <a:lnTo>
                    <a:pt x="7107621" y="758241"/>
                  </a:lnTo>
                  <a:lnTo>
                    <a:pt x="7165793" y="800994"/>
                  </a:lnTo>
                  <a:lnTo>
                    <a:pt x="7220313" y="844567"/>
                  </a:lnTo>
                  <a:lnTo>
                    <a:pt x="7271103" y="888930"/>
                  </a:lnTo>
                  <a:lnTo>
                    <a:pt x="7318086" y="934052"/>
                  </a:lnTo>
                  <a:lnTo>
                    <a:pt x="7361185" y="979905"/>
                  </a:lnTo>
                  <a:lnTo>
                    <a:pt x="7400322" y="1026459"/>
                  </a:lnTo>
                  <a:lnTo>
                    <a:pt x="7435420" y="1073684"/>
                  </a:lnTo>
                  <a:lnTo>
                    <a:pt x="7466401" y="1121551"/>
                  </a:lnTo>
                  <a:lnTo>
                    <a:pt x="7493188" y="1170029"/>
                  </a:lnTo>
                  <a:lnTo>
                    <a:pt x="7515703" y="1219090"/>
                  </a:lnTo>
                  <a:lnTo>
                    <a:pt x="7533870" y="1268704"/>
                  </a:lnTo>
                  <a:lnTo>
                    <a:pt x="7547610" y="1318840"/>
                  </a:lnTo>
                  <a:lnTo>
                    <a:pt x="7556847" y="1369470"/>
                  </a:lnTo>
                  <a:lnTo>
                    <a:pt x="7561502" y="1420564"/>
                  </a:lnTo>
                  <a:lnTo>
                    <a:pt x="7562087" y="1446276"/>
                  </a:lnTo>
                  <a:lnTo>
                    <a:pt x="7561502" y="1471989"/>
                  </a:lnTo>
                  <a:lnTo>
                    <a:pt x="7556847" y="1523085"/>
                  </a:lnTo>
                  <a:lnTo>
                    <a:pt x="7547610" y="1573718"/>
                  </a:lnTo>
                  <a:lnTo>
                    <a:pt x="7533870" y="1623857"/>
                  </a:lnTo>
                  <a:lnTo>
                    <a:pt x="7515703" y="1673473"/>
                  </a:lnTo>
                  <a:lnTo>
                    <a:pt x="7493188" y="1722536"/>
                  </a:lnTo>
                  <a:lnTo>
                    <a:pt x="7466401" y="1771016"/>
                  </a:lnTo>
                  <a:lnTo>
                    <a:pt x="7435420" y="1818884"/>
                  </a:lnTo>
                  <a:lnTo>
                    <a:pt x="7400322" y="1866111"/>
                  </a:lnTo>
                  <a:lnTo>
                    <a:pt x="7361185" y="1912666"/>
                  </a:lnTo>
                  <a:lnTo>
                    <a:pt x="7318086" y="1958519"/>
                  </a:lnTo>
                  <a:lnTo>
                    <a:pt x="7271103" y="2003643"/>
                  </a:lnTo>
                  <a:lnTo>
                    <a:pt x="7220313" y="2048006"/>
                  </a:lnTo>
                  <a:lnTo>
                    <a:pt x="7165793" y="2091579"/>
                  </a:lnTo>
                  <a:lnTo>
                    <a:pt x="7107621" y="2134333"/>
                  </a:lnTo>
                  <a:lnTo>
                    <a:pt x="7045875" y="2176238"/>
                  </a:lnTo>
                  <a:lnTo>
                    <a:pt x="7013685" y="2196862"/>
                  </a:lnTo>
                  <a:lnTo>
                    <a:pt x="6980631" y="2217264"/>
                  </a:lnTo>
                  <a:lnTo>
                    <a:pt x="6946722" y="2237438"/>
                  </a:lnTo>
                  <a:lnTo>
                    <a:pt x="6911967" y="2257381"/>
                  </a:lnTo>
                  <a:lnTo>
                    <a:pt x="6876377" y="2277090"/>
                  </a:lnTo>
                  <a:lnTo>
                    <a:pt x="6839961" y="2296561"/>
                  </a:lnTo>
                  <a:lnTo>
                    <a:pt x="6802728" y="2315790"/>
                  </a:lnTo>
                  <a:lnTo>
                    <a:pt x="6764689" y="2334773"/>
                  </a:lnTo>
                  <a:lnTo>
                    <a:pt x="6725853" y="2353507"/>
                  </a:lnTo>
                  <a:lnTo>
                    <a:pt x="6686230" y="2371988"/>
                  </a:lnTo>
                  <a:lnTo>
                    <a:pt x="6645829" y="2390213"/>
                  </a:lnTo>
                  <a:lnTo>
                    <a:pt x="6604661" y="2408177"/>
                  </a:lnTo>
                  <a:lnTo>
                    <a:pt x="6562734" y="2425876"/>
                  </a:lnTo>
                  <a:lnTo>
                    <a:pt x="6520059" y="2443308"/>
                  </a:lnTo>
                  <a:lnTo>
                    <a:pt x="6476645" y="2460469"/>
                  </a:lnTo>
                  <a:lnTo>
                    <a:pt x="6432501" y="2477354"/>
                  </a:lnTo>
                  <a:lnTo>
                    <a:pt x="6387638" y="2493961"/>
                  </a:lnTo>
                  <a:lnTo>
                    <a:pt x="6342066" y="2510284"/>
                  </a:lnTo>
                  <a:lnTo>
                    <a:pt x="6295793" y="2526322"/>
                  </a:lnTo>
                  <a:lnTo>
                    <a:pt x="6248829" y="2542069"/>
                  </a:lnTo>
                  <a:lnTo>
                    <a:pt x="6201185" y="2557523"/>
                  </a:lnTo>
                  <a:lnTo>
                    <a:pt x="6152870" y="2572679"/>
                  </a:lnTo>
                  <a:lnTo>
                    <a:pt x="6103894" y="2587535"/>
                  </a:lnTo>
                  <a:lnTo>
                    <a:pt x="6054265" y="2602085"/>
                  </a:lnTo>
                  <a:lnTo>
                    <a:pt x="6003995" y="2616327"/>
                  </a:lnTo>
                  <a:lnTo>
                    <a:pt x="5953092" y="2630257"/>
                  </a:lnTo>
                  <a:lnTo>
                    <a:pt x="5901566" y="2643870"/>
                  </a:lnTo>
                  <a:lnTo>
                    <a:pt x="5849428" y="2657164"/>
                  </a:lnTo>
                  <a:lnTo>
                    <a:pt x="5796686" y="2670135"/>
                  </a:lnTo>
                  <a:lnTo>
                    <a:pt x="5743350" y="2682779"/>
                  </a:lnTo>
                  <a:lnTo>
                    <a:pt x="5689430" y="2695092"/>
                  </a:lnTo>
                  <a:lnTo>
                    <a:pt x="5634936" y="2707070"/>
                  </a:lnTo>
                  <a:lnTo>
                    <a:pt x="5579877" y="2718711"/>
                  </a:lnTo>
                  <a:lnTo>
                    <a:pt x="5524264" y="2730009"/>
                  </a:lnTo>
                  <a:lnTo>
                    <a:pt x="5468105" y="2740962"/>
                  </a:lnTo>
                  <a:lnTo>
                    <a:pt x="5411410" y="2751566"/>
                  </a:lnTo>
                  <a:lnTo>
                    <a:pt x="5354189" y="2761817"/>
                  </a:lnTo>
                  <a:lnTo>
                    <a:pt x="5296452" y="2771711"/>
                  </a:lnTo>
                  <a:lnTo>
                    <a:pt x="5238209" y="2781245"/>
                  </a:lnTo>
                  <a:lnTo>
                    <a:pt x="5179468" y="2790415"/>
                  </a:lnTo>
                  <a:lnTo>
                    <a:pt x="5120241" y="2799217"/>
                  </a:lnTo>
                  <a:lnTo>
                    <a:pt x="5060536" y="2807647"/>
                  </a:lnTo>
                  <a:lnTo>
                    <a:pt x="5000362" y="2815703"/>
                  </a:lnTo>
                  <a:lnTo>
                    <a:pt x="4939731" y="2823379"/>
                  </a:lnTo>
                  <a:lnTo>
                    <a:pt x="4878651" y="2830673"/>
                  </a:lnTo>
                  <a:lnTo>
                    <a:pt x="4817132" y="2837581"/>
                  </a:lnTo>
                  <a:lnTo>
                    <a:pt x="4755184" y="2844099"/>
                  </a:lnTo>
                  <a:lnTo>
                    <a:pt x="4692817" y="2850223"/>
                  </a:lnTo>
                  <a:lnTo>
                    <a:pt x="4630040" y="2855950"/>
                  </a:lnTo>
                  <a:lnTo>
                    <a:pt x="4566862" y="2861275"/>
                  </a:lnTo>
                  <a:lnTo>
                    <a:pt x="4503294" y="2866196"/>
                  </a:lnTo>
                  <a:lnTo>
                    <a:pt x="4439346" y="2870708"/>
                  </a:lnTo>
                  <a:lnTo>
                    <a:pt x="4375026" y="2874809"/>
                  </a:lnTo>
                  <a:lnTo>
                    <a:pt x="4310345" y="2878493"/>
                  </a:lnTo>
                  <a:lnTo>
                    <a:pt x="4245311" y="2881758"/>
                  </a:lnTo>
                  <a:lnTo>
                    <a:pt x="4179936" y="2884599"/>
                  </a:lnTo>
                  <a:lnTo>
                    <a:pt x="4114229" y="2887014"/>
                  </a:lnTo>
                  <a:lnTo>
                    <a:pt x="4048198" y="2888997"/>
                  </a:lnTo>
                  <a:lnTo>
                    <a:pt x="3981855" y="2890547"/>
                  </a:lnTo>
                  <a:lnTo>
                    <a:pt x="3915208" y="2891658"/>
                  </a:lnTo>
                  <a:lnTo>
                    <a:pt x="3848268" y="2892328"/>
                  </a:lnTo>
                  <a:lnTo>
                    <a:pt x="3781043" y="2892552"/>
                  </a:lnTo>
                  <a:lnTo>
                    <a:pt x="3713819" y="2892328"/>
                  </a:lnTo>
                  <a:lnTo>
                    <a:pt x="3646879" y="2891658"/>
                  </a:lnTo>
                  <a:lnTo>
                    <a:pt x="3580232" y="2890547"/>
                  </a:lnTo>
                  <a:lnTo>
                    <a:pt x="3513889" y="2888997"/>
                  </a:lnTo>
                  <a:lnTo>
                    <a:pt x="3447858" y="2887014"/>
                  </a:lnTo>
                  <a:lnTo>
                    <a:pt x="3382151" y="2884599"/>
                  </a:lnTo>
                  <a:lnTo>
                    <a:pt x="3316776" y="2881758"/>
                  </a:lnTo>
                  <a:lnTo>
                    <a:pt x="3251742" y="2878493"/>
                  </a:lnTo>
                  <a:lnTo>
                    <a:pt x="3187061" y="2874809"/>
                  </a:lnTo>
                  <a:lnTo>
                    <a:pt x="3122741" y="2870708"/>
                  </a:lnTo>
                  <a:lnTo>
                    <a:pt x="3058793" y="2866196"/>
                  </a:lnTo>
                  <a:lnTo>
                    <a:pt x="2995225" y="2861275"/>
                  </a:lnTo>
                  <a:lnTo>
                    <a:pt x="2932047" y="2855950"/>
                  </a:lnTo>
                  <a:lnTo>
                    <a:pt x="2869270" y="2850223"/>
                  </a:lnTo>
                  <a:lnTo>
                    <a:pt x="2806903" y="2844099"/>
                  </a:lnTo>
                  <a:lnTo>
                    <a:pt x="2744955" y="2837581"/>
                  </a:lnTo>
                  <a:lnTo>
                    <a:pt x="2683436" y="2830673"/>
                  </a:lnTo>
                  <a:lnTo>
                    <a:pt x="2622356" y="2823379"/>
                  </a:lnTo>
                  <a:lnTo>
                    <a:pt x="2561725" y="2815703"/>
                  </a:lnTo>
                  <a:lnTo>
                    <a:pt x="2501551" y="2807647"/>
                  </a:lnTo>
                  <a:lnTo>
                    <a:pt x="2441846" y="2799217"/>
                  </a:lnTo>
                  <a:lnTo>
                    <a:pt x="2382619" y="2790415"/>
                  </a:lnTo>
                  <a:lnTo>
                    <a:pt x="2323878" y="2781245"/>
                  </a:lnTo>
                  <a:lnTo>
                    <a:pt x="2265635" y="2771711"/>
                  </a:lnTo>
                  <a:lnTo>
                    <a:pt x="2207898" y="2761817"/>
                  </a:lnTo>
                  <a:lnTo>
                    <a:pt x="2150677" y="2751566"/>
                  </a:lnTo>
                  <a:lnTo>
                    <a:pt x="2093982" y="2740962"/>
                  </a:lnTo>
                  <a:lnTo>
                    <a:pt x="2037823" y="2730009"/>
                  </a:lnTo>
                  <a:lnTo>
                    <a:pt x="1982210" y="2718711"/>
                  </a:lnTo>
                  <a:lnTo>
                    <a:pt x="1927151" y="2707070"/>
                  </a:lnTo>
                  <a:lnTo>
                    <a:pt x="1872657" y="2695092"/>
                  </a:lnTo>
                  <a:lnTo>
                    <a:pt x="1818737" y="2682779"/>
                  </a:lnTo>
                  <a:lnTo>
                    <a:pt x="1765401" y="2670135"/>
                  </a:lnTo>
                  <a:lnTo>
                    <a:pt x="1712659" y="2657164"/>
                  </a:lnTo>
                  <a:lnTo>
                    <a:pt x="1660521" y="2643870"/>
                  </a:lnTo>
                  <a:lnTo>
                    <a:pt x="1608995" y="2630257"/>
                  </a:lnTo>
                  <a:lnTo>
                    <a:pt x="1558092" y="2616327"/>
                  </a:lnTo>
                  <a:lnTo>
                    <a:pt x="1507822" y="2602085"/>
                  </a:lnTo>
                  <a:lnTo>
                    <a:pt x="1458193" y="2587535"/>
                  </a:lnTo>
                  <a:lnTo>
                    <a:pt x="1409217" y="2572679"/>
                  </a:lnTo>
                  <a:lnTo>
                    <a:pt x="1360902" y="2557523"/>
                  </a:lnTo>
                  <a:lnTo>
                    <a:pt x="1313258" y="2542069"/>
                  </a:lnTo>
                  <a:lnTo>
                    <a:pt x="1266294" y="2526322"/>
                  </a:lnTo>
                  <a:lnTo>
                    <a:pt x="1220021" y="2510284"/>
                  </a:lnTo>
                  <a:lnTo>
                    <a:pt x="1174449" y="2493961"/>
                  </a:lnTo>
                  <a:lnTo>
                    <a:pt x="1129586" y="2477354"/>
                  </a:lnTo>
                  <a:lnTo>
                    <a:pt x="1085442" y="2460469"/>
                  </a:lnTo>
                  <a:lnTo>
                    <a:pt x="1042028" y="2443308"/>
                  </a:lnTo>
                  <a:lnTo>
                    <a:pt x="999353" y="2425876"/>
                  </a:lnTo>
                  <a:lnTo>
                    <a:pt x="957426" y="2408177"/>
                  </a:lnTo>
                  <a:lnTo>
                    <a:pt x="916258" y="2390213"/>
                  </a:lnTo>
                  <a:lnTo>
                    <a:pt x="875857" y="2371988"/>
                  </a:lnTo>
                  <a:lnTo>
                    <a:pt x="836234" y="2353507"/>
                  </a:lnTo>
                  <a:lnTo>
                    <a:pt x="797398" y="2334773"/>
                  </a:lnTo>
                  <a:lnTo>
                    <a:pt x="759359" y="2315790"/>
                  </a:lnTo>
                  <a:lnTo>
                    <a:pt x="722126" y="2296561"/>
                  </a:lnTo>
                  <a:lnTo>
                    <a:pt x="685710" y="2277090"/>
                  </a:lnTo>
                  <a:lnTo>
                    <a:pt x="650120" y="2257381"/>
                  </a:lnTo>
                  <a:lnTo>
                    <a:pt x="615365" y="2237438"/>
                  </a:lnTo>
                  <a:lnTo>
                    <a:pt x="581456" y="2217264"/>
                  </a:lnTo>
                  <a:lnTo>
                    <a:pt x="548402" y="2196862"/>
                  </a:lnTo>
                  <a:lnTo>
                    <a:pt x="516212" y="2176238"/>
                  </a:lnTo>
                  <a:lnTo>
                    <a:pt x="454466" y="2134333"/>
                  </a:lnTo>
                  <a:lnTo>
                    <a:pt x="396294" y="2091579"/>
                  </a:lnTo>
                  <a:lnTo>
                    <a:pt x="341774" y="2048006"/>
                  </a:lnTo>
                  <a:lnTo>
                    <a:pt x="290984" y="2003643"/>
                  </a:lnTo>
                  <a:lnTo>
                    <a:pt x="244001" y="1958519"/>
                  </a:lnTo>
                  <a:lnTo>
                    <a:pt x="200902" y="1912666"/>
                  </a:lnTo>
                  <a:lnTo>
                    <a:pt x="161765" y="1866111"/>
                  </a:lnTo>
                  <a:lnTo>
                    <a:pt x="126667" y="1818884"/>
                  </a:lnTo>
                  <a:lnTo>
                    <a:pt x="95686" y="1771016"/>
                  </a:lnTo>
                  <a:lnTo>
                    <a:pt x="68899" y="1722536"/>
                  </a:lnTo>
                  <a:lnTo>
                    <a:pt x="46384" y="1673473"/>
                  </a:lnTo>
                  <a:lnTo>
                    <a:pt x="28217" y="1623857"/>
                  </a:lnTo>
                  <a:lnTo>
                    <a:pt x="14477" y="1573718"/>
                  </a:lnTo>
                  <a:lnTo>
                    <a:pt x="5240" y="1523085"/>
                  </a:lnTo>
                  <a:lnTo>
                    <a:pt x="585" y="1471989"/>
                  </a:lnTo>
                  <a:lnTo>
                    <a:pt x="0" y="1446276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46833" y="3941191"/>
            <a:ext cx="509143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Carlito"/>
                <a:cs typeface="Carlito"/>
              </a:rPr>
              <a:t>Кардинальні </a:t>
            </a:r>
            <a:r>
              <a:rPr sz="2000" b="1" i="1" dirty="0">
                <a:latin typeface="Carlito"/>
                <a:cs typeface="Carlito"/>
              </a:rPr>
              <a:t>зміни в </a:t>
            </a:r>
            <a:r>
              <a:rPr sz="2000" b="1" i="1" spc="-5" dirty="0">
                <a:latin typeface="Carlito"/>
                <a:cs typeface="Carlito"/>
              </a:rPr>
              <a:t>суспільній свідомості,  політичній </a:t>
            </a:r>
            <a:r>
              <a:rPr sz="2000" b="1" i="1" dirty="0">
                <a:latin typeface="Carlito"/>
                <a:cs typeface="Carlito"/>
              </a:rPr>
              <a:t>і </a:t>
            </a:r>
            <a:r>
              <a:rPr sz="2000" b="1" i="1" spc="-5" dirty="0">
                <a:latin typeface="Carlito"/>
                <a:cs typeface="Carlito"/>
              </a:rPr>
              <a:t>правовій </a:t>
            </a:r>
            <a:r>
              <a:rPr sz="2000" b="1" i="1" spc="-10" dirty="0">
                <a:latin typeface="Carlito"/>
                <a:cs typeface="Carlito"/>
              </a:rPr>
              <a:t>культурі </a:t>
            </a:r>
            <a:r>
              <a:rPr sz="2000" b="1" i="1" spc="-5" dirty="0">
                <a:latin typeface="Carlito"/>
                <a:cs typeface="Carlito"/>
              </a:rPr>
              <a:t>громадян  по усвідомленню </a:t>
            </a:r>
            <a:r>
              <a:rPr sz="2000" b="1" i="1" spc="-10" dirty="0">
                <a:latin typeface="Carlito"/>
                <a:cs typeface="Carlito"/>
              </a:rPr>
              <a:t>необхідності  </a:t>
            </a:r>
            <a:r>
              <a:rPr sz="2000" b="1" i="1" spc="-5" dirty="0">
                <a:latin typeface="Carlito"/>
                <a:cs typeface="Carlito"/>
              </a:rPr>
              <a:t>функціонування парламентаризму</a:t>
            </a:r>
            <a:r>
              <a:rPr sz="2000" b="1" i="1" spc="4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в</a:t>
            </a:r>
            <a:endParaRPr sz="20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політичній </a:t>
            </a:r>
            <a:r>
              <a:rPr sz="2000" b="1" i="1" dirty="0">
                <a:latin typeface="Carlito"/>
                <a:cs typeface="Carlito"/>
              </a:rPr>
              <a:t>системі </a:t>
            </a:r>
            <a:r>
              <a:rPr sz="2000" b="1" i="1" spc="-15" dirty="0">
                <a:latin typeface="Carlito"/>
                <a:cs typeface="Carlito"/>
              </a:rPr>
              <a:t>України</a:t>
            </a:r>
            <a:r>
              <a:rPr sz="2000" b="1" i="1" spc="1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як</a:t>
            </a:r>
            <a:endParaRPr sz="20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найважливішого </a:t>
            </a:r>
            <a:r>
              <a:rPr sz="2000" b="1" i="1" spc="-10" dirty="0">
                <a:latin typeface="Carlito"/>
                <a:cs typeface="Carlito"/>
              </a:rPr>
              <a:t>каналу </a:t>
            </a:r>
            <a:r>
              <a:rPr sz="2000" b="1" i="1" spc="-5" dirty="0">
                <a:latin typeface="Carlito"/>
                <a:cs typeface="Carlito"/>
              </a:rPr>
              <a:t>впливу </a:t>
            </a:r>
            <a:r>
              <a:rPr sz="2000" b="1" i="1" dirty="0">
                <a:latin typeface="Carlito"/>
                <a:cs typeface="Carlito"/>
              </a:rPr>
              <a:t>на</a:t>
            </a:r>
            <a:r>
              <a:rPr sz="2000" b="1" i="1" spc="5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владу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155" y="56388"/>
            <a:ext cx="8954262" cy="12824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1560">
              <a:lnSpc>
                <a:spcPct val="100000"/>
              </a:lnSpc>
              <a:spcBef>
                <a:spcPts val="95"/>
              </a:spcBef>
            </a:pPr>
            <a:r>
              <a:rPr spc="180" dirty="0">
                <a:solidFill>
                  <a:srgbClr val="000099"/>
                </a:solidFill>
                <a:latin typeface="Times New Roman"/>
                <a:cs typeface="Times New Roman"/>
              </a:rPr>
              <a:t>Шляхи </a:t>
            </a:r>
            <a:r>
              <a:rPr spc="130" dirty="0">
                <a:solidFill>
                  <a:srgbClr val="000099"/>
                </a:solidFill>
                <a:latin typeface="Times New Roman"/>
                <a:cs typeface="Times New Roman"/>
              </a:rPr>
              <a:t>розвитку </a:t>
            </a:r>
            <a:r>
              <a:rPr spc="125" dirty="0">
                <a:solidFill>
                  <a:srgbClr val="000099"/>
                </a:solidFill>
                <a:latin typeface="Times New Roman"/>
                <a:cs typeface="Times New Roman"/>
              </a:rPr>
              <a:t>парламентаризму</a:t>
            </a:r>
            <a:r>
              <a:rPr spc="-2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pc="310" dirty="0">
                <a:solidFill>
                  <a:srgbClr val="000099"/>
                </a:solidFill>
                <a:latin typeface="Times New Roman"/>
                <a:cs typeface="Times New Roman"/>
              </a:rPr>
              <a:t>в</a:t>
            </a:r>
          </a:p>
          <a:p>
            <a:pPr marL="3104515">
              <a:lnSpc>
                <a:spcPct val="100000"/>
              </a:lnSpc>
              <a:spcBef>
                <a:spcPts val="110"/>
              </a:spcBef>
            </a:pPr>
            <a:r>
              <a:rPr spc="190" dirty="0">
                <a:solidFill>
                  <a:srgbClr val="000099"/>
                </a:solidFill>
                <a:latin typeface="Times New Roman"/>
                <a:cs typeface="Times New Roman"/>
              </a:rPr>
              <a:t>Україні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7" y="4756465"/>
            <a:ext cx="9133332" cy="2101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416" y="28955"/>
            <a:ext cx="7490459" cy="3112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5" y="3479291"/>
            <a:ext cx="8954262" cy="1434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0947" y="3581857"/>
            <a:ext cx="720470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4680" marR="5080" indent="-602615">
              <a:lnSpc>
                <a:spcPct val="100000"/>
              </a:lnSpc>
              <a:spcBef>
                <a:spcPts val="105"/>
              </a:spcBef>
            </a:pPr>
            <a:r>
              <a:rPr sz="3200" b="1" i="1" spc="70" dirty="0">
                <a:solidFill>
                  <a:srgbClr val="001F5F"/>
                </a:solidFill>
                <a:latin typeface="Times New Roman"/>
                <a:cs typeface="Times New Roman"/>
              </a:rPr>
              <a:t>Парламент </a:t>
            </a:r>
            <a:r>
              <a:rPr sz="3200" b="1" i="1" spc="245" dirty="0">
                <a:solidFill>
                  <a:srgbClr val="001F5F"/>
                </a:solidFill>
                <a:latin typeface="Times New Roman"/>
                <a:cs typeface="Times New Roman"/>
              </a:rPr>
              <a:t>України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- </a:t>
            </a:r>
            <a:r>
              <a:rPr sz="3200" b="1" i="1" spc="175" dirty="0">
                <a:solidFill>
                  <a:srgbClr val="001F5F"/>
                </a:solidFill>
                <a:latin typeface="Times New Roman"/>
                <a:cs typeface="Times New Roman"/>
              </a:rPr>
              <a:t>Верховна</a:t>
            </a:r>
            <a:r>
              <a:rPr sz="3200" b="1" i="1" spc="-45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i="1" spc="75" dirty="0">
                <a:solidFill>
                  <a:srgbClr val="001F5F"/>
                </a:solidFill>
                <a:latin typeface="Times New Roman"/>
                <a:cs typeface="Times New Roman"/>
              </a:rPr>
              <a:t>Рада  </a:t>
            </a:r>
            <a:r>
              <a:rPr sz="3200" b="1" i="1" spc="215" dirty="0">
                <a:solidFill>
                  <a:srgbClr val="001F5F"/>
                </a:solidFill>
                <a:latin typeface="Times New Roman"/>
                <a:cs typeface="Times New Roman"/>
              </a:rPr>
              <a:t>України</a:t>
            </a:r>
            <a:r>
              <a:rPr sz="3200" b="1" spc="215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3200" b="1" i="1" spc="175" dirty="0">
                <a:solidFill>
                  <a:srgbClr val="001F5F"/>
                </a:solidFill>
                <a:latin typeface="Times New Roman"/>
                <a:cs typeface="Times New Roman"/>
              </a:rPr>
              <a:t>її </a:t>
            </a:r>
            <a:r>
              <a:rPr sz="3200" b="1" i="1" spc="195" dirty="0">
                <a:solidFill>
                  <a:srgbClr val="001F5F"/>
                </a:solidFill>
                <a:latin typeface="Times New Roman"/>
                <a:cs typeface="Times New Roman"/>
              </a:rPr>
              <a:t>склад</a:t>
            </a:r>
            <a:r>
              <a:rPr sz="3200" b="1" i="1" spc="-4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i="1" spc="-440" dirty="0" err="1">
                <a:solidFill>
                  <a:srgbClr val="001F5F"/>
                </a:solidFill>
                <a:latin typeface="Times New Roman"/>
                <a:cs typeface="Times New Roman"/>
              </a:rPr>
              <a:t>та</a:t>
            </a:r>
            <a:r>
              <a:rPr sz="3200" b="1" i="1" spc="-4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uk-UA" sz="3200" b="1" i="1" spc="-4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3200" b="1" i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структура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4756465"/>
            <a:ext cx="9133332" cy="2101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89602" y="1665394"/>
            <a:ext cx="107314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9802" y="1572361"/>
            <a:ext cx="3923665" cy="43837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13" marR="5080" algn="ctr">
              <a:lnSpc>
                <a:spcPct val="114199"/>
              </a:lnSpc>
              <a:spcBef>
                <a:spcPts val="95"/>
              </a:spcBef>
            </a:pPr>
            <a:r>
              <a:rPr sz="2200" b="1" i="1" spc="-10" dirty="0" err="1" smtClean="0">
                <a:latin typeface="Carlito"/>
                <a:cs typeface="Carlito"/>
              </a:rPr>
              <a:t>Конституція</a:t>
            </a:r>
            <a:r>
              <a:rPr lang="uk-UA" sz="2200" b="1" i="1" spc="-10" dirty="0" smtClean="0">
                <a:latin typeface="Carlito"/>
                <a:cs typeface="Carlito"/>
              </a:rPr>
              <a:t> </a:t>
            </a:r>
            <a:r>
              <a:rPr sz="2200" b="1" i="1" spc="-10" dirty="0" smtClean="0">
                <a:latin typeface="Carlito"/>
                <a:cs typeface="Carlito"/>
              </a:rPr>
              <a:t> </a:t>
            </a:r>
            <a:r>
              <a:rPr sz="2200" b="1" i="1" spc="-15" dirty="0" err="1" smtClean="0">
                <a:latin typeface="Carlito"/>
                <a:cs typeface="Carlito"/>
              </a:rPr>
              <a:t>України</a:t>
            </a:r>
            <a:endParaRPr lang="uk-UA" sz="2200" b="1" i="1" spc="-15" dirty="0" smtClean="0">
              <a:latin typeface="Carlito"/>
              <a:cs typeface="Carlito"/>
            </a:endParaRPr>
          </a:p>
          <a:p>
            <a:pPr marL="23813" marR="5080" algn="ctr">
              <a:lnSpc>
                <a:spcPct val="114199"/>
              </a:lnSpc>
              <a:spcBef>
                <a:spcPts val="95"/>
              </a:spcBef>
            </a:pPr>
            <a:r>
              <a:rPr sz="2200" b="1" i="1" spc="-15" dirty="0" smtClean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1996</a:t>
            </a:r>
            <a:r>
              <a:rPr sz="2200" b="1" i="1" spc="-4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р.  вперше у</a:t>
            </a:r>
            <a:r>
              <a:rPr sz="2200" b="1" i="1" spc="-4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вітчизняній</a:t>
            </a:r>
            <a:endParaRPr sz="2200" dirty="0">
              <a:latin typeface="Carlito"/>
              <a:cs typeface="Carlito"/>
            </a:endParaRPr>
          </a:p>
          <a:p>
            <a:pPr marL="23813" marR="817880" algn="ctr">
              <a:lnSpc>
                <a:spcPts val="3290"/>
              </a:lnSpc>
              <a:spcBef>
                <a:spcPts val="165"/>
              </a:spcBef>
            </a:pPr>
            <a:r>
              <a:rPr sz="2200" b="1" i="1" spc="-10" dirty="0">
                <a:latin typeface="Carlito"/>
                <a:cs typeface="Carlito"/>
              </a:rPr>
              <a:t>конституційній  </a:t>
            </a:r>
            <a:r>
              <a:rPr sz="2200" b="1" i="1" spc="-5" dirty="0">
                <a:latin typeface="Carlito"/>
                <a:cs typeface="Carlito"/>
              </a:rPr>
              <a:t>пр</a:t>
            </a:r>
            <a:r>
              <a:rPr sz="2200" b="1" i="1" spc="5" dirty="0">
                <a:latin typeface="Carlito"/>
                <a:cs typeface="Carlito"/>
              </a:rPr>
              <a:t>а</a:t>
            </a:r>
            <a:r>
              <a:rPr sz="2200" b="1" i="1" dirty="0">
                <a:latin typeface="Carlito"/>
                <a:cs typeface="Carlito"/>
              </a:rPr>
              <a:t>вотворчості</a:t>
            </a:r>
            <a:endParaRPr sz="2200" dirty="0">
              <a:latin typeface="Carlito"/>
              <a:cs typeface="Carlito"/>
            </a:endParaRPr>
          </a:p>
          <a:p>
            <a:pPr marL="23813" algn="ctr">
              <a:lnSpc>
                <a:spcPct val="100000"/>
              </a:lnSpc>
              <a:spcBef>
                <a:spcPts val="229"/>
              </a:spcBef>
            </a:pPr>
            <a:r>
              <a:rPr sz="2200" b="1" i="1" spc="-10" dirty="0">
                <a:latin typeface="Carlito"/>
                <a:cs typeface="Carlito"/>
              </a:rPr>
              <a:t>конституювала</a:t>
            </a:r>
            <a:r>
              <a:rPr sz="2200" b="1" i="1" spc="-30" dirty="0">
                <a:latin typeface="Carlito"/>
                <a:cs typeface="Carlito"/>
              </a:rPr>
              <a:t> </a:t>
            </a:r>
            <a:r>
              <a:rPr sz="2200" b="1" i="1" spc="-15" dirty="0">
                <a:latin typeface="Carlito"/>
                <a:cs typeface="Carlito"/>
              </a:rPr>
              <a:t>Верховну</a:t>
            </a:r>
            <a:endParaRPr sz="2200" dirty="0">
              <a:latin typeface="Carlito"/>
              <a:cs typeface="Carlito"/>
            </a:endParaRPr>
          </a:p>
          <a:p>
            <a:pPr marL="23813" marR="589915" algn="ctr">
              <a:lnSpc>
                <a:spcPts val="3290"/>
              </a:lnSpc>
              <a:spcBef>
                <a:spcPts val="165"/>
              </a:spcBef>
            </a:pPr>
            <a:r>
              <a:rPr sz="2200" b="1" i="1" spc="-5" dirty="0">
                <a:latin typeface="Carlito"/>
                <a:cs typeface="Carlito"/>
              </a:rPr>
              <a:t>Раду </a:t>
            </a:r>
            <a:r>
              <a:rPr sz="2200" b="1" i="1" spc="-15" dirty="0">
                <a:latin typeface="Carlito"/>
                <a:cs typeface="Carlito"/>
              </a:rPr>
              <a:t>України </a:t>
            </a:r>
            <a:r>
              <a:rPr sz="2200" b="1" i="1" dirty="0">
                <a:latin typeface="Carlito"/>
                <a:cs typeface="Carlito"/>
              </a:rPr>
              <a:t>-  </a:t>
            </a:r>
            <a:r>
              <a:rPr sz="2200" b="1" i="1" spc="-5" dirty="0">
                <a:latin typeface="Carlito"/>
                <a:cs typeface="Carlito"/>
              </a:rPr>
              <a:t>парламентом,</a:t>
            </a:r>
            <a:r>
              <a:rPr sz="2200" b="1" i="1" spc="-10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який</a:t>
            </a:r>
            <a:endParaRPr sz="2200" dirty="0">
              <a:latin typeface="Carlito"/>
              <a:cs typeface="Carlito"/>
            </a:endParaRPr>
          </a:p>
          <a:p>
            <a:pPr marL="23813" algn="ctr">
              <a:lnSpc>
                <a:spcPct val="100000"/>
              </a:lnSpc>
              <a:spcBef>
                <a:spcPts val="215"/>
              </a:spcBef>
            </a:pPr>
            <a:r>
              <a:rPr sz="2200" b="1" i="1" dirty="0">
                <a:latin typeface="Carlito"/>
                <a:cs typeface="Carlito"/>
              </a:rPr>
              <a:t>виступає </a:t>
            </a:r>
            <a:r>
              <a:rPr sz="2200" b="1" i="1" spc="-5" dirty="0">
                <a:latin typeface="Carlito"/>
                <a:cs typeface="Carlito"/>
              </a:rPr>
              <a:t>єдиним</a:t>
            </a:r>
            <a:r>
              <a:rPr sz="2200" b="1" i="1" spc="-7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органом</a:t>
            </a:r>
            <a:endParaRPr sz="2200" dirty="0">
              <a:latin typeface="Carlito"/>
              <a:cs typeface="Carlito"/>
            </a:endParaRPr>
          </a:p>
          <a:p>
            <a:pPr marL="23813" algn="ctr">
              <a:lnSpc>
                <a:spcPct val="100000"/>
              </a:lnSpc>
              <a:spcBef>
                <a:spcPts val="409"/>
              </a:spcBef>
            </a:pPr>
            <a:r>
              <a:rPr sz="2200" b="1" i="1" spc="-10" dirty="0">
                <a:latin typeface="Carlito"/>
                <a:cs typeface="Carlito"/>
              </a:rPr>
              <a:t>законодавчої </a:t>
            </a:r>
            <a:r>
              <a:rPr sz="2200" b="1" i="1" spc="-5" dirty="0">
                <a:latin typeface="Carlito"/>
                <a:cs typeface="Carlito"/>
              </a:rPr>
              <a:t>влади </a:t>
            </a:r>
            <a:r>
              <a:rPr sz="2200" b="1" i="1" dirty="0">
                <a:latin typeface="Carlito"/>
                <a:cs typeface="Carlito"/>
              </a:rPr>
              <a:t>в</a:t>
            </a:r>
            <a:r>
              <a:rPr sz="2200" b="1" i="1" spc="-50" dirty="0">
                <a:latin typeface="Carlito"/>
                <a:cs typeface="Carlito"/>
              </a:rPr>
              <a:t> </a:t>
            </a:r>
            <a:r>
              <a:rPr sz="2200" b="1" i="1" spc="-15" dirty="0">
                <a:latin typeface="Carlito"/>
                <a:cs typeface="Carlito"/>
              </a:rPr>
              <a:t>Україні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779" y="1680972"/>
            <a:ext cx="4762500" cy="407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67" y="180950"/>
            <a:ext cx="8928370" cy="1023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5655" y="198577"/>
            <a:ext cx="77673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8470" marR="5080" indent="-2986405">
              <a:lnSpc>
                <a:spcPct val="100000"/>
              </a:lnSpc>
              <a:spcBef>
                <a:spcPts val="95"/>
              </a:spcBef>
            </a:pPr>
            <a:r>
              <a:rPr spc="155" dirty="0">
                <a:solidFill>
                  <a:srgbClr val="BEBEBE"/>
                </a:solidFill>
                <a:latin typeface="Times New Roman"/>
                <a:cs typeface="Times New Roman"/>
              </a:rPr>
              <a:t>ПАРЛАМЕНТ </a:t>
            </a:r>
            <a:r>
              <a:rPr spc="150" dirty="0">
                <a:solidFill>
                  <a:srgbClr val="BEBEBE"/>
                </a:solidFill>
                <a:latin typeface="Times New Roman"/>
                <a:cs typeface="Times New Roman"/>
              </a:rPr>
              <a:t>УКРАЇНИ </a:t>
            </a:r>
            <a:r>
              <a:rPr i="0" spc="-5" dirty="0">
                <a:solidFill>
                  <a:srgbClr val="BEBEBE"/>
                </a:solidFill>
                <a:latin typeface="Times New Roman"/>
                <a:cs typeface="Times New Roman"/>
              </a:rPr>
              <a:t>- </a:t>
            </a:r>
            <a:r>
              <a:rPr spc="70" dirty="0">
                <a:solidFill>
                  <a:srgbClr val="BEBEBE"/>
                </a:solidFill>
                <a:latin typeface="Times New Roman"/>
                <a:cs typeface="Times New Roman"/>
              </a:rPr>
              <a:t>ВЕРХОВНА</a:t>
            </a:r>
            <a:r>
              <a:rPr spc="-270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spc="195" dirty="0">
                <a:solidFill>
                  <a:srgbClr val="BEBEBE"/>
                </a:solidFill>
                <a:latin typeface="Times New Roman"/>
                <a:cs typeface="Times New Roman"/>
              </a:rPr>
              <a:t>РАДА  </a:t>
            </a:r>
            <a:r>
              <a:rPr i="1" spc="150" dirty="0">
                <a:solidFill>
                  <a:srgbClr val="BEBEBE"/>
                </a:solidFill>
                <a:latin typeface="Times New Roman"/>
                <a:cs typeface="Times New Roman"/>
              </a:rPr>
              <a:t>УКРАЇНИ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" y="981455"/>
            <a:ext cx="4146804" cy="3168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6467" y="981455"/>
            <a:ext cx="4287012" cy="3319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0" y="5053688"/>
            <a:ext cx="7084186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1875" algn="r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Ел. пошта:  </a:t>
            </a:r>
            <a:r>
              <a:rPr sz="2800" i="1" spc="-20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  <a:hlinkClick r:id="rId4"/>
              </a:rPr>
              <a:t>http://</a:t>
            </a:r>
            <a:r>
              <a:rPr sz="2800" i="1" spc="-20" dirty="0" smtClean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  <a:hlinkClick r:id="rId4"/>
              </a:rPr>
              <a:t>www.rada.gov.ua</a:t>
            </a:r>
            <a:endParaRPr lang="uk-UA" sz="2800" i="1" spc="-20" dirty="0" smtClean="0">
              <a:solidFill>
                <a:schemeClr val="tx2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 marR="5080" indent="1031875" algn="ctr">
              <a:lnSpc>
                <a:spcPct val="100000"/>
              </a:lnSpc>
              <a:spcBef>
                <a:spcPts val="95"/>
              </a:spcBef>
            </a:pPr>
            <a:r>
              <a:rPr lang="uk-UA" sz="2800" i="1" spc="-20" dirty="0" smtClean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Сайт: </a:t>
            </a:r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https://www.rada.gov.ua/structure_parlam</a:t>
            </a:r>
            <a:endParaRPr sz="2800" i="1" u="sng" dirty="0">
              <a:solidFill>
                <a:schemeClr val="tx2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56336" y="250317"/>
            <a:ext cx="7827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5" dirty="0">
                <a:solidFill>
                  <a:srgbClr val="000099"/>
                </a:solidFill>
                <a:latin typeface="Times New Roman"/>
                <a:cs typeface="Times New Roman"/>
              </a:rPr>
              <a:t>ПАРЛАМЕНТ </a:t>
            </a:r>
            <a:r>
              <a:rPr spc="150" dirty="0">
                <a:solidFill>
                  <a:srgbClr val="000099"/>
                </a:solidFill>
                <a:latin typeface="Times New Roman"/>
                <a:cs typeface="Times New Roman"/>
              </a:rPr>
              <a:t>УКРАЇНИ </a:t>
            </a:r>
            <a:r>
              <a:rPr spc="-5" dirty="0">
                <a:solidFill>
                  <a:srgbClr val="000099"/>
                </a:solidFill>
                <a:latin typeface="Times New Roman"/>
                <a:cs typeface="Times New Roman"/>
              </a:rPr>
              <a:t>– </a:t>
            </a:r>
            <a:r>
              <a:rPr spc="70" dirty="0">
                <a:solidFill>
                  <a:srgbClr val="000099"/>
                </a:solidFill>
                <a:latin typeface="Times New Roman"/>
                <a:cs typeface="Times New Roman"/>
              </a:rPr>
              <a:t>ВЕРХОВНА</a:t>
            </a:r>
            <a:r>
              <a:rPr spc="-229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pc="195" dirty="0">
                <a:solidFill>
                  <a:srgbClr val="000099"/>
                </a:solidFill>
                <a:latin typeface="Times New Roman"/>
                <a:cs typeface="Times New Roman"/>
              </a:rPr>
              <a:t>РАДА</a:t>
            </a:r>
          </a:p>
        </p:txBody>
      </p:sp>
      <p:sp>
        <p:nvSpPr>
          <p:cNvPr id="15" name="object 15"/>
          <p:cNvSpPr/>
          <p:nvPr/>
        </p:nvSpPr>
        <p:spPr>
          <a:xfrm>
            <a:off x="15240" y="4104119"/>
            <a:ext cx="4245102" cy="838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03198" y="4165549"/>
            <a:ext cx="2730602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spc="20" dirty="0">
                <a:solidFill>
                  <a:srgbClr val="001F5F"/>
                </a:solidFill>
                <a:latin typeface="FreeSerif"/>
                <a:cs typeface="FreeSerif"/>
              </a:rPr>
              <a:t>м.Київ,</a:t>
            </a:r>
            <a:endParaRPr sz="1800" dirty="0">
              <a:latin typeface="FreeSerif"/>
              <a:cs typeface="Free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i="1" spc="25" dirty="0">
                <a:solidFill>
                  <a:srgbClr val="001F5F"/>
                </a:solidFill>
                <a:latin typeface="FreeSerif"/>
                <a:cs typeface="FreeSerif"/>
              </a:rPr>
              <a:t>вул. </a:t>
            </a:r>
            <a:r>
              <a:rPr sz="1800" b="1" i="1" spc="60" dirty="0">
                <a:solidFill>
                  <a:srgbClr val="001F5F"/>
                </a:solidFill>
                <a:latin typeface="FreeSerif"/>
                <a:cs typeface="FreeSerif"/>
              </a:rPr>
              <a:t>Грушевського,</a:t>
            </a:r>
            <a:r>
              <a:rPr sz="1800" b="1" i="1" spc="-90" dirty="0">
                <a:solidFill>
                  <a:srgbClr val="001F5F"/>
                </a:solidFill>
                <a:latin typeface="FreeSerif"/>
                <a:cs typeface="FreeSerif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FreeSerif"/>
                <a:cs typeface="FreeSerif"/>
              </a:rPr>
              <a:t>5.</a:t>
            </a:r>
            <a:endParaRPr sz="1800" dirty="0">
              <a:latin typeface="FreeSerif"/>
              <a:cs typeface="Free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56176" y="4119359"/>
            <a:ext cx="4385310" cy="7444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64734" y="4274566"/>
            <a:ext cx="388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0695" algn="l"/>
              </a:tabLst>
            </a:pPr>
            <a:r>
              <a:rPr sz="2400" b="1" i="1" spc="40" dirty="0">
                <a:solidFill>
                  <a:srgbClr val="001F5F"/>
                </a:solidFill>
                <a:latin typeface="FreeSerif"/>
                <a:cs typeface="FreeSerif"/>
              </a:rPr>
              <a:t>ПАРЛ</a:t>
            </a:r>
            <a:r>
              <a:rPr sz="2400" b="1" i="1" spc="30" dirty="0">
                <a:solidFill>
                  <a:srgbClr val="001F5F"/>
                </a:solidFill>
                <a:latin typeface="FreeSerif"/>
                <a:cs typeface="FreeSerif"/>
              </a:rPr>
              <a:t>А</a:t>
            </a:r>
            <a:r>
              <a:rPr sz="2400" b="1" i="1" spc="70" dirty="0">
                <a:solidFill>
                  <a:srgbClr val="001F5F"/>
                </a:solidFill>
                <a:latin typeface="FreeSerif"/>
                <a:cs typeface="FreeSerif"/>
              </a:rPr>
              <a:t>МЕНТСЬКА</a:t>
            </a:r>
            <a:r>
              <a:rPr sz="2400" b="1" i="1" dirty="0">
                <a:solidFill>
                  <a:srgbClr val="001F5F"/>
                </a:solidFill>
                <a:latin typeface="FreeSerif"/>
                <a:cs typeface="FreeSerif"/>
              </a:rPr>
              <a:t>	</a:t>
            </a:r>
            <a:r>
              <a:rPr sz="2400" b="1" i="1" spc="-50" dirty="0">
                <a:solidFill>
                  <a:srgbClr val="001F5F"/>
                </a:solidFill>
                <a:latin typeface="FreeSerif"/>
                <a:cs typeface="FreeSerif"/>
              </a:rPr>
              <a:t>З</a:t>
            </a:r>
            <a:r>
              <a:rPr sz="2400" b="1" i="1" spc="-60" dirty="0">
                <a:solidFill>
                  <a:srgbClr val="001F5F"/>
                </a:solidFill>
                <a:latin typeface="FreeSerif"/>
                <a:cs typeface="FreeSerif"/>
              </a:rPr>
              <a:t>А</a:t>
            </a:r>
            <a:r>
              <a:rPr sz="2400" b="1" i="1" spc="-10" dirty="0">
                <a:solidFill>
                  <a:srgbClr val="001F5F"/>
                </a:solidFill>
                <a:latin typeface="FreeSerif"/>
                <a:cs typeface="FreeSerif"/>
              </a:rPr>
              <a:t>ЛА</a:t>
            </a:r>
            <a:endParaRPr sz="2400">
              <a:latin typeface="FreeSerif"/>
              <a:cs typeface="Free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7" y="571500"/>
            <a:ext cx="9133840" cy="6286500"/>
            <a:chOff x="10667" y="571500"/>
            <a:chExt cx="9133840" cy="6286500"/>
          </a:xfrm>
        </p:grpSpPr>
        <p:sp>
          <p:nvSpPr>
            <p:cNvPr id="4" name="object 4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51376" y="678179"/>
              <a:ext cx="4914900" cy="56723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5844" y="571500"/>
              <a:ext cx="5058156" cy="5792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8620" y="705612"/>
              <a:ext cx="4824983" cy="5582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8620" y="705612"/>
              <a:ext cx="4825365" cy="5582920"/>
            </a:xfrm>
            <a:custGeom>
              <a:avLst/>
              <a:gdLst/>
              <a:ahLst/>
              <a:cxnLst/>
              <a:rect l="l" t="t" r="r" b="b"/>
              <a:pathLst>
                <a:path w="4825365" h="5582920">
                  <a:moveTo>
                    <a:pt x="0" y="5582412"/>
                  </a:moveTo>
                  <a:lnTo>
                    <a:pt x="4824983" y="5582412"/>
                  </a:lnTo>
                  <a:lnTo>
                    <a:pt x="4824983" y="0"/>
                  </a:lnTo>
                  <a:lnTo>
                    <a:pt x="0" y="0"/>
                  </a:lnTo>
                  <a:lnTo>
                    <a:pt x="0" y="558241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98950" y="652348"/>
            <a:ext cx="4625975" cy="6141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85725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675"/>
              </a:spcBef>
            </a:pPr>
            <a:r>
              <a:rPr sz="2200" b="1" i="1" spc="-15" dirty="0">
                <a:latin typeface="Carlito"/>
                <a:cs typeface="Carlito"/>
              </a:rPr>
              <a:t>Верховна </a:t>
            </a:r>
            <a:r>
              <a:rPr sz="2200" b="1" i="1" spc="-5" dirty="0">
                <a:latin typeface="Carlito"/>
                <a:cs typeface="Carlito"/>
              </a:rPr>
              <a:t>Рада </a:t>
            </a:r>
            <a:r>
              <a:rPr sz="2200" b="1" i="1" dirty="0">
                <a:latin typeface="Carlito"/>
                <a:cs typeface="Carlito"/>
              </a:rPr>
              <a:t>- </a:t>
            </a:r>
            <a:r>
              <a:rPr sz="2200" b="1" i="1" spc="-10" dirty="0">
                <a:latin typeface="Carlito"/>
                <a:cs typeface="Carlito"/>
              </a:rPr>
              <a:t>це однопалатний  </a:t>
            </a:r>
            <a:r>
              <a:rPr sz="2200" b="1" i="1" spc="-5" dirty="0">
                <a:latin typeface="Carlito"/>
                <a:cs typeface="Carlito"/>
              </a:rPr>
              <a:t>парламент </a:t>
            </a:r>
            <a:r>
              <a:rPr sz="2200" b="1" i="1" spc="-15" dirty="0">
                <a:latin typeface="Carlito"/>
                <a:cs typeface="Carlito"/>
              </a:rPr>
              <a:t>України </a:t>
            </a:r>
            <a:r>
              <a:rPr sz="2200" b="1" i="1" dirty="0">
                <a:latin typeface="Carlito"/>
                <a:cs typeface="Carlito"/>
              </a:rPr>
              <a:t>та</a:t>
            </a:r>
            <a:r>
              <a:rPr sz="2200" b="1" i="1" spc="-80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єдиний</a:t>
            </a:r>
            <a:endParaRPr sz="2200" dirty="0">
              <a:latin typeface="Carlito"/>
              <a:cs typeface="Carlito"/>
            </a:endParaRPr>
          </a:p>
          <a:p>
            <a:pPr marL="302260" marR="295910" algn="ctr">
              <a:lnSpc>
                <a:spcPct val="79500"/>
              </a:lnSpc>
              <a:spcBef>
                <a:spcPts val="20"/>
              </a:spcBef>
            </a:pPr>
            <a:r>
              <a:rPr sz="2200" b="1" i="1" spc="-10" dirty="0">
                <a:latin typeface="Carlito"/>
                <a:cs typeface="Carlito"/>
              </a:rPr>
              <a:t>законодавчий </a:t>
            </a:r>
            <a:r>
              <a:rPr sz="2200" b="1" i="1" spc="-5" dirty="0">
                <a:latin typeface="Carlito"/>
                <a:cs typeface="Carlito"/>
              </a:rPr>
              <a:t>орган </a:t>
            </a:r>
            <a:r>
              <a:rPr sz="2200" b="1" i="1" dirty="0">
                <a:latin typeface="Carlito"/>
                <a:cs typeface="Carlito"/>
              </a:rPr>
              <a:t>в</a:t>
            </a:r>
            <a:r>
              <a:rPr sz="2200" b="1" i="1" spc="-55" dirty="0">
                <a:latin typeface="Carlito"/>
                <a:cs typeface="Carlito"/>
              </a:rPr>
              <a:t> </a:t>
            </a:r>
            <a:r>
              <a:rPr sz="2200" b="1" i="1" spc="-15" dirty="0">
                <a:latin typeface="Carlito"/>
                <a:cs typeface="Carlito"/>
              </a:rPr>
              <a:t>Україні.  </a:t>
            </a:r>
            <a:r>
              <a:rPr sz="2200" b="1" i="1" spc="-5" dirty="0">
                <a:latin typeface="Carlito"/>
                <a:cs typeface="Carlito"/>
              </a:rPr>
              <a:t>Повна </a:t>
            </a:r>
            <a:r>
              <a:rPr sz="2200" b="1" i="1" dirty="0">
                <a:latin typeface="Carlito"/>
                <a:cs typeface="Carlito"/>
              </a:rPr>
              <a:t>назва </a:t>
            </a:r>
            <a:r>
              <a:rPr sz="2200" b="1" i="1" spc="-20" dirty="0">
                <a:latin typeface="Carlito"/>
                <a:cs typeface="Carlito"/>
              </a:rPr>
              <a:t>Верховна</a:t>
            </a:r>
            <a:r>
              <a:rPr sz="2200" b="1" i="1" spc="-55" dirty="0">
                <a:latin typeface="Carlito"/>
                <a:cs typeface="Carlito"/>
              </a:rPr>
              <a:t> </a:t>
            </a:r>
            <a:r>
              <a:rPr sz="2200" b="1" i="1" spc="-10" dirty="0">
                <a:latin typeface="Carlito"/>
                <a:cs typeface="Carlito"/>
              </a:rPr>
              <a:t>Рада  </a:t>
            </a:r>
            <a:r>
              <a:rPr sz="2200" b="1" i="1" spc="-20" dirty="0">
                <a:latin typeface="Carlito"/>
                <a:cs typeface="Carlito"/>
              </a:rPr>
              <a:t>України, </a:t>
            </a:r>
            <a:r>
              <a:rPr sz="2200" b="1" i="1" spc="-10" dirty="0">
                <a:latin typeface="Carlito"/>
                <a:cs typeface="Carlito"/>
              </a:rPr>
              <a:t>скорочені</a:t>
            </a:r>
            <a:r>
              <a:rPr sz="2200" b="1" i="1" spc="1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назви</a:t>
            </a:r>
            <a:endParaRPr sz="2200" dirty="0">
              <a:latin typeface="Carlito"/>
              <a:cs typeface="Carlito"/>
            </a:endParaRPr>
          </a:p>
          <a:p>
            <a:pPr algn="ctr">
              <a:lnSpc>
                <a:spcPts val="2035"/>
              </a:lnSpc>
            </a:pPr>
            <a:r>
              <a:rPr sz="2200" b="1" i="1" spc="-5" dirty="0">
                <a:latin typeface="Carlito"/>
                <a:cs typeface="Carlito"/>
              </a:rPr>
              <a:t>рада,парламент,</a:t>
            </a:r>
            <a:r>
              <a:rPr sz="2200" b="1" i="1" spc="-105" dirty="0">
                <a:latin typeface="Carlito"/>
                <a:cs typeface="Carlito"/>
              </a:rPr>
              <a:t> </a:t>
            </a:r>
            <a:r>
              <a:rPr sz="2200" b="1" i="1" spc="-10" dirty="0">
                <a:latin typeface="Carlito"/>
                <a:cs typeface="Carlito"/>
              </a:rPr>
              <a:t>ВРУ</a:t>
            </a:r>
            <a:endParaRPr sz="2200" dirty="0">
              <a:latin typeface="Carlito"/>
              <a:cs typeface="Carlito"/>
            </a:endParaRPr>
          </a:p>
          <a:p>
            <a:pPr marL="40005" marR="30480" algn="ctr">
              <a:lnSpc>
                <a:spcPts val="2300"/>
              </a:lnSpc>
              <a:spcBef>
                <a:spcPts val="270"/>
              </a:spcBef>
            </a:pPr>
            <a:r>
              <a:rPr sz="2200" b="1" i="1" spc="-15" dirty="0">
                <a:latin typeface="Carlito"/>
                <a:cs typeface="Carlito"/>
              </a:rPr>
              <a:t>Верховна </a:t>
            </a:r>
            <a:r>
              <a:rPr sz="2200" b="1" i="1" spc="-5" dirty="0">
                <a:latin typeface="Carlito"/>
                <a:cs typeface="Carlito"/>
              </a:rPr>
              <a:t>Рада працює сесійно,</a:t>
            </a:r>
            <a:r>
              <a:rPr sz="2200" b="1" i="1" spc="-6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на  </a:t>
            </a:r>
            <a:r>
              <a:rPr sz="2200" b="1" i="1" spc="-5" dirty="0">
                <a:latin typeface="Carlito"/>
                <a:cs typeface="Carlito"/>
              </a:rPr>
              <a:t>які вона збирається</a:t>
            </a:r>
            <a:r>
              <a:rPr sz="2200" b="1" i="1" spc="-3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у</a:t>
            </a:r>
            <a:endParaRPr sz="2200" dirty="0">
              <a:latin typeface="Carlito"/>
              <a:cs typeface="Carlito"/>
            </a:endParaRPr>
          </a:p>
          <a:p>
            <a:pPr marL="30480" marR="22225" algn="ctr">
              <a:lnSpc>
                <a:spcPct val="80000"/>
              </a:lnSpc>
              <a:spcBef>
                <a:spcPts val="25"/>
              </a:spcBef>
            </a:pPr>
            <a:r>
              <a:rPr sz="2200" b="1" i="1" spc="-10" dirty="0">
                <a:latin typeface="Carlito"/>
                <a:cs typeface="Carlito"/>
              </a:rPr>
              <a:t>конституційно </a:t>
            </a:r>
            <a:r>
              <a:rPr sz="2200" b="1" i="1" spc="-5" dirty="0">
                <a:latin typeface="Carlito"/>
                <a:cs typeface="Carlito"/>
              </a:rPr>
              <a:t>визначені строки  двічі </a:t>
            </a:r>
            <a:r>
              <a:rPr sz="2200" b="1" i="1" dirty="0">
                <a:latin typeface="Carlito"/>
                <a:cs typeface="Carlito"/>
              </a:rPr>
              <a:t>на</a:t>
            </a:r>
            <a:r>
              <a:rPr sz="2200" b="1" i="1" spc="-3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рік</a:t>
            </a:r>
            <a:endParaRPr sz="2200" dirty="0">
              <a:latin typeface="Carlito"/>
              <a:cs typeface="Carlito"/>
            </a:endParaRPr>
          </a:p>
          <a:p>
            <a:pPr marL="421005" marR="412115" algn="ctr">
              <a:lnSpc>
                <a:spcPct val="80000"/>
              </a:lnSpc>
              <a:spcBef>
                <a:spcPts val="5"/>
              </a:spcBef>
            </a:pPr>
            <a:r>
              <a:rPr sz="2200" b="1" i="1" spc="-5" dirty="0">
                <a:latin typeface="Carlito"/>
                <a:cs typeface="Carlito"/>
              </a:rPr>
              <a:t>Сесії </a:t>
            </a:r>
            <a:r>
              <a:rPr sz="2200" b="1" i="1" spc="-15" dirty="0">
                <a:latin typeface="Carlito"/>
                <a:cs typeface="Carlito"/>
              </a:rPr>
              <a:t>Верховної </a:t>
            </a:r>
            <a:r>
              <a:rPr sz="2200" b="1" i="1" spc="-5" dirty="0">
                <a:latin typeface="Carlito"/>
                <a:cs typeface="Carlito"/>
              </a:rPr>
              <a:t>Ради</a:t>
            </a:r>
            <a:r>
              <a:rPr sz="2200" b="1" i="1" spc="-40" dirty="0">
                <a:latin typeface="Carlito"/>
                <a:cs typeface="Carlito"/>
              </a:rPr>
              <a:t> </a:t>
            </a:r>
            <a:r>
              <a:rPr sz="2200" b="1" i="1" spc="-15" dirty="0">
                <a:latin typeface="Carlito"/>
                <a:cs typeface="Carlito"/>
              </a:rPr>
              <a:t>України  </a:t>
            </a:r>
            <a:r>
              <a:rPr sz="2200" b="1" i="1" spc="-5" dirty="0">
                <a:latin typeface="Carlito"/>
                <a:cs typeface="Carlito"/>
              </a:rPr>
              <a:t>поділяються </a:t>
            </a:r>
            <a:r>
              <a:rPr sz="2200" b="1" i="1" dirty="0">
                <a:latin typeface="Carlito"/>
                <a:cs typeface="Carlito"/>
              </a:rPr>
              <a:t>на </a:t>
            </a:r>
            <a:r>
              <a:rPr sz="2200" b="1" i="1" spc="-5" dirty="0">
                <a:latin typeface="Carlito"/>
                <a:cs typeface="Carlito"/>
              </a:rPr>
              <a:t>чергові </a:t>
            </a:r>
            <a:r>
              <a:rPr sz="2200" b="1" i="1" dirty="0">
                <a:latin typeface="Carlito"/>
                <a:cs typeface="Carlito"/>
              </a:rPr>
              <a:t>та  </a:t>
            </a:r>
            <a:r>
              <a:rPr sz="2200" b="1" i="1" spc="-5" dirty="0">
                <a:latin typeface="Carlito"/>
                <a:cs typeface="Carlito"/>
              </a:rPr>
              <a:t>позачергові</a:t>
            </a:r>
            <a:endParaRPr sz="2200" dirty="0">
              <a:latin typeface="Carlito"/>
              <a:cs typeface="Carlito"/>
            </a:endParaRPr>
          </a:p>
          <a:p>
            <a:pPr marL="436245" marR="429259" indent="1905" algn="ctr">
              <a:lnSpc>
                <a:spcPct val="80000"/>
              </a:lnSpc>
            </a:pPr>
            <a:r>
              <a:rPr sz="2200" b="1" i="1" spc="-5" dirty="0">
                <a:latin typeface="Carlito"/>
                <a:cs typeface="Carlito"/>
              </a:rPr>
              <a:t>Засідання </a:t>
            </a:r>
            <a:r>
              <a:rPr sz="2200" b="1" i="1" spc="-15" dirty="0">
                <a:latin typeface="Carlito"/>
                <a:cs typeface="Carlito"/>
              </a:rPr>
              <a:t>Верховної </a:t>
            </a:r>
            <a:r>
              <a:rPr sz="2200" b="1" i="1" spc="-5" dirty="0">
                <a:latin typeface="Carlito"/>
                <a:cs typeface="Carlito"/>
              </a:rPr>
              <a:t>Ради  можуть </a:t>
            </a:r>
            <a:r>
              <a:rPr sz="2200" b="1" i="1" spc="-10" dirty="0">
                <a:latin typeface="Carlito"/>
                <a:cs typeface="Carlito"/>
              </a:rPr>
              <a:t>бути</a:t>
            </a:r>
            <a:r>
              <a:rPr sz="2200" b="1" i="1" spc="-7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пленарними,</a:t>
            </a:r>
            <a:endParaRPr sz="2200" dirty="0">
              <a:latin typeface="Carlito"/>
              <a:cs typeface="Carlito"/>
            </a:endParaRPr>
          </a:p>
          <a:p>
            <a:pPr marL="184785" marR="176530" algn="ctr">
              <a:lnSpc>
                <a:spcPct val="80000"/>
              </a:lnSpc>
            </a:pPr>
            <a:r>
              <a:rPr sz="2200" b="1" i="1" spc="-5" dirty="0">
                <a:latin typeface="Carlito"/>
                <a:cs typeface="Carlito"/>
              </a:rPr>
              <a:t>урочистими, </a:t>
            </a:r>
            <a:r>
              <a:rPr sz="2200" b="1" i="1" dirty="0">
                <a:latin typeface="Carlito"/>
                <a:cs typeface="Carlito"/>
              </a:rPr>
              <a:t>а </a:t>
            </a:r>
            <a:r>
              <a:rPr sz="2200" b="1" i="1" spc="-15" dirty="0">
                <a:latin typeface="Carlito"/>
                <a:cs typeface="Carlito"/>
              </a:rPr>
              <a:t>також</a:t>
            </a:r>
            <a:r>
              <a:rPr sz="2200" b="1" i="1" spc="-9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можуть  проводитися </a:t>
            </a:r>
            <a:r>
              <a:rPr sz="2200" b="1" i="1" dirty="0">
                <a:latin typeface="Carlito"/>
                <a:cs typeface="Carlito"/>
              </a:rPr>
              <a:t>у</a:t>
            </a:r>
            <a:r>
              <a:rPr sz="2200" b="1" i="1" spc="-2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формі</a:t>
            </a:r>
            <a:endParaRPr sz="2200" dirty="0">
              <a:latin typeface="Carlito"/>
              <a:cs typeface="Carlito"/>
            </a:endParaRPr>
          </a:p>
          <a:p>
            <a:pPr algn="ctr">
              <a:lnSpc>
                <a:spcPts val="2305"/>
              </a:lnSpc>
            </a:pPr>
            <a:r>
              <a:rPr sz="2200" b="1" i="1" spc="-5" dirty="0">
                <a:latin typeface="Carlito"/>
                <a:cs typeface="Carlito"/>
              </a:rPr>
              <a:t>парламентських</a:t>
            </a:r>
            <a:r>
              <a:rPr sz="2200" b="1" i="1" spc="-40" dirty="0">
                <a:latin typeface="Carlito"/>
                <a:cs typeface="Carlito"/>
              </a:rPr>
              <a:t> </a:t>
            </a:r>
            <a:r>
              <a:rPr sz="2200" b="1" i="1" spc="-10" dirty="0">
                <a:latin typeface="Carlito"/>
                <a:cs typeface="Carlito"/>
              </a:rPr>
              <a:t>слухань</a:t>
            </a:r>
            <a:endParaRPr sz="2200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9144000" cy="6245860"/>
            <a:chOff x="0" y="0"/>
            <a:chExt cx="9144000" cy="6245860"/>
          </a:xfrm>
        </p:grpSpPr>
        <p:sp>
          <p:nvSpPr>
            <p:cNvPr id="11" name="object 11"/>
            <p:cNvSpPr/>
            <p:nvPr/>
          </p:nvSpPr>
          <p:spPr>
            <a:xfrm>
              <a:off x="10667" y="691895"/>
              <a:ext cx="4187952" cy="55534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9141714" cy="8831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5406390" cy="8221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5276" y="0"/>
              <a:ext cx="735329" cy="8221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80076" y="0"/>
              <a:ext cx="3963923" cy="8221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6113" y="14732"/>
            <a:ext cx="8940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85" dirty="0">
                <a:solidFill>
                  <a:srgbClr val="FFFFFF"/>
                </a:solidFill>
                <a:latin typeface="Times New Roman"/>
                <a:cs typeface="Times New Roman"/>
              </a:rPr>
              <a:t>ПАРЛАМЕНТ </a:t>
            </a:r>
            <a:r>
              <a:rPr sz="3200" spc="17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3200" spc="85" dirty="0">
                <a:solidFill>
                  <a:srgbClr val="FFFFFF"/>
                </a:solidFill>
                <a:latin typeface="Times New Roman"/>
                <a:cs typeface="Times New Roman"/>
              </a:rPr>
              <a:t>ВЕРХОВНА</a:t>
            </a:r>
            <a:r>
              <a:rPr sz="3200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229" dirty="0">
                <a:solidFill>
                  <a:srgbClr val="FFFFFF"/>
                </a:solidFill>
                <a:latin typeface="Times New Roman"/>
                <a:cs typeface="Times New Roman"/>
              </a:rPr>
              <a:t>РАДА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6461"/>
            <a:ext cx="9144000" cy="1141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03" y="115823"/>
            <a:ext cx="9112250" cy="5329555"/>
            <a:chOff x="32003" y="115823"/>
            <a:chExt cx="9112250" cy="5329555"/>
          </a:xfrm>
        </p:grpSpPr>
        <p:sp>
          <p:nvSpPr>
            <p:cNvPr id="5" name="object 5"/>
            <p:cNvSpPr/>
            <p:nvPr/>
          </p:nvSpPr>
          <p:spPr>
            <a:xfrm>
              <a:off x="32003" y="115823"/>
              <a:ext cx="9111995" cy="53294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8892" y="1126235"/>
              <a:ext cx="8865235" cy="1150620"/>
            </a:xfrm>
            <a:custGeom>
              <a:avLst/>
              <a:gdLst/>
              <a:ahLst/>
              <a:cxnLst/>
              <a:rect l="l" t="t" r="r" b="b"/>
              <a:pathLst>
                <a:path w="8865235" h="1150620">
                  <a:moveTo>
                    <a:pt x="0" y="1150620"/>
                  </a:moveTo>
                  <a:lnTo>
                    <a:pt x="8865108" y="1150620"/>
                  </a:lnTo>
                  <a:lnTo>
                    <a:pt x="8865108" y="0"/>
                  </a:lnTo>
                  <a:lnTo>
                    <a:pt x="0" y="0"/>
                  </a:lnTo>
                  <a:lnTo>
                    <a:pt x="0" y="1150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241" y="1139190"/>
            <a:ext cx="87515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8745" algn="l"/>
                <a:tab pos="2161540" algn="l"/>
                <a:tab pos="3315335" algn="l"/>
                <a:tab pos="5024120" algn="l"/>
                <a:tab pos="5478145" algn="l"/>
                <a:tab pos="6464300" algn="l"/>
                <a:tab pos="7294880" algn="l"/>
                <a:tab pos="7738745" algn="l"/>
              </a:tabLst>
            </a:pPr>
            <a:r>
              <a:rPr sz="2000" dirty="0"/>
              <a:t>Ве</a:t>
            </a:r>
            <a:r>
              <a:rPr sz="2000" spc="-35" dirty="0"/>
              <a:t>рх</a:t>
            </a:r>
            <a:r>
              <a:rPr sz="2000" spc="-5" dirty="0"/>
              <a:t>ов</a:t>
            </a:r>
            <a:r>
              <a:rPr sz="2000" spc="-20" dirty="0"/>
              <a:t>н</a:t>
            </a:r>
            <a:r>
              <a:rPr sz="2000" dirty="0"/>
              <a:t>а	</a:t>
            </a:r>
            <a:r>
              <a:rPr sz="2000" spc="-30" dirty="0"/>
              <a:t>Р</a:t>
            </a:r>
            <a:r>
              <a:rPr sz="2000" dirty="0"/>
              <a:t>ада	</a:t>
            </a:r>
            <a:r>
              <a:rPr sz="2000" spc="-90" dirty="0"/>
              <a:t>У</a:t>
            </a:r>
            <a:r>
              <a:rPr sz="2000" dirty="0"/>
              <a:t>к</a:t>
            </a:r>
            <a:r>
              <a:rPr sz="2000" spc="-10" dirty="0"/>
              <a:t>р</a:t>
            </a:r>
            <a:r>
              <a:rPr sz="2000" dirty="0"/>
              <a:t>аї</a:t>
            </a:r>
            <a:r>
              <a:rPr sz="2000" spc="-15" dirty="0"/>
              <a:t>н</a:t>
            </a:r>
            <a:r>
              <a:rPr sz="2000" dirty="0"/>
              <a:t>и	з</a:t>
            </a:r>
            <a:r>
              <a:rPr sz="2000" spc="-10" dirty="0"/>
              <a:t>б</a:t>
            </a:r>
            <a:r>
              <a:rPr sz="2000" spc="-5" dirty="0"/>
              <a:t>ира</a:t>
            </a:r>
            <a:r>
              <a:rPr sz="2000" spc="5" dirty="0"/>
              <a:t>є</a:t>
            </a:r>
            <a:r>
              <a:rPr sz="2000" spc="-10" dirty="0"/>
              <a:t>т</a:t>
            </a:r>
            <a:r>
              <a:rPr sz="2000" dirty="0"/>
              <a:t>ься	</a:t>
            </a:r>
            <a:r>
              <a:rPr sz="2000" spc="-5" dirty="0"/>
              <a:t>н</a:t>
            </a:r>
            <a:r>
              <a:rPr sz="2000" dirty="0"/>
              <a:t>а	</a:t>
            </a:r>
            <a:r>
              <a:rPr sz="2000" spc="-5" dirty="0"/>
              <a:t>пе</a:t>
            </a:r>
            <a:r>
              <a:rPr sz="2000" spc="-10" dirty="0"/>
              <a:t>р</a:t>
            </a:r>
            <a:r>
              <a:rPr sz="2000" spc="-5" dirty="0"/>
              <a:t>ш</a:t>
            </a:r>
            <a:r>
              <a:rPr sz="2000" dirty="0"/>
              <a:t>у	с</a:t>
            </a:r>
            <a:r>
              <a:rPr sz="2000" spc="-10" dirty="0"/>
              <a:t>е</a:t>
            </a:r>
            <a:r>
              <a:rPr sz="2000" dirty="0"/>
              <a:t>с</a:t>
            </a:r>
            <a:r>
              <a:rPr sz="2000" spc="-10" dirty="0"/>
              <a:t>і</a:t>
            </a:r>
            <a:r>
              <a:rPr sz="2000" dirty="0"/>
              <a:t>ю	</a:t>
            </a:r>
            <a:r>
              <a:rPr sz="2000" spc="10" dirty="0"/>
              <a:t>н</a:t>
            </a:r>
            <a:r>
              <a:rPr sz="2000" dirty="0"/>
              <a:t>е	</a:t>
            </a:r>
            <a:r>
              <a:rPr sz="2000" spc="-5" dirty="0"/>
              <a:t>піз</a:t>
            </a:r>
            <a:r>
              <a:rPr sz="2000" spc="-10" dirty="0"/>
              <a:t>н</a:t>
            </a:r>
            <a:r>
              <a:rPr sz="2000" dirty="0"/>
              <a:t>і</a:t>
            </a:r>
            <a:r>
              <a:rPr sz="2000" spc="5" dirty="0"/>
              <a:t>ш</a:t>
            </a:r>
            <a:r>
              <a:rPr sz="2000" dirty="0"/>
              <a:t>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8241" y="1504950"/>
            <a:ext cx="87509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17244" algn="l"/>
                <a:tab pos="1452880" algn="l"/>
                <a:tab pos="3380740" algn="l"/>
                <a:tab pos="4319905" algn="l"/>
                <a:tab pos="5306060" algn="l"/>
                <a:tab pos="7095490" algn="l"/>
              </a:tabLst>
            </a:pPr>
            <a:r>
              <a:rPr sz="2000" b="1" i="1" spc="-5" dirty="0">
                <a:latin typeface="Carlito"/>
                <a:cs typeface="Carlito"/>
              </a:rPr>
              <a:t>ні</a:t>
            </a:r>
            <a:r>
              <a:rPr sz="2000" b="1" i="1" dirty="0">
                <a:latin typeface="Carlito"/>
                <a:cs typeface="Carlito"/>
              </a:rPr>
              <a:t>ж	</a:t>
            </a:r>
            <a:r>
              <a:rPr sz="2000" b="1" i="1" spc="-5" dirty="0">
                <a:latin typeface="Carlito"/>
                <a:cs typeface="Carlito"/>
              </a:rPr>
              <a:t>н</a:t>
            </a:r>
            <a:r>
              <a:rPr sz="2000" b="1" i="1" dirty="0">
                <a:latin typeface="Carlito"/>
                <a:cs typeface="Carlito"/>
              </a:rPr>
              <a:t>а	т</a:t>
            </a:r>
            <a:r>
              <a:rPr sz="2000" b="1" i="1" spc="5" dirty="0">
                <a:latin typeface="Carlito"/>
                <a:cs typeface="Carlito"/>
              </a:rPr>
              <a:t>р</a:t>
            </a:r>
            <a:r>
              <a:rPr sz="2000" b="1" i="1" spc="-5" dirty="0">
                <a:latin typeface="Carlito"/>
                <a:cs typeface="Carlito"/>
              </a:rPr>
              <a:t>идцят</a:t>
            </a:r>
            <a:r>
              <a:rPr sz="2000" b="1" i="1" spc="-20" dirty="0">
                <a:latin typeface="Carlito"/>
                <a:cs typeface="Carlito"/>
              </a:rPr>
              <a:t>и</a:t>
            </a:r>
            <a:r>
              <a:rPr sz="2000" b="1" i="1" dirty="0">
                <a:latin typeface="Carlito"/>
                <a:cs typeface="Carlito"/>
              </a:rPr>
              <a:t>й	</a:t>
            </a:r>
            <a:r>
              <a:rPr sz="2000" b="1" i="1" spc="-5" dirty="0">
                <a:latin typeface="Carlito"/>
                <a:cs typeface="Carlito"/>
              </a:rPr>
              <a:t>ден</a:t>
            </a:r>
            <a:r>
              <a:rPr sz="2000" b="1" i="1" dirty="0">
                <a:latin typeface="Carlito"/>
                <a:cs typeface="Carlito"/>
              </a:rPr>
              <a:t>ь	</a:t>
            </a:r>
            <a:r>
              <a:rPr sz="2000" b="1" i="1" spc="-5" dirty="0">
                <a:latin typeface="Carlito"/>
                <a:cs typeface="Carlito"/>
              </a:rPr>
              <a:t>піс</a:t>
            </a:r>
            <a:r>
              <a:rPr sz="2000" b="1" i="1" spc="-10" dirty="0">
                <a:latin typeface="Carlito"/>
                <a:cs typeface="Carlito"/>
              </a:rPr>
              <a:t>л</a:t>
            </a:r>
            <a:r>
              <a:rPr sz="2000" b="1" i="1" dirty="0">
                <a:latin typeface="Carlito"/>
                <a:cs typeface="Carlito"/>
              </a:rPr>
              <a:t>я	</a:t>
            </a:r>
            <a:r>
              <a:rPr sz="2000" b="1" i="1" spc="-5" dirty="0">
                <a:latin typeface="Carlito"/>
                <a:cs typeface="Carlito"/>
              </a:rPr>
              <a:t>офі</a:t>
            </a:r>
            <a:r>
              <a:rPr sz="2000" b="1" i="1" dirty="0">
                <a:latin typeface="Carlito"/>
                <a:cs typeface="Carlito"/>
              </a:rPr>
              <a:t>ці</a:t>
            </a:r>
            <a:r>
              <a:rPr sz="2000" b="1" i="1" spc="-10" dirty="0">
                <a:latin typeface="Carlito"/>
                <a:cs typeface="Carlito"/>
              </a:rPr>
              <a:t>й</a:t>
            </a:r>
            <a:r>
              <a:rPr sz="2000" b="1" i="1" dirty="0">
                <a:latin typeface="Carlito"/>
                <a:cs typeface="Carlito"/>
              </a:rPr>
              <a:t>ного	</a:t>
            </a:r>
            <a:r>
              <a:rPr sz="2000" b="1" i="1" spc="-5" dirty="0">
                <a:latin typeface="Carlito"/>
                <a:cs typeface="Carlito"/>
              </a:rPr>
              <a:t>ог</a:t>
            </a:r>
            <a:r>
              <a:rPr sz="2000" b="1" i="1" spc="-25" dirty="0">
                <a:latin typeface="Carlito"/>
                <a:cs typeface="Carlito"/>
              </a:rPr>
              <a:t>о</a:t>
            </a:r>
            <a:r>
              <a:rPr sz="2000" b="1" i="1" dirty="0">
                <a:latin typeface="Carlito"/>
                <a:cs typeface="Carlito"/>
              </a:rPr>
              <a:t>л</a:t>
            </a:r>
            <a:r>
              <a:rPr sz="2000" b="1" i="1" spc="-10" dirty="0">
                <a:latin typeface="Carlito"/>
                <a:cs typeface="Carlito"/>
              </a:rPr>
              <a:t>о</a:t>
            </a:r>
            <a:r>
              <a:rPr sz="2000" b="1" i="1" spc="-5" dirty="0">
                <a:latin typeface="Carlito"/>
                <a:cs typeface="Carlito"/>
              </a:rPr>
              <a:t>ш</a:t>
            </a:r>
            <a:r>
              <a:rPr sz="2000" b="1" i="1" spc="5" dirty="0">
                <a:latin typeface="Carlito"/>
                <a:cs typeface="Carlito"/>
              </a:rPr>
              <a:t>е</a:t>
            </a:r>
            <a:r>
              <a:rPr sz="2000" b="1" i="1" dirty="0">
                <a:latin typeface="Carlito"/>
                <a:cs typeface="Carlito"/>
              </a:rPr>
              <a:t>н</a:t>
            </a:r>
            <a:r>
              <a:rPr sz="2000" b="1" i="1" spc="5" dirty="0">
                <a:latin typeface="Carlito"/>
                <a:cs typeface="Carlito"/>
              </a:rPr>
              <a:t>н</a:t>
            </a:r>
            <a:r>
              <a:rPr sz="2000" b="1" i="1" dirty="0">
                <a:latin typeface="Carlito"/>
                <a:cs typeface="Carlito"/>
              </a:rPr>
              <a:t>я  </a:t>
            </a:r>
            <a:r>
              <a:rPr sz="2000" b="1" i="1" spc="-10" dirty="0">
                <a:latin typeface="Carlito"/>
                <a:cs typeface="Carlito"/>
              </a:rPr>
              <a:t>результатів </a:t>
            </a:r>
            <a:r>
              <a:rPr sz="2000" b="1" i="1" spc="-5" dirty="0">
                <a:latin typeface="Carlito"/>
                <a:cs typeface="Carlito"/>
              </a:rPr>
              <a:t>виборів </a:t>
            </a:r>
            <a:r>
              <a:rPr sz="2000" b="1" i="1" spc="-40" dirty="0">
                <a:latin typeface="Carlito"/>
                <a:cs typeface="Carlito"/>
              </a:rPr>
              <a:t>(СТ. </a:t>
            </a:r>
            <a:r>
              <a:rPr sz="2000" b="1" i="1" spc="-5" dirty="0">
                <a:latin typeface="Carlito"/>
                <a:cs typeface="Carlito"/>
              </a:rPr>
              <a:t>82 </a:t>
            </a:r>
            <a:r>
              <a:rPr sz="2000" b="1" i="1" spc="-10" dirty="0">
                <a:latin typeface="Carlito"/>
                <a:cs typeface="Carlito"/>
              </a:rPr>
              <a:t>Конституції</a:t>
            </a:r>
            <a:r>
              <a:rPr sz="2000" b="1" i="1" spc="-5" dirty="0">
                <a:latin typeface="Carlito"/>
                <a:cs typeface="Carlito"/>
              </a:rPr>
              <a:t> </a:t>
            </a:r>
            <a:r>
              <a:rPr sz="2000" b="1" i="1" spc="-15" dirty="0">
                <a:latin typeface="Carlito"/>
                <a:cs typeface="Carlito"/>
              </a:rPr>
              <a:t>України)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3" y="5445252"/>
            <a:ext cx="9112250" cy="914400"/>
          </a:xfrm>
          <a:custGeom>
            <a:avLst/>
            <a:gdLst/>
            <a:ahLst/>
            <a:cxnLst/>
            <a:rect l="l" t="t" r="r" b="b"/>
            <a:pathLst>
              <a:path w="9112250" h="914400">
                <a:moveTo>
                  <a:pt x="9111996" y="0"/>
                </a:moveTo>
                <a:lnTo>
                  <a:pt x="0" y="0"/>
                </a:lnTo>
                <a:lnTo>
                  <a:pt x="0" y="914400"/>
                </a:lnTo>
                <a:lnTo>
                  <a:pt x="9111996" y="914400"/>
                </a:lnTo>
                <a:lnTo>
                  <a:pt x="911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0776" y="5462727"/>
            <a:ext cx="87350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Carlito"/>
                <a:cs typeface="Carlito"/>
              </a:rPr>
              <a:t>Закриття - </a:t>
            </a:r>
            <a:r>
              <a:rPr sz="2000" b="1" i="1" spc="-5" dirty="0">
                <a:latin typeface="Carlito"/>
                <a:cs typeface="Carlito"/>
              </a:rPr>
              <a:t>після </a:t>
            </a:r>
            <a:r>
              <a:rPr sz="2000" b="1" i="1" dirty="0">
                <a:latin typeface="Carlito"/>
                <a:cs typeface="Carlito"/>
              </a:rPr>
              <a:t>завершення </a:t>
            </a:r>
            <a:r>
              <a:rPr sz="2000" b="1" i="1" spc="-5" dirty="0">
                <a:latin typeface="Carlito"/>
                <a:cs typeface="Carlito"/>
              </a:rPr>
              <a:t>останнього пленарного засідання. </a:t>
            </a:r>
            <a:r>
              <a:rPr sz="2000" b="1" i="1" spc="-15" dirty="0">
                <a:latin typeface="Carlito"/>
                <a:cs typeface="Carlito"/>
              </a:rPr>
              <a:t>Кожна</a:t>
            </a:r>
            <a:r>
              <a:rPr sz="2000" b="1" i="1" spc="-155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сесія  </a:t>
            </a:r>
            <a:r>
              <a:rPr sz="2000" b="1" i="1" spc="-10" dirty="0">
                <a:latin typeface="Carlito"/>
                <a:cs typeface="Carlito"/>
              </a:rPr>
              <a:t>Верховної </a:t>
            </a:r>
            <a:r>
              <a:rPr sz="2000" b="1" i="1" spc="-5" dirty="0">
                <a:latin typeface="Carlito"/>
                <a:cs typeface="Carlito"/>
              </a:rPr>
              <a:t>Ради починається </a:t>
            </a:r>
            <a:r>
              <a:rPr sz="2000" b="1" i="1" dirty="0">
                <a:latin typeface="Carlito"/>
                <a:cs typeface="Carlito"/>
              </a:rPr>
              <a:t>і завершується </a:t>
            </a:r>
            <a:r>
              <a:rPr sz="2000" b="1" i="1" spc="-10" dirty="0">
                <a:latin typeface="Carlito"/>
                <a:cs typeface="Carlito"/>
              </a:rPr>
              <a:t>виконанням </a:t>
            </a:r>
            <a:r>
              <a:rPr sz="2000" b="1" i="1" dirty="0">
                <a:latin typeface="Carlito"/>
                <a:cs typeface="Carlito"/>
              </a:rPr>
              <a:t>у залі</a:t>
            </a:r>
            <a:r>
              <a:rPr sz="2000" b="1" i="1" spc="-13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засідань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Верховної </a:t>
            </a:r>
            <a:r>
              <a:rPr sz="2000" b="1" i="1" spc="-5" dirty="0">
                <a:latin typeface="Carlito"/>
                <a:cs typeface="Carlito"/>
              </a:rPr>
              <a:t>Ради Державного Гімну</a:t>
            </a:r>
            <a:r>
              <a:rPr sz="2000" b="1" i="1" spc="-14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України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15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1714" cy="6857999"/>
            <a:chOff x="0" y="0"/>
            <a:chExt cx="9141714" cy="6857999"/>
          </a:xfrm>
        </p:grpSpPr>
        <p:sp>
          <p:nvSpPr>
            <p:cNvPr id="7" name="object 7"/>
            <p:cNvSpPr/>
            <p:nvPr/>
          </p:nvSpPr>
          <p:spPr>
            <a:xfrm>
              <a:off x="4709159" y="1196338"/>
              <a:ext cx="4432553" cy="56616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1714" cy="8785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7552" y="513587"/>
              <a:ext cx="4344161" cy="7505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8785" y="23825"/>
            <a:ext cx="885281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250" dirty="0">
                <a:solidFill>
                  <a:srgbClr val="000099"/>
                </a:solidFill>
                <a:latin typeface="Times New Roman"/>
                <a:cs typeface="Times New Roman"/>
              </a:rPr>
              <a:t>Діючий </a:t>
            </a:r>
            <a:r>
              <a:rPr sz="2700" spc="180" dirty="0">
                <a:solidFill>
                  <a:srgbClr val="000099"/>
                </a:solidFill>
                <a:latin typeface="Times New Roman"/>
                <a:cs typeface="Times New Roman"/>
              </a:rPr>
              <a:t>голова </a:t>
            </a:r>
            <a:r>
              <a:rPr sz="2700" dirty="0">
                <a:solidFill>
                  <a:srgbClr val="000099"/>
                </a:solidFill>
                <a:latin typeface="Times New Roman"/>
                <a:cs typeface="Times New Roman"/>
              </a:rPr>
              <a:t>ВР </a:t>
            </a:r>
            <a:r>
              <a:rPr sz="2700" spc="200" dirty="0" err="1">
                <a:solidFill>
                  <a:srgbClr val="000099"/>
                </a:solidFill>
                <a:latin typeface="Times New Roman"/>
                <a:cs typeface="Times New Roman"/>
              </a:rPr>
              <a:t>України</a:t>
            </a:r>
            <a:r>
              <a:rPr sz="2700" spc="-434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4806" y="444548"/>
            <a:ext cx="3961257" cy="66838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base"/>
            <a:r>
              <a:rPr lang="ru-RU" sz="2800" b="1" u="heavy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Стефанчук</a:t>
            </a:r>
            <a:r>
              <a:rPr lang="ru-RU"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 Руслан </a:t>
            </a:r>
            <a:r>
              <a:rPr lang="ru-RU" sz="2800" b="1" u="heavy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Олексійович</a:t>
            </a:r>
            <a:endParaRPr lang="ru-RU" sz="2800" b="1" u="heavy" spc="-5" dirty="0">
              <a:solidFill>
                <a:srgbClr val="006FC0"/>
              </a:solidFill>
              <a:uFill>
                <a:solidFill>
                  <a:srgbClr val="006FC0"/>
                </a:solidFill>
              </a:uFill>
              <a:latin typeface="Carlito"/>
              <a:cs typeface="Carlito"/>
            </a:endParaRPr>
          </a:p>
          <a:p>
            <a:pPr marR="432434">
              <a:lnSpc>
                <a:spcPct val="100000"/>
              </a:lnSpc>
              <a:buFont typeface="Carlito"/>
              <a:buAutoNum type="arabicParenR"/>
              <a:tabLst>
                <a:tab pos="2230120" algn="l"/>
              </a:tabLst>
            </a:pPr>
            <a:r>
              <a:rPr lang="uk-UA" sz="2000" b="1" i="1" spc="-5" dirty="0" smtClean="0">
                <a:latin typeface="Carlito"/>
                <a:cs typeface="Carlito"/>
              </a:rPr>
              <a:t> </a:t>
            </a:r>
            <a:r>
              <a:rPr sz="2000" b="1" i="1" spc="-5" dirty="0" err="1" smtClean="0">
                <a:latin typeface="Carlito"/>
                <a:cs typeface="Carlito"/>
              </a:rPr>
              <a:t>веде</a:t>
            </a:r>
            <a:r>
              <a:rPr sz="2000" b="1" i="1" spc="-5" dirty="0" smtClean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засідання </a:t>
            </a:r>
            <a:r>
              <a:rPr sz="2000" b="1" i="1" spc="-10" dirty="0">
                <a:latin typeface="Carlito"/>
                <a:cs typeface="Carlito"/>
              </a:rPr>
              <a:t>Верховної </a:t>
            </a:r>
            <a:r>
              <a:rPr sz="2000" b="1" i="1" spc="-5" dirty="0">
                <a:latin typeface="Carlito"/>
                <a:cs typeface="Carlito"/>
              </a:rPr>
              <a:t>Ради  </a:t>
            </a:r>
            <a:r>
              <a:rPr sz="2000" b="1" i="1" spc="-10" dirty="0">
                <a:latin typeface="Carlito"/>
                <a:cs typeface="Carlito"/>
              </a:rPr>
              <a:t>України;</a:t>
            </a:r>
            <a:endParaRPr sz="2000" dirty="0">
              <a:latin typeface="Carlito"/>
              <a:cs typeface="Carlito"/>
            </a:endParaRPr>
          </a:p>
          <a:p>
            <a:pPr marR="33655">
              <a:lnSpc>
                <a:spcPct val="100000"/>
              </a:lnSpc>
              <a:buAutoNum type="arabicParenR"/>
              <a:tabLst>
                <a:tab pos="2230120" algn="l"/>
              </a:tabLst>
            </a:pPr>
            <a:r>
              <a:rPr sz="2000" b="1" i="1" spc="-5" dirty="0">
                <a:latin typeface="Carlito"/>
                <a:cs typeface="Carlito"/>
              </a:rPr>
              <a:t>організовує підготовку питань  до </a:t>
            </a:r>
            <a:r>
              <a:rPr sz="2000" b="1" i="1" dirty="0">
                <a:latin typeface="Carlito"/>
                <a:cs typeface="Carlito"/>
              </a:rPr>
              <a:t>розгляду на </a:t>
            </a:r>
            <a:r>
              <a:rPr sz="2000" b="1" i="1" spc="-5" dirty="0">
                <a:latin typeface="Carlito"/>
                <a:cs typeface="Carlito"/>
              </a:rPr>
              <a:t>засіданнях</a:t>
            </a:r>
            <a:r>
              <a:rPr sz="2000" b="1" i="1" spc="-10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Верховної  </a:t>
            </a:r>
            <a:r>
              <a:rPr sz="2000" b="1" i="1" spc="-5" dirty="0">
                <a:latin typeface="Carlito"/>
                <a:cs typeface="Carlito"/>
              </a:rPr>
              <a:t>Ради</a:t>
            </a:r>
            <a:r>
              <a:rPr sz="2000" b="1" i="1" spc="-2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України;</a:t>
            </a:r>
            <a:endParaRPr sz="2000" dirty="0">
              <a:latin typeface="Carlito"/>
              <a:cs typeface="Carlito"/>
            </a:endParaRPr>
          </a:p>
          <a:p>
            <a:pPr marR="1052830">
              <a:lnSpc>
                <a:spcPct val="100000"/>
              </a:lnSpc>
              <a:buAutoNum type="arabicParenR"/>
              <a:tabLst>
                <a:tab pos="2230120" algn="l"/>
              </a:tabLst>
            </a:pPr>
            <a:r>
              <a:rPr sz="2000" b="1" i="1" dirty="0">
                <a:latin typeface="Carlito"/>
                <a:cs typeface="Carlito"/>
              </a:rPr>
              <a:t>підписує акти,</a:t>
            </a:r>
            <a:r>
              <a:rPr sz="2000" b="1" i="1" spc="-15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прийняті  </a:t>
            </a:r>
            <a:r>
              <a:rPr sz="2000" b="1" i="1" spc="-10" dirty="0">
                <a:latin typeface="Carlito"/>
                <a:cs typeface="Carlito"/>
              </a:rPr>
              <a:t>Верховною </a:t>
            </a:r>
            <a:r>
              <a:rPr sz="2000" b="1" i="1" spc="-5" dirty="0">
                <a:latin typeface="Carlito"/>
                <a:cs typeface="Carlito"/>
              </a:rPr>
              <a:t>Радою</a:t>
            </a:r>
            <a:r>
              <a:rPr sz="2000" b="1" i="1" spc="-9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України;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AutoNum type="arabicParenR"/>
              <a:tabLst>
                <a:tab pos="2230120" algn="l"/>
              </a:tabLst>
            </a:pPr>
            <a:r>
              <a:rPr sz="2000" b="1" i="1" spc="-5" dirty="0">
                <a:latin typeface="Carlito"/>
                <a:cs typeface="Carlito"/>
              </a:rPr>
              <a:t>представляє </a:t>
            </a:r>
            <a:r>
              <a:rPr sz="2000" b="1" i="1" spc="-10" dirty="0">
                <a:latin typeface="Carlito"/>
                <a:cs typeface="Carlito"/>
              </a:rPr>
              <a:t>Верховну</a:t>
            </a:r>
            <a:r>
              <a:rPr sz="2000" b="1" i="1" spc="-6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Раду</a:t>
            </a:r>
            <a:endParaRPr sz="2000" dirty="0">
              <a:latin typeface="Carlito"/>
              <a:cs typeface="Carlito"/>
            </a:endParaRPr>
          </a:p>
          <a:p>
            <a:pPr marR="125730"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України </a:t>
            </a:r>
            <a:r>
              <a:rPr sz="2000" b="1" i="1" dirty="0">
                <a:latin typeface="Carlito"/>
                <a:cs typeface="Carlito"/>
              </a:rPr>
              <a:t>у відносинах з іншими  </a:t>
            </a:r>
            <a:r>
              <a:rPr sz="2000" b="1" i="1" spc="-5" dirty="0">
                <a:latin typeface="Carlito"/>
                <a:cs typeface="Carlito"/>
              </a:rPr>
              <a:t>органами державної влади</a:t>
            </a:r>
            <a:r>
              <a:rPr sz="2000" b="1" i="1" spc="-14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України  </a:t>
            </a:r>
            <a:r>
              <a:rPr sz="2000" b="1" i="1" dirty="0">
                <a:latin typeface="Carlito"/>
                <a:cs typeface="Carlito"/>
              </a:rPr>
              <a:t>та </a:t>
            </a:r>
            <a:r>
              <a:rPr sz="2000" b="1" i="1" spc="-5" dirty="0">
                <a:latin typeface="Carlito"/>
                <a:cs typeface="Carlito"/>
              </a:rPr>
              <a:t>органами влади </a:t>
            </a:r>
            <a:r>
              <a:rPr sz="2000" b="1" i="1" dirty="0">
                <a:latin typeface="Carlito"/>
                <a:cs typeface="Carlito"/>
              </a:rPr>
              <a:t>інших</a:t>
            </a:r>
            <a:r>
              <a:rPr sz="2000" b="1" i="1" spc="-13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держав;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AutoNum type="arabicParenR" startAt="5"/>
              <a:tabLst>
                <a:tab pos="2230120" algn="l"/>
              </a:tabLst>
            </a:pPr>
            <a:r>
              <a:rPr sz="2000" b="1" i="1" spc="-5" dirty="0">
                <a:latin typeface="Carlito"/>
                <a:cs typeface="Carlito"/>
              </a:rPr>
              <a:t>організовує </a:t>
            </a:r>
            <a:r>
              <a:rPr sz="2000" b="1" i="1" dirty="0">
                <a:latin typeface="Carlito"/>
                <a:cs typeface="Carlito"/>
              </a:rPr>
              <a:t>роботу</a:t>
            </a:r>
            <a:r>
              <a:rPr sz="2000" b="1" i="1" spc="-9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Апарату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Верховної </a:t>
            </a:r>
            <a:r>
              <a:rPr sz="2000" b="1" i="1" spc="-5" dirty="0">
                <a:latin typeface="Carlito"/>
                <a:cs typeface="Carlito"/>
              </a:rPr>
              <a:t>Ради</a:t>
            </a:r>
            <a:r>
              <a:rPr sz="2000" b="1" i="1" spc="-3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України.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950" dirty="0">
              <a:latin typeface="Carlito"/>
              <a:cs typeface="Carlito"/>
            </a:endParaRPr>
          </a:p>
        </p:txBody>
      </p:sp>
      <p:pic>
        <p:nvPicPr>
          <p:cNvPr id="11" name="Picture 2" descr="https://static.rada.gov.ua/dep_img9/s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7" y="951436"/>
            <a:ext cx="3859603" cy="517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615" y="205232"/>
            <a:ext cx="369062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Перший </a:t>
            </a:r>
            <a:r>
              <a:rPr sz="2000" b="1" spc="-5" dirty="0">
                <a:latin typeface="Carlito"/>
                <a:cs typeface="Carlito"/>
              </a:rPr>
              <a:t>заступник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35" dirty="0">
                <a:latin typeface="Carlito"/>
                <a:cs typeface="Carlito"/>
              </a:rPr>
              <a:t>Голови</a:t>
            </a:r>
            <a:endParaRPr sz="2000" dirty="0">
              <a:latin typeface="Carlito"/>
              <a:cs typeface="Carlito"/>
            </a:endParaRPr>
          </a:p>
          <a:p>
            <a:pPr algn="ctr"/>
            <a:r>
              <a:rPr sz="2000" b="1" spc="-5" dirty="0">
                <a:latin typeface="Carlito"/>
                <a:cs typeface="Carlito"/>
              </a:rPr>
              <a:t>Верховної Ради </a:t>
            </a:r>
            <a:r>
              <a:rPr sz="2000" b="1" spc="-10" dirty="0" err="1">
                <a:latin typeface="Carlito"/>
                <a:cs typeface="Carlito"/>
              </a:rPr>
              <a:t>України</a:t>
            </a:r>
            <a:r>
              <a:rPr sz="2000" b="1" spc="-80" dirty="0">
                <a:latin typeface="Carlito"/>
                <a:cs typeface="Carlito"/>
              </a:rPr>
              <a:t> </a:t>
            </a:r>
            <a:r>
              <a:rPr sz="2000" b="1" dirty="0" smtClean="0">
                <a:latin typeface="Carlito"/>
                <a:cs typeface="Carlito"/>
              </a:rPr>
              <a:t>-</a:t>
            </a:r>
            <a:r>
              <a:rPr lang="uk-UA" sz="2000" b="1" dirty="0" smtClean="0">
                <a:latin typeface="Carlito"/>
                <a:cs typeface="Carlito"/>
              </a:rPr>
              <a:t> </a:t>
            </a:r>
            <a:r>
              <a:rPr lang="ru-RU" sz="2400" b="1" i="1" u="heavy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ea typeface="+mj-ea"/>
                <a:cs typeface="Carlito"/>
              </a:rPr>
              <a:t>Корнієнко</a:t>
            </a:r>
            <a:r>
              <a:rPr lang="ru-RU" sz="24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ea typeface="+mj-ea"/>
                <a:cs typeface="Carlito"/>
              </a:rPr>
              <a:t> </a:t>
            </a:r>
            <a:r>
              <a:rPr lang="ru-RU" sz="2400" b="1" i="1" u="heavy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ea typeface="+mj-ea"/>
                <a:cs typeface="Carlito"/>
              </a:rPr>
              <a:t>Олександр</a:t>
            </a:r>
            <a:r>
              <a:rPr lang="ru-RU" sz="24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ea typeface="+mj-ea"/>
                <a:cs typeface="Carlito"/>
              </a:rPr>
              <a:t> </a:t>
            </a:r>
            <a:r>
              <a:rPr lang="ru-RU" sz="2400" b="1" i="1" u="heavy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ea typeface="+mj-ea"/>
                <a:cs typeface="Carlito"/>
              </a:rPr>
              <a:t>Сергійович</a:t>
            </a:r>
            <a:endParaRPr lang="ru-RU" sz="2400" b="1" i="1" u="heavy" spc="-5" dirty="0">
              <a:solidFill>
                <a:srgbClr val="006FC0"/>
              </a:solidFill>
              <a:uFill>
                <a:solidFill>
                  <a:srgbClr val="006FC0"/>
                </a:solidFill>
              </a:uFill>
              <a:latin typeface="Carlito"/>
              <a:ea typeface="+mj-ea"/>
              <a:cs typeface="Carlito"/>
            </a:endParaRPr>
          </a:p>
          <a:p>
            <a:pPr algn="ctr">
              <a:lnSpc>
                <a:spcPct val="100000"/>
              </a:lnSpc>
            </a:pPr>
            <a:endParaRPr sz="2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96053" y="141859"/>
            <a:ext cx="39185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100" i="0" spc="-10" dirty="0">
                <a:latin typeface="Carlito"/>
                <a:cs typeface="Carlito"/>
              </a:rPr>
              <a:t>Заступник </a:t>
            </a:r>
            <a:r>
              <a:rPr sz="2100" i="0" spc="-40" dirty="0">
                <a:latin typeface="Carlito"/>
                <a:cs typeface="Carlito"/>
              </a:rPr>
              <a:t>Голови </a:t>
            </a:r>
            <a:r>
              <a:rPr sz="2100" i="0" spc="-10" dirty="0">
                <a:latin typeface="Carlito"/>
                <a:cs typeface="Carlito"/>
              </a:rPr>
              <a:t>Верховної Ради  </a:t>
            </a:r>
            <a:r>
              <a:rPr sz="2100" i="0" spc="-15" dirty="0">
                <a:latin typeface="Carlito"/>
                <a:cs typeface="Carlito"/>
              </a:rPr>
              <a:t>України</a:t>
            </a:r>
            <a:r>
              <a:rPr sz="2100" i="0" spc="-10" dirty="0">
                <a:latin typeface="Carlito"/>
                <a:cs typeface="Carlito"/>
              </a:rPr>
              <a:t> </a:t>
            </a:r>
            <a:r>
              <a:rPr sz="2100" i="0" dirty="0">
                <a:latin typeface="Carlito"/>
                <a:cs typeface="Carlito"/>
              </a:rPr>
              <a:t>–</a:t>
            </a:r>
            <a:endParaRPr sz="2100" dirty="0">
              <a:latin typeface="Carlito"/>
              <a:cs typeface="Carlito"/>
            </a:endParaRPr>
          </a:p>
          <a:p>
            <a:pPr algn="ctr" fontAlgn="base"/>
            <a:r>
              <a:rPr sz="2100" b="0" i="0" u="heavy" spc="-5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heavy" kern="1200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Кондратюк </a:t>
            </a:r>
            <a:r>
              <a:rPr lang="ru-RU" sz="2400" u="heavy" kern="1200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Олена</a:t>
            </a:r>
            <a:r>
              <a:rPr lang="ru-RU" sz="2400" u="heavy" kern="1200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lang="ru-RU" sz="2400" u="heavy" kern="1200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Костянтинівна</a:t>
            </a:r>
            <a:endParaRPr lang="ru-RU" sz="2400" u="heavy" kern="1200" spc="-5" dirty="0">
              <a:solidFill>
                <a:srgbClr val="006FC0"/>
              </a:solidFill>
              <a:uFill>
                <a:solidFill>
                  <a:srgbClr val="006FC0"/>
                </a:solidFill>
              </a:u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1850" y="1550288"/>
            <a:ext cx="254952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Carlito"/>
                <a:cs typeface="Carlito"/>
              </a:rPr>
              <a:t>-обираються</a:t>
            </a:r>
            <a:r>
              <a:rPr sz="2000" b="1" i="1" spc="-4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з</a:t>
            </a:r>
            <a:endParaRPr sz="2000" dirty="0">
              <a:latin typeface="Carlito"/>
              <a:cs typeface="Carlito"/>
            </a:endParaRPr>
          </a:p>
          <a:p>
            <a:pPr marL="90170" marR="85725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народних</a:t>
            </a:r>
            <a:r>
              <a:rPr sz="2000" b="1" i="1" spc="-7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депутатів  </a:t>
            </a:r>
            <a:r>
              <a:rPr sz="2000" b="1" i="1" spc="-10" dirty="0">
                <a:latin typeface="Carlito"/>
                <a:cs typeface="Carlito"/>
              </a:rPr>
              <a:t>України </a:t>
            </a:r>
            <a:r>
              <a:rPr sz="2000" b="1" i="1" dirty="0">
                <a:latin typeface="Carlito"/>
                <a:cs typeface="Carlito"/>
              </a:rPr>
              <a:t>на строк  </a:t>
            </a:r>
            <a:r>
              <a:rPr sz="2000" b="1" i="1" spc="-10" dirty="0">
                <a:latin typeface="Carlito"/>
                <a:cs typeface="Carlito"/>
              </a:rPr>
              <a:t>повноважень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Верховної</a:t>
            </a:r>
            <a:r>
              <a:rPr sz="2000" b="1" i="1" spc="-4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Ради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065" marR="5080" indent="-3175" algn="ctr">
              <a:lnSpc>
                <a:spcPct val="100000"/>
              </a:lnSpc>
            </a:pPr>
            <a:r>
              <a:rPr sz="2000" b="1" i="1" dirty="0">
                <a:latin typeface="Carlito"/>
                <a:cs typeface="Carlito"/>
              </a:rPr>
              <a:t>-вибори </a:t>
            </a:r>
            <a:r>
              <a:rPr sz="2000" b="1" i="1" spc="-5" dirty="0">
                <a:latin typeface="Carlito"/>
                <a:cs typeface="Carlito"/>
              </a:rPr>
              <a:t>проводяться  </a:t>
            </a:r>
            <a:r>
              <a:rPr sz="2000" b="1" i="1" dirty="0">
                <a:latin typeface="Carlito"/>
                <a:cs typeface="Carlito"/>
              </a:rPr>
              <a:t>відкритим</a:t>
            </a:r>
            <a:r>
              <a:rPr sz="2000" b="1" i="1" spc="-8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поіменним  голосуванням  більшістю народних  депутатів </a:t>
            </a:r>
            <a:r>
              <a:rPr sz="2000" b="1" i="1" dirty="0">
                <a:latin typeface="Carlito"/>
                <a:cs typeface="Carlito"/>
              </a:rPr>
              <a:t>від  </a:t>
            </a:r>
            <a:r>
              <a:rPr sz="2000" b="1" i="1" spc="-5" dirty="0">
                <a:latin typeface="Carlito"/>
                <a:cs typeface="Carlito"/>
              </a:rPr>
              <a:t>конституційного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latin typeface="Carlito"/>
                <a:cs typeface="Carlito"/>
              </a:rPr>
              <a:t>складу</a:t>
            </a:r>
            <a:endParaRPr sz="2000" dirty="0">
              <a:latin typeface="Carlito"/>
              <a:cs typeface="Carlito"/>
            </a:endParaRPr>
          </a:p>
        </p:txBody>
      </p:sp>
      <p:pic>
        <p:nvPicPr>
          <p:cNvPr id="2052" name="Picture 4" descr="https://static.rada.gov.ua/dep_img9/bu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92" y="2133600"/>
            <a:ext cx="31276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rada.gov.ua/dep_img9/sn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4" y="1649008"/>
            <a:ext cx="3375516" cy="45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5443421"/>
            <a:ext cx="9133332" cy="1414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10027" y="2203651"/>
            <a:ext cx="2537460" cy="2309495"/>
            <a:chOff x="2510027" y="2203651"/>
            <a:chExt cx="2537460" cy="2309495"/>
          </a:xfrm>
        </p:grpSpPr>
        <p:sp>
          <p:nvSpPr>
            <p:cNvPr id="4" name="object 4"/>
            <p:cNvSpPr/>
            <p:nvPr/>
          </p:nvSpPr>
          <p:spPr>
            <a:xfrm>
              <a:off x="3163666" y="2203651"/>
              <a:ext cx="1230183" cy="408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2779" y="2221991"/>
              <a:ext cx="1176655" cy="337185"/>
            </a:xfrm>
            <a:custGeom>
              <a:avLst/>
              <a:gdLst/>
              <a:ahLst/>
              <a:cxnLst/>
              <a:rect l="l" t="t" r="r" b="b"/>
              <a:pathLst>
                <a:path w="1176654" h="337185">
                  <a:moveTo>
                    <a:pt x="814196" y="0"/>
                  </a:moveTo>
                  <a:lnTo>
                    <a:pt x="362331" y="0"/>
                  </a:lnTo>
                  <a:lnTo>
                    <a:pt x="362331" y="168402"/>
                  </a:lnTo>
                  <a:lnTo>
                    <a:pt x="0" y="168402"/>
                  </a:lnTo>
                  <a:lnTo>
                    <a:pt x="588264" y="336804"/>
                  </a:lnTo>
                  <a:lnTo>
                    <a:pt x="1176528" y="168402"/>
                  </a:lnTo>
                  <a:lnTo>
                    <a:pt x="814196" y="168402"/>
                  </a:lnTo>
                  <a:lnTo>
                    <a:pt x="814196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2779" y="2221991"/>
              <a:ext cx="1176655" cy="337185"/>
            </a:xfrm>
            <a:custGeom>
              <a:avLst/>
              <a:gdLst/>
              <a:ahLst/>
              <a:cxnLst/>
              <a:rect l="l" t="t" r="r" b="b"/>
              <a:pathLst>
                <a:path w="1176654" h="337185">
                  <a:moveTo>
                    <a:pt x="0" y="168402"/>
                  </a:moveTo>
                  <a:lnTo>
                    <a:pt x="362331" y="168402"/>
                  </a:lnTo>
                  <a:lnTo>
                    <a:pt x="362331" y="0"/>
                  </a:lnTo>
                  <a:lnTo>
                    <a:pt x="814196" y="0"/>
                  </a:lnTo>
                  <a:lnTo>
                    <a:pt x="814196" y="168402"/>
                  </a:lnTo>
                  <a:lnTo>
                    <a:pt x="1176528" y="168402"/>
                  </a:lnTo>
                  <a:lnTo>
                    <a:pt x="588264" y="336804"/>
                  </a:lnTo>
                  <a:lnTo>
                    <a:pt x="0" y="168402"/>
                  </a:lnTo>
                  <a:close/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0027" y="2557271"/>
              <a:ext cx="2537460" cy="1955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7751" y="2622803"/>
              <a:ext cx="2435352" cy="1833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7271" y="2584703"/>
              <a:ext cx="2447543" cy="18653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7271" y="2584703"/>
              <a:ext cx="2447925" cy="1865630"/>
            </a:xfrm>
            <a:custGeom>
              <a:avLst/>
              <a:gdLst/>
              <a:ahLst/>
              <a:cxnLst/>
              <a:rect l="l" t="t" r="r" b="b"/>
              <a:pathLst>
                <a:path w="2447925" h="1865629">
                  <a:moveTo>
                    <a:pt x="0" y="310896"/>
                  </a:moveTo>
                  <a:lnTo>
                    <a:pt x="3370" y="264953"/>
                  </a:lnTo>
                  <a:lnTo>
                    <a:pt x="13162" y="221104"/>
                  </a:lnTo>
                  <a:lnTo>
                    <a:pt x="28895" y="179829"/>
                  </a:lnTo>
                  <a:lnTo>
                    <a:pt x="50087" y="141609"/>
                  </a:lnTo>
                  <a:lnTo>
                    <a:pt x="76257" y="106925"/>
                  </a:lnTo>
                  <a:lnTo>
                    <a:pt x="106925" y="76257"/>
                  </a:lnTo>
                  <a:lnTo>
                    <a:pt x="141609" y="50087"/>
                  </a:lnTo>
                  <a:lnTo>
                    <a:pt x="179829" y="28895"/>
                  </a:lnTo>
                  <a:lnTo>
                    <a:pt x="221104" y="13162"/>
                  </a:lnTo>
                  <a:lnTo>
                    <a:pt x="264953" y="3370"/>
                  </a:lnTo>
                  <a:lnTo>
                    <a:pt x="310895" y="0"/>
                  </a:lnTo>
                  <a:lnTo>
                    <a:pt x="2136648" y="0"/>
                  </a:lnTo>
                  <a:lnTo>
                    <a:pt x="2182590" y="3370"/>
                  </a:lnTo>
                  <a:lnTo>
                    <a:pt x="2226439" y="13162"/>
                  </a:lnTo>
                  <a:lnTo>
                    <a:pt x="2267714" y="28895"/>
                  </a:lnTo>
                  <a:lnTo>
                    <a:pt x="2305934" y="50087"/>
                  </a:lnTo>
                  <a:lnTo>
                    <a:pt x="2340618" y="76257"/>
                  </a:lnTo>
                  <a:lnTo>
                    <a:pt x="2371286" y="106925"/>
                  </a:lnTo>
                  <a:lnTo>
                    <a:pt x="2397456" y="141609"/>
                  </a:lnTo>
                  <a:lnTo>
                    <a:pt x="2418648" y="179829"/>
                  </a:lnTo>
                  <a:lnTo>
                    <a:pt x="2434381" y="221104"/>
                  </a:lnTo>
                  <a:lnTo>
                    <a:pt x="2444173" y="264953"/>
                  </a:lnTo>
                  <a:lnTo>
                    <a:pt x="2447543" y="310896"/>
                  </a:lnTo>
                  <a:lnTo>
                    <a:pt x="2447543" y="1554480"/>
                  </a:lnTo>
                  <a:lnTo>
                    <a:pt x="2444173" y="1600422"/>
                  </a:lnTo>
                  <a:lnTo>
                    <a:pt x="2434381" y="1644271"/>
                  </a:lnTo>
                  <a:lnTo>
                    <a:pt x="2418648" y="1685546"/>
                  </a:lnTo>
                  <a:lnTo>
                    <a:pt x="2397456" y="1723766"/>
                  </a:lnTo>
                  <a:lnTo>
                    <a:pt x="2371286" y="1758450"/>
                  </a:lnTo>
                  <a:lnTo>
                    <a:pt x="2340618" y="1789118"/>
                  </a:lnTo>
                  <a:lnTo>
                    <a:pt x="2305934" y="1815288"/>
                  </a:lnTo>
                  <a:lnTo>
                    <a:pt x="2267714" y="1836480"/>
                  </a:lnTo>
                  <a:lnTo>
                    <a:pt x="2226439" y="1852213"/>
                  </a:lnTo>
                  <a:lnTo>
                    <a:pt x="2182590" y="1862005"/>
                  </a:lnTo>
                  <a:lnTo>
                    <a:pt x="2136648" y="1865376"/>
                  </a:lnTo>
                  <a:lnTo>
                    <a:pt x="310895" y="1865376"/>
                  </a:lnTo>
                  <a:lnTo>
                    <a:pt x="264953" y="1862005"/>
                  </a:lnTo>
                  <a:lnTo>
                    <a:pt x="221104" y="1852213"/>
                  </a:lnTo>
                  <a:lnTo>
                    <a:pt x="179829" y="1836480"/>
                  </a:lnTo>
                  <a:lnTo>
                    <a:pt x="141609" y="1815288"/>
                  </a:lnTo>
                  <a:lnTo>
                    <a:pt x="106925" y="1789118"/>
                  </a:lnTo>
                  <a:lnTo>
                    <a:pt x="76257" y="1758450"/>
                  </a:lnTo>
                  <a:lnTo>
                    <a:pt x="50087" y="1723766"/>
                  </a:lnTo>
                  <a:lnTo>
                    <a:pt x="28895" y="1685546"/>
                  </a:lnTo>
                  <a:lnTo>
                    <a:pt x="13162" y="1644271"/>
                  </a:lnTo>
                  <a:lnTo>
                    <a:pt x="3370" y="1600422"/>
                  </a:lnTo>
                  <a:lnTo>
                    <a:pt x="0" y="1554480"/>
                  </a:lnTo>
                  <a:lnTo>
                    <a:pt x="0" y="31089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517" y="984529"/>
            <a:ext cx="8352155" cy="721360"/>
            <a:chOff x="382517" y="984529"/>
            <a:chExt cx="8352155" cy="721360"/>
          </a:xfrm>
        </p:grpSpPr>
        <p:sp>
          <p:nvSpPr>
            <p:cNvPr id="13" name="object 13"/>
            <p:cNvSpPr/>
            <p:nvPr/>
          </p:nvSpPr>
          <p:spPr>
            <a:xfrm>
              <a:off x="382517" y="1034619"/>
              <a:ext cx="8351533" cy="5763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768" y="984529"/>
              <a:ext cx="8257032" cy="7208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0624" y="1053084"/>
              <a:ext cx="8279892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0624" y="1053084"/>
              <a:ext cx="8280400" cy="504825"/>
            </a:xfrm>
            <a:custGeom>
              <a:avLst/>
              <a:gdLst/>
              <a:ahLst/>
              <a:cxnLst/>
              <a:rect l="l" t="t" r="r" b="b"/>
              <a:pathLst>
                <a:path w="8280400" h="504825">
                  <a:moveTo>
                    <a:pt x="0" y="504444"/>
                  </a:moveTo>
                  <a:lnTo>
                    <a:pt x="8279892" y="504444"/>
                  </a:lnTo>
                  <a:lnTo>
                    <a:pt x="8279892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3534" y="1066038"/>
            <a:ext cx="7838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rlito"/>
                <a:cs typeface="Carlito"/>
              </a:rPr>
              <a:t>Конституційно-правовий </a:t>
            </a:r>
            <a:r>
              <a:rPr sz="2000" b="1" i="1" dirty="0">
                <a:latin typeface="Carlito"/>
                <a:cs typeface="Carlito"/>
              </a:rPr>
              <a:t>статус </a:t>
            </a:r>
            <a:r>
              <a:rPr sz="2000" b="1" i="1" spc="-15" dirty="0">
                <a:latin typeface="Carlito"/>
                <a:cs typeface="Carlito"/>
              </a:rPr>
              <a:t>Верховної </a:t>
            </a:r>
            <a:r>
              <a:rPr sz="2000" b="1" i="1" spc="-5" dirty="0">
                <a:latin typeface="Carlito"/>
                <a:cs typeface="Carlito"/>
              </a:rPr>
              <a:t>Ради</a:t>
            </a:r>
            <a:r>
              <a:rPr sz="2000" b="1" i="1" spc="-90" dirty="0">
                <a:latin typeface="Carlito"/>
                <a:cs typeface="Carlito"/>
              </a:rPr>
              <a:t> </a:t>
            </a:r>
            <a:r>
              <a:rPr sz="2000" b="1" i="1" spc="-15" dirty="0">
                <a:latin typeface="Carlito"/>
                <a:cs typeface="Carlito"/>
              </a:rPr>
              <a:t>України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90800" y="2692400"/>
            <a:ext cx="2277110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23545">
              <a:lnSpc>
                <a:spcPct val="100000"/>
              </a:lnSpc>
              <a:spcBef>
                <a:spcPts val="105"/>
              </a:spcBef>
            </a:pPr>
            <a:r>
              <a:rPr b="1" i="1" dirty="0">
                <a:latin typeface="Carlito"/>
                <a:cs typeface="Carlito"/>
              </a:rPr>
              <a:t>змішаною  </a:t>
            </a:r>
            <a:r>
              <a:rPr b="1" i="1" spc="-5" dirty="0">
                <a:latin typeface="Carlito"/>
                <a:cs typeface="Carlito"/>
              </a:rPr>
              <a:t>(парламентсько-  пре</a:t>
            </a:r>
            <a:r>
              <a:rPr b="1" i="1" spc="-10" dirty="0">
                <a:latin typeface="Carlito"/>
                <a:cs typeface="Carlito"/>
              </a:rPr>
              <a:t>з</a:t>
            </a:r>
            <a:r>
              <a:rPr b="1" i="1" spc="-5" dirty="0">
                <a:latin typeface="Carlito"/>
                <a:cs typeface="Carlito"/>
              </a:rPr>
              <a:t>иде</a:t>
            </a:r>
            <a:r>
              <a:rPr b="1" i="1" spc="-10" dirty="0">
                <a:latin typeface="Carlito"/>
                <a:cs typeface="Carlito"/>
              </a:rPr>
              <a:t>н</a:t>
            </a:r>
            <a:r>
              <a:rPr b="1" i="1" dirty="0">
                <a:latin typeface="Carlito"/>
                <a:cs typeface="Carlito"/>
              </a:rPr>
              <a:t>тсь</a:t>
            </a:r>
            <a:r>
              <a:rPr b="1" i="1" spc="-40" dirty="0">
                <a:latin typeface="Carlito"/>
                <a:cs typeface="Carlito"/>
              </a:rPr>
              <a:t>к</a:t>
            </a:r>
            <a:r>
              <a:rPr b="1" i="1" spc="-5" dirty="0">
                <a:latin typeface="Carlito"/>
                <a:cs typeface="Carlito"/>
              </a:rPr>
              <a:t>о</a:t>
            </a:r>
            <a:r>
              <a:rPr b="1" i="1" spc="10" dirty="0">
                <a:latin typeface="Carlito"/>
                <a:cs typeface="Carlito"/>
              </a:rPr>
              <a:t>ю</a:t>
            </a:r>
            <a:r>
              <a:rPr b="1" i="1" dirty="0">
                <a:latin typeface="Carlito"/>
                <a:cs typeface="Carlito"/>
              </a:rPr>
              <a:t>)</a:t>
            </a:r>
            <a:endParaRPr dirty="0">
              <a:latin typeface="Carlito"/>
              <a:cs typeface="Carlito"/>
            </a:endParaRPr>
          </a:p>
          <a:p>
            <a:pPr marL="452755" marR="443230" indent="77470">
              <a:lnSpc>
                <a:spcPct val="100000"/>
              </a:lnSpc>
            </a:pPr>
            <a:r>
              <a:rPr b="1" i="1" dirty="0">
                <a:latin typeface="Carlito"/>
                <a:cs typeface="Carlito"/>
              </a:rPr>
              <a:t>формою  </a:t>
            </a:r>
            <a:r>
              <a:rPr b="1" i="1" spc="-5" dirty="0">
                <a:latin typeface="Carlito"/>
                <a:cs typeface="Carlito"/>
              </a:rPr>
              <a:t>пр</a:t>
            </a:r>
            <a:r>
              <a:rPr b="1" i="1" spc="-10" dirty="0">
                <a:latin typeface="Carlito"/>
                <a:cs typeface="Carlito"/>
              </a:rPr>
              <a:t>а</a:t>
            </a:r>
            <a:r>
              <a:rPr b="1" i="1" spc="-20" dirty="0">
                <a:latin typeface="Carlito"/>
                <a:cs typeface="Carlito"/>
              </a:rPr>
              <a:t>в</a:t>
            </a:r>
            <a:r>
              <a:rPr b="1" i="1" dirty="0">
                <a:latin typeface="Carlito"/>
                <a:cs typeface="Carlito"/>
              </a:rPr>
              <a:t>лін</a:t>
            </a:r>
            <a:r>
              <a:rPr b="1" i="1" spc="-15" dirty="0">
                <a:latin typeface="Carlito"/>
                <a:cs typeface="Carlito"/>
              </a:rPr>
              <a:t>н</a:t>
            </a:r>
            <a:r>
              <a:rPr i="1" dirty="0">
                <a:latin typeface="Carlito"/>
                <a:cs typeface="Carlito"/>
              </a:rPr>
              <a:t>я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0733" y="1668525"/>
            <a:ext cx="213995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rlito"/>
                <a:cs typeface="Carlito"/>
              </a:rPr>
              <a:t>о</a:t>
            </a:r>
            <a:r>
              <a:rPr sz="2000" b="1" spc="-35" dirty="0">
                <a:latin typeface="Carlito"/>
                <a:cs typeface="Carlito"/>
              </a:rPr>
              <a:t>б</a:t>
            </a:r>
            <a:r>
              <a:rPr sz="2000" b="1" spc="-25" dirty="0">
                <a:latin typeface="Carlito"/>
                <a:cs typeface="Carlito"/>
              </a:rPr>
              <a:t>у</a:t>
            </a:r>
            <a:r>
              <a:rPr sz="2000" b="1" spc="-10" dirty="0">
                <a:latin typeface="Carlito"/>
                <a:cs typeface="Carlito"/>
              </a:rPr>
              <a:t>мо</a:t>
            </a:r>
            <a:r>
              <a:rPr sz="2000" b="1" spc="-30" dirty="0">
                <a:latin typeface="Carlito"/>
                <a:cs typeface="Carlito"/>
              </a:rPr>
              <a:t>в</a:t>
            </a:r>
            <a:r>
              <a:rPr sz="2000" b="1" spc="-5" dirty="0">
                <a:latin typeface="Carlito"/>
                <a:cs typeface="Carlito"/>
              </a:rPr>
              <a:t>лений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3488" y="1648713"/>
            <a:ext cx="271526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rlito"/>
                <a:cs typeface="Carlito"/>
              </a:rPr>
              <a:t>характеризується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62227" y="2566382"/>
            <a:ext cx="3313429" cy="2200910"/>
            <a:chOff x="5762227" y="2566382"/>
            <a:chExt cx="3313429" cy="2200910"/>
          </a:xfrm>
        </p:grpSpPr>
        <p:sp>
          <p:nvSpPr>
            <p:cNvPr id="22" name="object 22"/>
            <p:cNvSpPr/>
            <p:nvPr/>
          </p:nvSpPr>
          <p:spPr>
            <a:xfrm>
              <a:off x="5762227" y="2566382"/>
              <a:ext cx="3313209" cy="20681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71972" y="2628899"/>
              <a:ext cx="3153155" cy="21381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0344" y="2584703"/>
              <a:ext cx="3241548" cy="19964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00344" y="2584703"/>
              <a:ext cx="3241675" cy="1996439"/>
            </a:xfrm>
            <a:custGeom>
              <a:avLst/>
              <a:gdLst/>
              <a:ahLst/>
              <a:cxnLst/>
              <a:rect l="l" t="t" r="r" b="b"/>
              <a:pathLst>
                <a:path w="3241675" h="1996439">
                  <a:moveTo>
                    <a:pt x="0" y="332740"/>
                  </a:moveTo>
                  <a:lnTo>
                    <a:pt x="3607" y="283569"/>
                  </a:lnTo>
                  <a:lnTo>
                    <a:pt x="14087" y="236639"/>
                  </a:lnTo>
                  <a:lnTo>
                    <a:pt x="30925" y="192464"/>
                  </a:lnTo>
                  <a:lnTo>
                    <a:pt x="53606" y="151558"/>
                  </a:lnTo>
                  <a:lnTo>
                    <a:pt x="81614" y="114437"/>
                  </a:lnTo>
                  <a:lnTo>
                    <a:pt x="114437" y="81614"/>
                  </a:lnTo>
                  <a:lnTo>
                    <a:pt x="151558" y="53606"/>
                  </a:lnTo>
                  <a:lnTo>
                    <a:pt x="192464" y="30925"/>
                  </a:lnTo>
                  <a:lnTo>
                    <a:pt x="236639" y="14087"/>
                  </a:lnTo>
                  <a:lnTo>
                    <a:pt x="283569" y="3607"/>
                  </a:lnTo>
                  <a:lnTo>
                    <a:pt x="332739" y="0"/>
                  </a:lnTo>
                  <a:lnTo>
                    <a:pt x="2908807" y="0"/>
                  </a:lnTo>
                  <a:lnTo>
                    <a:pt x="2957978" y="3607"/>
                  </a:lnTo>
                  <a:lnTo>
                    <a:pt x="3004908" y="14087"/>
                  </a:lnTo>
                  <a:lnTo>
                    <a:pt x="3049083" y="30925"/>
                  </a:lnTo>
                  <a:lnTo>
                    <a:pt x="3089989" y="53606"/>
                  </a:lnTo>
                  <a:lnTo>
                    <a:pt x="3127110" y="81614"/>
                  </a:lnTo>
                  <a:lnTo>
                    <a:pt x="3159933" y="114437"/>
                  </a:lnTo>
                  <a:lnTo>
                    <a:pt x="3187941" y="151558"/>
                  </a:lnTo>
                  <a:lnTo>
                    <a:pt x="3210622" y="192464"/>
                  </a:lnTo>
                  <a:lnTo>
                    <a:pt x="3227460" y="236639"/>
                  </a:lnTo>
                  <a:lnTo>
                    <a:pt x="3237940" y="283569"/>
                  </a:lnTo>
                  <a:lnTo>
                    <a:pt x="3241548" y="332740"/>
                  </a:lnTo>
                  <a:lnTo>
                    <a:pt x="3241548" y="1663700"/>
                  </a:lnTo>
                  <a:lnTo>
                    <a:pt x="3237940" y="1712870"/>
                  </a:lnTo>
                  <a:lnTo>
                    <a:pt x="3227460" y="1759800"/>
                  </a:lnTo>
                  <a:lnTo>
                    <a:pt x="3210622" y="1803975"/>
                  </a:lnTo>
                  <a:lnTo>
                    <a:pt x="3187941" y="1844881"/>
                  </a:lnTo>
                  <a:lnTo>
                    <a:pt x="3159933" y="1882002"/>
                  </a:lnTo>
                  <a:lnTo>
                    <a:pt x="3127110" y="1914825"/>
                  </a:lnTo>
                  <a:lnTo>
                    <a:pt x="3089989" y="1942833"/>
                  </a:lnTo>
                  <a:lnTo>
                    <a:pt x="3049083" y="1965514"/>
                  </a:lnTo>
                  <a:lnTo>
                    <a:pt x="3004908" y="1982352"/>
                  </a:lnTo>
                  <a:lnTo>
                    <a:pt x="2957978" y="1992832"/>
                  </a:lnTo>
                  <a:lnTo>
                    <a:pt x="2908807" y="1996440"/>
                  </a:lnTo>
                  <a:lnTo>
                    <a:pt x="332739" y="1996440"/>
                  </a:lnTo>
                  <a:lnTo>
                    <a:pt x="283569" y="1992832"/>
                  </a:lnTo>
                  <a:lnTo>
                    <a:pt x="236639" y="1982352"/>
                  </a:lnTo>
                  <a:lnTo>
                    <a:pt x="192464" y="1965514"/>
                  </a:lnTo>
                  <a:lnTo>
                    <a:pt x="151558" y="1942833"/>
                  </a:lnTo>
                  <a:lnTo>
                    <a:pt x="114437" y="1914825"/>
                  </a:lnTo>
                  <a:lnTo>
                    <a:pt x="81614" y="1882002"/>
                  </a:lnTo>
                  <a:lnTo>
                    <a:pt x="53606" y="1844881"/>
                  </a:lnTo>
                  <a:lnTo>
                    <a:pt x="30925" y="1803975"/>
                  </a:lnTo>
                  <a:lnTo>
                    <a:pt x="14087" y="1759800"/>
                  </a:lnTo>
                  <a:lnTo>
                    <a:pt x="3607" y="1712870"/>
                  </a:lnTo>
                  <a:lnTo>
                    <a:pt x="0" y="1663700"/>
                  </a:lnTo>
                  <a:lnTo>
                    <a:pt x="0" y="33274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75401" y="2698750"/>
            <a:ext cx="3079282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b="1" i="1" dirty="0">
                <a:latin typeface="Carlito"/>
                <a:cs typeface="Carlito"/>
              </a:rPr>
              <a:t>відповідальністю</a:t>
            </a:r>
            <a:r>
              <a:rPr b="1" i="1" spc="-125" dirty="0">
                <a:latin typeface="Carlito"/>
                <a:cs typeface="Carlito"/>
              </a:rPr>
              <a:t> </a:t>
            </a:r>
            <a:r>
              <a:rPr b="1" i="1" spc="-20" dirty="0">
                <a:latin typeface="Carlito"/>
                <a:cs typeface="Carlito"/>
              </a:rPr>
              <a:t>Уряду  </a:t>
            </a:r>
            <a:r>
              <a:rPr b="1" i="1" spc="-5" dirty="0">
                <a:latin typeface="Carlito"/>
                <a:cs typeface="Carlito"/>
              </a:rPr>
              <a:t>перед Президентом </a:t>
            </a:r>
            <a:r>
              <a:rPr b="1" i="1" dirty="0">
                <a:latin typeface="Carlito"/>
                <a:cs typeface="Carlito"/>
              </a:rPr>
              <a:t>та  </a:t>
            </a:r>
            <a:r>
              <a:rPr b="1" i="1" spc="-5" dirty="0">
                <a:latin typeface="Carlito"/>
                <a:cs typeface="Carlito"/>
              </a:rPr>
              <a:t>парламентом,</a:t>
            </a:r>
            <a:endParaRPr>
              <a:latin typeface="Carlito"/>
              <a:cs typeface="Carlito"/>
            </a:endParaRPr>
          </a:p>
          <a:p>
            <a:pPr marL="289560" marR="281305" indent="-635" algn="ctr">
              <a:lnSpc>
                <a:spcPct val="100000"/>
              </a:lnSpc>
            </a:pPr>
            <a:r>
              <a:rPr b="1" i="1" spc="-5" dirty="0">
                <a:latin typeface="Carlito"/>
                <a:cs typeface="Carlito"/>
              </a:rPr>
              <a:t>підзвітністю </a:t>
            </a:r>
            <a:r>
              <a:rPr b="1" i="1" dirty="0">
                <a:latin typeface="Carlito"/>
                <a:cs typeface="Carlito"/>
              </a:rPr>
              <a:t>і  </a:t>
            </a:r>
            <a:r>
              <a:rPr b="1" i="1" spc="-5" dirty="0">
                <a:latin typeface="Carlito"/>
                <a:cs typeface="Carlito"/>
              </a:rPr>
              <a:t>пі</a:t>
            </a:r>
            <a:r>
              <a:rPr b="1" i="1" spc="-10" dirty="0">
                <a:latin typeface="Carlito"/>
                <a:cs typeface="Carlito"/>
              </a:rPr>
              <a:t>д</a:t>
            </a:r>
            <a:r>
              <a:rPr b="1" i="1" spc="-35" dirty="0">
                <a:latin typeface="Carlito"/>
                <a:cs typeface="Carlito"/>
              </a:rPr>
              <a:t>к</a:t>
            </a:r>
            <a:r>
              <a:rPr b="1" i="1" spc="-5" dirty="0">
                <a:latin typeface="Carlito"/>
                <a:cs typeface="Carlito"/>
              </a:rPr>
              <a:t>он</a:t>
            </a:r>
            <a:r>
              <a:rPr b="1" i="1" spc="-10" dirty="0">
                <a:latin typeface="Carlito"/>
                <a:cs typeface="Carlito"/>
              </a:rPr>
              <a:t>т</a:t>
            </a:r>
            <a:r>
              <a:rPr b="1" i="1" dirty="0">
                <a:latin typeface="Carlito"/>
                <a:cs typeface="Carlito"/>
              </a:rPr>
              <a:t>р</a:t>
            </a:r>
            <a:r>
              <a:rPr b="1" i="1" spc="-30" dirty="0">
                <a:latin typeface="Carlito"/>
                <a:cs typeface="Carlito"/>
              </a:rPr>
              <a:t>о</a:t>
            </a:r>
            <a:r>
              <a:rPr b="1" i="1" dirty="0">
                <a:latin typeface="Carlito"/>
                <a:cs typeface="Carlito"/>
              </a:rPr>
              <a:t>ль</a:t>
            </a:r>
            <a:r>
              <a:rPr b="1" i="1" spc="-10" dirty="0">
                <a:latin typeface="Carlito"/>
                <a:cs typeface="Carlito"/>
              </a:rPr>
              <a:t>н</a:t>
            </a:r>
            <a:r>
              <a:rPr b="1" i="1" dirty="0">
                <a:latin typeface="Carlito"/>
                <a:cs typeface="Carlito"/>
              </a:rPr>
              <a:t>істю  </a:t>
            </a:r>
            <a:r>
              <a:rPr b="1" i="1" spc="-5" dirty="0">
                <a:latin typeface="Carlito"/>
                <a:cs typeface="Carlito"/>
              </a:rPr>
              <a:t>парламенту</a:t>
            </a:r>
            <a:endParaRPr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12492" y="4664964"/>
            <a:ext cx="6731634" cy="1572895"/>
            <a:chOff x="2412492" y="4664964"/>
            <a:chExt cx="6731634" cy="1572895"/>
          </a:xfrm>
        </p:grpSpPr>
        <p:sp>
          <p:nvSpPr>
            <p:cNvPr id="28" name="object 28"/>
            <p:cNvSpPr/>
            <p:nvPr/>
          </p:nvSpPr>
          <p:spPr>
            <a:xfrm>
              <a:off x="2412492" y="4664964"/>
              <a:ext cx="6731508" cy="15148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00528" y="4709172"/>
              <a:ext cx="6225539" cy="15285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59736" y="4692396"/>
              <a:ext cx="6662928" cy="14249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59736" y="4692396"/>
              <a:ext cx="6663055" cy="1424940"/>
            </a:xfrm>
            <a:custGeom>
              <a:avLst/>
              <a:gdLst/>
              <a:ahLst/>
              <a:cxnLst/>
              <a:rect l="l" t="t" r="r" b="b"/>
              <a:pathLst>
                <a:path w="6663055" h="1424939">
                  <a:moveTo>
                    <a:pt x="0" y="237489"/>
                  </a:moveTo>
                  <a:lnTo>
                    <a:pt x="4823" y="189619"/>
                  </a:lnTo>
                  <a:lnTo>
                    <a:pt x="18659" y="145035"/>
                  </a:lnTo>
                  <a:lnTo>
                    <a:pt x="40551" y="104694"/>
                  </a:lnTo>
                  <a:lnTo>
                    <a:pt x="69548" y="69548"/>
                  </a:lnTo>
                  <a:lnTo>
                    <a:pt x="104694" y="40551"/>
                  </a:lnTo>
                  <a:lnTo>
                    <a:pt x="145035" y="18659"/>
                  </a:lnTo>
                  <a:lnTo>
                    <a:pt x="189619" y="4823"/>
                  </a:lnTo>
                  <a:lnTo>
                    <a:pt x="237489" y="0"/>
                  </a:lnTo>
                  <a:lnTo>
                    <a:pt x="6425438" y="0"/>
                  </a:lnTo>
                  <a:lnTo>
                    <a:pt x="6473308" y="4823"/>
                  </a:lnTo>
                  <a:lnTo>
                    <a:pt x="6517892" y="18659"/>
                  </a:lnTo>
                  <a:lnTo>
                    <a:pt x="6558233" y="40551"/>
                  </a:lnTo>
                  <a:lnTo>
                    <a:pt x="6593379" y="69548"/>
                  </a:lnTo>
                  <a:lnTo>
                    <a:pt x="6622376" y="104694"/>
                  </a:lnTo>
                  <a:lnTo>
                    <a:pt x="6644268" y="145035"/>
                  </a:lnTo>
                  <a:lnTo>
                    <a:pt x="6658104" y="189619"/>
                  </a:lnTo>
                  <a:lnTo>
                    <a:pt x="6662928" y="237489"/>
                  </a:lnTo>
                  <a:lnTo>
                    <a:pt x="6662928" y="1187449"/>
                  </a:lnTo>
                  <a:lnTo>
                    <a:pt x="6658104" y="1235313"/>
                  </a:lnTo>
                  <a:lnTo>
                    <a:pt x="6644268" y="1279893"/>
                  </a:lnTo>
                  <a:lnTo>
                    <a:pt x="6622376" y="1320234"/>
                  </a:lnTo>
                  <a:lnTo>
                    <a:pt x="6593379" y="1355382"/>
                  </a:lnTo>
                  <a:lnTo>
                    <a:pt x="6558233" y="1384381"/>
                  </a:lnTo>
                  <a:lnTo>
                    <a:pt x="6517892" y="1406277"/>
                  </a:lnTo>
                  <a:lnTo>
                    <a:pt x="6473308" y="1420115"/>
                  </a:lnTo>
                  <a:lnTo>
                    <a:pt x="6425438" y="1424939"/>
                  </a:lnTo>
                  <a:lnTo>
                    <a:pt x="237489" y="1424939"/>
                  </a:lnTo>
                  <a:lnTo>
                    <a:pt x="189619" y="1420115"/>
                  </a:lnTo>
                  <a:lnTo>
                    <a:pt x="145035" y="1406277"/>
                  </a:lnTo>
                  <a:lnTo>
                    <a:pt x="104694" y="1384381"/>
                  </a:lnTo>
                  <a:lnTo>
                    <a:pt x="69548" y="1355382"/>
                  </a:lnTo>
                  <a:lnTo>
                    <a:pt x="40551" y="1320234"/>
                  </a:lnTo>
                  <a:lnTo>
                    <a:pt x="18659" y="1279893"/>
                  </a:lnTo>
                  <a:lnTo>
                    <a:pt x="4823" y="1235313"/>
                  </a:lnTo>
                  <a:lnTo>
                    <a:pt x="0" y="1187449"/>
                  </a:lnTo>
                  <a:lnTo>
                    <a:pt x="0" y="237489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704212" y="4779645"/>
            <a:ext cx="654606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latin typeface="Carlito"/>
                <a:cs typeface="Carlito"/>
              </a:rPr>
              <a:t>наявністю </a:t>
            </a:r>
            <a:r>
              <a:rPr b="1" i="1" dirty="0">
                <a:latin typeface="Carlito"/>
                <a:cs typeface="Carlito"/>
              </a:rPr>
              <a:t>у </a:t>
            </a:r>
            <a:r>
              <a:rPr b="1" i="1" spc="-5" dirty="0">
                <a:latin typeface="Carlito"/>
                <a:cs typeface="Carlito"/>
              </a:rPr>
              <a:t>Президента досить широких  </a:t>
            </a:r>
            <a:r>
              <a:rPr b="1" i="1" spc="-10" dirty="0">
                <a:latin typeface="Carlito"/>
                <a:cs typeface="Carlito"/>
              </a:rPr>
              <a:t>повноважень </a:t>
            </a:r>
            <a:r>
              <a:rPr b="1" i="1" spc="-5" dirty="0">
                <a:latin typeface="Carlito"/>
                <a:cs typeface="Carlito"/>
              </a:rPr>
              <a:t>пов’язаних </a:t>
            </a:r>
            <a:r>
              <a:rPr b="1" i="1" dirty="0">
                <a:latin typeface="Carlito"/>
                <a:cs typeface="Carlito"/>
              </a:rPr>
              <a:t>з </a:t>
            </a:r>
            <a:r>
              <a:rPr b="1" i="1" spc="-5" dirty="0">
                <a:latin typeface="Carlito"/>
                <a:cs typeface="Carlito"/>
              </a:rPr>
              <a:t>діяльністю парламенту  (законодавча </a:t>
            </a:r>
            <a:r>
              <a:rPr b="1" i="1" dirty="0">
                <a:latin typeface="Carlito"/>
                <a:cs typeface="Carlito"/>
              </a:rPr>
              <a:t>ініціатива, </a:t>
            </a:r>
            <a:r>
              <a:rPr b="1" i="1" spc="-5" dirty="0">
                <a:latin typeface="Carlito"/>
                <a:cs typeface="Carlito"/>
              </a:rPr>
              <a:t>право </a:t>
            </a:r>
            <a:r>
              <a:rPr b="1" i="1" dirty="0">
                <a:latin typeface="Carlito"/>
                <a:cs typeface="Carlito"/>
              </a:rPr>
              <a:t>розпуску та </a:t>
            </a:r>
            <a:r>
              <a:rPr b="1" i="1" spc="-5" dirty="0">
                <a:latin typeface="Carlito"/>
                <a:cs typeface="Carlito"/>
              </a:rPr>
              <a:t>право  </a:t>
            </a:r>
            <a:r>
              <a:rPr b="1" i="1" dirty="0">
                <a:latin typeface="Carlito"/>
                <a:cs typeface="Carlito"/>
              </a:rPr>
              <a:t>вето)</a:t>
            </a:r>
            <a:endParaRPr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4611" y="2503932"/>
            <a:ext cx="1905000" cy="31257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0" y="67068"/>
            <a:ext cx="9126220" cy="1087120"/>
            <a:chOff x="0" y="67068"/>
            <a:chExt cx="9126220" cy="1087120"/>
          </a:xfrm>
        </p:grpSpPr>
        <p:sp>
          <p:nvSpPr>
            <p:cNvPr id="35" name="object 35"/>
            <p:cNvSpPr/>
            <p:nvPr/>
          </p:nvSpPr>
          <p:spPr>
            <a:xfrm>
              <a:off x="0" y="117271"/>
              <a:ext cx="9125729" cy="8444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5072" y="67068"/>
              <a:ext cx="8708136" cy="10865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667" y="135636"/>
              <a:ext cx="9081516" cy="7726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67" y="135636"/>
              <a:ext cx="9081770" cy="772795"/>
            </a:xfrm>
            <a:custGeom>
              <a:avLst/>
              <a:gdLst/>
              <a:ahLst/>
              <a:cxnLst/>
              <a:rect l="l" t="t" r="r" b="b"/>
              <a:pathLst>
                <a:path w="9081770" h="772794">
                  <a:moveTo>
                    <a:pt x="0" y="772668"/>
                  </a:moveTo>
                  <a:lnTo>
                    <a:pt x="9081516" y="772668"/>
                  </a:lnTo>
                  <a:lnTo>
                    <a:pt x="9081516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57310" y="184486"/>
            <a:ext cx="866781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8995" marR="5080" indent="-2106930">
              <a:lnSpc>
                <a:spcPct val="100000"/>
              </a:lnSpc>
              <a:spcBef>
                <a:spcPts val="100"/>
              </a:spcBef>
              <a:tabLst>
                <a:tab pos="7555230" algn="l"/>
              </a:tabLst>
            </a:pPr>
            <a:r>
              <a:rPr sz="2000" i="0" dirty="0">
                <a:latin typeface="Carlito"/>
                <a:cs typeface="Carlito"/>
              </a:rPr>
              <a:t>Єд</a:t>
            </a:r>
            <a:r>
              <a:rPr sz="2000" i="0" spc="-10" dirty="0">
                <a:latin typeface="Carlito"/>
                <a:cs typeface="Carlito"/>
              </a:rPr>
              <a:t>и</a:t>
            </a:r>
            <a:r>
              <a:rPr sz="2000" i="0" spc="-5" dirty="0">
                <a:latin typeface="Carlito"/>
                <a:cs typeface="Carlito"/>
              </a:rPr>
              <a:t>ни</a:t>
            </a:r>
            <a:r>
              <a:rPr sz="2000" i="0" dirty="0">
                <a:latin typeface="Carlito"/>
                <a:cs typeface="Carlito"/>
              </a:rPr>
              <a:t>й </a:t>
            </a:r>
            <a:r>
              <a:rPr sz="2000" i="0" spc="5" dirty="0">
                <a:latin typeface="Carlito"/>
                <a:cs typeface="Carlito"/>
              </a:rPr>
              <a:t>о</a:t>
            </a:r>
            <a:r>
              <a:rPr sz="2000" i="0" dirty="0">
                <a:latin typeface="Carlito"/>
                <a:cs typeface="Carlito"/>
              </a:rPr>
              <a:t>р</a:t>
            </a:r>
            <a:r>
              <a:rPr sz="2000" i="0" spc="-15" dirty="0">
                <a:latin typeface="Carlito"/>
                <a:cs typeface="Carlito"/>
              </a:rPr>
              <a:t>г</a:t>
            </a:r>
            <a:r>
              <a:rPr sz="2000" i="0" dirty="0">
                <a:latin typeface="Carlito"/>
                <a:cs typeface="Carlito"/>
              </a:rPr>
              <a:t>ан</a:t>
            </a:r>
            <a:r>
              <a:rPr sz="2000" i="0" spc="-5" dirty="0">
                <a:latin typeface="Carlito"/>
                <a:cs typeface="Carlito"/>
              </a:rPr>
              <a:t> </a:t>
            </a:r>
            <a:r>
              <a:rPr sz="2000" i="0" dirty="0">
                <a:latin typeface="Carlito"/>
                <a:cs typeface="Carlito"/>
              </a:rPr>
              <a:t>за</a:t>
            </a:r>
            <a:r>
              <a:rPr sz="2000" i="0" spc="-40" dirty="0">
                <a:latin typeface="Carlito"/>
                <a:cs typeface="Carlito"/>
              </a:rPr>
              <a:t>к</a:t>
            </a:r>
            <a:r>
              <a:rPr sz="2000" i="0" dirty="0">
                <a:latin typeface="Carlito"/>
                <a:cs typeface="Carlito"/>
              </a:rPr>
              <a:t>он</a:t>
            </a:r>
            <a:r>
              <a:rPr sz="2000" i="0" spc="-50" dirty="0">
                <a:latin typeface="Carlito"/>
                <a:cs typeface="Carlito"/>
              </a:rPr>
              <a:t>о</a:t>
            </a:r>
            <a:r>
              <a:rPr sz="2000" i="0" spc="-5" dirty="0">
                <a:latin typeface="Carlito"/>
                <a:cs typeface="Carlito"/>
              </a:rPr>
              <a:t>давчо</a:t>
            </a:r>
            <a:r>
              <a:rPr sz="2000" i="0" dirty="0">
                <a:latin typeface="Carlito"/>
                <a:cs typeface="Carlito"/>
              </a:rPr>
              <a:t>ї</a:t>
            </a:r>
            <a:r>
              <a:rPr sz="2000" i="0" spc="-10" dirty="0">
                <a:latin typeface="Carlito"/>
                <a:cs typeface="Carlito"/>
              </a:rPr>
              <a:t> </a:t>
            </a:r>
            <a:r>
              <a:rPr sz="2000" i="0" spc="-15" dirty="0">
                <a:latin typeface="Carlito"/>
                <a:cs typeface="Carlito"/>
              </a:rPr>
              <a:t>в</a:t>
            </a:r>
            <a:r>
              <a:rPr sz="2000" i="0" dirty="0">
                <a:latin typeface="Carlito"/>
                <a:cs typeface="Carlito"/>
              </a:rPr>
              <a:t>лади</a:t>
            </a:r>
            <a:r>
              <a:rPr sz="2000" i="0" spc="-15" dirty="0">
                <a:latin typeface="Carlito"/>
                <a:cs typeface="Carlito"/>
              </a:rPr>
              <a:t> </a:t>
            </a:r>
            <a:r>
              <a:rPr sz="2000" i="0" dirty="0">
                <a:latin typeface="Carlito"/>
                <a:cs typeface="Carlito"/>
              </a:rPr>
              <a:t>в</a:t>
            </a:r>
            <a:r>
              <a:rPr sz="2000" i="0" spc="-5" dirty="0">
                <a:latin typeface="Carlito"/>
                <a:cs typeface="Carlito"/>
              </a:rPr>
              <a:t> </a:t>
            </a:r>
            <a:r>
              <a:rPr sz="2000" i="0" spc="-90" dirty="0" err="1">
                <a:latin typeface="Carlito"/>
                <a:cs typeface="Carlito"/>
              </a:rPr>
              <a:t>У</a:t>
            </a:r>
            <a:r>
              <a:rPr sz="2000" i="0" dirty="0" err="1">
                <a:latin typeface="Carlito"/>
                <a:cs typeface="Carlito"/>
              </a:rPr>
              <a:t>країні</a:t>
            </a:r>
            <a:r>
              <a:rPr sz="2000" i="0" dirty="0">
                <a:latin typeface="Carlito"/>
                <a:cs typeface="Carlito"/>
              </a:rPr>
              <a:t> </a:t>
            </a:r>
            <a:r>
              <a:rPr lang="ru-RU" sz="2000" i="0" dirty="0" smtClean="0">
                <a:latin typeface="Carlito"/>
                <a:cs typeface="Carlito"/>
              </a:rPr>
              <a:t>–</a:t>
            </a:r>
            <a:r>
              <a:rPr sz="2000" i="0" spc="-10" dirty="0" smtClean="0">
                <a:latin typeface="Carlito"/>
                <a:cs typeface="Carlito"/>
              </a:rPr>
              <a:t> </a:t>
            </a:r>
            <a:r>
              <a:rPr sz="2000" i="0" dirty="0" smtClean="0">
                <a:latin typeface="Carlito"/>
                <a:cs typeface="Carlito"/>
              </a:rPr>
              <a:t>ВЕ</a:t>
            </a:r>
            <a:r>
              <a:rPr sz="2000" i="0" spc="-50" dirty="0" smtClean="0">
                <a:latin typeface="Carlito"/>
                <a:cs typeface="Carlito"/>
              </a:rPr>
              <a:t>Р</a:t>
            </a:r>
            <a:r>
              <a:rPr sz="2000" i="0" spc="-75" dirty="0" smtClean="0">
                <a:latin typeface="Carlito"/>
                <a:cs typeface="Carlito"/>
              </a:rPr>
              <a:t>Х</a:t>
            </a:r>
            <a:r>
              <a:rPr sz="2000" i="0" spc="-5" dirty="0" smtClean="0">
                <a:latin typeface="Carlito"/>
                <a:cs typeface="Carlito"/>
              </a:rPr>
              <a:t>ОВ</a:t>
            </a:r>
            <a:r>
              <a:rPr sz="2000" i="0" spc="-10" dirty="0" smtClean="0">
                <a:latin typeface="Carlito"/>
                <a:cs typeface="Carlito"/>
              </a:rPr>
              <a:t>Н</a:t>
            </a:r>
            <a:r>
              <a:rPr sz="2000" i="0" dirty="0" smtClean="0">
                <a:latin typeface="Carlito"/>
                <a:cs typeface="Carlito"/>
              </a:rPr>
              <a:t>А</a:t>
            </a:r>
            <a:r>
              <a:rPr lang="uk-UA" sz="2000" i="0" dirty="0" smtClean="0">
                <a:latin typeface="Carlito"/>
                <a:cs typeface="Carlito"/>
              </a:rPr>
              <a:t> </a:t>
            </a:r>
            <a:r>
              <a:rPr sz="2000" i="0" spc="-140" dirty="0" smtClean="0">
                <a:latin typeface="Carlito"/>
                <a:cs typeface="Carlito"/>
              </a:rPr>
              <a:t>Р</a:t>
            </a:r>
            <a:r>
              <a:rPr sz="2000" i="0" dirty="0" smtClean="0">
                <a:latin typeface="Carlito"/>
                <a:cs typeface="Carlito"/>
              </a:rPr>
              <a:t>АДА  </a:t>
            </a:r>
            <a:r>
              <a:rPr sz="2000" i="0" spc="-10" dirty="0">
                <a:latin typeface="Carlito"/>
                <a:cs typeface="Carlito"/>
              </a:rPr>
              <a:t>(Стаття </a:t>
            </a:r>
            <a:r>
              <a:rPr sz="2000" i="0" spc="-5" dirty="0">
                <a:latin typeface="Carlito"/>
                <a:cs typeface="Carlito"/>
              </a:rPr>
              <a:t>75 Конституції</a:t>
            </a:r>
            <a:r>
              <a:rPr sz="2000" i="0" dirty="0">
                <a:latin typeface="Carlito"/>
                <a:cs typeface="Carlito"/>
              </a:rPr>
              <a:t> </a:t>
            </a:r>
            <a:r>
              <a:rPr sz="2000" i="0" spc="-15" dirty="0">
                <a:latin typeface="Carlito"/>
                <a:cs typeface="Carlito"/>
              </a:rPr>
              <a:t>України)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815840" y="1572767"/>
            <a:ext cx="1112520" cy="506095"/>
            <a:chOff x="4815840" y="1572767"/>
            <a:chExt cx="1112520" cy="506095"/>
          </a:xfrm>
        </p:grpSpPr>
        <p:sp>
          <p:nvSpPr>
            <p:cNvPr id="41" name="object 41"/>
            <p:cNvSpPr/>
            <p:nvPr/>
          </p:nvSpPr>
          <p:spPr>
            <a:xfrm>
              <a:off x="4828794" y="1585721"/>
              <a:ext cx="1087120" cy="480059"/>
            </a:xfrm>
            <a:custGeom>
              <a:avLst/>
              <a:gdLst/>
              <a:ahLst/>
              <a:cxnLst/>
              <a:rect l="l" t="t" r="r" b="b"/>
              <a:pathLst>
                <a:path w="1087120" h="480060">
                  <a:moveTo>
                    <a:pt x="814958" y="0"/>
                  </a:moveTo>
                  <a:lnTo>
                    <a:pt x="271652" y="0"/>
                  </a:lnTo>
                  <a:lnTo>
                    <a:pt x="271652" y="240029"/>
                  </a:lnTo>
                  <a:lnTo>
                    <a:pt x="0" y="240029"/>
                  </a:lnTo>
                  <a:lnTo>
                    <a:pt x="543305" y="480060"/>
                  </a:lnTo>
                  <a:lnTo>
                    <a:pt x="1086611" y="240029"/>
                  </a:lnTo>
                  <a:lnTo>
                    <a:pt x="814958" y="240029"/>
                  </a:lnTo>
                  <a:lnTo>
                    <a:pt x="814958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28794" y="1585721"/>
              <a:ext cx="1087120" cy="480059"/>
            </a:xfrm>
            <a:custGeom>
              <a:avLst/>
              <a:gdLst/>
              <a:ahLst/>
              <a:cxnLst/>
              <a:rect l="l" t="t" r="r" b="b"/>
              <a:pathLst>
                <a:path w="1087120" h="480060">
                  <a:moveTo>
                    <a:pt x="0" y="240029"/>
                  </a:moveTo>
                  <a:lnTo>
                    <a:pt x="271652" y="240029"/>
                  </a:lnTo>
                  <a:lnTo>
                    <a:pt x="271652" y="0"/>
                  </a:lnTo>
                  <a:lnTo>
                    <a:pt x="814958" y="0"/>
                  </a:lnTo>
                  <a:lnTo>
                    <a:pt x="814958" y="240029"/>
                  </a:lnTo>
                  <a:lnTo>
                    <a:pt x="1086611" y="240029"/>
                  </a:lnTo>
                  <a:lnTo>
                    <a:pt x="543305" y="480060"/>
                  </a:lnTo>
                  <a:lnTo>
                    <a:pt x="0" y="24002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751319" y="4485106"/>
            <a:ext cx="1336675" cy="450215"/>
            <a:chOff x="6751319" y="4485106"/>
            <a:chExt cx="1336675" cy="450215"/>
          </a:xfrm>
        </p:grpSpPr>
        <p:sp>
          <p:nvSpPr>
            <p:cNvPr id="44" name="object 44"/>
            <p:cNvSpPr/>
            <p:nvPr/>
          </p:nvSpPr>
          <p:spPr>
            <a:xfrm>
              <a:off x="6751319" y="4485106"/>
              <a:ext cx="1336548" cy="4496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24471" y="4512563"/>
              <a:ext cx="1195070" cy="360045"/>
            </a:xfrm>
            <a:custGeom>
              <a:avLst/>
              <a:gdLst/>
              <a:ahLst/>
              <a:cxnLst/>
              <a:rect l="l" t="t" r="r" b="b"/>
              <a:pathLst>
                <a:path w="1195070" h="360045">
                  <a:moveTo>
                    <a:pt x="896111" y="0"/>
                  </a:moveTo>
                  <a:lnTo>
                    <a:pt x="298703" y="0"/>
                  </a:lnTo>
                  <a:lnTo>
                    <a:pt x="298703" y="179831"/>
                  </a:lnTo>
                  <a:lnTo>
                    <a:pt x="0" y="179831"/>
                  </a:lnTo>
                  <a:lnTo>
                    <a:pt x="597407" y="359663"/>
                  </a:lnTo>
                  <a:lnTo>
                    <a:pt x="1194816" y="179831"/>
                  </a:lnTo>
                  <a:lnTo>
                    <a:pt x="896111" y="179831"/>
                  </a:lnTo>
                  <a:lnTo>
                    <a:pt x="896111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24471" y="4512563"/>
              <a:ext cx="1195070" cy="360045"/>
            </a:xfrm>
            <a:custGeom>
              <a:avLst/>
              <a:gdLst/>
              <a:ahLst/>
              <a:cxnLst/>
              <a:rect l="l" t="t" r="r" b="b"/>
              <a:pathLst>
                <a:path w="1195070" h="360045">
                  <a:moveTo>
                    <a:pt x="0" y="179831"/>
                  </a:moveTo>
                  <a:lnTo>
                    <a:pt x="298703" y="179831"/>
                  </a:lnTo>
                  <a:lnTo>
                    <a:pt x="298703" y="0"/>
                  </a:lnTo>
                  <a:lnTo>
                    <a:pt x="896111" y="0"/>
                  </a:lnTo>
                  <a:lnTo>
                    <a:pt x="896111" y="179831"/>
                  </a:lnTo>
                  <a:lnTo>
                    <a:pt x="1194816" y="179831"/>
                  </a:lnTo>
                  <a:lnTo>
                    <a:pt x="597407" y="359663"/>
                  </a:lnTo>
                  <a:lnTo>
                    <a:pt x="0" y="179831"/>
                  </a:lnTo>
                  <a:close/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758940" y="2218982"/>
            <a:ext cx="1321435" cy="428625"/>
            <a:chOff x="6758940" y="2218982"/>
            <a:chExt cx="1321435" cy="428625"/>
          </a:xfrm>
        </p:grpSpPr>
        <p:sp>
          <p:nvSpPr>
            <p:cNvPr id="48" name="object 48"/>
            <p:cNvSpPr/>
            <p:nvPr/>
          </p:nvSpPr>
          <p:spPr>
            <a:xfrm>
              <a:off x="6758940" y="2218982"/>
              <a:ext cx="1321307" cy="42820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33616" y="2246376"/>
              <a:ext cx="1176655" cy="338455"/>
            </a:xfrm>
            <a:custGeom>
              <a:avLst/>
              <a:gdLst/>
              <a:ahLst/>
              <a:cxnLst/>
              <a:rect l="l" t="t" r="r" b="b"/>
              <a:pathLst>
                <a:path w="1176654" h="338455">
                  <a:moveTo>
                    <a:pt x="814197" y="0"/>
                  </a:moveTo>
                  <a:lnTo>
                    <a:pt x="362330" y="0"/>
                  </a:lnTo>
                  <a:lnTo>
                    <a:pt x="362330" y="169163"/>
                  </a:lnTo>
                  <a:lnTo>
                    <a:pt x="0" y="169163"/>
                  </a:lnTo>
                  <a:lnTo>
                    <a:pt x="588263" y="338327"/>
                  </a:lnTo>
                  <a:lnTo>
                    <a:pt x="1176527" y="169163"/>
                  </a:lnTo>
                  <a:lnTo>
                    <a:pt x="814197" y="169163"/>
                  </a:lnTo>
                  <a:lnTo>
                    <a:pt x="814197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33616" y="2246376"/>
              <a:ext cx="1176655" cy="338455"/>
            </a:xfrm>
            <a:custGeom>
              <a:avLst/>
              <a:gdLst/>
              <a:ahLst/>
              <a:cxnLst/>
              <a:rect l="l" t="t" r="r" b="b"/>
              <a:pathLst>
                <a:path w="1176654" h="338455">
                  <a:moveTo>
                    <a:pt x="0" y="169163"/>
                  </a:moveTo>
                  <a:lnTo>
                    <a:pt x="362330" y="169163"/>
                  </a:lnTo>
                  <a:lnTo>
                    <a:pt x="362330" y="0"/>
                  </a:lnTo>
                  <a:lnTo>
                    <a:pt x="814197" y="0"/>
                  </a:lnTo>
                  <a:lnTo>
                    <a:pt x="814197" y="169163"/>
                  </a:lnTo>
                  <a:lnTo>
                    <a:pt x="1176527" y="169163"/>
                  </a:lnTo>
                  <a:lnTo>
                    <a:pt x="588263" y="338327"/>
                  </a:lnTo>
                  <a:lnTo>
                    <a:pt x="0" y="169163"/>
                  </a:lnTo>
                  <a:close/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7" y="4756465"/>
            <a:ext cx="9133332" cy="2101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70323" y="105155"/>
            <a:ext cx="8505825" cy="920750"/>
            <a:chOff x="370323" y="105155"/>
            <a:chExt cx="8505825" cy="920750"/>
          </a:xfrm>
        </p:grpSpPr>
        <p:sp>
          <p:nvSpPr>
            <p:cNvPr id="5" name="object 5"/>
            <p:cNvSpPr/>
            <p:nvPr/>
          </p:nvSpPr>
          <p:spPr>
            <a:xfrm>
              <a:off x="370323" y="170640"/>
              <a:ext cx="8505460" cy="8551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7151" y="105155"/>
              <a:ext cx="6050280" cy="8275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8432" y="188975"/>
              <a:ext cx="8433816" cy="792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432" y="188975"/>
              <a:ext cx="8434070" cy="792480"/>
            </a:xfrm>
            <a:custGeom>
              <a:avLst/>
              <a:gdLst/>
              <a:ahLst/>
              <a:cxnLst/>
              <a:rect l="l" t="t" r="r" b="b"/>
              <a:pathLst>
                <a:path w="8434070" h="792480">
                  <a:moveTo>
                    <a:pt x="0" y="0"/>
                  </a:moveTo>
                  <a:lnTo>
                    <a:pt x="8433816" y="0"/>
                  </a:lnTo>
                  <a:lnTo>
                    <a:pt x="8433816" y="514985"/>
                  </a:lnTo>
                  <a:lnTo>
                    <a:pt x="4315968" y="514985"/>
                  </a:lnTo>
                  <a:lnTo>
                    <a:pt x="4315968" y="594360"/>
                  </a:lnTo>
                  <a:lnTo>
                    <a:pt x="4415028" y="594360"/>
                  </a:lnTo>
                  <a:lnTo>
                    <a:pt x="4216908" y="792479"/>
                  </a:lnTo>
                  <a:lnTo>
                    <a:pt x="4018788" y="594360"/>
                  </a:lnTo>
                  <a:lnTo>
                    <a:pt x="4117848" y="594360"/>
                  </a:lnTo>
                  <a:lnTo>
                    <a:pt x="4117848" y="514985"/>
                  </a:lnTo>
                  <a:lnTo>
                    <a:pt x="0" y="51498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55031" y="216677"/>
            <a:ext cx="634136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/>
              <a:t>ОЗНАКИ </a:t>
            </a:r>
            <a:r>
              <a:rPr sz="2400" spc="-20" dirty="0"/>
              <a:t>ВЕРХОВНОЇ </a:t>
            </a:r>
            <a:r>
              <a:rPr sz="2400" spc="-40" dirty="0"/>
              <a:t>РАДИ</a:t>
            </a:r>
            <a:r>
              <a:rPr sz="2400" spc="30" dirty="0"/>
              <a:t> </a:t>
            </a:r>
            <a:r>
              <a:rPr sz="2400" spc="-25" dirty="0"/>
              <a:t>УКРАЇНИ: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307814" y="1523974"/>
            <a:ext cx="2581910" cy="614680"/>
            <a:chOff x="6307814" y="1523974"/>
            <a:chExt cx="2581910" cy="614680"/>
          </a:xfrm>
        </p:grpSpPr>
        <p:sp>
          <p:nvSpPr>
            <p:cNvPr id="11" name="object 11"/>
            <p:cNvSpPr/>
            <p:nvPr/>
          </p:nvSpPr>
          <p:spPr>
            <a:xfrm>
              <a:off x="6307814" y="1528571"/>
              <a:ext cx="2581698" cy="5288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4723" y="1523974"/>
              <a:ext cx="2089403" cy="6141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45935" y="1546860"/>
              <a:ext cx="2510028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45935" y="1546860"/>
              <a:ext cx="2510155" cy="457200"/>
            </a:xfrm>
            <a:custGeom>
              <a:avLst/>
              <a:gdLst/>
              <a:ahLst/>
              <a:cxnLst/>
              <a:rect l="l" t="t" r="r" b="b"/>
              <a:pathLst>
                <a:path w="2510154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433828" y="0"/>
                  </a:lnTo>
                  <a:lnTo>
                    <a:pt x="2463468" y="5994"/>
                  </a:lnTo>
                  <a:lnTo>
                    <a:pt x="2487691" y="22336"/>
                  </a:lnTo>
                  <a:lnTo>
                    <a:pt x="2504033" y="46559"/>
                  </a:lnTo>
                  <a:lnTo>
                    <a:pt x="2510028" y="76200"/>
                  </a:lnTo>
                  <a:lnTo>
                    <a:pt x="2510028" y="381000"/>
                  </a:lnTo>
                  <a:lnTo>
                    <a:pt x="2504033" y="410640"/>
                  </a:lnTo>
                  <a:lnTo>
                    <a:pt x="2487691" y="434863"/>
                  </a:lnTo>
                  <a:lnTo>
                    <a:pt x="2463468" y="451205"/>
                  </a:lnTo>
                  <a:lnTo>
                    <a:pt x="2433828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37350" y="1593037"/>
            <a:ext cx="173101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Carlito"/>
                <a:cs typeface="Carlito"/>
              </a:rPr>
              <a:t>однопалатність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41720" y="2121395"/>
            <a:ext cx="2912745" cy="927100"/>
            <a:chOff x="6141720" y="2121395"/>
            <a:chExt cx="2912745" cy="927100"/>
          </a:xfrm>
        </p:grpSpPr>
        <p:sp>
          <p:nvSpPr>
            <p:cNvPr id="17" name="object 17"/>
            <p:cNvSpPr/>
            <p:nvPr/>
          </p:nvSpPr>
          <p:spPr>
            <a:xfrm>
              <a:off x="6141720" y="2121395"/>
              <a:ext cx="2912364" cy="771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84392" y="2129028"/>
              <a:ext cx="2825495" cy="918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88964" y="2148840"/>
              <a:ext cx="2822447" cy="6812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45593" y="2199513"/>
            <a:ext cx="270954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5" dirty="0">
                <a:latin typeface="Carlito"/>
                <a:cs typeface="Carlito"/>
              </a:rPr>
              <a:t>прийом </a:t>
            </a:r>
            <a:r>
              <a:rPr sz="1600" b="1" i="1" dirty="0">
                <a:latin typeface="Carlito"/>
                <a:cs typeface="Carlito"/>
              </a:rPr>
              <a:t>рішення</a:t>
            </a:r>
            <a:r>
              <a:rPr sz="1600" b="1" i="1" spc="-85" dirty="0">
                <a:latin typeface="Carlito"/>
                <a:cs typeface="Carlito"/>
              </a:rPr>
              <a:t> </a:t>
            </a:r>
            <a:r>
              <a:rPr sz="1600" b="1" i="1" dirty="0">
                <a:latin typeface="Carlito"/>
                <a:cs typeface="Carlito"/>
              </a:rPr>
              <a:t>на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пленарних</a:t>
            </a:r>
            <a:r>
              <a:rPr sz="1600" b="1" i="1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засіданнях</a:t>
            </a:r>
            <a:r>
              <a:rPr sz="1600" b="1" i="1" u="sng" spc="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91071" y="877798"/>
            <a:ext cx="2586355" cy="614680"/>
            <a:chOff x="6291071" y="877798"/>
            <a:chExt cx="2586355" cy="614680"/>
          </a:xfrm>
        </p:grpSpPr>
        <p:sp>
          <p:nvSpPr>
            <p:cNvPr id="22" name="object 22"/>
            <p:cNvSpPr/>
            <p:nvPr/>
          </p:nvSpPr>
          <p:spPr>
            <a:xfrm>
              <a:off x="6291071" y="880897"/>
              <a:ext cx="2586228" cy="5470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6435" y="877798"/>
              <a:ext cx="2093976" cy="61419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38315" y="908303"/>
              <a:ext cx="2496312" cy="457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38315" y="908303"/>
              <a:ext cx="2496820" cy="457200"/>
            </a:xfrm>
            <a:custGeom>
              <a:avLst/>
              <a:gdLst/>
              <a:ahLst/>
              <a:cxnLst/>
              <a:rect l="l" t="t" r="r" b="b"/>
              <a:pathLst>
                <a:path w="249682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420112" y="0"/>
                  </a:lnTo>
                  <a:lnTo>
                    <a:pt x="2449752" y="5994"/>
                  </a:lnTo>
                  <a:lnTo>
                    <a:pt x="2473975" y="22336"/>
                  </a:lnTo>
                  <a:lnTo>
                    <a:pt x="2490317" y="46559"/>
                  </a:lnTo>
                  <a:lnTo>
                    <a:pt x="2496312" y="76200"/>
                  </a:lnTo>
                  <a:lnTo>
                    <a:pt x="2496312" y="381000"/>
                  </a:lnTo>
                  <a:lnTo>
                    <a:pt x="2490317" y="410640"/>
                  </a:lnTo>
                  <a:lnTo>
                    <a:pt x="2473975" y="434863"/>
                  </a:lnTo>
                  <a:lnTo>
                    <a:pt x="2449752" y="451205"/>
                  </a:lnTo>
                  <a:lnTo>
                    <a:pt x="2420112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20331" y="946480"/>
            <a:ext cx="173863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spc="-5" dirty="0">
                <a:latin typeface="Carlito"/>
                <a:cs typeface="Carlito"/>
              </a:rPr>
              <a:t>колегіальність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41712" y="2180818"/>
            <a:ext cx="2901950" cy="614680"/>
            <a:chOff x="141712" y="2180818"/>
            <a:chExt cx="2901950" cy="614680"/>
          </a:xfrm>
        </p:grpSpPr>
        <p:sp>
          <p:nvSpPr>
            <p:cNvPr id="28" name="object 28"/>
            <p:cNvSpPr/>
            <p:nvPr/>
          </p:nvSpPr>
          <p:spPr>
            <a:xfrm>
              <a:off x="141712" y="2249346"/>
              <a:ext cx="2901734" cy="5167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4779" y="2180818"/>
              <a:ext cx="2894076" cy="61419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831" y="2267712"/>
              <a:ext cx="2830068" cy="4450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831" y="2267712"/>
              <a:ext cx="2830195" cy="445134"/>
            </a:xfrm>
            <a:custGeom>
              <a:avLst/>
              <a:gdLst/>
              <a:ahLst/>
              <a:cxnLst/>
              <a:rect l="l" t="t" r="r" b="b"/>
              <a:pathLst>
                <a:path w="2830195" h="445135">
                  <a:moveTo>
                    <a:pt x="0" y="74167"/>
                  </a:moveTo>
                  <a:lnTo>
                    <a:pt x="5829" y="45273"/>
                  </a:lnTo>
                  <a:lnTo>
                    <a:pt x="21724" y="21701"/>
                  </a:lnTo>
                  <a:lnTo>
                    <a:pt x="45300" y="5820"/>
                  </a:lnTo>
                  <a:lnTo>
                    <a:pt x="74168" y="0"/>
                  </a:lnTo>
                  <a:lnTo>
                    <a:pt x="2755900" y="0"/>
                  </a:lnTo>
                  <a:lnTo>
                    <a:pt x="2784794" y="5820"/>
                  </a:lnTo>
                  <a:lnTo>
                    <a:pt x="2808366" y="21701"/>
                  </a:lnTo>
                  <a:lnTo>
                    <a:pt x="2824247" y="45273"/>
                  </a:lnTo>
                  <a:lnTo>
                    <a:pt x="2830068" y="74167"/>
                  </a:lnTo>
                  <a:lnTo>
                    <a:pt x="2830068" y="370839"/>
                  </a:lnTo>
                  <a:lnTo>
                    <a:pt x="2824247" y="399734"/>
                  </a:lnTo>
                  <a:lnTo>
                    <a:pt x="2808366" y="423306"/>
                  </a:lnTo>
                  <a:lnTo>
                    <a:pt x="2784794" y="439187"/>
                  </a:lnTo>
                  <a:lnTo>
                    <a:pt x="2755900" y="445008"/>
                  </a:lnTo>
                  <a:lnTo>
                    <a:pt x="74168" y="445008"/>
                  </a:lnTo>
                  <a:lnTo>
                    <a:pt x="45300" y="439187"/>
                  </a:lnTo>
                  <a:lnTo>
                    <a:pt x="21724" y="423306"/>
                  </a:lnTo>
                  <a:lnTo>
                    <a:pt x="5829" y="399734"/>
                  </a:lnTo>
                  <a:lnTo>
                    <a:pt x="0" y="370839"/>
                  </a:lnTo>
                  <a:lnTo>
                    <a:pt x="0" y="741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27456" y="2250694"/>
            <a:ext cx="253428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spc="-5" dirty="0">
                <a:latin typeface="Carlito"/>
                <a:cs typeface="Carlito"/>
              </a:rPr>
              <a:t>загальнодержавність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1920" y="999731"/>
            <a:ext cx="2364105" cy="1266825"/>
            <a:chOff x="121920" y="999731"/>
            <a:chExt cx="2364105" cy="1266825"/>
          </a:xfrm>
        </p:grpSpPr>
        <p:sp>
          <p:nvSpPr>
            <p:cNvPr id="34" name="object 34"/>
            <p:cNvSpPr/>
            <p:nvPr/>
          </p:nvSpPr>
          <p:spPr>
            <a:xfrm>
              <a:off x="144780" y="999769"/>
              <a:ext cx="2319528" cy="62024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920" y="999731"/>
              <a:ext cx="2363724" cy="87174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2024" y="1027176"/>
              <a:ext cx="2229612" cy="53035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4780" y="1655025"/>
              <a:ext cx="2331720" cy="54867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9392" y="1651990"/>
              <a:ext cx="1682495" cy="61419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2024" y="1682496"/>
              <a:ext cx="2241804" cy="4587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33309" y="1069594"/>
            <a:ext cx="2147570" cy="8290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Carlito"/>
                <a:cs typeface="Carlito"/>
              </a:rPr>
              <a:t>представництво</a:t>
            </a:r>
            <a:endParaRPr sz="16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1024890" algn="l"/>
                <a:tab pos="2121535" algn="l"/>
              </a:tabLst>
            </a:pPr>
            <a:r>
              <a:rPr sz="1600" b="1" i="1" u="sng" strike="sngStrike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-	</a:t>
            </a:r>
            <a:endParaRPr sz="1600" dirty="0">
              <a:latin typeface="Carlito"/>
              <a:cs typeface="Carlito"/>
            </a:endParaRPr>
          </a:p>
          <a:p>
            <a:pPr marL="13970" algn="ctr">
              <a:lnSpc>
                <a:spcPct val="100000"/>
              </a:lnSpc>
              <a:spcBef>
                <a:spcPts val="570"/>
              </a:spcBef>
            </a:pPr>
            <a:r>
              <a:rPr sz="1600" b="1" i="1" dirty="0">
                <a:latin typeface="Carlito"/>
                <a:cs typeface="Carlito"/>
              </a:rPr>
              <a:t>виборність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0" y="2997707"/>
            <a:ext cx="9149080" cy="3813175"/>
            <a:chOff x="0" y="2997707"/>
            <a:chExt cx="9149080" cy="3813175"/>
          </a:xfrm>
        </p:grpSpPr>
        <p:sp>
          <p:nvSpPr>
            <p:cNvPr id="42" name="object 42"/>
            <p:cNvSpPr/>
            <p:nvPr/>
          </p:nvSpPr>
          <p:spPr>
            <a:xfrm>
              <a:off x="0" y="3761226"/>
              <a:ext cx="9143999" cy="297027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269491" y="3758178"/>
              <a:ext cx="6664452" cy="305257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5" y="3784091"/>
              <a:ext cx="9142476" cy="28895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216407" y="2997707"/>
              <a:ext cx="8816340" cy="791210"/>
            </a:xfrm>
            <a:custGeom>
              <a:avLst/>
              <a:gdLst/>
              <a:ahLst/>
              <a:cxnLst/>
              <a:rect l="l" t="t" r="r" b="b"/>
              <a:pathLst>
                <a:path w="8816340" h="791210">
                  <a:moveTo>
                    <a:pt x="8816340" y="0"/>
                  </a:moveTo>
                  <a:lnTo>
                    <a:pt x="0" y="0"/>
                  </a:lnTo>
                  <a:lnTo>
                    <a:pt x="0" y="790956"/>
                  </a:lnTo>
                  <a:lnTo>
                    <a:pt x="8816340" y="790956"/>
                  </a:lnTo>
                  <a:lnTo>
                    <a:pt x="8816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body" idx="1"/>
          </p:nvPr>
        </p:nvSpPr>
        <p:spPr>
          <a:xfrm>
            <a:off x="121920" y="3157110"/>
            <a:ext cx="8767591" cy="3488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i="0" spc="-500" dirty="0">
                <a:latin typeface="Times New Roman"/>
                <a:cs typeface="Times New Roman"/>
              </a:rPr>
              <a:t> </a:t>
            </a:r>
            <a:r>
              <a:rPr spc="-15" dirty="0"/>
              <a:t>Кожен </a:t>
            </a:r>
            <a:r>
              <a:rPr dirty="0"/>
              <a:t>новий набір депутатів </a:t>
            </a:r>
            <a:r>
              <a:rPr spc="-5" dirty="0"/>
              <a:t>називається </a:t>
            </a:r>
            <a:r>
              <a:rPr spc="-10" dirty="0"/>
              <a:t>скликанням. </a:t>
            </a:r>
            <a:r>
              <a:rPr dirty="0"/>
              <a:t>За</a:t>
            </a:r>
            <a:r>
              <a:rPr spc="-185" dirty="0"/>
              <a:t> </a:t>
            </a:r>
            <a:r>
              <a:rPr dirty="0"/>
              <a:t>історію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i="0" spc="-500" dirty="0">
                <a:latin typeface="Times New Roman"/>
                <a:cs typeface="Times New Roman"/>
              </a:rPr>
              <a:t> </a:t>
            </a:r>
            <a:r>
              <a:rPr spc="-5" dirty="0"/>
              <a:t>незалежності </a:t>
            </a:r>
            <a:r>
              <a:rPr spc="-10" dirty="0"/>
              <a:t>України було </a:t>
            </a:r>
            <a:r>
              <a:rPr dirty="0"/>
              <a:t>вісім </a:t>
            </a:r>
            <a:r>
              <a:rPr spc="-10" dirty="0"/>
              <a:t>скликань </a:t>
            </a:r>
            <a:r>
              <a:rPr dirty="0"/>
              <a:t>до </a:t>
            </a:r>
            <a:r>
              <a:rPr spc="-10" dirty="0"/>
              <a:t>Верховної</a:t>
            </a:r>
            <a:r>
              <a:rPr spc="-80" dirty="0"/>
              <a:t> </a:t>
            </a:r>
            <a:r>
              <a:rPr spc="-5" dirty="0"/>
              <a:t>Ради</a:t>
            </a:r>
            <a:r>
              <a:rPr u="none" spc="-5" dirty="0"/>
              <a:t>.</a:t>
            </a:r>
            <a:endParaRPr dirty="0">
              <a:latin typeface="Times New Roman"/>
              <a:cs typeface="Times New Roman"/>
            </a:endParaRPr>
          </a:p>
          <a:p>
            <a:pPr marR="85725" algn="ctr">
              <a:lnSpc>
                <a:spcPct val="100000"/>
              </a:lnSpc>
              <a:spcBef>
                <a:spcPts val="680"/>
              </a:spcBef>
            </a:pPr>
            <a:r>
              <a:rPr b="1" u="none" dirty="0"/>
              <a:t>Строк </a:t>
            </a:r>
            <a:r>
              <a:rPr b="1" u="none" spc="-10" dirty="0"/>
              <a:t>повноважень Верховної </a:t>
            </a:r>
            <a:r>
              <a:rPr b="1" u="none" spc="-5" dirty="0"/>
              <a:t>Ради</a:t>
            </a:r>
            <a:r>
              <a:rPr b="1" u="none" spc="-100" dirty="0"/>
              <a:t> </a:t>
            </a:r>
            <a:r>
              <a:rPr b="1" u="none" spc="-10" dirty="0"/>
              <a:t>України</a:t>
            </a:r>
          </a:p>
          <a:p>
            <a:pPr marR="86995" algn="ctr">
              <a:lnSpc>
                <a:spcPct val="100000"/>
              </a:lnSpc>
              <a:spcBef>
                <a:spcPts val="5"/>
              </a:spcBef>
            </a:pPr>
            <a:r>
              <a:rPr b="1" u="none" spc="-5" dirty="0"/>
              <a:t>становить п’ять</a:t>
            </a:r>
            <a:r>
              <a:rPr b="1" u="none" spc="-25" dirty="0"/>
              <a:t> </a:t>
            </a:r>
            <a:r>
              <a:rPr b="1" u="none" dirty="0"/>
              <a:t>років</a:t>
            </a:r>
          </a:p>
          <a:p>
            <a:pPr marL="979169" marR="1065530" algn="ctr">
              <a:lnSpc>
                <a:spcPct val="100000"/>
              </a:lnSpc>
            </a:pPr>
            <a:r>
              <a:rPr b="1" u="none" spc="-20" dirty="0"/>
              <a:t>Гласність </a:t>
            </a:r>
            <a:r>
              <a:rPr b="1" u="none" spc="-5" dirty="0"/>
              <a:t>засідань </a:t>
            </a:r>
            <a:r>
              <a:rPr b="1" u="none" spc="-10" dirty="0"/>
              <a:t>Верховної </a:t>
            </a:r>
            <a:r>
              <a:rPr b="1" u="none" spc="-5" dirty="0"/>
              <a:t>Ради забезпечується  </a:t>
            </a:r>
            <a:r>
              <a:rPr b="1" i="1" u="none" spc="-10" dirty="0"/>
              <a:t>шляхом </a:t>
            </a:r>
            <a:r>
              <a:rPr b="1" i="1" u="none" spc="-5" dirty="0"/>
              <a:t>їх </a:t>
            </a:r>
            <a:r>
              <a:rPr b="1" i="1" u="none" dirty="0"/>
              <a:t>трансляції </a:t>
            </a:r>
            <a:r>
              <a:rPr b="1" i="1" u="none" spc="-5" dirty="0"/>
              <a:t>по телебаченню </a:t>
            </a:r>
            <a:r>
              <a:rPr b="1" i="1" u="none" dirty="0"/>
              <a:t>і </a:t>
            </a:r>
            <a:r>
              <a:rPr b="1" i="1" u="none" spc="-5" dirty="0"/>
              <a:t>радіо,  </a:t>
            </a:r>
            <a:r>
              <a:rPr b="1" i="1" u="none" spc="-10" dirty="0"/>
              <a:t>публікації </a:t>
            </a:r>
            <a:r>
              <a:rPr b="1" i="1" u="none" spc="-5" dirty="0"/>
              <a:t>стенографічних бюлетенів</a:t>
            </a:r>
            <a:r>
              <a:rPr b="1" i="1" u="none" spc="-65" dirty="0"/>
              <a:t> </a:t>
            </a:r>
            <a:r>
              <a:rPr b="1" i="1" u="none" spc="-5" dirty="0"/>
              <a:t>засідань</a:t>
            </a:r>
          </a:p>
          <a:p>
            <a:pPr marR="87630" algn="ctr">
              <a:lnSpc>
                <a:spcPct val="100000"/>
              </a:lnSpc>
            </a:pPr>
            <a:r>
              <a:rPr b="1" u="none" spc="-10" dirty="0"/>
              <a:t>Верховної </a:t>
            </a:r>
            <a:r>
              <a:rPr b="1" u="none" spc="-5" dirty="0"/>
              <a:t>Ради, її </a:t>
            </a:r>
            <a:r>
              <a:rPr b="1" u="none" dirty="0"/>
              <a:t>рішень у </a:t>
            </a:r>
            <a:r>
              <a:rPr b="1" u="none" spc="-5" dirty="0"/>
              <a:t>"Відомостях </a:t>
            </a:r>
            <a:r>
              <a:rPr b="1" u="none" spc="-10" dirty="0"/>
              <a:t>Верховної</a:t>
            </a:r>
            <a:r>
              <a:rPr b="1" u="none" spc="-120" dirty="0"/>
              <a:t> </a:t>
            </a:r>
            <a:r>
              <a:rPr b="1" u="none" spc="-5" dirty="0"/>
              <a:t>Ради</a:t>
            </a:r>
          </a:p>
          <a:p>
            <a:pPr marL="913765" marR="1000125" algn="ctr">
              <a:lnSpc>
                <a:spcPct val="100000"/>
              </a:lnSpc>
            </a:pPr>
            <a:r>
              <a:rPr b="1" u="none" spc="-10" dirty="0"/>
              <a:t>України", </a:t>
            </a:r>
            <a:r>
              <a:rPr b="1" u="none" spc="-5" dirty="0"/>
              <a:t>газеті </a:t>
            </a:r>
            <a:r>
              <a:rPr b="1" u="none" spc="-35" dirty="0"/>
              <a:t>"Голос </a:t>
            </a:r>
            <a:r>
              <a:rPr b="1" u="none" spc="-10" dirty="0"/>
              <a:t>України" </a:t>
            </a:r>
            <a:r>
              <a:rPr b="1" u="none" dirty="0"/>
              <a:t>та інших</a:t>
            </a:r>
            <a:r>
              <a:rPr b="1" u="none" spc="-95" dirty="0"/>
              <a:t> </a:t>
            </a:r>
            <a:r>
              <a:rPr b="1" u="none" spc="-5" dirty="0"/>
              <a:t>виданнях  </a:t>
            </a:r>
            <a:r>
              <a:rPr b="1" i="1" u="none" spc="-10" dirty="0"/>
              <a:t>Верховної </a:t>
            </a:r>
            <a:r>
              <a:rPr b="1" i="1" u="none" spc="-5" dirty="0"/>
              <a:t>Ради, </a:t>
            </a:r>
            <a:r>
              <a:rPr b="1" i="1" u="none" dirty="0"/>
              <a:t>а </a:t>
            </a:r>
            <a:r>
              <a:rPr b="1" i="1" u="none" spc="-10" dirty="0"/>
              <a:t>також шляхом</a:t>
            </a:r>
            <a:r>
              <a:rPr b="1" i="1" u="none" spc="-105" dirty="0"/>
              <a:t> </a:t>
            </a:r>
            <a:r>
              <a:rPr b="1" i="1" u="none" spc="-5" dirty="0"/>
              <a:t>розміщення</a:t>
            </a:r>
          </a:p>
          <a:p>
            <a:pPr marR="87630" algn="ctr">
              <a:lnSpc>
                <a:spcPct val="100000"/>
              </a:lnSpc>
            </a:pPr>
            <a:r>
              <a:rPr b="1" u="none" spc="-5" dirty="0"/>
              <a:t>інформації </a:t>
            </a:r>
            <a:r>
              <a:rPr b="1" u="none" dirty="0"/>
              <a:t>на </a:t>
            </a:r>
            <a:r>
              <a:rPr b="1" u="none" spc="-5" dirty="0"/>
              <a:t>офіційному </a:t>
            </a:r>
            <a:r>
              <a:rPr b="1" u="none" dirty="0"/>
              <a:t>веб-сайті </a:t>
            </a:r>
            <a:r>
              <a:rPr b="1" u="none" spc="-10" dirty="0"/>
              <a:t>Верховної</a:t>
            </a:r>
            <a:r>
              <a:rPr b="1" u="none" spc="-190" dirty="0"/>
              <a:t> </a:t>
            </a:r>
            <a:r>
              <a:rPr b="1" u="none" spc="-5" dirty="0"/>
              <a:t>Ради</a:t>
            </a:r>
          </a:p>
        </p:txBody>
      </p:sp>
      <p:grpSp>
        <p:nvGrpSpPr>
          <p:cNvPr id="47" name="object 47"/>
          <p:cNvGrpSpPr/>
          <p:nvPr/>
        </p:nvGrpSpPr>
        <p:grpSpPr>
          <a:xfrm>
            <a:off x="3008376" y="909827"/>
            <a:ext cx="3134995" cy="2409825"/>
            <a:chOff x="3008376" y="909827"/>
            <a:chExt cx="3134995" cy="2409825"/>
          </a:xfrm>
        </p:grpSpPr>
        <p:sp>
          <p:nvSpPr>
            <p:cNvPr id="48" name="object 48"/>
            <p:cNvSpPr/>
            <p:nvPr/>
          </p:nvSpPr>
          <p:spPr>
            <a:xfrm>
              <a:off x="3008376" y="909827"/>
              <a:ext cx="3134867" cy="229362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076956" y="912875"/>
              <a:ext cx="2996184" cy="240639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3055620" y="937259"/>
              <a:ext cx="3044952" cy="2203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055620" y="937259"/>
              <a:ext cx="3045460" cy="2204085"/>
            </a:xfrm>
            <a:custGeom>
              <a:avLst/>
              <a:gdLst/>
              <a:ahLst/>
              <a:cxnLst/>
              <a:rect l="l" t="t" r="r" b="b"/>
              <a:pathLst>
                <a:path w="3045460" h="2204085">
                  <a:moveTo>
                    <a:pt x="0" y="367284"/>
                  </a:moveTo>
                  <a:lnTo>
                    <a:pt x="2862" y="321217"/>
                  </a:lnTo>
                  <a:lnTo>
                    <a:pt x="11218" y="276857"/>
                  </a:lnTo>
                  <a:lnTo>
                    <a:pt x="24725" y="234548"/>
                  </a:lnTo>
                  <a:lnTo>
                    <a:pt x="43038" y="194633"/>
                  </a:lnTo>
                  <a:lnTo>
                    <a:pt x="65812" y="157458"/>
                  </a:lnTo>
                  <a:lnTo>
                    <a:pt x="92703" y="123366"/>
                  </a:lnTo>
                  <a:lnTo>
                    <a:pt x="123366" y="92703"/>
                  </a:lnTo>
                  <a:lnTo>
                    <a:pt x="157458" y="65812"/>
                  </a:lnTo>
                  <a:lnTo>
                    <a:pt x="194633" y="43038"/>
                  </a:lnTo>
                  <a:lnTo>
                    <a:pt x="234548" y="24725"/>
                  </a:lnTo>
                  <a:lnTo>
                    <a:pt x="276857" y="11218"/>
                  </a:lnTo>
                  <a:lnTo>
                    <a:pt x="321217" y="2862"/>
                  </a:lnTo>
                  <a:lnTo>
                    <a:pt x="367283" y="0"/>
                  </a:lnTo>
                  <a:lnTo>
                    <a:pt x="2677668" y="0"/>
                  </a:lnTo>
                  <a:lnTo>
                    <a:pt x="2723734" y="2862"/>
                  </a:lnTo>
                  <a:lnTo>
                    <a:pt x="2768094" y="11218"/>
                  </a:lnTo>
                  <a:lnTo>
                    <a:pt x="2810403" y="24725"/>
                  </a:lnTo>
                  <a:lnTo>
                    <a:pt x="2850318" y="43038"/>
                  </a:lnTo>
                  <a:lnTo>
                    <a:pt x="2887493" y="65812"/>
                  </a:lnTo>
                  <a:lnTo>
                    <a:pt x="2921585" y="92703"/>
                  </a:lnTo>
                  <a:lnTo>
                    <a:pt x="2952248" y="123366"/>
                  </a:lnTo>
                  <a:lnTo>
                    <a:pt x="2979139" y="157458"/>
                  </a:lnTo>
                  <a:lnTo>
                    <a:pt x="3001913" y="194633"/>
                  </a:lnTo>
                  <a:lnTo>
                    <a:pt x="3020226" y="234548"/>
                  </a:lnTo>
                  <a:lnTo>
                    <a:pt x="3033733" y="276857"/>
                  </a:lnTo>
                  <a:lnTo>
                    <a:pt x="3042089" y="321217"/>
                  </a:lnTo>
                  <a:lnTo>
                    <a:pt x="3044952" y="367284"/>
                  </a:lnTo>
                  <a:lnTo>
                    <a:pt x="3044952" y="1836419"/>
                  </a:lnTo>
                  <a:lnTo>
                    <a:pt x="3042089" y="1882486"/>
                  </a:lnTo>
                  <a:lnTo>
                    <a:pt x="3033733" y="1926846"/>
                  </a:lnTo>
                  <a:lnTo>
                    <a:pt x="3020226" y="1969155"/>
                  </a:lnTo>
                  <a:lnTo>
                    <a:pt x="3001913" y="2009070"/>
                  </a:lnTo>
                  <a:lnTo>
                    <a:pt x="2979139" y="2046245"/>
                  </a:lnTo>
                  <a:lnTo>
                    <a:pt x="2952248" y="2080337"/>
                  </a:lnTo>
                  <a:lnTo>
                    <a:pt x="2921585" y="2111000"/>
                  </a:lnTo>
                  <a:lnTo>
                    <a:pt x="2887493" y="2137891"/>
                  </a:lnTo>
                  <a:lnTo>
                    <a:pt x="2850318" y="2160665"/>
                  </a:lnTo>
                  <a:lnTo>
                    <a:pt x="2810403" y="2178978"/>
                  </a:lnTo>
                  <a:lnTo>
                    <a:pt x="2768094" y="2192485"/>
                  </a:lnTo>
                  <a:lnTo>
                    <a:pt x="2723734" y="2200841"/>
                  </a:lnTo>
                  <a:lnTo>
                    <a:pt x="2677668" y="2203704"/>
                  </a:lnTo>
                  <a:lnTo>
                    <a:pt x="367283" y="2203704"/>
                  </a:lnTo>
                  <a:lnTo>
                    <a:pt x="321217" y="2200841"/>
                  </a:lnTo>
                  <a:lnTo>
                    <a:pt x="276857" y="2192485"/>
                  </a:lnTo>
                  <a:lnTo>
                    <a:pt x="234548" y="2178978"/>
                  </a:lnTo>
                  <a:lnTo>
                    <a:pt x="194633" y="2160665"/>
                  </a:lnTo>
                  <a:lnTo>
                    <a:pt x="157458" y="2137891"/>
                  </a:lnTo>
                  <a:lnTo>
                    <a:pt x="123366" y="2111000"/>
                  </a:lnTo>
                  <a:lnTo>
                    <a:pt x="92703" y="2080337"/>
                  </a:lnTo>
                  <a:lnTo>
                    <a:pt x="65812" y="2046245"/>
                  </a:lnTo>
                  <a:lnTo>
                    <a:pt x="43038" y="2009070"/>
                  </a:lnTo>
                  <a:lnTo>
                    <a:pt x="24725" y="1969155"/>
                  </a:lnTo>
                  <a:lnTo>
                    <a:pt x="11218" y="1926846"/>
                  </a:lnTo>
                  <a:lnTo>
                    <a:pt x="2862" y="1882486"/>
                  </a:lnTo>
                  <a:lnTo>
                    <a:pt x="0" y="1836419"/>
                  </a:lnTo>
                  <a:lnTo>
                    <a:pt x="0" y="367284"/>
                  </a:lnTo>
                  <a:close/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259582" y="983107"/>
            <a:ext cx="2637790" cy="210172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 indent="-635" algn="ctr">
              <a:lnSpc>
                <a:spcPct val="70000"/>
              </a:lnSpc>
              <a:spcBef>
                <a:spcPts val="825"/>
              </a:spcBef>
            </a:pPr>
            <a:r>
              <a:rPr sz="1600" b="1" i="1" dirty="0">
                <a:latin typeface="Carlito"/>
                <a:cs typeface="Carlito"/>
              </a:rPr>
              <a:t>Кількісний склад  </a:t>
            </a:r>
            <a:r>
              <a:rPr sz="1600" b="1" i="1" spc="-10" dirty="0">
                <a:latin typeface="Carlito"/>
                <a:cs typeface="Carlito"/>
              </a:rPr>
              <a:t>Верховної </a:t>
            </a:r>
            <a:r>
              <a:rPr sz="1600" b="1" i="1" spc="-5" dirty="0">
                <a:latin typeface="Carlito"/>
                <a:cs typeface="Carlito"/>
              </a:rPr>
              <a:t>Ради</a:t>
            </a:r>
            <a:r>
              <a:rPr sz="1600" b="1" i="1" spc="-105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України  </a:t>
            </a:r>
            <a:r>
              <a:rPr sz="1600" b="1" i="1" dirty="0">
                <a:latin typeface="Carlito"/>
                <a:cs typeface="Carlito"/>
              </a:rPr>
              <a:t>становить</a:t>
            </a:r>
            <a:endParaRPr sz="1600" dirty="0">
              <a:latin typeface="Carlito"/>
              <a:cs typeface="Carlito"/>
            </a:endParaRPr>
          </a:p>
          <a:p>
            <a:pPr marL="635" algn="ctr">
              <a:lnSpc>
                <a:spcPts val="1989"/>
              </a:lnSpc>
            </a:pPr>
            <a:r>
              <a:rPr sz="1600" b="1" i="1" spc="-10" dirty="0">
                <a:latin typeface="Carlito"/>
                <a:cs typeface="Carlito"/>
              </a:rPr>
              <a:t>450</a:t>
            </a:r>
            <a:endParaRPr sz="1600" dirty="0">
              <a:latin typeface="Carlito"/>
              <a:cs typeface="Carlito"/>
            </a:endParaRPr>
          </a:p>
          <a:p>
            <a:pPr marL="303530" marR="128270" indent="-167640" algn="ctr">
              <a:lnSpc>
                <a:spcPct val="70000"/>
              </a:lnSpc>
              <a:spcBef>
                <a:spcPts val="360"/>
              </a:spcBef>
            </a:pPr>
            <a:r>
              <a:rPr sz="1600" b="1" i="1" spc="-5" dirty="0">
                <a:latin typeface="Carlito"/>
                <a:cs typeface="Carlito"/>
              </a:rPr>
              <a:t>народних</a:t>
            </a:r>
            <a:r>
              <a:rPr sz="1600" b="1" i="1" spc="-7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депутатів  </a:t>
            </a:r>
            <a:r>
              <a:rPr sz="1600" b="1" i="1" spc="-10" dirty="0">
                <a:latin typeface="Carlito"/>
                <a:cs typeface="Carlito"/>
              </a:rPr>
              <a:t>України, </a:t>
            </a:r>
            <a:r>
              <a:rPr sz="1600" b="1" i="1" dirty="0">
                <a:latin typeface="Carlito"/>
                <a:cs typeface="Carlito"/>
              </a:rPr>
              <a:t>вибраних  </a:t>
            </a:r>
            <a:r>
              <a:rPr sz="1600" b="1" i="1" spc="-5" dirty="0">
                <a:latin typeface="Carlito"/>
                <a:cs typeface="Carlito"/>
              </a:rPr>
              <a:t>народом</a:t>
            </a:r>
            <a:r>
              <a:rPr sz="1600" b="1" i="1" spc="-55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України</a:t>
            </a:r>
            <a:endParaRPr sz="1600" dirty="0">
              <a:latin typeface="Carlito"/>
              <a:cs typeface="Carlito"/>
            </a:endParaRPr>
          </a:p>
          <a:p>
            <a:pPr marL="168275" algn="ctr">
              <a:lnSpc>
                <a:spcPts val="1680"/>
              </a:lnSpc>
            </a:pPr>
            <a:r>
              <a:rPr sz="1600" b="1" i="1" dirty="0">
                <a:latin typeface="Carlito"/>
                <a:cs typeface="Carlito"/>
              </a:rPr>
              <a:t>(Ст. 76</a:t>
            </a:r>
            <a:r>
              <a:rPr sz="1600" b="1" i="1" spc="-55" dirty="0">
                <a:latin typeface="Carlito"/>
                <a:cs typeface="Carlito"/>
              </a:rPr>
              <a:t> </a:t>
            </a:r>
            <a:r>
              <a:rPr sz="1600" b="1" i="1" spc="-5" dirty="0" err="1" smtClean="0">
                <a:latin typeface="Carlito"/>
                <a:cs typeface="Carlito"/>
              </a:rPr>
              <a:t>Конституції</a:t>
            </a:r>
            <a:r>
              <a:rPr lang="uk-UA" sz="1600" b="1" i="1" spc="-5" dirty="0" smtClean="0">
                <a:latin typeface="Carlito"/>
                <a:cs typeface="Carlito"/>
              </a:rPr>
              <a:t> </a:t>
            </a:r>
            <a:r>
              <a:rPr lang="ru-RU" sz="1600" b="1" i="1" spc="-80" dirty="0" err="1" smtClean="0">
                <a:latin typeface="Carlito"/>
                <a:cs typeface="Carlito"/>
              </a:rPr>
              <a:t>У</a:t>
            </a:r>
            <a:r>
              <a:rPr lang="ru-RU" sz="1600" b="1" i="1" dirty="0" err="1" smtClean="0">
                <a:latin typeface="Carlito"/>
                <a:cs typeface="Carlito"/>
              </a:rPr>
              <a:t>краї</a:t>
            </a:r>
            <a:r>
              <a:rPr lang="ru-RU" sz="1600" b="1" i="1" spc="-10" dirty="0" err="1" smtClean="0">
                <a:latin typeface="Carlito"/>
                <a:cs typeface="Carlito"/>
              </a:rPr>
              <a:t>н</a:t>
            </a:r>
            <a:r>
              <a:rPr lang="ru-RU" sz="1600" b="1" i="1" spc="-5" dirty="0" err="1" smtClean="0">
                <a:latin typeface="Carlito"/>
                <a:cs typeface="Carlito"/>
              </a:rPr>
              <a:t>и</a:t>
            </a:r>
            <a:r>
              <a:rPr lang="ru-RU" sz="1600" b="1" i="1" spc="-5" dirty="0" smtClean="0">
                <a:latin typeface="Carlito"/>
                <a:cs typeface="Carlito"/>
              </a:rPr>
              <a:t>)</a:t>
            </a:r>
            <a:endParaRPr lang="ru-RU" sz="1600" dirty="0" smtClean="0">
              <a:latin typeface="Carlito"/>
              <a:cs typeface="Carlito"/>
            </a:endParaRPr>
          </a:p>
          <a:p>
            <a:pPr marL="168275">
              <a:lnSpc>
                <a:spcPts val="1680"/>
              </a:lnSpc>
            </a:pP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1895"/>
            <a:ext cx="9001125" cy="5835015"/>
            <a:chOff x="0" y="691895"/>
            <a:chExt cx="9001125" cy="5835015"/>
          </a:xfrm>
        </p:grpSpPr>
        <p:sp>
          <p:nvSpPr>
            <p:cNvPr id="3" name="object 3"/>
            <p:cNvSpPr/>
            <p:nvPr/>
          </p:nvSpPr>
          <p:spPr>
            <a:xfrm>
              <a:off x="0" y="691895"/>
              <a:ext cx="8862271" cy="58349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37104" y="787907"/>
              <a:ext cx="6263640" cy="4800600"/>
            </a:xfrm>
            <a:custGeom>
              <a:avLst/>
              <a:gdLst/>
              <a:ahLst/>
              <a:cxnLst/>
              <a:rect l="l" t="t" r="r" b="b"/>
              <a:pathLst>
                <a:path w="6263640" h="4800600">
                  <a:moveTo>
                    <a:pt x="6263640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6263640" y="4800600"/>
                  </a:lnTo>
                  <a:lnTo>
                    <a:pt x="626364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16098" y="813053"/>
            <a:ext cx="602805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Поняття та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сутність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парламенту. 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Парламент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та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парламентаризм</a:t>
            </a:r>
            <a:endParaRPr sz="2400">
              <a:latin typeface="Arial"/>
              <a:cs typeface="Arial"/>
            </a:endParaRPr>
          </a:p>
          <a:p>
            <a:pPr marL="355600" marR="9842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Парламент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Верховна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Рада 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, її 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склад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та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структура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Основні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функції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та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повноваження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Ради</a:t>
            </a:r>
            <a:r>
              <a:rPr sz="2400" b="1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2400">
              <a:latin typeface="Arial"/>
              <a:cs typeface="Arial"/>
            </a:endParaRPr>
          </a:p>
          <a:p>
            <a:pPr marL="355600" marR="229235" indent="-342900">
              <a:lnSpc>
                <a:spcPct val="100000"/>
              </a:lnSpc>
              <a:buClr>
                <a:srgbClr val="001F5F"/>
              </a:buClr>
              <a:buFont typeface="Arial"/>
              <a:buAutoNum type="arabicPeriod" startAt="4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Конституційні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основи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організації 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діяльності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Ради</a:t>
            </a:r>
            <a:r>
              <a:rPr sz="24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Конституційно-правовий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статус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народного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депутата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України</a:t>
            </a:r>
            <a:endParaRPr sz="2400">
              <a:latin typeface="Arial"/>
              <a:cs typeface="Arial"/>
            </a:endParaRPr>
          </a:p>
          <a:p>
            <a:pPr marL="355600" marR="364490" indent="-342900" algn="just">
              <a:lnSpc>
                <a:spcPct val="100000"/>
              </a:lnSpc>
              <a:buAutoNum type="arabicPeriod" startAt="6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Конституційно-правовий статус  Уповноваженого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ради з 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прав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людини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15884" y="106806"/>
            <a:ext cx="2913380" cy="490220"/>
            <a:chOff x="2215884" y="106806"/>
            <a:chExt cx="2913380" cy="490220"/>
          </a:xfrm>
        </p:grpSpPr>
        <p:sp>
          <p:nvSpPr>
            <p:cNvPr id="7" name="object 7"/>
            <p:cNvSpPr/>
            <p:nvPr/>
          </p:nvSpPr>
          <p:spPr>
            <a:xfrm>
              <a:off x="2215884" y="111170"/>
              <a:ext cx="2913149" cy="485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41676" y="106806"/>
              <a:ext cx="2863469" cy="4357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268464" y="191643"/>
            <a:ext cx="2116455" cy="320040"/>
            <a:chOff x="5268464" y="191643"/>
            <a:chExt cx="2116455" cy="320040"/>
          </a:xfrm>
        </p:grpSpPr>
        <p:sp>
          <p:nvSpPr>
            <p:cNvPr id="10" name="object 10"/>
            <p:cNvSpPr/>
            <p:nvPr/>
          </p:nvSpPr>
          <p:spPr>
            <a:xfrm>
              <a:off x="5268464" y="194956"/>
              <a:ext cx="2116080" cy="3164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4155" y="200787"/>
              <a:ext cx="2047875" cy="248285"/>
            </a:xfrm>
            <a:custGeom>
              <a:avLst/>
              <a:gdLst/>
              <a:ahLst/>
              <a:cxnLst/>
              <a:rect l="l" t="t" r="r" b="b"/>
              <a:pathLst>
                <a:path w="2047875" h="248284">
                  <a:moveTo>
                    <a:pt x="1104876" y="53975"/>
                  </a:moveTo>
                  <a:lnTo>
                    <a:pt x="1002411" y="53975"/>
                  </a:lnTo>
                  <a:lnTo>
                    <a:pt x="1010539" y="56261"/>
                  </a:lnTo>
                  <a:lnTo>
                    <a:pt x="1015624" y="61192"/>
                  </a:lnTo>
                  <a:lnTo>
                    <a:pt x="1019810" y="65151"/>
                  </a:lnTo>
                  <a:lnTo>
                    <a:pt x="1022096" y="72898"/>
                  </a:lnTo>
                  <a:lnTo>
                    <a:pt x="1022096" y="84074"/>
                  </a:lnTo>
                  <a:lnTo>
                    <a:pt x="980106" y="97345"/>
                  </a:lnTo>
                  <a:lnTo>
                    <a:pt x="923671" y="109347"/>
                  </a:lnTo>
                  <a:lnTo>
                    <a:pt x="904003" y="114109"/>
                  </a:lnTo>
                  <a:lnTo>
                    <a:pt x="865124" y="135255"/>
                  </a:lnTo>
                  <a:lnTo>
                    <a:pt x="849249" y="179705"/>
                  </a:lnTo>
                  <a:lnTo>
                    <a:pt x="850630" y="193516"/>
                  </a:lnTo>
                  <a:lnTo>
                    <a:pt x="871347" y="228092"/>
                  </a:lnTo>
                  <a:lnTo>
                    <a:pt x="915781" y="246540"/>
                  </a:lnTo>
                  <a:lnTo>
                    <a:pt x="935736" y="247777"/>
                  </a:lnTo>
                  <a:lnTo>
                    <a:pt x="951166" y="247157"/>
                  </a:lnTo>
                  <a:lnTo>
                    <a:pt x="991743" y="237871"/>
                  </a:lnTo>
                  <a:lnTo>
                    <a:pt x="1027176" y="213360"/>
                  </a:lnTo>
                  <a:lnTo>
                    <a:pt x="1112188" y="213360"/>
                  </a:lnTo>
                  <a:lnTo>
                    <a:pt x="1112121" y="212971"/>
                  </a:lnTo>
                  <a:lnTo>
                    <a:pt x="1111488" y="206851"/>
                  </a:lnTo>
                  <a:lnTo>
                    <a:pt x="1111117" y="199826"/>
                  </a:lnTo>
                  <a:lnTo>
                    <a:pt x="1111077" y="197231"/>
                  </a:lnTo>
                  <a:lnTo>
                    <a:pt x="960120" y="197231"/>
                  </a:lnTo>
                  <a:lnTo>
                    <a:pt x="952881" y="195072"/>
                  </a:lnTo>
                  <a:lnTo>
                    <a:pt x="947928" y="190500"/>
                  </a:lnTo>
                  <a:lnTo>
                    <a:pt x="942848" y="185928"/>
                  </a:lnTo>
                  <a:lnTo>
                    <a:pt x="940435" y="180086"/>
                  </a:lnTo>
                  <a:lnTo>
                    <a:pt x="940435" y="166751"/>
                  </a:lnTo>
                  <a:lnTo>
                    <a:pt x="982980" y="141732"/>
                  </a:lnTo>
                  <a:lnTo>
                    <a:pt x="993074" y="139065"/>
                  </a:lnTo>
                  <a:lnTo>
                    <a:pt x="1002966" y="136207"/>
                  </a:lnTo>
                  <a:lnTo>
                    <a:pt x="1012644" y="133159"/>
                  </a:lnTo>
                  <a:lnTo>
                    <a:pt x="1022096" y="129921"/>
                  </a:lnTo>
                  <a:lnTo>
                    <a:pt x="1110996" y="129921"/>
                  </a:lnTo>
                  <a:lnTo>
                    <a:pt x="1110996" y="87249"/>
                  </a:lnTo>
                  <a:lnTo>
                    <a:pt x="1110569" y="78769"/>
                  </a:lnTo>
                  <a:lnTo>
                    <a:pt x="1109297" y="70088"/>
                  </a:lnTo>
                  <a:lnTo>
                    <a:pt x="1107158" y="61087"/>
                  </a:lnTo>
                  <a:lnTo>
                    <a:pt x="1104876" y="53975"/>
                  </a:lnTo>
                  <a:close/>
                </a:path>
                <a:path w="2047875" h="248284">
                  <a:moveTo>
                    <a:pt x="1112188" y="213360"/>
                  </a:moveTo>
                  <a:lnTo>
                    <a:pt x="1027176" y="213360"/>
                  </a:lnTo>
                  <a:lnTo>
                    <a:pt x="1028319" y="220218"/>
                  </a:lnTo>
                  <a:lnTo>
                    <a:pt x="1037082" y="242443"/>
                  </a:lnTo>
                  <a:lnTo>
                    <a:pt x="1122299" y="242443"/>
                  </a:lnTo>
                  <a:lnTo>
                    <a:pt x="1119064" y="235366"/>
                  </a:lnTo>
                  <a:lnTo>
                    <a:pt x="1116425" y="228981"/>
                  </a:lnTo>
                  <a:lnTo>
                    <a:pt x="1114405" y="223262"/>
                  </a:lnTo>
                  <a:lnTo>
                    <a:pt x="1113028" y="218186"/>
                  </a:lnTo>
                  <a:lnTo>
                    <a:pt x="1112188" y="213360"/>
                  </a:lnTo>
                  <a:close/>
                </a:path>
                <a:path w="2047875" h="248284">
                  <a:moveTo>
                    <a:pt x="1110996" y="129921"/>
                  </a:moveTo>
                  <a:lnTo>
                    <a:pt x="1022096" y="129921"/>
                  </a:lnTo>
                  <a:lnTo>
                    <a:pt x="1022055" y="145369"/>
                  </a:lnTo>
                  <a:lnTo>
                    <a:pt x="1021760" y="152473"/>
                  </a:lnTo>
                  <a:lnTo>
                    <a:pt x="998093" y="189865"/>
                  </a:lnTo>
                  <a:lnTo>
                    <a:pt x="969899" y="197231"/>
                  </a:lnTo>
                  <a:lnTo>
                    <a:pt x="1111077" y="197231"/>
                  </a:lnTo>
                  <a:lnTo>
                    <a:pt x="1110996" y="129921"/>
                  </a:lnTo>
                  <a:close/>
                </a:path>
                <a:path w="2047875" h="248284">
                  <a:moveTo>
                    <a:pt x="979043" y="0"/>
                  </a:moveTo>
                  <a:lnTo>
                    <a:pt x="931672" y="3683"/>
                  </a:lnTo>
                  <a:lnTo>
                    <a:pt x="889087" y="19474"/>
                  </a:lnTo>
                  <a:lnTo>
                    <a:pt x="862441" y="52609"/>
                  </a:lnTo>
                  <a:lnTo>
                    <a:pt x="856488" y="72898"/>
                  </a:lnTo>
                  <a:lnTo>
                    <a:pt x="943229" y="82042"/>
                  </a:lnTo>
                  <a:lnTo>
                    <a:pt x="946912" y="71882"/>
                  </a:lnTo>
                  <a:lnTo>
                    <a:pt x="951611" y="64770"/>
                  </a:lnTo>
                  <a:lnTo>
                    <a:pt x="990854" y="53975"/>
                  </a:lnTo>
                  <a:lnTo>
                    <a:pt x="1104876" y="53975"/>
                  </a:lnTo>
                  <a:lnTo>
                    <a:pt x="1104265" y="52070"/>
                  </a:lnTo>
                  <a:lnTo>
                    <a:pt x="1077188" y="17002"/>
                  </a:lnTo>
                  <a:lnTo>
                    <a:pt x="1031245" y="2571"/>
                  </a:lnTo>
                  <a:lnTo>
                    <a:pt x="998428" y="285"/>
                  </a:lnTo>
                  <a:lnTo>
                    <a:pt x="979043" y="0"/>
                  </a:lnTo>
                  <a:close/>
                </a:path>
                <a:path w="2047875" h="248284">
                  <a:moveTo>
                    <a:pt x="2047875" y="5334"/>
                  </a:moveTo>
                  <a:lnTo>
                    <a:pt x="1908428" y="5334"/>
                  </a:lnTo>
                  <a:lnTo>
                    <a:pt x="1892381" y="5623"/>
                  </a:lnTo>
                  <a:lnTo>
                    <a:pt x="1852929" y="10160"/>
                  </a:lnTo>
                  <a:lnTo>
                    <a:pt x="1819402" y="32639"/>
                  </a:lnTo>
                  <a:lnTo>
                    <a:pt x="1807972" y="73533"/>
                  </a:lnTo>
                  <a:lnTo>
                    <a:pt x="1808902" y="84917"/>
                  </a:lnTo>
                  <a:lnTo>
                    <a:pt x="1831359" y="125190"/>
                  </a:lnTo>
                  <a:lnTo>
                    <a:pt x="1866900" y="140335"/>
                  </a:lnTo>
                  <a:lnTo>
                    <a:pt x="1854755" y="143502"/>
                  </a:lnTo>
                  <a:lnTo>
                    <a:pt x="1843849" y="150145"/>
                  </a:lnTo>
                  <a:lnTo>
                    <a:pt x="1834181" y="160266"/>
                  </a:lnTo>
                  <a:lnTo>
                    <a:pt x="1825752" y="173863"/>
                  </a:lnTo>
                  <a:lnTo>
                    <a:pt x="1790573" y="242443"/>
                  </a:lnTo>
                  <a:lnTo>
                    <a:pt x="1891156" y="242443"/>
                  </a:lnTo>
                  <a:lnTo>
                    <a:pt x="1927605" y="171577"/>
                  </a:lnTo>
                  <a:lnTo>
                    <a:pt x="1931289" y="164465"/>
                  </a:lnTo>
                  <a:lnTo>
                    <a:pt x="1934972" y="159131"/>
                  </a:lnTo>
                  <a:lnTo>
                    <a:pt x="1938654" y="155702"/>
                  </a:lnTo>
                  <a:lnTo>
                    <a:pt x="1942338" y="152146"/>
                  </a:lnTo>
                  <a:lnTo>
                    <a:pt x="1947291" y="150368"/>
                  </a:lnTo>
                  <a:lnTo>
                    <a:pt x="2047875" y="150368"/>
                  </a:lnTo>
                  <a:lnTo>
                    <a:pt x="2047875" y="96647"/>
                  </a:lnTo>
                  <a:lnTo>
                    <a:pt x="1931797" y="96647"/>
                  </a:lnTo>
                  <a:lnTo>
                    <a:pt x="1917368" y="95458"/>
                  </a:lnTo>
                  <a:lnTo>
                    <a:pt x="1907047" y="91900"/>
                  </a:lnTo>
                  <a:lnTo>
                    <a:pt x="1900846" y="85984"/>
                  </a:lnTo>
                  <a:lnTo>
                    <a:pt x="1898777" y="77724"/>
                  </a:lnTo>
                  <a:lnTo>
                    <a:pt x="1898777" y="71882"/>
                  </a:lnTo>
                  <a:lnTo>
                    <a:pt x="1928749" y="59309"/>
                  </a:lnTo>
                  <a:lnTo>
                    <a:pt x="2047875" y="59309"/>
                  </a:lnTo>
                  <a:lnTo>
                    <a:pt x="2047875" y="5334"/>
                  </a:lnTo>
                  <a:close/>
                </a:path>
                <a:path w="2047875" h="248284">
                  <a:moveTo>
                    <a:pt x="2047875" y="150368"/>
                  </a:moveTo>
                  <a:lnTo>
                    <a:pt x="1957070" y="150368"/>
                  </a:lnTo>
                  <a:lnTo>
                    <a:pt x="1957070" y="242443"/>
                  </a:lnTo>
                  <a:lnTo>
                    <a:pt x="2047875" y="242443"/>
                  </a:lnTo>
                  <a:lnTo>
                    <a:pt x="2047875" y="150368"/>
                  </a:lnTo>
                  <a:close/>
                </a:path>
                <a:path w="2047875" h="248284">
                  <a:moveTo>
                    <a:pt x="2047875" y="59309"/>
                  </a:moveTo>
                  <a:lnTo>
                    <a:pt x="1957070" y="59309"/>
                  </a:lnTo>
                  <a:lnTo>
                    <a:pt x="1957070" y="96647"/>
                  </a:lnTo>
                  <a:lnTo>
                    <a:pt x="2047875" y="96647"/>
                  </a:lnTo>
                  <a:lnTo>
                    <a:pt x="2047875" y="59309"/>
                  </a:lnTo>
                  <a:close/>
                </a:path>
                <a:path w="2047875" h="248284">
                  <a:moveTo>
                    <a:pt x="1585595" y="5334"/>
                  </a:moveTo>
                  <a:lnTo>
                    <a:pt x="1494536" y="5334"/>
                  </a:lnTo>
                  <a:lnTo>
                    <a:pt x="1494536" y="242443"/>
                  </a:lnTo>
                  <a:lnTo>
                    <a:pt x="1585595" y="242443"/>
                  </a:lnTo>
                  <a:lnTo>
                    <a:pt x="1585595" y="152908"/>
                  </a:lnTo>
                  <a:lnTo>
                    <a:pt x="1759330" y="152908"/>
                  </a:lnTo>
                  <a:lnTo>
                    <a:pt x="1759330" y="86614"/>
                  </a:lnTo>
                  <a:lnTo>
                    <a:pt x="1585595" y="86614"/>
                  </a:lnTo>
                  <a:lnTo>
                    <a:pt x="1585595" y="5334"/>
                  </a:lnTo>
                  <a:close/>
                </a:path>
                <a:path w="2047875" h="248284">
                  <a:moveTo>
                    <a:pt x="1759330" y="152908"/>
                  </a:moveTo>
                  <a:lnTo>
                    <a:pt x="1668272" y="152908"/>
                  </a:lnTo>
                  <a:lnTo>
                    <a:pt x="1668272" y="242443"/>
                  </a:lnTo>
                  <a:lnTo>
                    <a:pt x="1759330" y="242443"/>
                  </a:lnTo>
                  <a:lnTo>
                    <a:pt x="1759330" y="152908"/>
                  </a:lnTo>
                  <a:close/>
                </a:path>
                <a:path w="2047875" h="248284">
                  <a:moveTo>
                    <a:pt x="1759330" y="5334"/>
                  </a:moveTo>
                  <a:lnTo>
                    <a:pt x="1668272" y="5334"/>
                  </a:lnTo>
                  <a:lnTo>
                    <a:pt x="1668272" y="86614"/>
                  </a:lnTo>
                  <a:lnTo>
                    <a:pt x="1759330" y="86614"/>
                  </a:lnTo>
                  <a:lnTo>
                    <a:pt x="1759330" y="5334"/>
                  </a:lnTo>
                  <a:close/>
                </a:path>
                <a:path w="2047875" h="248284">
                  <a:moveTo>
                    <a:pt x="1259459" y="5334"/>
                  </a:moveTo>
                  <a:lnTo>
                    <a:pt x="1168400" y="5334"/>
                  </a:lnTo>
                  <a:lnTo>
                    <a:pt x="1168400" y="242443"/>
                  </a:lnTo>
                  <a:lnTo>
                    <a:pt x="1259459" y="242443"/>
                  </a:lnTo>
                  <a:lnTo>
                    <a:pt x="1259459" y="152908"/>
                  </a:lnTo>
                  <a:lnTo>
                    <a:pt x="1433195" y="152908"/>
                  </a:lnTo>
                  <a:lnTo>
                    <a:pt x="1433195" y="86614"/>
                  </a:lnTo>
                  <a:lnTo>
                    <a:pt x="1259459" y="86614"/>
                  </a:lnTo>
                  <a:lnTo>
                    <a:pt x="1259459" y="5334"/>
                  </a:lnTo>
                  <a:close/>
                </a:path>
                <a:path w="2047875" h="248284">
                  <a:moveTo>
                    <a:pt x="1433195" y="152908"/>
                  </a:moveTo>
                  <a:lnTo>
                    <a:pt x="1342136" y="152908"/>
                  </a:lnTo>
                  <a:lnTo>
                    <a:pt x="1342136" y="242443"/>
                  </a:lnTo>
                  <a:lnTo>
                    <a:pt x="1433195" y="242443"/>
                  </a:lnTo>
                  <a:lnTo>
                    <a:pt x="1433195" y="152908"/>
                  </a:lnTo>
                  <a:close/>
                </a:path>
                <a:path w="2047875" h="248284">
                  <a:moveTo>
                    <a:pt x="1433195" y="5334"/>
                  </a:moveTo>
                  <a:lnTo>
                    <a:pt x="1342136" y="5334"/>
                  </a:lnTo>
                  <a:lnTo>
                    <a:pt x="1342136" y="86614"/>
                  </a:lnTo>
                  <a:lnTo>
                    <a:pt x="1433195" y="86614"/>
                  </a:lnTo>
                  <a:lnTo>
                    <a:pt x="1433195" y="5334"/>
                  </a:lnTo>
                  <a:close/>
                </a:path>
                <a:path w="2047875" h="248284">
                  <a:moveTo>
                    <a:pt x="762762" y="71628"/>
                  </a:moveTo>
                  <a:lnTo>
                    <a:pt x="671703" y="71628"/>
                  </a:lnTo>
                  <a:lnTo>
                    <a:pt x="671703" y="242443"/>
                  </a:lnTo>
                  <a:lnTo>
                    <a:pt x="762762" y="242443"/>
                  </a:lnTo>
                  <a:lnTo>
                    <a:pt x="762762" y="71628"/>
                  </a:lnTo>
                  <a:close/>
                </a:path>
                <a:path w="2047875" h="248284">
                  <a:moveTo>
                    <a:pt x="828675" y="5334"/>
                  </a:moveTo>
                  <a:lnTo>
                    <a:pt x="605790" y="5334"/>
                  </a:lnTo>
                  <a:lnTo>
                    <a:pt x="605790" y="71628"/>
                  </a:lnTo>
                  <a:lnTo>
                    <a:pt x="828675" y="71628"/>
                  </a:lnTo>
                  <a:lnTo>
                    <a:pt x="828675" y="5334"/>
                  </a:lnTo>
                  <a:close/>
                </a:path>
                <a:path w="2047875" h="248284">
                  <a:moveTo>
                    <a:pt x="394843" y="5334"/>
                  </a:moveTo>
                  <a:lnTo>
                    <a:pt x="308864" y="5334"/>
                  </a:lnTo>
                  <a:lnTo>
                    <a:pt x="308864" y="242443"/>
                  </a:lnTo>
                  <a:lnTo>
                    <a:pt x="395350" y="242443"/>
                  </a:lnTo>
                  <a:lnTo>
                    <a:pt x="484505" y="125730"/>
                  </a:lnTo>
                  <a:lnTo>
                    <a:pt x="570484" y="125730"/>
                  </a:lnTo>
                  <a:lnTo>
                    <a:pt x="570484" y="123444"/>
                  </a:lnTo>
                  <a:lnTo>
                    <a:pt x="394843" y="123444"/>
                  </a:lnTo>
                  <a:lnTo>
                    <a:pt x="394843" y="5334"/>
                  </a:lnTo>
                  <a:close/>
                </a:path>
                <a:path w="2047875" h="248284">
                  <a:moveTo>
                    <a:pt x="570484" y="125730"/>
                  </a:moveTo>
                  <a:lnTo>
                    <a:pt x="484505" y="125730"/>
                  </a:lnTo>
                  <a:lnTo>
                    <a:pt x="484505" y="242443"/>
                  </a:lnTo>
                  <a:lnTo>
                    <a:pt x="570484" y="242443"/>
                  </a:lnTo>
                  <a:lnTo>
                    <a:pt x="570484" y="125730"/>
                  </a:lnTo>
                  <a:close/>
                </a:path>
                <a:path w="2047875" h="248284">
                  <a:moveTo>
                    <a:pt x="570484" y="5334"/>
                  </a:moveTo>
                  <a:lnTo>
                    <a:pt x="484886" y="5334"/>
                  </a:lnTo>
                  <a:lnTo>
                    <a:pt x="394843" y="123444"/>
                  </a:lnTo>
                  <a:lnTo>
                    <a:pt x="570484" y="123444"/>
                  </a:lnTo>
                  <a:lnTo>
                    <a:pt x="570484" y="5334"/>
                  </a:lnTo>
                  <a:close/>
                </a:path>
                <a:path w="2047875" h="248284">
                  <a:moveTo>
                    <a:pt x="250952" y="5334"/>
                  </a:moveTo>
                  <a:lnTo>
                    <a:pt x="0" y="5334"/>
                  </a:lnTo>
                  <a:lnTo>
                    <a:pt x="0" y="242443"/>
                  </a:lnTo>
                  <a:lnTo>
                    <a:pt x="90932" y="242443"/>
                  </a:lnTo>
                  <a:lnTo>
                    <a:pt x="90932" y="71628"/>
                  </a:lnTo>
                  <a:lnTo>
                    <a:pt x="250952" y="71628"/>
                  </a:lnTo>
                  <a:lnTo>
                    <a:pt x="250952" y="5334"/>
                  </a:lnTo>
                  <a:close/>
                </a:path>
                <a:path w="2047875" h="248284">
                  <a:moveTo>
                    <a:pt x="250952" y="71628"/>
                  </a:moveTo>
                  <a:lnTo>
                    <a:pt x="160147" y="71628"/>
                  </a:lnTo>
                  <a:lnTo>
                    <a:pt x="160147" y="242443"/>
                  </a:lnTo>
                  <a:lnTo>
                    <a:pt x="250952" y="242443"/>
                  </a:lnTo>
                  <a:lnTo>
                    <a:pt x="250952" y="71628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5446" y="321563"/>
              <a:ext cx="99949" cy="855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4155" y="200787"/>
              <a:ext cx="2047875" cy="248285"/>
            </a:xfrm>
            <a:custGeom>
              <a:avLst/>
              <a:gdLst/>
              <a:ahLst/>
              <a:cxnLst/>
              <a:rect l="l" t="t" r="r" b="b"/>
              <a:pathLst>
                <a:path w="2047875" h="248284">
                  <a:moveTo>
                    <a:pt x="1928749" y="59309"/>
                  </a:moveTo>
                  <a:lnTo>
                    <a:pt x="1898777" y="71882"/>
                  </a:lnTo>
                  <a:lnTo>
                    <a:pt x="1898777" y="77724"/>
                  </a:lnTo>
                  <a:lnTo>
                    <a:pt x="1900846" y="85984"/>
                  </a:lnTo>
                  <a:lnTo>
                    <a:pt x="1907047" y="91900"/>
                  </a:lnTo>
                  <a:lnTo>
                    <a:pt x="1917368" y="95458"/>
                  </a:lnTo>
                  <a:lnTo>
                    <a:pt x="1931797" y="96647"/>
                  </a:lnTo>
                  <a:lnTo>
                    <a:pt x="1957070" y="96647"/>
                  </a:lnTo>
                  <a:lnTo>
                    <a:pt x="1957070" y="59309"/>
                  </a:lnTo>
                  <a:lnTo>
                    <a:pt x="1928749" y="59309"/>
                  </a:lnTo>
                  <a:close/>
                </a:path>
                <a:path w="2047875" h="248284">
                  <a:moveTo>
                    <a:pt x="1908428" y="5334"/>
                  </a:moveTo>
                  <a:lnTo>
                    <a:pt x="2047875" y="5334"/>
                  </a:lnTo>
                  <a:lnTo>
                    <a:pt x="2047875" y="242443"/>
                  </a:lnTo>
                  <a:lnTo>
                    <a:pt x="1957070" y="242443"/>
                  </a:lnTo>
                  <a:lnTo>
                    <a:pt x="1957070" y="150368"/>
                  </a:lnTo>
                  <a:lnTo>
                    <a:pt x="1953768" y="150368"/>
                  </a:lnTo>
                  <a:lnTo>
                    <a:pt x="1947291" y="150368"/>
                  </a:lnTo>
                  <a:lnTo>
                    <a:pt x="1942338" y="152146"/>
                  </a:lnTo>
                  <a:lnTo>
                    <a:pt x="1938654" y="155702"/>
                  </a:lnTo>
                  <a:lnTo>
                    <a:pt x="1934972" y="159131"/>
                  </a:lnTo>
                  <a:lnTo>
                    <a:pt x="1931289" y="164465"/>
                  </a:lnTo>
                  <a:lnTo>
                    <a:pt x="1927605" y="171577"/>
                  </a:lnTo>
                  <a:lnTo>
                    <a:pt x="1891156" y="242443"/>
                  </a:lnTo>
                  <a:lnTo>
                    <a:pt x="1790573" y="242443"/>
                  </a:lnTo>
                  <a:lnTo>
                    <a:pt x="1825752" y="173863"/>
                  </a:lnTo>
                  <a:lnTo>
                    <a:pt x="1854755" y="143502"/>
                  </a:lnTo>
                  <a:lnTo>
                    <a:pt x="1866900" y="140335"/>
                  </a:lnTo>
                  <a:lnTo>
                    <a:pt x="1853354" y="137191"/>
                  </a:lnTo>
                  <a:lnTo>
                    <a:pt x="1816383" y="106304"/>
                  </a:lnTo>
                  <a:lnTo>
                    <a:pt x="1807972" y="73533"/>
                  </a:lnTo>
                  <a:lnTo>
                    <a:pt x="1808686" y="62339"/>
                  </a:lnTo>
                  <a:lnTo>
                    <a:pt x="1825855" y="24590"/>
                  </a:lnTo>
                  <a:lnTo>
                    <a:pt x="1864619" y="8012"/>
                  </a:lnTo>
                  <a:lnTo>
                    <a:pt x="1892381" y="5623"/>
                  </a:lnTo>
                  <a:lnTo>
                    <a:pt x="1908428" y="5334"/>
                  </a:lnTo>
                  <a:close/>
                </a:path>
                <a:path w="2047875" h="248284">
                  <a:moveTo>
                    <a:pt x="1494536" y="5334"/>
                  </a:moveTo>
                  <a:lnTo>
                    <a:pt x="1585595" y="5334"/>
                  </a:lnTo>
                  <a:lnTo>
                    <a:pt x="1585595" y="86614"/>
                  </a:lnTo>
                  <a:lnTo>
                    <a:pt x="1668272" y="86614"/>
                  </a:lnTo>
                  <a:lnTo>
                    <a:pt x="1668272" y="5334"/>
                  </a:lnTo>
                  <a:lnTo>
                    <a:pt x="1759330" y="5334"/>
                  </a:lnTo>
                  <a:lnTo>
                    <a:pt x="1759330" y="242443"/>
                  </a:lnTo>
                  <a:lnTo>
                    <a:pt x="1668272" y="242443"/>
                  </a:lnTo>
                  <a:lnTo>
                    <a:pt x="1668272" y="152908"/>
                  </a:lnTo>
                  <a:lnTo>
                    <a:pt x="1585595" y="152908"/>
                  </a:lnTo>
                  <a:lnTo>
                    <a:pt x="1585595" y="242443"/>
                  </a:lnTo>
                  <a:lnTo>
                    <a:pt x="1494536" y="242443"/>
                  </a:lnTo>
                  <a:lnTo>
                    <a:pt x="1494536" y="5334"/>
                  </a:lnTo>
                  <a:close/>
                </a:path>
                <a:path w="2047875" h="248284">
                  <a:moveTo>
                    <a:pt x="1168400" y="5334"/>
                  </a:moveTo>
                  <a:lnTo>
                    <a:pt x="1259459" y="5334"/>
                  </a:lnTo>
                  <a:lnTo>
                    <a:pt x="1259459" y="86614"/>
                  </a:lnTo>
                  <a:lnTo>
                    <a:pt x="1342136" y="86614"/>
                  </a:lnTo>
                  <a:lnTo>
                    <a:pt x="1342136" y="5334"/>
                  </a:lnTo>
                  <a:lnTo>
                    <a:pt x="1433195" y="5334"/>
                  </a:lnTo>
                  <a:lnTo>
                    <a:pt x="1433195" y="242443"/>
                  </a:lnTo>
                  <a:lnTo>
                    <a:pt x="1342136" y="242443"/>
                  </a:lnTo>
                  <a:lnTo>
                    <a:pt x="1342136" y="152908"/>
                  </a:lnTo>
                  <a:lnTo>
                    <a:pt x="1259459" y="152908"/>
                  </a:lnTo>
                  <a:lnTo>
                    <a:pt x="1259459" y="242443"/>
                  </a:lnTo>
                  <a:lnTo>
                    <a:pt x="1168400" y="242443"/>
                  </a:lnTo>
                  <a:lnTo>
                    <a:pt x="1168400" y="5334"/>
                  </a:lnTo>
                  <a:close/>
                </a:path>
                <a:path w="2047875" h="248284">
                  <a:moveTo>
                    <a:pt x="605790" y="5334"/>
                  </a:moveTo>
                  <a:lnTo>
                    <a:pt x="828675" y="5334"/>
                  </a:lnTo>
                  <a:lnTo>
                    <a:pt x="828675" y="71628"/>
                  </a:lnTo>
                  <a:lnTo>
                    <a:pt x="762762" y="71628"/>
                  </a:lnTo>
                  <a:lnTo>
                    <a:pt x="762762" y="242443"/>
                  </a:lnTo>
                  <a:lnTo>
                    <a:pt x="671703" y="242443"/>
                  </a:lnTo>
                  <a:lnTo>
                    <a:pt x="671703" y="71628"/>
                  </a:lnTo>
                  <a:lnTo>
                    <a:pt x="605790" y="71628"/>
                  </a:lnTo>
                  <a:lnTo>
                    <a:pt x="605790" y="5334"/>
                  </a:lnTo>
                  <a:close/>
                </a:path>
                <a:path w="2047875" h="248284">
                  <a:moveTo>
                    <a:pt x="308864" y="5334"/>
                  </a:moveTo>
                  <a:lnTo>
                    <a:pt x="394843" y="5334"/>
                  </a:lnTo>
                  <a:lnTo>
                    <a:pt x="394843" y="123444"/>
                  </a:lnTo>
                  <a:lnTo>
                    <a:pt x="484886" y="5334"/>
                  </a:lnTo>
                  <a:lnTo>
                    <a:pt x="570484" y="5334"/>
                  </a:lnTo>
                  <a:lnTo>
                    <a:pt x="570484" y="242443"/>
                  </a:lnTo>
                  <a:lnTo>
                    <a:pt x="484505" y="242443"/>
                  </a:lnTo>
                  <a:lnTo>
                    <a:pt x="484505" y="125730"/>
                  </a:lnTo>
                  <a:lnTo>
                    <a:pt x="395350" y="242443"/>
                  </a:lnTo>
                  <a:lnTo>
                    <a:pt x="308864" y="242443"/>
                  </a:lnTo>
                  <a:lnTo>
                    <a:pt x="308864" y="5334"/>
                  </a:lnTo>
                  <a:close/>
                </a:path>
                <a:path w="2047875" h="248284">
                  <a:moveTo>
                    <a:pt x="0" y="5334"/>
                  </a:moveTo>
                  <a:lnTo>
                    <a:pt x="250952" y="5334"/>
                  </a:lnTo>
                  <a:lnTo>
                    <a:pt x="250952" y="242443"/>
                  </a:lnTo>
                  <a:lnTo>
                    <a:pt x="160147" y="242443"/>
                  </a:lnTo>
                  <a:lnTo>
                    <a:pt x="160147" y="71628"/>
                  </a:lnTo>
                  <a:lnTo>
                    <a:pt x="90932" y="71628"/>
                  </a:lnTo>
                  <a:lnTo>
                    <a:pt x="90932" y="242443"/>
                  </a:lnTo>
                  <a:lnTo>
                    <a:pt x="0" y="242443"/>
                  </a:lnTo>
                  <a:lnTo>
                    <a:pt x="0" y="5334"/>
                  </a:lnTo>
                  <a:close/>
                </a:path>
                <a:path w="2047875" h="248284">
                  <a:moveTo>
                    <a:pt x="979043" y="0"/>
                  </a:moveTo>
                  <a:lnTo>
                    <a:pt x="1031245" y="2571"/>
                  </a:lnTo>
                  <a:lnTo>
                    <a:pt x="1077188" y="17002"/>
                  </a:lnTo>
                  <a:lnTo>
                    <a:pt x="1104265" y="52070"/>
                  </a:lnTo>
                  <a:lnTo>
                    <a:pt x="1110996" y="87249"/>
                  </a:lnTo>
                  <a:lnTo>
                    <a:pt x="1110996" y="191897"/>
                  </a:lnTo>
                  <a:lnTo>
                    <a:pt x="1111117" y="199826"/>
                  </a:lnTo>
                  <a:lnTo>
                    <a:pt x="1122299" y="242443"/>
                  </a:lnTo>
                  <a:lnTo>
                    <a:pt x="1037082" y="242443"/>
                  </a:lnTo>
                  <a:lnTo>
                    <a:pt x="1027176" y="213360"/>
                  </a:lnTo>
                  <a:lnTo>
                    <a:pt x="1018299" y="221333"/>
                  </a:lnTo>
                  <a:lnTo>
                    <a:pt x="979170" y="242204"/>
                  </a:lnTo>
                  <a:lnTo>
                    <a:pt x="935736" y="247777"/>
                  </a:lnTo>
                  <a:lnTo>
                    <a:pt x="915781" y="246540"/>
                  </a:lnTo>
                  <a:lnTo>
                    <a:pt x="871347" y="228092"/>
                  </a:lnTo>
                  <a:lnTo>
                    <a:pt x="850630" y="193516"/>
                  </a:lnTo>
                  <a:lnTo>
                    <a:pt x="849249" y="179705"/>
                  </a:lnTo>
                  <a:lnTo>
                    <a:pt x="850247" y="166776"/>
                  </a:lnTo>
                  <a:lnTo>
                    <a:pt x="874718" y="127063"/>
                  </a:lnTo>
                  <a:lnTo>
                    <a:pt x="923671" y="109347"/>
                  </a:lnTo>
                  <a:lnTo>
                    <a:pt x="946959" y="104584"/>
                  </a:lnTo>
                  <a:lnTo>
                    <a:pt x="965771" y="100584"/>
                  </a:lnTo>
                  <a:lnTo>
                    <a:pt x="1005601" y="90138"/>
                  </a:lnTo>
                  <a:lnTo>
                    <a:pt x="1022096" y="84074"/>
                  </a:lnTo>
                  <a:lnTo>
                    <a:pt x="1022096" y="72898"/>
                  </a:lnTo>
                  <a:lnTo>
                    <a:pt x="1019810" y="65151"/>
                  </a:lnTo>
                  <a:lnTo>
                    <a:pt x="1015111" y="60706"/>
                  </a:lnTo>
                  <a:lnTo>
                    <a:pt x="1010539" y="56261"/>
                  </a:lnTo>
                  <a:lnTo>
                    <a:pt x="1002411" y="53975"/>
                  </a:lnTo>
                  <a:lnTo>
                    <a:pt x="990854" y="53975"/>
                  </a:lnTo>
                  <a:lnTo>
                    <a:pt x="951611" y="64770"/>
                  </a:lnTo>
                  <a:lnTo>
                    <a:pt x="943229" y="82042"/>
                  </a:lnTo>
                  <a:lnTo>
                    <a:pt x="856488" y="72898"/>
                  </a:lnTo>
                  <a:lnTo>
                    <a:pt x="870585" y="37084"/>
                  </a:lnTo>
                  <a:lnTo>
                    <a:pt x="904114" y="11166"/>
                  </a:lnTo>
                  <a:lnTo>
                    <a:pt x="942842" y="2035"/>
                  </a:lnTo>
                  <a:lnTo>
                    <a:pt x="966515" y="218"/>
                  </a:lnTo>
                  <a:lnTo>
                    <a:pt x="979043" y="0"/>
                  </a:lnTo>
                  <a:close/>
                </a:path>
              </a:pathLst>
            </a:custGeom>
            <a:ln w="18288">
              <a:solidFill>
                <a:srgbClr val="FBFB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41968"/>
            <a:ext cx="9144000" cy="141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952" y="228600"/>
            <a:ext cx="71236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Структура </a:t>
            </a:r>
            <a:r>
              <a:rPr spc="-20" dirty="0"/>
              <a:t>Верховної </a:t>
            </a:r>
            <a:r>
              <a:rPr spc="-10" dirty="0"/>
              <a:t>Ради</a:t>
            </a:r>
            <a:r>
              <a:rPr spc="35" dirty="0"/>
              <a:t> </a:t>
            </a:r>
            <a:r>
              <a:rPr spc="-20" dirty="0"/>
              <a:t>України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715" y="836675"/>
            <a:ext cx="8138159" cy="5279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41968"/>
            <a:ext cx="9144000" cy="141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642" y="4661357"/>
            <a:ext cx="79394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3965" marR="5080" indent="-12319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001F5F"/>
                </a:solidFill>
                <a:latin typeface="Arial"/>
                <a:cs typeface="Arial"/>
              </a:rPr>
              <a:t>Основні </a:t>
            </a:r>
            <a:r>
              <a:rPr sz="3600" b="1" i="1" spc="-20" dirty="0">
                <a:solidFill>
                  <a:srgbClr val="001F5F"/>
                </a:solidFill>
                <a:latin typeface="Arial"/>
                <a:cs typeface="Arial"/>
              </a:rPr>
              <a:t>функції </a:t>
            </a:r>
            <a:r>
              <a:rPr sz="3600" b="1" i="1" spc="-5" dirty="0">
                <a:solidFill>
                  <a:srgbClr val="001F5F"/>
                </a:solidFill>
                <a:latin typeface="Arial"/>
                <a:cs typeface="Arial"/>
              </a:rPr>
              <a:t>та </a:t>
            </a:r>
            <a:r>
              <a:rPr sz="3600" b="1" i="1" spc="-10" dirty="0">
                <a:solidFill>
                  <a:srgbClr val="001F5F"/>
                </a:solidFill>
                <a:latin typeface="Arial"/>
                <a:cs typeface="Arial"/>
              </a:rPr>
              <a:t>повноваження  </a:t>
            </a:r>
            <a:r>
              <a:rPr sz="36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3600" b="1" i="1" dirty="0">
                <a:solidFill>
                  <a:srgbClr val="001F5F"/>
                </a:solidFill>
                <a:latin typeface="Arial"/>
                <a:cs typeface="Arial"/>
              </a:rPr>
              <a:t>Ради</a:t>
            </a:r>
            <a:r>
              <a:rPr sz="36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248" y="312420"/>
            <a:ext cx="8360664" cy="442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816" y="5340317"/>
            <a:ext cx="8620125" cy="14331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45440" marR="6700520" indent="-346075">
              <a:lnSpc>
                <a:spcPts val="2300"/>
              </a:lnSpc>
              <a:spcBef>
                <a:spcPts val="33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ля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ивна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функція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7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17375E"/>
                </a:solidFill>
                <a:latin typeface="Arial Black"/>
                <a:cs typeface="Arial Black"/>
              </a:rPr>
              <a:t>21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33365" y="61214"/>
            <a:ext cx="5460365" cy="434975"/>
            <a:chOff x="1833365" y="61214"/>
            <a:chExt cx="5460365" cy="434975"/>
          </a:xfrm>
        </p:grpSpPr>
        <p:sp>
          <p:nvSpPr>
            <p:cNvPr id="4" name="object 4"/>
            <p:cNvSpPr/>
            <p:nvPr/>
          </p:nvSpPr>
          <p:spPr>
            <a:xfrm>
              <a:off x="1833365" y="67052"/>
              <a:ext cx="5459742" cy="4290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53818" y="61214"/>
              <a:ext cx="5421249" cy="387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01168" y="2133600"/>
            <a:ext cx="2389632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409955"/>
            <a:ext cx="9142095" cy="5575300"/>
            <a:chOff x="0" y="409955"/>
            <a:chExt cx="9142095" cy="5575300"/>
          </a:xfrm>
        </p:grpSpPr>
        <p:sp>
          <p:nvSpPr>
            <p:cNvPr id="8" name="object 8"/>
            <p:cNvSpPr/>
            <p:nvPr/>
          </p:nvSpPr>
          <p:spPr>
            <a:xfrm>
              <a:off x="167639" y="1566672"/>
              <a:ext cx="2243328" cy="467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09955"/>
              <a:ext cx="9141714" cy="1251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6000" y="5406464"/>
              <a:ext cx="1880518" cy="5782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1267967"/>
            <a:ext cx="9144000" cy="5590540"/>
            <a:chOff x="0" y="1267967"/>
            <a:chExt cx="9144000" cy="5590540"/>
          </a:xfrm>
        </p:grpSpPr>
        <p:sp>
          <p:nvSpPr>
            <p:cNvPr id="12" name="object 12"/>
            <p:cNvSpPr/>
            <p:nvPr/>
          </p:nvSpPr>
          <p:spPr>
            <a:xfrm>
              <a:off x="2549651" y="5445252"/>
              <a:ext cx="396240" cy="381000"/>
            </a:xfrm>
            <a:custGeom>
              <a:avLst/>
              <a:gdLst/>
              <a:ahLst/>
              <a:cxnLst/>
              <a:rect l="l" t="t" r="r" b="b"/>
              <a:pathLst>
                <a:path w="396239" h="381000">
                  <a:moveTo>
                    <a:pt x="195199" y="0"/>
                  </a:moveTo>
                  <a:lnTo>
                    <a:pt x="195199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95199" y="285750"/>
                  </a:lnTo>
                  <a:lnTo>
                    <a:pt x="195199" y="381000"/>
                  </a:lnTo>
                  <a:lnTo>
                    <a:pt x="396240" y="190500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72099"/>
              <a:ext cx="9144000" cy="14858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47772" y="1267967"/>
              <a:ext cx="6257544" cy="4760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4215" y="2708147"/>
              <a:ext cx="3313176" cy="5090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4695" y="3368039"/>
              <a:ext cx="3311652" cy="5090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639" y="4082795"/>
              <a:ext cx="5989320" cy="4678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3941" y="490220"/>
            <a:ext cx="8657590" cy="404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90000"/>
                </a:solidFill>
                <a:latin typeface="Arial Black"/>
                <a:cs typeface="Arial Black"/>
              </a:rPr>
              <a:t>Як </a:t>
            </a:r>
            <a:r>
              <a:rPr sz="2400" spc="-5" dirty="0">
                <a:solidFill>
                  <a:srgbClr val="990000"/>
                </a:solidFill>
                <a:latin typeface="Arial Black"/>
                <a:cs typeface="Arial Black"/>
              </a:rPr>
              <a:t>представницький </a:t>
            </a:r>
            <a:r>
              <a:rPr sz="2400" dirty="0">
                <a:solidFill>
                  <a:srgbClr val="990000"/>
                </a:solidFill>
                <a:latin typeface="Arial Black"/>
                <a:cs typeface="Arial Black"/>
              </a:rPr>
              <a:t>орган </a:t>
            </a:r>
            <a:r>
              <a:rPr sz="2400" spc="-10" dirty="0">
                <a:solidFill>
                  <a:srgbClr val="990000"/>
                </a:solidFill>
                <a:latin typeface="Arial Black"/>
                <a:cs typeface="Arial Black"/>
              </a:rPr>
              <a:t>законодавчої влади  </a:t>
            </a:r>
            <a:r>
              <a:rPr sz="2400" spc="-5" dirty="0">
                <a:solidFill>
                  <a:srgbClr val="990000"/>
                </a:solidFill>
                <a:latin typeface="Arial Black"/>
                <a:cs typeface="Arial Black"/>
              </a:rPr>
              <a:t>держави, </a:t>
            </a:r>
            <a:r>
              <a:rPr sz="2400" dirty="0">
                <a:solidFill>
                  <a:srgbClr val="990000"/>
                </a:solidFill>
                <a:latin typeface="Arial Black"/>
                <a:cs typeface="Arial Black"/>
              </a:rPr>
              <a:t>ВР </a:t>
            </a:r>
            <a:r>
              <a:rPr sz="2400" spc="-5" dirty="0">
                <a:solidFill>
                  <a:srgbClr val="990000"/>
                </a:solidFill>
                <a:latin typeface="Arial Black"/>
                <a:cs typeface="Arial Black"/>
              </a:rPr>
              <a:t>виконує </a:t>
            </a:r>
            <a:r>
              <a:rPr sz="2400" dirty="0">
                <a:solidFill>
                  <a:srgbClr val="990000"/>
                </a:solidFill>
                <a:latin typeface="Arial Black"/>
                <a:cs typeface="Arial Black"/>
              </a:rPr>
              <a:t>у </a:t>
            </a:r>
            <a:r>
              <a:rPr sz="2400" spc="-5" dirty="0">
                <a:solidFill>
                  <a:srgbClr val="990000"/>
                </a:solidFill>
                <a:latin typeface="Arial Black"/>
                <a:cs typeface="Arial Black"/>
              </a:rPr>
              <a:t>суспільстві </a:t>
            </a:r>
            <a:r>
              <a:rPr sz="2400" dirty="0">
                <a:solidFill>
                  <a:srgbClr val="990000"/>
                </a:solidFill>
                <a:latin typeface="Arial Black"/>
                <a:cs typeface="Arial Black"/>
              </a:rPr>
              <a:t>низку </a:t>
            </a:r>
            <a:r>
              <a:rPr sz="2400" spc="-5" dirty="0">
                <a:solidFill>
                  <a:srgbClr val="990000"/>
                </a:solidFill>
                <a:latin typeface="Arial Black"/>
                <a:cs typeface="Arial Black"/>
              </a:rPr>
              <a:t>функці</a:t>
            </a:r>
            <a:r>
              <a:rPr sz="2000" spc="-5" dirty="0">
                <a:solidFill>
                  <a:srgbClr val="990000"/>
                </a:solidFill>
                <a:latin typeface="Arial Black"/>
                <a:cs typeface="Arial Black"/>
              </a:rPr>
              <a:t>й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Arial Black"/>
              <a:cs typeface="Arial Black"/>
            </a:endParaRPr>
          </a:p>
          <a:p>
            <a:pPr marL="83820">
              <a:lnSpc>
                <a:spcPct val="100000"/>
              </a:lnSpc>
            </a:pPr>
            <a:r>
              <a:rPr sz="2400" b="1" i="1" spc="-10" dirty="0">
                <a:latin typeface="Carlito"/>
                <a:cs typeface="Carlito"/>
              </a:rPr>
              <a:t>УСТАНОВЧА</a:t>
            </a:r>
            <a:endParaRPr sz="2400">
              <a:latin typeface="Carlito"/>
              <a:cs typeface="Carlito"/>
            </a:endParaRPr>
          </a:p>
          <a:p>
            <a:pPr marL="117475">
              <a:lnSpc>
                <a:spcPct val="100000"/>
              </a:lnSpc>
              <a:spcBef>
                <a:spcPts val="1580"/>
              </a:spcBef>
            </a:pPr>
            <a:r>
              <a:rPr sz="2400" b="1" i="1" spc="-5" dirty="0">
                <a:latin typeface="Carlito"/>
                <a:cs typeface="Carlito"/>
              </a:rPr>
              <a:t>ЗАКОНОДАВЧА</a:t>
            </a:r>
            <a:endParaRPr sz="2400">
              <a:latin typeface="Carlito"/>
              <a:cs typeface="Carlito"/>
            </a:endParaRPr>
          </a:p>
          <a:p>
            <a:pPr marL="110489">
              <a:lnSpc>
                <a:spcPct val="100000"/>
              </a:lnSpc>
              <a:spcBef>
                <a:spcPts val="1565"/>
              </a:spcBef>
            </a:pPr>
            <a:r>
              <a:rPr sz="2400" b="1" i="1" spc="-5" dirty="0">
                <a:latin typeface="Carlito"/>
                <a:cs typeface="Carlito"/>
              </a:rPr>
              <a:t>ЗОВНІШНЬОПОЛІТИЧНА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900">
              <a:latin typeface="Carlito"/>
              <a:cs typeface="Carlito"/>
            </a:endParaRPr>
          </a:p>
          <a:p>
            <a:pPr marL="140335">
              <a:lnSpc>
                <a:spcPct val="100000"/>
              </a:lnSpc>
            </a:pPr>
            <a:r>
              <a:rPr sz="2400" b="1" i="1" spc="-5" dirty="0">
                <a:latin typeface="Carlito"/>
                <a:cs typeface="Carlito"/>
              </a:rPr>
              <a:t>БЮДЖЕТНО-ФІНАНСОВА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Carlito"/>
              <a:cs typeface="Carlito"/>
            </a:endParaRPr>
          </a:p>
          <a:p>
            <a:pPr marL="62865">
              <a:lnSpc>
                <a:spcPct val="100000"/>
              </a:lnSpc>
            </a:pPr>
            <a:r>
              <a:rPr sz="2400" b="1" i="1" spc="-5" dirty="0">
                <a:latin typeface="Carlito"/>
                <a:cs typeface="Carlito"/>
              </a:rPr>
              <a:t>ФУНКЦІЯ </a:t>
            </a:r>
            <a:r>
              <a:rPr sz="2400" b="1" i="1" dirty="0">
                <a:latin typeface="Carlito"/>
                <a:cs typeface="Carlito"/>
              </a:rPr>
              <a:t>ПАРЛАМЕНТСЬКОГО</a:t>
            </a:r>
            <a:r>
              <a:rPr sz="2400" b="1" i="1" spc="-50" dirty="0">
                <a:latin typeface="Carlito"/>
                <a:cs typeface="Carlito"/>
              </a:rPr>
              <a:t> </a:t>
            </a:r>
            <a:r>
              <a:rPr sz="2400" b="1" i="1" dirty="0">
                <a:latin typeface="Carlito"/>
                <a:cs typeface="Carlito"/>
              </a:rPr>
              <a:t>КОНТРОЛЮ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36576" y="0"/>
              <a:ext cx="9107424" cy="6274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69179"/>
              <a:ext cx="9144000" cy="1988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32" y="1196339"/>
              <a:ext cx="7885430" cy="1152525"/>
            </a:xfrm>
            <a:custGeom>
              <a:avLst/>
              <a:gdLst/>
              <a:ahLst/>
              <a:cxnLst/>
              <a:rect l="l" t="t" r="r" b="b"/>
              <a:pathLst>
                <a:path w="7885430" h="1152525">
                  <a:moveTo>
                    <a:pt x="7885176" y="0"/>
                  </a:moveTo>
                  <a:lnTo>
                    <a:pt x="0" y="0"/>
                  </a:lnTo>
                  <a:lnTo>
                    <a:pt x="0" y="1152143"/>
                  </a:lnTo>
                  <a:lnTo>
                    <a:pt x="7885176" y="1152143"/>
                  </a:lnTo>
                  <a:lnTo>
                    <a:pt x="7885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22145" y="1208912"/>
            <a:ext cx="56959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0130" marR="5080" indent="-1028065">
              <a:lnSpc>
                <a:spcPct val="100000"/>
              </a:lnSpc>
              <a:spcBef>
                <a:spcPts val="95"/>
              </a:spcBef>
            </a:pPr>
            <a:r>
              <a:rPr b="0" i="0" spc="-10" dirty="0">
                <a:latin typeface="Arial Black"/>
                <a:cs typeface="Arial Black"/>
              </a:rPr>
              <a:t>ЗАГАЛЬНІ </a:t>
            </a:r>
            <a:r>
              <a:rPr b="0" i="0" spc="-5" dirty="0">
                <a:latin typeface="Arial Black"/>
                <a:cs typeface="Arial Black"/>
              </a:rPr>
              <a:t>ПОВНОВАЖЕННЯ  </a:t>
            </a:r>
            <a:r>
              <a:rPr b="0" i="0" spc="-10" dirty="0">
                <a:latin typeface="Arial Black"/>
                <a:cs typeface="Arial Black"/>
              </a:rPr>
              <a:t>ВЕРХОВНОЇ</a:t>
            </a:r>
            <a:r>
              <a:rPr b="0" i="0" spc="40" dirty="0">
                <a:latin typeface="Arial Black"/>
                <a:cs typeface="Arial Black"/>
              </a:rPr>
              <a:t> </a:t>
            </a:r>
            <a:r>
              <a:rPr b="0" i="0" spc="-10" dirty="0">
                <a:latin typeface="Arial Black"/>
                <a:cs typeface="Arial Black"/>
              </a:rPr>
              <a:t>РАДИ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41968"/>
            <a:ext cx="9144000" cy="141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7683" y="34988"/>
            <a:ext cx="9164955" cy="1083945"/>
            <a:chOff x="-7683" y="34988"/>
            <a:chExt cx="9164955" cy="1083945"/>
          </a:xfrm>
        </p:grpSpPr>
        <p:sp>
          <p:nvSpPr>
            <p:cNvPr id="5" name="object 5"/>
            <p:cNvSpPr/>
            <p:nvPr/>
          </p:nvSpPr>
          <p:spPr>
            <a:xfrm>
              <a:off x="5333" y="49022"/>
              <a:ext cx="9138920" cy="1056640"/>
            </a:xfrm>
            <a:custGeom>
              <a:avLst/>
              <a:gdLst/>
              <a:ahLst/>
              <a:cxnLst/>
              <a:rect l="l" t="t" r="r" b="b"/>
              <a:pathLst>
                <a:path w="9138920" h="1056640">
                  <a:moveTo>
                    <a:pt x="5039455" y="1054100"/>
                  </a:moveTo>
                  <a:lnTo>
                    <a:pt x="4104544" y="1054100"/>
                  </a:lnTo>
                  <a:lnTo>
                    <a:pt x="4258976" y="1056639"/>
                  </a:lnTo>
                  <a:lnTo>
                    <a:pt x="4885023" y="1056639"/>
                  </a:lnTo>
                  <a:lnTo>
                    <a:pt x="5039455" y="1054100"/>
                  </a:lnTo>
                  <a:close/>
                </a:path>
                <a:path w="9138920" h="1056640">
                  <a:moveTo>
                    <a:pt x="5268263" y="5079"/>
                  </a:moveTo>
                  <a:lnTo>
                    <a:pt x="3875736" y="5079"/>
                  </a:lnTo>
                  <a:lnTo>
                    <a:pt x="3800267" y="7620"/>
                  </a:lnTo>
                  <a:lnTo>
                    <a:pt x="3650591" y="10159"/>
                  </a:lnTo>
                  <a:lnTo>
                    <a:pt x="3576406" y="12700"/>
                  </a:lnTo>
                  <a:lnTo>
                    <a:pt x="3502671" y="13970"/>
                  </a:lnTo>
                  <a:lnTo>
                    <a:pt x="3356592" y="19050"/>
                  </a:lnTo>
                  <a:lnTo>
                    <a:pt x="3284269" y="20320"/>
                  </a:lnTo>
                  <a:lnTo>
                    <a:pt x="3141110" y="25400"/>
                  </a:lnTo>
                  <a:lnTo>
                    <a:pt x="3070296" y="29209"/>
                  </a:lnTo>
                  <a:lnTo>
                    <a:pt x="2930249" y="34289"/>
                  </a:lnTo>
                  <a:lnTo>
                    <a:pt x="2861039" y="38100"/>
                  </a:lnTo>
                  <a:lnTo>
                    <a:pt x="2792384" y="40639"/>
                  </a:lnTo>
                  <a:lnTo>
                    <a:pt x="2328262" y="67309"/>
                  </a:lnTo>
                  <a:lnTo>
                    <a:pt x="2264438" y="72389"/>
                  </a:lnTo>
                  <a:lnTo>
                    <a:pt x="2138755" y="80009"/>
                  </a:lnTo>
                  <a:lnTo>
                    <a:pt x="1955306" y="95250"/>
                  </a:lnTo>
                  <a:lnTo>
                    <a:pt x="1895551" y="99059"/>
                  </a:lnTo>
                  <a:lnTo>
                    <a:pt x="1778200" y="109220"/>
                  </a:lnTo>
                  <a:lnTo>
                    <a:pt x="1720624" y="115570"/>
                  </a:lnTo>
                  <a:lnTo>
                    <a:pt x="1552425" y="130809"/>
                  </a:lnTo>
                  <a:lnTo>
                    <a:pt x="1497903" y="137159"/>
                  </a:lnTo>
                  <a:lnTo>
                    <a:pt x="1444171" y="142239"/>
                  </a:lnTo>
                  <a:lnTo>
                    <a:pt x="1339119" y="154939"/>
                  </a:lnTo>
                  <a:lnTo>
                    <a:pt x="1287821" y="160020"/>
                  </a:lnTo>
                  <a:lnTo>
                    <a:pt x="997889" y="198120"/>
                  </a:lnTo>
                  <a:lnTo>
                    <a:pt x="952643" y="205739"/>
                  </a:lnTo>
                  <a:lnTo>
                    <a:pt x="864882" y="218439"/>
                  </a:lnTo>
                  <a:lnTo>
                    <a:pt x="822388" y="226059"/>
                  </a:lnTo>
                  <a:lnTo>
                    <a:pt x="780834" y="232409"/>
                  </a:lnTo>
                  <a:lnTo>
                    <a:pt x="740229" y="240029"/>
                  </a:lnTo>
                  <a:lnTo>
                    <a:pt x="700584" y="246379"/>
                  </a:lnTo>
                  <a:lnTo>
                    <a:pt x="624219" y="261620"/>
                  </a:lnTo>
                  <a:lnTo>
                    <a:pt x="517138" y="284479"/>
                  </a:lnTo>
                  <a:lnTo>
                    <a:pt x="450854" y="299720"/>
                  </a:lnTo>
                  <a:lnTo>
                    <a:pt x="388751" y="314960"/>
                  </a:lnTo>
                  <a:lnTo>
                    <a:pt x="330915" y="330200"/>
                  </a:lnTo>
                  <a:lnTo>
                    <a:pt x="303624" y="339089"/>
                  </a:lnTo>
                  <a:lnTo>
                    <a:pt x="277431" y="346710"/>
                  </a:lnTo>
                  <a:lnTo>
                    <a:pt x="252347" y="354329"/>
                  </a:lnTo>
                  <a:lnTo>
                    <a:pt x="228384" y="363219"/>
                  </a:lnTo>
                  <a:lnTo>
                    <a:pt x="205550" y="370839"/>
                  </a:lnTo>
                  <a:lnTo>
                    <a:pt x="183858" y="379729"/>
                  </a:lnTo>
                  <a:lnTo>
                    <a:pt x="163318" y="387350"/>
                  </a:lnTo>
                  <a:lnTo>
                    <a:pt x="143940" y="396239"/>
                  </a:lnTo>
                  <a:lnTo>
                    <a:pt x="125735" y="405129"/>
                  </a:lnTo>
                  <a:lnTo>
                    <a:pt x="108714" y="412750"/>
                  </a:lnTo>
                  <a:lnTo>
                    <a:pt x="92888" y="421639"/>
                  </a:lnTo>
                  <a:lnTo>
                    <a:pt x="52680" y="448310"/>
                  </a:lnTo>
                  <a:lnTo>
                    <a:pt x="23605" y="474979"/>
                  </a:lnTo>
                  <a:lnTo>
                    <a:pt x="2651" y="510539"/>
                  </a:lnTo>
                  <a:lnTo>
                    <a:pt x="0" y="528319"/>
                  </a:lnTo>
                  <a:lnTo>
                    <a:pt x="664" y="537210"/>
                  </a:lnTo>
                  <a:lnTo>
                    <a:pt x="16436" y="574039"/>
                  </a:lnTo>
                  <a:lnTo>
                    <a:pt x="52680" y="609600"/>
                  </a:lnTo>
                  <a:lnTo>
                    <a:pt x="64860" y="617219"/>
                  </a:lnTo>
                  <a:lnTo>
                    <a:pt x="78266" y="626110"/>
                  </a:lnTo>
                  <a:lnTo>
                    <a:pt x="92888" y="635000"/>
                  </a:lnTo>
                  <a:lnTo>
                    <a:pt x="108714" y="643889"/>
                  </a:lnTo>
                  <a:lnTo>
                    <a:pt x="125735" y="652779"/>
                  </a:lnTo>
                  <a:lnTo>
                    <a:pt x="143940" y="660400"/>
                  </a:lnTo>
                  <a:lnTo>
                    <a:pt x="163318" y="669289"/>
                  </a:lnTo>
                  <a:lnTo>
                    <a:pt x="183858" y="676910"/>
                  </a:lnTo>
                  <a:lnTo>
                    <a:pt x="205550" y="685800"/>
                  </a:lnTo>
                  <a:lnTo>
                    <a:pt x="228384" y="693419"/>
                  </a:lnTo>
                  <a:lnTo>
                    <a:pt x="252347" y="702310"/>
                  </a:lnTo>
                  <a:lnTo>
                    <a:pt x="277431" y="709929"/>
                  </a:lnTo>
                  <a:lnTo>
                    <a:pt x="303624" y="718819"/>
                  </a:lnTo>
                  <a:lnTo>
                    <a:pt x="330915" y="726439"/>
                  </a:lnTo>
                  <a:lnTo>
                    <a:pt x="388751" y="741679"/>
                  </a:lnTo>
                  <a:lnTo>
                    <a:pt x="419274" y="750569"/>
                  </a:lnTo>
                  <a:lnTo>
                    <a:pt x="483479" y="765810"/>
                  </a:lnTo>
                  <a:lnTo>
                    <a:pt x="551822" y="781050"/>
                  </a:lnTo>
                  <a:lnTo>
                    <a:pt x="587519" y="787400"/>
                  </a:lnTo>
                  <a:lnTo>
                    <a:pt x="700584" y="810260"/>
                  </a:lnTo>
                  <a:lnTo>
                    <a:pt x="740229" y="816610"/>
                  </a:lnTo>
                  <a:lnTo>
                    <a:pt x="780834" y="824229"/>
                  </a:lnTo>
                  <a:lnTo>
                    <a:pt x="822388" y="830579"/>
                  </a:lnTo>
                  <a:lnTo>
                    <a:pt x="864882" y="838200"/>
                  </a:lnTo>
                  <a:lnTo>
                    <a:pt x="908303" y="844550"/>
                  </a:lnTo>
                  <a:lnTo>
                    <a:pt x="952643" y="852169"/>
                  </a:lnTo>
                  <a:lnTo>
                    <a:pt x="997889" y="858519"/>
                  </a:lnTo>
                  <a:lnTo>
                    <a:pt x="1339119" y="902969"/>
                  </a:lnTo>
                  <a:lnTo>
                    <a:pt x="1391239" y="908050"/>
                  </a:lnTo>
                  <a:lnTo>
                    <a:pt x="1444171" y="914400"/>
                  </a:lnTo>
                  <a:lnTo>
                    <a:pt x="1497903" y="919479"/>
                  </a:lnTo>
                  <a:lnTo>
                    <a:pt x="1552425" y="925829"/>
                  </a:lnTo>
                  <a:lnTo>
                    <a:pt x="1663796" y="935989"/>
                  </a:lnTo>
                  <a:lnTo>
                    <a:pt x="1720624" y="942339"/>
                  </a:lnTo>
                  <a:lnTo>
                    <a:pt x="1955306" y="962660"/>
                  </a:lnTo>
                  <a:lnTo>
                    <a:pt x="2015765" y="966469"/>
                  </a:lnTo>
                  <a:lnTo>
                    <a:pt x="2138755" y="976629"/>
                  </a:lnTo>
                  <a:lnTo>
                    <a:pt x="2201265" y="980439"/>
                  </a:lnTo>
                  <a:lnTo>
                    <a:pt x="2264438" y="985519"/>
                  </a:lnTo>
                  <a:lnTo>
                    <a:pt x="2792384" y="1016000"/>
                  </a:lnTo>
                  <a:lnTo>
                    <a:pt x="2861039" y="1018539"/>
                  </a:lnTo>
                  <a:lnTo>
                    <a:pt x="2930249" y="1022350"/>
                  </a:lnTo>
                  <a:lnTo>
                    <a:pt x="3000005" y="1024889"/>
                  </a:lnTo>
                  <a:lnTo>
                    <a:pt x="3070296" y="1028700"/>
                  </a:lnTo>
                  <a:lnTo>
                    <a:pt x="3356592" y="1038860"/>
                  </a:lnTo>
                  <a:lnTo>
                    <a:pt x="3429396" y="1040129"/>
                  </a:lnTo>
                  <a:lnTo>
                    <a:pt x="3576406" y="1045210"/>
                  </a:lnTo>
                  <a:lnTo>
                    <a:pt x="3725215" y="1047750"/>
                  </a:lnTo>
                  <a:lnTo>
                    <a:pt x="3800267" y="1050289"/>
                  </a:lnTo>
                  <a:lnTo>
                    <a:pt x="4027886" y="1054100"/>
                  </a:lnTo>
                  <a:lnTo>
                    <a:pt x="5116113" y="1054100"/>
                  </a:lnTo>
                  <a:lnTo>
                    <a:pt x="5343732" y="1050289"/>
                  </a:lnTo>
                  <a:lnTo>
                    <a:pt x="5418784" y="1047750"/>
                  </a:lnTo>
                  <a:lnTo>
                    <a:pt x="5567593" y="1045210"/>
                  </a:lnTo>
                  <a:lnTo>
                    <a:pt x="5714603" y="1040129"/>
                  </a:lnTo>
                  <a:lnTo>
                    <a:pt x="5787407" y="1038860"/>
                  </a:lnTo>
                  <a:lnTo>
                    <a:pt x="6073703" y="1028700"/>
                  </a:lnTo>
                  <a:lnTo>
                    <a:pt x="6143994" y="1024889"/>
                  </a:lnTo>
                  <a:lnTo>
                    <a:pt x="6213750" y="1022350"/>
                  </a:lnTo>
                  <a:lnTo>
                    <a:pt x="6282960" y="1018539"/>
                  </a:lnTo>
                  <a:lnTo>
                    <a:pt x="6351615" y="1016000"/>
                  </a:lnTo>
                  <a:lnTo>
                    <a:pt x="6879561" y="985519"/>
                  </a:lnTo>
                  <a:lnTo>
                    <a:pt x="6942734" y="980439"/>
                  </a:lnTo>
                  <a:lnTo>
                    <a:pt x="7005244" y="976629"/>
                  </a:lnTo>
                  <a:lnTo>
                    <a:pt x="7128234" y="966469"/>
                  </a:lnTo>
                  <a:lnTo>
                    <a:pt x="7188693" y="962660"/>
                  </a:lnTo>
                  <a:lnTo>
                    <a:pt x="7423375" y="942339"/>
                  </a:lnTo>
                  <a:lnTo>
                    <a:pt x="7480203" y="935989"/>
                  </a:lnTo>
                  <a:lnTo>
                    <a:pt x="7591574" y="925829"/>
                  </a:lnTo>
                  <a:lnTo>
                    <a:pt x="7646096" y="919479"/>
                  </a:lnTo>
                  <a:lnTo>
                    <a:pt x="7699828" y="914400"/>
                  </a:lnTo>
                  <a:lnTo>
                    <a:pt x="7752760" y="908050"/>
                  </a:lnTo>
                  <a:lnTo>
                    <a:pt x="7804880" y="902969"/>
                  </a:lnTo>
                  <a:lnTo>
                    <a:pt x="8146110" y="858519"/>
                  </a:lnTo>
                  <a:lnTo>
                    <a:pt x="8191356" y="852169"/>
                  </a:lnTo>
                  <a:lnTo>
                    <a:pt x="8235696" y="844550"/>
                  </a:lnTo>
                  <a:lnTo>
                    <a:pt x="8279117" y="838200"/>
                  </a:lnTo>
                  <a:lnTo>
                    <a:pt x="8321611" y="830579"/>
                  </a:lnTo>
                  <a:lnTo>
                    <a:pt x="8363165" y="824229"/>
                  </a:lnTo>
                  <a:lnTo>
                    <a:pt x="8403770" y="816610"/>
                  </a:lnTo>
                  <a:lnTo>
                    <a:pt x="8443415" y="810260"/>
                  </a:lnTo>
                  <a:lnTo>
                    <a:pt x="8556480" y="787400"/>
                  </a:lnTo>
                  <a:lnTo>
                    <a:pt x="8592177" y="781050"/>
                  </a:lnTo>
                  <a:lnTo>
                    <a:pt x="8660520" y="765810"/>
                  </a:lnTo>
                  <a:lnTo>
                    <a:pt x="8724725" y="750569"/>
                  </a:lnTo>
                  <a:lnTo>
                    <a:pt x="8755248" y="741679"/>
                  </a:lnTo>
                  <a:lnTo>
                    <a:pt x="8813084" y="726439"/>
                  </a:lnTo>
                  <a:lnTo>
                    <a:pt x="8840375" y="718819"/>
                  </a:lnTo>
                  <a:lnTo>
                    <a:pt x="8866568" y="709929"/>
                  </a:lnTo>
                  <a:lnTo>
                    <a:pt x="8891652" y="702310"/>
                  </a:lnTo>
                  <a:lnTo>
                    <a:pt x="8915615" y="693419"/>
                  </a:lnTo>
                  <a:lnTo>
                    <a:pt x="8938449" y="685800"/>
                  </a:lnTo>
                  <a:lnTo>
                    <a:pt x="8960141" y="676910"/>
                  </a:lnTo>
                  <a:lnTo>
                    <a:pt x="8980681" y="669289"/>
                  </a:lnTo>
                  <a:lnTo>
                    <a:pt x="9000059" y="660400"/>
                  </a:lnTo>
                  <a:lnTo>
                    <a:pt x="9018264" y="652779"/>
                  </a:lnTo>
                  <a:lnTo>
                    <a:pt x="9035285" y="643889"/>
                  </a:lnTo>
                  <a:lnTo>
                    <a:pt x="9051111" y="635000"/>
                  </a:lnTo>
                  <a:lnTo>
                    <a:pt x="9065733" y="626110"/>
                  </a:lnTo>
                  <a:lnTo>
                    <a:pt x="9079139" y="617219"/>
                  </a:lnTo>
                  <a:lnTo>
                    <a:pt x="9091319" y="609600"/>
                  </a:lnTo>
                  <a:lnTo>
                    <a:pt x="9120394" y="582929"/>
                  </a:lnTo>
                  <a:lnTo>
                    <a:pt x="9138666" y="553719"/>
                  </a:lnTo>
                  <a:lnTo>
                    <a:pt x="9138666" y="502919"/>
                  </a:lnTo>
                  <a:lnTo>
                    <a:pt x="9111957" y="466089"/>
                  </a:lnTo>
                  <a:lnTo>
                    <a:pt x="9079139" y="439419"/>
                  </a:lnTo>
                  <a:lnTo>
                    <a:pt x="9035285" y="412750"/>
                  </a:lnTo>
                  <a:lnTo>
                    <a:pt x="9018264" y="405129"/>
                  </a:lnTo>
                  <a:lnTo>
                    <a:pt x="9000059" y="396239"/>
                  </a:lnTo>
                  <a:lnTo>
                    <a:pt x="8980681" y="387350"/>
                  </a:lnTo>
                  <a:lnTo>
                    <a:pt x="8960141" y="379729"/>
                  </a:lnTo>
                  <a:lnTo>
                    <a:pt x="8938449" y="370839"/>
                  </a:lnTo>
                  <a:lnTo>
                    <a:pt x="8915615" y="363219"/>
                  </a:lnTo>
                  <a:lnTo>
                    <a:pt x="8891652" y="354329"/>
                  </a:lnTo>
                  <a:lnTo>
                    <a:pt x="8866568" y="346710"/>
                  </a:lnTo>
                  <a:lnTo>
                    <a:pt x="8840375" y="339089"/>
                  </a:lnTo>
                  <a:lnTo>
                    <a:pt x="8813084" y="330200"/>
                  </a:lnTo>
                  <a:lnTo>
                    <a:pt x="8755248" y="314960"/>
                  </a:lnTo>
                  <a:lnTo>
                    <a:pt x="8693145" y="299720"/>
                  </a:lnTo>
                  <a:lnTo>
                    <a:pt x="8626861" y="284479"/>
                  </a:lnTo>
                  <a:lnTo>
                    <a:pt x="8519780" y="261620"/>
                  </a:lnTo>
                  <a:lnTo>
                    <a:pt x="8443415" y="246379"/>
                  </a:lnTo>
                  <a:lnTo>
                    <a:pt x="8403770" y="240029"/>
                  </a:lnTo>
                  <a:lnTo>
                    <a:pt x="8363165" y="232409"/>
                  </a:lnTo>
                  <a:lnTo>
                    <a:pt x="8321611" y="226059"/>
                  </a:lnTo>
                  <a:lnTo>
                    <a:pt x="8279117" y="218439"/>
                  </a:lnTo>
                  <a:lnTo>
                    <a:pt x="8191356" y="205739"/>
                  </a:lnTo>
                  <a:lnTo>
                    <a:pt x="8146110" y="198120"/>
                  </a:lnTo>
                  <a:lnTo>
                    <a:pt x="7856178" y="160020"/>
                  </a:lnTo>
                  <a:lnTo>
                    <a:pt x="7804880" y="154939"/>
                  </a:lnTo>
                  <a:lnTo>
                    <a:pt x="7699828" y="142239"/>
                  </a:lnTo>
                  <a:lnTo>
                    <a:pt x="7646096" y="137159"/>
                  </a:lnTo>
                  <a:lnTo>
                    <a:pt x="7591574" y="130809"/>
                  </a:lnTo>
                  <a:lnTo>
                    <a:pt x="7423375" y="115570"/>
                  </a:lnTo>
                  <a:lnTo>
                    <a:pt x="7365799" y="109220"/>
                  </a:lnTo>
                  <a:lnTo>
                    <a:pt x="7248448" y="99059"/>
                  </a:lnTo>
                  <a:lnTo>
                    <a:pt x="7188693" y="95250"/>
                  </a:lnTo>
                  <a:lnTo>
                    <a:pt x="7005244" y="80009"/>
                  </a:lnTo>
                  <a:lnTo>
                    <a:pt x="6879561" y="72389"/>
                  </a:lnTo>
                  <a:lnTo>
                    <a:pt x="6815737" y="67309"/>
                  </a:lnTo>
                  <a:lnTo>
                    <a:pt x="6351615" y="40639"/>
                  </a:lnTo>
                  <a:lnTo>
                    <a:pt x="6282960" y="38100"/>
                  </a:lnTo>
                  <a:lnTo>
                    <a:pt x="6213750" y="34289"/>
                  </a:lnTo>
                  <a:lnTo>
                    <a:pt x="6073703" y="29209"/>
                  </a:lnTo>
                  <a:lnTo>
                    <a:pt x="6002889" y="25400"/>
                  </a:lnTo>
                  <a:lnTo>
                    <a:pt x="5859730" y="20320"/>
                  </a:lnTo>
                  <a:lnTo>
                    <a:pt x="5787407" y="19050"/>
                  </a:lnTo>
                  <a:lnTo>
                    <a:pt x="5641328" y="13970"/>
                  </a:lnTo>
                  <a:lnTo>
                    <a:pt x="5567593" y="12700"/>
                  </a:lnTo>
                  <a:lnTo>
                    <a:pt x="5493408" y="10159"/>
                  </a:lnTo>
                  <a:lnTo>
                    <a:pt x="5343732" y="7620"/>
                  </a:lnTo>
                  <a:lnTo>
                    <a:pt x="5268263" y="5079"/>
                  </a:lnTo>
                  <a:close/>
                </a:path>
                <a:path w="9138920" h="1056640">
                  <a:moveTo>
                    <a:pt x="4962421" y="1270"/>
                  </a:moveTo>
                  <a:lnTo>
                    <a:pt x="4181578" y="1270"/>
                  </a:lnTo>
                  <a:lnTo>
                    <a:pt x="3951613" y="5079"/>
                  </a:lnTo>
                  <a:lnTo>
                    <a:pt x="5192386" y="5079"/>
                  </a:lnTo>
                  <a:lnTo>
                    <a:pt x="4962421" y="1270"/>
                  </a:lnTo>
                  <a:close/>
                </a:path>
                <a:path w="9138920" h="1056640">
                  <a:moveTo>
                    <a:pt x="4807271" y="0"/>
                  </a:moveTo>
                  <a:lnTo>
                    <a:pt x="4336728" y="0"/>
                  </a:lnTo>
                  <a:lnTo>
                    <a:pt x="4258976" y="1270"/>
                  </a:lnTo>
                  <a:lnTo>
                    <a:pt x="4885023" y="1270"/>
                  </a:lnTo>
                  <a:lnTo>
                    <a:pt x="4807271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" y="48006"/>
              <a:ext cx="9138920" cy="1057910"/>
            </a:xfrm>
            <a:custGeom>
              <a:avLst/>
              <a:gdLst/>
              <a:ahLst/>
              <a:cxnLst/>
              <a:rect l="l" t="t" r="r" b="b"/>
              <a:pathLst>
                <a:path w="9138920" h="1057910">
                  <a:moveTo>
                    <a:pt x="0" y="528828"/>
                  </a:moveTo>
                  <a:lnTo>
                    <a:pt x="16436" y="483663"/>
                  </a:lnTo>
                  <a:lnTo>
                    <a:pt x="52680" y="448284"/>
                  </a:lnTo>
                  <a:lnTo>
                    <a:pt x="92888" y="422240"/>
                  </a:lnTo>
                  <a:lnTo>
                    <a:pt x="143940" y="396653"/>
                  </a:lnTo>
                  <a:lnTo>
                    <a:pt x="183858" y="379866"/>
                  </a:lnTo>
                  <a:lnTo>
                    <a:pt x="228384" y="363306"/>
                  </a:lnTo>
                  <a:lnTo>
                    <a:pt x="277431" y="346984"/>
                  </a:lnTo>
                  <a:lnTo>
                    <a:pt x="330915" y="330910"/>
                  </a:lnTo>
                  <a:lnTo>
                    <a:pt x="388751" y="315093"/>
                  </a:lnTo>
                  <a:lnTo>
                    <a:pt x="450854" y="299543"/>
                  </a:lnTo>
                  <a:lnTo>
                    <a:pt x="517138" y="284270"/>
                  </a:lnTo>
                  <a:lnTo>
                    <a:pt x="587519" y="269284"/>
                  </a:lnTo>
                  <a:lnTo>
                    <a:pt x="661911" y="254595"/>
                  </a:lnTo>
                  <a:lnTo>
                    <a:pt x="700584" y="247365"/>
                  </a:lnTo>
                  <a:lnTo>
                    <a:pt x="740229" y="240212"/>
                  </a:lnTo>
                  <a:lnTo>
                    <a:pt x="780834" y="233139"/>
                  </a:lnTo>
                  <a:lnTo>
                    <a:pt x="822388" y="226146"/>
                  </a:lnTo>
                  <a:lnTo>
                    <a:pt x="864882" y="219234"/>
                  </a:lnTo>
                  <a:lnTo>
                    <a:pt x="908303" y="212406"/>
                  </a:lnTo>
                  <a:lnTo>
                    <a:pt x="952643" y="205661"/>
                  </a:lnTo>
                  <a:lnTo>
                    <a:pt x="997889" y="199002"/>
                  </a:lnTo>
                  <a:lnTo>
                    <a:pt x="1044032" y="192429"/>
                  </a:lnTo>
                  <a:lnTo>
                    <a:pt x="1091061" y="185943"/>
                  </a:lnTo>
                  <a:lnTo>
                    <a:pt x="1138965" y="179547"/>
                  </a:lnTo>
                  <a:lnTo>
                    <a:pt x="1187733" y="173241"/>
                  </a:lnTo>
                  <a:lnTo>
                    <a:pt x="1237356" y="167026"/>
                  </a:lnTo>
                  <a:lnTo>
                    <a:pt x="1287821" y="160904"/>
                  </a:lnTo>
                  <a:lnTo>
                    <a:pt x="1339119" y="154876"/>
                  </a:lnTo>
                  <a:lnTo>
                    <a:pt x="1391239" y="148943"/>
                  </a:lnTo>
                  <a:lnTo>
                    <a:pt x="1444171" y="143106"/>
                  </a:lnTo>
                  <a:lnTo>
                    <a:pt x="1497903" y="137367"/>
                  </a:lnTo>
                  <a:lnTo>
                    <a:pt x="1552425" y="131726"/>
                  </a:lnTo>
                  <a:lnTo>
                    <a:pt x="1607726" y="126186"/>
                  </a:lnTo>
                  <a:lnTo>
                    <a:pt x="1663796" y="120746"/>
                  </a:lnTo>
                  <a:lnTo>
                    <a:pt x="1720624" y="115410"/>
                  </a:lnTo>
                  <a:lnTo>
                    <a:pt x="1778200" y="110176"/>
                  </a:lnTo>
                  <a:lnTo>
                    <a:pt x="1836513" y="105048"/>
                  </a:lnTo>
                  <a:lnTo>
                    <a:pt x="1895551" y="100026"/>
                  </a:lnTo>
                  <a:lnTo>
                    <a:pt x="1955306" y="95111"/>
                  </a:lnTo>
                  <a:lnTo>
                    <a:pt x="2015765" y="90305"/>
                  </a:lnTo>
                  <a:lnTo>
                    <a:pt x="2076918" y="85609"/>
                  </a:lnTo>
                  <a:lnTo>
                    <a:pt x="2138755" y="81024"/>
                  </a:lnTo>
                  <a:lnTo>
                    <a:pt x="2201265" y="76551"/>
                  </a:lnTo>
                  <a:lnTo>
                    <a:pt x="2264438" y="72192"/>
                  </a:lnTo>
                  <a:lnTo>
                    <a:pt x="2328262" y="67947"/>
                  </a:lnTo>
                  <a:lnTo>
                    <a:pt x="2392727" y="63819"/>
                  </a:lnTo>
                  <a:lnTo>
                    <a:pt x="2457822" y="59808"/>
                  </a:lnTo>
                  <a:lnTo>
                    <a:pt x="2523538" y="55915"/>
                  </a:lnTo>
                  <a:lnTo>
                    <a:pt x="2589862" y="52141"/>
                  </a:lnTo>
                  <a:lnTo>
                    <a:pt x="2656785" y="48489"/>
                  </a:lnTo>
                  <a:lnTo>
                    <a:pt x="2724296" y="44959"/>
                  </a:lnTo>
                  <a:lnTo>
                    <a:pt x="2792384" y="41552"/>
                  </a:lnTo>
                  <a:lnTo>
                    <a:pt x="2861039" y="38270"/>
                  </a:lnTo>
                  <a:lnTo>
                    <a:pt x="2930249" y="35114"/>
                  </a:lnTo>
                  <a:lnTo>
                    <a:pt x="3000005" y="32085"/>
                  </a:lnTo>
                  <a:lnTo>
                    <a:pt x="3070296" y="29184"/>
                  </a:lnTo>
                  <a:lnTo>
                    <a:pt x="3141110" y="26412"/>
                  </a:lnTo>
                  <a:lnTo>
                    <a:pt x="3212438" y="23771"/>
                  </a:lnTo>
                  <a:lnTo>
                    <a:pt x="3284269" y="21263"/>
                  </a:lnTo>
                  <a:lnTo>
                    <a:pt x="3356592" y="18887"/>
                  </a:lnTo>
                  <a:lnTo>
                    <a:pt x="3429396" y="16646"/>
                  </a:lnTo>
                  <a:lnTo>
                    <a:pt x="3502671" y="14541"/>
                  </a:lnTo>
                  <a:lnTo>
                    <a:pt x="3576406" y="12572"/>
                  </a:lnTo>
                  <a:lnTo>
                    <a:pt x="3650591" y="10742"/>
                  </a:lnTo>
                  <a:lnTo>
                    <a:pt x="3725215" y="9051"/>
                  </a:lnTo>
                  <a:lnTo>
                    <a:pt x="3800267" y="7501"/>
                  </a:lnTo>
                  <a:lnTo>
                    <a:pt x="3875736" y="6092"/>
                  </a:lnTo>
                  <a:lnTo>
                    <a:pt x="3951613" y="4826"/>
                  </a:lnTo>
                  <a:lnTo>
                    <a:pt x="4027886" y="3705"/>
                  </a:lnTo>
                  <a:lnTo>
                    <a:pt x="4104544" y="2729"/>
                  </a:lnTo>
                  <a:lnTo>
                    <a:pt x="4181578" y="1900"/>
                  </a:lnTo>
                  <a:lnTo>
                    <a:pt x="4258976" y="1219"/>
                  </a:lnTo>
                  <a:lnTo>
                    <a:pt x="4336728" y="688"/>
                  </a:lnTo>
                  <a:lnTo>
                    <a:pt x="4414823" y="306"/>
                  </a:lnTo>
                  <a:lnTo>
                    <a:pt x="4493250" y="76"/>
                  </a:lnTo>
                  <a:lnTo>
                    <a:pt x="4572000" y="0"/>
                  </a:lnTo>
                  <a:lnTo>
                    <a:pt x="4650749" y="76"/>
                  </a:lnTo>
                  <a:lnTo>
                    <a:pt x="4729176" y="306"/>
                  </a:lnTo>
                  <a:lnTo>
                    <a:pt x="4807271" y="688"/>
                  </a:lnTo>
                  <a:lnTo>
                    <a:pt x="4885023" y="1219"/>
                  </a:lnTo>
                  <a:lnTo>
                    <a:pt x="4962421" y="1900"/>
                  </a:lnTo>
                  <a:lnTo>
                    <a:pt x="5039455" y="2729"/>
                  </a:lnTo>
                  <a:lnTo>
                    <a:pt x="5116113" y="3705"/>
                  </a:lnTo>
                  <a:lnTo>
                    <a:pt x="5192386" y="4826"/>
                  </a:lnTo>
                  <a:lnTo>
                    <a:pt x="5268263" y="6092"/>
                  </a:lnTo>
                  <a:lnTo>
                    <a:pt x="5343732" y="7501"/>
                  </a:lnTo>
                  <a:lnTo>
                    <a:pt x="5418784" y="9051"/>
                  </a:lnTo>
                  <a:lnTo>
                    <a:pt x="5493408" y="10742"/>
                  </a:lnTo>
                  <a:lnTo>
                    <a:pt x="5567593" y="12572"/>
                  </a:lnTo>
                  <a:lnTo>
                    <a:pt x="5641328" y="14541"/>
                  </a:lnTo>
                  <a:lnTo>
                    <a:pt x="5714603" y="16646"/>
                  </a:lnTo>
                  <a:lnTo>
                    <a:pt x="5787407" y="18887"/>
                  </a:lnTo>
                  <a:lnTo>
                    <a:pt x="5859730" y="21263"/>
                  </a:lnTo>
                  <a:lnTo>
                    <a:pt x="5931561" y="23771"/>
                  </a:lnTo>
                  <a:lnTo>
                    <a:pt x="6002889" y="26412"/>
                  </a:lnTo>
                  <a:lnTo>
                    <a:pt x="6073703" y="29184"/>
                  </a:lnTo>
                  <a:lnTo>
                    <a:pt x="6143994" y="32085"/>
                  </a:lnTo>
                  <a:lnTo>
                    <a:pt x="6213750" y="35114"/>
                  </a:lnTo>
                  <a:lnTo>
                    <a:pt x="6282960" y="38270"/>
                  </a:lnTo>
                  <a:lnTo>
                    <a:pt x="6351615" y="41552"/>
                  </a:lnTo>
                  <a:lnTo>
                    <a:pt x="6419703" y="44959"/>
                  </a:lnTo>
                  <a:lnTo>
                    <a:pt x="6487214" y="48489"/>
                  </a:lnTo>
                  <a:lnTo>
                    <a:pt x="6554137" y="52141"/>
                  </a:lnTo>
                  <a:lnTo>
                    <a:pt x="6620461" y="55915"/>
                  </a:lnTo>
                  <a:lnTo>
                    <a:pt x="6686177" y="59808"/>
                  </a:lnTo>
                  <a:lnTo>
                    <a:pt x="6751272" y="63819"/>
                  </a:lnTo>
                  <a:lnTo>
                    <a:pt x="6815737" y="67947"/>
                  </a:lnTo>
                  <a:lnTo>
                    <a:pt x="6879561" y="72192"/>
                  </a:lnTo>
                  <a:lnTo>
                    <a:pt x="6942734" y="76551"/>
                  </a:lnTo>
                  <a:lnTo>
                    <a:pt x="7005244" y="81024"/>
                  </a:lnTo>
                  <a:lnTo>
                    <a:pt x="7067081" y="85609"/>
                  </a:lnTo>
                  <a:lnTo>
                    <a:pt x="7128234" y="90305"/>
                  </a:lnTo>
                  <a:lnTo>
                    <a:pt x="7188693" y="95111"/>
                  </a:lnTo>
                  <a:lnTo>
                    <a:pt x="7248448" y="100026"/>
                  </a:lnTo>
                  <a:lnTo>
                    <a:pt x="7307486" y="105048"/>
                  </a:lnTo>
                  <a:lnTo>
                    <a:pt x="7365799" y="110176"/>
                  </a:lnTo>
                  <a:lnTo>
                    <a:pt x="7423375" y="115410"/>
                  </a:lnTo>
                  <a:lnTo>
                    <a:pt x="7480203" y="120746"/>
                  </a:lnTo>
                  <a:lnTo>
                    <a:pt x="7536273" y="126186"/>
                  </a:lnTo>
                  <a:lnTo>
                    <a:pt x="7591574" y="131726"/>
                  </a:lnTo>
                  <a:lnTo>
                    <a:pt x="7646096" y="137367"/>
                  </a:lnTo>
                  <a:lnTo>
                    <a:pt x="7699828" y="143106"/>
                  </a:lnTo>
                  <a:lnTo>
                    <a:pt x="7752760" y="148943"/>
                  </a:lnTo>
                  <a:lnTo>
                    <a:pt x="7804880" y="154876"/>
                  </a:lnTo>
                  <a:lnTo>
                    <a:pt x="7856178" y="160904"/>
                  </a:lnTo>
                  <a:lnTo>
                    <a:pt x="7906643" y="167026"/>
                  </a:lnTo>
                  <a:lnTo>
                    <a:pt x="7956266" y="173241"/>
                  </a:lnTo>
                  <a:lnTo>
                    <a:pt x="8005034" y="179547"/>
                  </a:lnTo>
                  <a:lnTo>
                    <a:pt x="8052938" y="185943"/>
                  </a:lnTo>
                  <a:lnTo>
                    <a:pt x="8099967" y="192429"/>
                  </a:lnTo>
                  <a:lnTo>
                    <a:pt x="8146110" y="199002"/>
                  </a:lnTo>
                  <a:lnTo>
                    <a:pt x="8191356" y="205661"/>
                  </a:lnTo>
                  <a:lnTo>
                    <a:pt x="8235696" y="212406"/>
                  </a:lnTo>
                  <a:lnTo>
                    <a:pt x="8279117" y="219234"/>
                  </a:lnTo>
                  <a:lnTo>
                    <a:pt x="8321611" y="226146"/>
                  </a:lnTo>
                  <a:lnTo>
                    <a:pt x="8363165" y="233139"/>
                  </a:lnTo>
                  <a:lnTo>
                    <a:pt x="8403770" y="240212"/>
                  </a:lnTo>
                  <a:lnTo>
                    <a:pt x="8443415" y="247365"/>
                  </a:lnTo>
                  <a:lnTo>
                    <a:pt x="8482088" y="254595"/>
                  </a:lnTo>
                  <a:lnTo>
                    <a:pt x="8519780" y="261902"/>
                  </a:lnTo>
                  <a:lnTo>
                    <a:pt x="8592177" y="276741"/>
                  </a:lnTo>
                  <a:lnTo>
                    <a:pt x="8660520" y="291871"/>
                  </a:lnTo>
                  <a:lnTo>
                    <a:pt x="8724725" y="307284"/>
                  </a:lnTo>
                  <a:lnTo>
                    <a:pt x="8784705" y="322968"/>
                  </a:lnTo>
                  <a:lnTo>
                    <a:pt x="8840375" y="338915"/>
                  </a:lnTo>
                  <a:lnTo>
                    <a:pt x="8891652" y="355115"/>
                  </a:lnTo>
                  <a:lnTo>
                    <a:pt x="8938449" y="371557"/>
                  </a:lnTo>
                  <a:lnTo>
                    <a:pt x="8980681" y="388231"/>
                  </a:lnTo>
                  <a:lnTo>
                    <a:pt x="9018264" y="405129"/>
                  </a:lnTo>
                  <a:lnTo>
                    <a:pt x="9065733" y="430872"/>
                  </a:lnTo>
                  <a:lnTo>
                    <a:pt x="9102262" y="457061"/>
                  </a:lnTo>
                  <a:lnTo>
                    <a:pt x="9133452" y="492617"/>
                  </a:lnTo>
                  <a:lnTo>
                    <a:pt x="9138050" y="501611"/>
                  </a:lnTo>
                  <a:lnTo>
                    <a:pt x="9138666" y="503296"/>
                  </a:lnTo>
                </a:path>
                <a:path w="9138920" h="1057910">
                  <a:moveTo>
                    <a:pt x="9138666" y="554359"/>
                  </a:moveTo>
                  <a:lnTo>
                    <a:pt x="9111957" y="591771"/>
                  </a:lnTo>
                  <a:lnTo>
                    <a:pt x="9079139" y="618101"/>
                  </a:lnTo>
                  <a:lnTo>
                    <a:pt x="9035285" y="643997"/>
                  </a:lnTo>
                  <a:lnTo>
                    <a:pt x="9000059" y="661002"/>
                  </a:lnTo>
                  <a:lnTo>
                    <a:pt x="8960141" y="677789"/>
                  </a:lnTo>
                  <a:lnTo>
                    <a:pt x="8915615" y="694349"/>
                  </a:lnTo>
                  <a:lnTo>
                    <a:pt x="8866568" y="710671"/>
                  </a:lnTo>
                  <a:lnTo>
                    <a:pt x="8813084" y="726745"/>
                  </a:lnTo>
                  <a:lnTo>
                    <a:pt x="8755248" y="742562"/>
                  </a:lnTo>
                  <a:lnTo>
                    <a:pt x="8693145" y="758112"/>
                  </a:lnTo>
                  <a:lnTo>
                    <a:pt x="8626861" y="773385"/>
                  </a:lnTo>
                  <a:lnTo>
                    <a:pt x="8556480" y="788371"/>
                  </a:lnTo>
                  <a:lnTo>
                    <a:pt x="8482088" y="803060"/>
                  </a:lnTo>
                  <a:lnTo>
                    <a:pt x="8443415" y="810290"/>
                  </a:lnTo>
                  <a:lnTo>
                    <a:pt x="8403770" y="817443"/>
                  </a:lnTo>
                  <a:lnTo>
                    <a:pt x="8363165" y="824516"/>
                  </a:lnTo>
                  <a:lnTo>
                    <a:pt x="8321611" y="831509"/>
                  </a:lnTo>
                  <a:lnTo>
                    <a:pt x="8279117" y="838421"/>
                  </a:lnTo>
                  <a:lnTo>
                    <a:pt x="8235696" y="845249"/>
                  </a:lnTo>
                  <a:lnTo>
                    <a:pt x="8191356" y="851994"/>
                  </a:lnTo>
                  <a:lnTo>
                    <a:pt x="8146110" y="858653"/>
                  </a:lnTo>
                  <a:lnTo>
                    <a:pt x="8099967" y="865226"/>
                  </a:lnTo>
                  <a:lnTo>
                    <a:pt x="8052938" y="871712"/>
                  </a:lnTo>
                  <a:lnTo>
                    <a:pt x="8005034" y="878108"/>
                  </a:lnTo>
                  <a:lnTo>
                    <a:pt x="7956266" y="884414"/>
                  </a:lnTo>
                  <a:lnTo>
                    <a:pt x="7906643" y="890629"/>
                  </a:lnTo>
                  <a:lnTo>
                    <a:pt x="7856178" y="896751"/>
                  </a:lnTo>
                  <a:lnTo>
                    <a:pt x="7804880" y="902779"/>
                  </a:lnTo>
                  <a:lnTo>
                    <a:pt x="7752760" y="908712"/>
                  </a:lnTo>
                  <a:lnTo>
                    <a:pt x="7699828" y="914549"/>
                  </a:lnTo>
                  <a:lnTo>
                    <a:pt x="7646096" y="920288"/>
                  </a:lnTo>
                  <a:lnTo>
                    <a:pt x="7591574" y="925929"/>
                  </a:lnTo>
                  <a:lnTo>
                    <a:pt x="7536273" y="931469"/>
                  </a:lnTo>
                  <a:lnTo>
                    <a:pt x="7480203" y="936909"/>
                  </a:lnTo>
                  <a:lnTo>
                    <a:pt x="7423375" y="942245"/>
                  </a:lnTo>
                  <a:lnTo>
                    <a:pt x="7365799" y="947479"/>
                  </a:lnTo>
                  <a:lnTo>
                    <a:pt x="7307486" y="952607"/>
                  </a:lnTo>
                  <a:lnTo>
                    <a:pt x="7248448" y="957629"/>
                  </a:lnTo>
                  <a:lnTo>
                    <a:pt x="7188693" y="962544"/>
                  </a:lnTo>
                  <a:lnTo>
                    <a:pt x="7128234" y="967350"/>
                  </a:lnTo>
                  <a:lnTo>
                    <a:pt x="7067081" y="972046"/>
                  </a:lnTo>
                  <a:lnTo>
                    <a:pt x="7005244" y="976631"/>
                  </a:lnTo>
                  <a:lnTo>
                    <a:pt x="6942734" y="981104"/>
                  </a:lnTo>
                  <a:lnTo>
                    <a:pt x="6879561" y="985463"/>
                  </a:lnTo>
                  <a:lnTo>
                    <a:pt x="6815737" y="989708"/>
                  </a:lnTo>
                  <a:lnTo>
                    <a:pt x="6751272" y="993836"/>
                  </a:lnTo>
                  <a:lnTo>
                    <a:pt x="6686177" y="997847"/>
                  </a:lnTo>
                  <a:lnTo>
                    <a:pt x="6620461" y="1001740"/>
                  </a:lnTo>
                  <a:lnTo>
                    <a:pt x="6554137" y="1005514"/>
                  </a:lnTo>
                  <a:lnTo>
                    <a:pt x="6487214" y="1009166"/>
                  </a:lnTo>
                  <a:lnTo>
                    <a:pt x="6419703" y="1012696"/>
                  </a:lnTo>
                  <a:lnTo>
                    <a:pt x="6351615" y="1016103"/>
                  </a:lnTo>
                  <a:lnTo>
                    <a:pt x="6282960" y="1019385"/>
                  </a:lnTo>
                  <a:lnTo>
                    <a:pt x="6213750" y="1022541"/>
                  </a:lnTo>
                  <a:lnTo>
                    <a:pt x="6143994" y="1025570"/>
                  </a:lnTo>
                  <a:lnTo>
                    <a:pt x="6073703" y="1028471"/>
                  </a:lnTo>
                  <a:lnTo>
                    <a:pt x="6002889" y="1031243"/>
                  </a:lnTo>
                  <a:lnTo>
                    <a:pt x="5931561" y="1033884"/>
                  </a:lnTo>
                  <a:lnTo>
                    <a:pt x="5859730" y="1036392"/>
                  </a:lnTo>
                  <a:lnTo>
                    <a:pt x="5787407" y="1038768"/>
                  </a:lnTo>
                  <a:lnTo>
                    <a:pt x="5714603" y="1041009"/>
                  </a:lnTo>
                  <a:lnTo>
                    <a:pt x="5641328" y="1043114"/>
                  </a:lnTo>
                  <a:lnTo>
                    <a:pt x="5567593" y="1045083"/>
                  </a:lnTo>
                  <a:lnTo>
                    <a:pt x="5493408" y="1046913"/>
                  </a:lnTo>
                  <a:lnTo>
                    <a:pt x="5418784" y="1048604"/>
                  </a:lnTo>
                  <a:lnTo>
                    <a:pt x="5343732" y="1050154"/>
                  </a:lnTo>
                  <a:lnTo>
                    <a:pt x="5268263" y="1051563"/>
                  </a:lnTo>
                  <a:lnTo>
                    <a:pt x="5192386" y="1052829"/>
                  </a:lnTo>
                  <a:lnTo>
                    <a:pt x="5116113" y="1053950"/>
                  </a:lnTo>
                  <a:lnTo>
                    <a:pt x="5039455" y="1054926"/>
                  </a:lnTo>
                  <a:lnTo>
                    <a:pt x="4962421" y="1055755"/>
                  </a:lnTo>
                  <a:lnTo>
                    <a:pt x="4885023" y="1056436"/>
                  </a:lnTo>
                  <a:lnTo>
                    <a:pt x="4807271" y="1056967"/>
                  </a:lnTo>
                  <a:lnTo>
                    <a:pt x="4729176" y="1057349"/>
                  </a:lnTo>
                  <a:lnTo>
                    <a:pt x="4650749" y="1057579"/>
                  </a:lnTo>
                  <a:lnTo>
                    <a:pt x="4572000" y="1057656"/>
                  </a:lnTo>
                  <a:lnTo>
                    <a:pt x="4493250" y="1057579"/>
                  </a:lnTo>
                  <a:lnTo>
                    <a:pt x="4414823" y="1057349"/>
                  </a:lnTo>
                  <a:lnTo>
                    <a:pt x="4336728" y="1056967"/>
                  </a:lnTo>
                  <a:lnTo>
                    <a:pt x="4258976" y="1056436"/>
                  </a:lnTo>
                  <a:lnTo>
                    <a:pt x="4181578" y="1055755"/>
                  </a:lnTo>
                  <a:lnTo>
                    <a:pt x="4104544" y="1054926"/>
                  </a:lnTo>
                  <a:lnTo>
                    <a:pt x="4027886" y="1053950"/>
                  </a:lnTo>
                  <a:lnTo>
                    <a:pt x="3951613" y="1052829"/>
                  </a:lnTo>
                  <a:lnTo>
                    <a:pt x="3875736" y="1051563"/>
                  </a:lnTo>
                  <a:lnTo>
                    <a:pt x="3800267" y="1050154"/>
                  </a:lnTo>
                  <a:lnTo>
                    <a:pt x="3725215" y="1048604"/>
                  </a:lnTo>
                  <a:lnTo>
                    <a:pt x="3650591" y="1046913"/>
                  </a:lnTo>
                  <a:lnTo>
                    <a:pt x="3576406" y="1045083"/>
                  </a:lnTo>
                  <a:lnTo>
                    <a:pt x="3502671" y="1043114"/>
                  </a:lnTo>
                  <a:lnTo>
                    <a:pt x="3429396" y="1041009"/>
                  </a:lnTo>
                  <a:lnTo>
                    <a:pt x="3356592" y="1038768"/>
                  </a:lnTo>
                  <a:lnTo>
                    <a:pt x="3284269" y="1036392"/>
                  </a:lnTo>
                  <a:lnTo>
                    <a:pt x="3212438" y="1033884"/>
                  </a:lnTo>
                  <a:lnTo>
                    <a:pt x="3141110" y="1031243"/>
                  </a:lnTo>
                  <a:lnTo>
                    <a:pt x="3070296" y="1028471"/>
                  </a:lnTo>
                  <a:lnTo>
                    <a:pt x="3000005" y="1025570"/>
                  </a:lnTo>
                  <a:lnTo>
                    <a:pt x="2930249" y="1022541"/>
                  </a:lnTo>
                  <a:lnTo>
                    <a:pt x="2861039" y="1019385"/>
                  </a:lnTo>
                  <a:lnTo>
                    <a:pt x="2792384" y="1016103"/>
                  </a:lnTo>
                  <a:lnTo>
                    <a:pt x="2724296" y="1012696"/>
                  </a:lnTo>
                  <a:lnTo>
                    <a:pt x="2656785" y="1009166"/>
                  </a:lnTo>
                  <a:lnTo>
                    <a:pt x="2589862" y="1005514"/>
                  </a:lnTo>
                  <a:lnTo>
                    <a:pt x="2523538" y="1001740"/>
                  </a:lnTo>
                  <a:lnTo>
                    <a:pt x="2457822" y="997847"/>
                  </a:lnTo>
                  <a:lnTo>
                    <a:pt x="2392727" y="993836"/>
                  </a:lnTo>
                  <a:lnTo>
                    <a:pt x="2328262" y="989708"/>
                  </a:lnTo>
                  <a:lnTo>
                    <a:pt x="2264438" y="985463"/>
                  </a:lnTo>
                  <a:lnTo>
                    <a:pt x="2201265" y="981104"/>
                  </a:lnTo>
                  <a:lnTo>
                    <a:pt x="2138755" y="976631"/>
                  </a:lnTo>
                  <a:lnTo>
                    <a:pt x="2076918" y="972046"/>
                  </a:lnTo>
                  <a:lnTo>
                    <a:pt x="2015765" y="967350"/>
                  </a:lnTo>
                  <a:lnTo>
                    <a:pt x="1955306" y="962544"/>
                  </a:lnTo>
                  <a:lnTo>
                    <a:pt x="1895551" y="957629"/>
                  </a:lnTo>
                  <a:lnTo>
                    <a:pt x="1836513" y="952607"/>
                  </a:lnTo>
                  <a:lnTo>
                    <a:pt x="1778200" y="947479"/>
                  </a:lnTo>
                  <a:lnTo>
                    <a:pt x="1720624" y="942245"/>
                  </a:lnTo>
                  <a:lnTo>
                    <a:pt x="1663796" y="936909"/>
                  </a:lnTo>
                  <a:lnTo>
                    <a:pt x="1607726" y="931469"/>
                  </a:lnTo>
                  <a:lnTo>
                    <a:pt x="1552425" y="925929"/>
                  </a:lnTo>
                  <a:lnTo>
                    <a:pt x="1497903" y="920288"/>
                  </a:lnTo>
                  <a:lnTo>
                    <a:pt x="1444171" y="914549"/>
                  </a:lnTo>
                  <a:lnTo>
                    <a:pt x="1391239" y="908712"/>
                  </a:lnTo>
                  <a:lnTo>
                    <a:pt x="1339119" y="902779"/>
                  </a:lnTo>
                  <a:lnTo>
                    <a:pt x="1287821" y="896751"/>
                  </a:lnTo>
                  <a:lnTo>
                    <a:pt x="1237356" y="890629"/>
                  </a:lnTo>
                  <a:lnTo>
                    <a:pt x="1187733" y="884414"/>
                  </a:lnTo>
                  <a:lnTo>
                    <a:pt x="1138965" y="878108"/>
                  </a:lnTo>
                  <a:lnTo>
                    <a:pt x="1091061" y="871712"/>
                  </a:lnTo>
                  <a:lnTo>
                    <a:pt x="1044032" y="865226"/>
                  </a:lnTo>
                  <a:lnTo>
                    <a:pt x="997889" y="858653"/>
                  </a:lnTo>
                  <a:lnTo>
                    <a:pt x="952643" y="851994"/>
                  </a:lnTo>
                  <a:lnTo>
                    <a:pt x="908303" y="845249"/>
                  </a:lnTo>
                  <a:lnTo>
                    <a:pt x="864882" y="838421"/>
                  </a:lnTo>
                  <a:lnTo>
                    <a:pt x="822388" y="831509"/>
                  </a:lnTo>
                  <a:lnTo>
                    <a:pt x="780834" y="824516"/>
                  </a:lnTo>
                  <a:lnTo>
                    <a:pt x="740229" y="817443"/>
                  </a:lnTo>
                  <a:lnTo>
                    <a:pt x="700584" y="810290"/>
                  </a:lnTo>
                  <a:lnTo>
                    <a:pt x="661911" y="803060"/>
                  </a:lnTo>
                  <a:lnTo>
                    <a:pt x="624219" y="795753"/>
                  </a:lnTo>
                  <a:lnTo>
                    <a:pt x="551822" y="780914"/>
                  </a:lnTo>
                  <a:lnTo>
                    <a:pt x="483479" y="765784"/>
                  </a:lnTo>
                  <a:lnTo>
                    <a:pt x="419274" y="750371"/>
                  </a:lnTo>
                  <a:lnTo>
                    <a:pt x="359294" y="734687"/>
                  </a:lnTo>
                  <a:lnTo>
                    <a:pt x="303624" y="718740"/>
                  </a:lnTo>
                  <a:lnTo>
                    <a:pt x="252347" y="702540"/>
                  </a:lnTo>
                  <a:lnTo>
                    <a:pt x="205550" y="686098"/>
                  </a:lnTo>
                  <a:lnTo>
                    <a:pt x="163318" y="669424"/>
                  </a:lnTo>
                  <a:lnTo>
                    <a:pt x="125735" y="652526"/>
                  </a:lnTo>
                  <a:lnTo>
                    <a:pt x="78266" y="626783"/>
                  </a:lnTo>
                  <a:lnTo>
                    <a:pt x="41737" y="600594"/>
                  </a:lnTo>
                  <a:lnTo>
                    <a:pt x="10547" y="565038"/>
                  </a:lnTo>
                  <a:lnTo>
                    <a:pt x="664" y="537937"/>
                  </a:lnTo>
                  <a:lnTo>
                    <a:pt x="0" y="528828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14" rIns="0" bIns="0" rtlCol="0">
            <a:spAutoFit/>
          </a:bodyPr>
          <a:lstStyle/>
          <a:p>
            <a:pPr marL="1443990" marR="5080" indent="-396240">
              <a:lnSpc>
                <a:spcPct val="100000"/>
              </a:lnSpc>
              <a:spcBef>
                <a:spcPts val="100"/>
              </a:spcBef>
            </a:pPr>
            <a:r>
              <a:rPr sz="2400" i="0" spc="-10" dirty="0">
                <a:solidFill>
                  <a:srgbClr val="FFFFFF"/>
                </a:solidFill>
                <a:latin typeface="Carlito"/>
                <a:cs typeface="Carlito"/>
              </a:rPr>
              <a:t>Повноваження Верховної </a:t>
            </a:r>
            <a:r>
              <a:rPr sz="2400" i="0" spc="-5" dirty="0">
                <a:solidFill>
                  <a:srgbClr val="FFFFFF"/>
                </a:solidFill>
                <a:latin typeface="Carlito"/>
                <a:cs typeface="Carlito"/>
              </a:rPr>
              <a:t>Ради </a:t>
            </a:r>
            <a:r>
              <a:rPr sz="2400" i="0" spc="-15" dirty="0">
                <a:solidFill>
                  <a:srgbClr val="FFFFFF"/>
                </a:solidFill>
                <a:latin typeface="Carlito"/>
                <a:cs typeface="Carlito"/>
              </a:rPr>
              <a:t>України </a:t>
            </a:r>
            <a:r>
              <a:rPr sz="2400" i="0" dirty="0">
                <a:solidFill>
                  <a:srgbClr val="FFFFFF"/>
                </a:solidFill>
                <a:latin typeface="Carlito"/>
                <a:cs typeface="Carlito"/>
              </a:rPr>
              <a:t>у  </a:t>
            </a:r>
            <a:r>
              <a:rPr sz="2400" i="0" spc="-5" dirty="0">
                <a:solidFill>
                  <a:srgbClr val="FFFFFF"/>
                </a:solidFill>
                <a:latin typeface="Carlito"/>
                <a:cs typeface="Carlito"/>
              </a:rPr>
              <a:t>відносинах </a:t>
            </a:r>
            <a:r>
              <a:rPr sz="2400" i="0" dirty="0">
                <a:solidFill>
                  <a:srgbClr val="FFFFFF"/>
                </a:solidFill>
                <a:latin typeface="Carlito"/>
                <a:cs typeface="Carlito"/>
              </a:rPr>
              <a:t>з </a:t>
            </a:r>
            <a:r>
              <a:rPr sz="2400" i="0" spc="-10" dirty="0">
                <a:solidFill>
                  <a:srgbClr val="FFFFFF"/>
                </a:solidFill>
                <a:latin typeface="Carlito"/>
                <a:cs typeface="Carlito"/>
              </a:rPr>
              <a:t>Президентом</a:t>
            </a:r>
            <a:r>
              <a:rPr sz="2400" i="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i="0" spc="-15" dirty="0">
                <a:solidFill>
                  <a:srgbClr val="FFFFFF"/>
                </a:solidFill>
                <a:latin typeface="Carlito"/>
                <a:cs typeface="Carlito"/>
              </a:rPr>
              <a:t>України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2" y="1120140"/>
            <a:ext cx="9111996" cy="5058168"/>
            <a:chOff x="4572" y="1120140"/>
            <a:chExt cx="9111996" cy="5058168"/>
          </a:xfrm>
        </p:grpSpPr>
        <p:sp>
          <p:nvSpPr>
            <p:cNvPr id="10" name="object 10"/>
            <p:cNvSpPr/>
            <p:nvPr/>
          </p:nvSpPr>
          <p:spPr>
            <a:xfrm>
              <a:off x="4572" y="1120140"/>
              <a:ext cx="5074920" cy="3009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0254" y="1145286"/>
              <a:ext cx="788035" cy="1481455"/>
            </a:xfrm>
            <a:custGeom>
              <a:avLst/>
              <a:gdLst/>
              <a:ahLst/>
              <a:cxnLst/>
              <a:rect l="l" t="t" r="r" b="b"/>
              <a:pathLst>
                <a:path w="788035" h="1481455">
                  <a:moveTo>
                    <a:pt x="787908" y="0"/>
                  </a:moveTo>
                  <a:lnTo>
                    <a:pt x="0" y="0"/>
                  </a:lnTo>
                  <a:lnTo>
                    <a:pt x="0" y="1481327"/>
                  </a:lnTo>
                  <a:lnTo>
                    <a:pt x="787908" y="1481327"/>
                  </a:lnTo>
                  <a:lnTo>
                    <a:pt x="7879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80254" y="1145286"/>
              <a:ext cx="788035" cy="1481455"/>
            </a:xfrm>
            <a:custGeom>
              <a:avLst/>
              <a:gdLst/>
              <a:ahLst/>
              <a:cxnLst/>
              <a:rect l="l" t="t" r="r" b="b"/>
              <a:pathLst>
                <a:path w="788035" h="1481455">
                  <a:moveTo>
                    <a:pt x="0" y="1481327"/>
                  </a:moveTo>
                  <a:lnTo>
                    <a:pt x="787908" y="1481327"/>
                  </a:lnTo>
                  <a:lnTo>
                    <a:pt x="787908" y="0"/>
                  </a:lnTo>
                  <a:lnTo>
                    <a:pt x="0" y="0"/>
                  </a:lnTo>
                  <a:lnTo>
                    <a:pt x="0" y="148132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0254" y="2626613"/>
              <a:ext cx="788035" cy="1504315"/>
            </a:xfrm>
            <a:custGeom>
              <a:avLst/>
              <a:gdLst/>
              <a:ahLst/>
              <a:cxnLst/>
              <a:rect l="l" t="t" r="r" b="b"/>
              <a:pathLst>
                <a:path w="788035" h="1504314">
                  <a:moveTo>
                    <a:pt x="787908" y="0"/>
                  </a:moveTo>
                  <a:lnTo>
                    <a:pt x="0" y="0"/>
                  </a:lnTo>
                  <a:lnTo>
                    <a:pt x="0" y="1504188"/>
                  </a:lnTo>
                  <a:lnTo>
                    <a:pt x="787908" y="1504188"/>
                  </a:lnTo>
                  <a:lnTo>
                    <a:pt x="7879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80254" y="2626613"/>
              <a:ext cx="788035" cy="1504315"/>
            </a:xfrm>
            <a:custGeom>
              <a:avLst/>
              <a:gdLst/>
              <a:ahLst/>
              <a:cxnLst/>
              <a:rect l="l" t="t" r="r" b="b"/>
              <a:pathLst>
                <a:path w="788035" h="1504314">
                  <a:moveTo>
                    <a:pt x="0" y="1504188"/>
                  </a:moveTo>
                  <a:lnTo>
                    <a:pt x="787908" y="1504188"/>
                  </a:lnTo>
                  <a:lnTo>
                    <a:pt x="787908" y="0"/>
                  </a:lnTo>
                  <a:lnTo>
                    <a:pt x="0" y="0"/>
                  </a:lnTo>
                  <a:lnTo>
                    <a:pt x="0" y="150418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9336" y="4102620"/>
              <a:ext cx="6047232" cy="2075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9920" y="4062971"/>
              <a:ext cx="5897880" cy="18181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16579" y="4130039"/>
              <a:ext cx="5957316" cy="19857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16579" y="4130039"/>
              <a:ext cx="5957570" cy="1986280"/>
            </a:xfrm>
            <a:custGeom>
              <a:avLst/>
              <a:gdLst/>
              <a:ahLst/>
              <a:cxnLst/>
              <a:rect l="l" t="t" r="r" b="b"/>
              <a:pathLst>
                <a:path w="5957570" h="1986279">
                  <a:moveTo>
                    <a:pt x="0" y="1985772"/>
                  </a:moveTo>
                  <a:lnTo>
                    <a:pt x="5957316" y="1985772"/>
                  </a:lnTo>
                  <a:lnTo>
                    <a:pt x="5957316" y="0"/>
                  </a:lnTo>
                  <a:lnTo>
                    <a:pt x="0" y="0"/>
                  </a:lnTo>
                  <a:lnTo>
                    <a:pt x="0" y="198577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21151" y="4144467"/>
            <a:ext cx="594868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100"/>
              </a:spcBef>
              <a:tabLst>
                <a:tab pos="2254885" algn="l"/>
              </a:tabLst>
            </a:pPr>
            <a:r>
              <a:rPr sz="2200" b="1" i="1" spc="-5" dirty="0">
                <a:latin typeface="Carlito"/>
                <a:cs typeface="Carlito"/>
              </a:rPr>
              <a:t>Забезпечення	</a:t>
            </a:r>
            <a:r>
              <a:rPr lang="uk-UA" sz="2200" b="1" i="1" spc="-5" dirty="0" smtClean="0">
                <a:latin typeface="Carlito"/>
                <a:cs typeface="Carlito"/>
              </a:rPr>
              <a:t> </a:t>
            </a:r>
            <a:r>
              <a:rPr sz="2200" b="1" i="1" spc="-5" dirty="0" err="1" smtClean="0">
                <a:latin typeface="Carlito"/>
                <a:cs typeface="Carlito"/>
              </a:rPr>
              <a:t>стабільністьі</a:t>
            </a:r>
            <a:r>
              <a:rPr sz="2200" b="1" i="1" spc="-30" dirty="0" smtClean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державної</a:t>
            </a:r>
            <a:endParaRPr sz="2200" dirty="0">
              <a:latin typeface="Carlito"/>
              <a:cs typeface="Carlito"/>
            </a:endParaRPr>
          </a:p>
          <a:p>
            <a:pPr marL="291465" marR="281305" indent="411480">
              <a:lnSpc>
                <a:spcPct val="100000"/>
              </a:lnSpc>
              <a:spcBef>
                <a:spcPts val="5"/>
              </a:spcBef>
            </a:pPr>
            <a:r>
              <a:rPr sz="2200" b="1" i="1" spc="-5" dirty="0">
                <a:latin typeface="Carlito"/>
                <a:cs typeface="Carlito"/>
              </a:rPr>
              <a:t>влади, запобігання її узурпації </a:t>
            </a:r>
            <a:r>
              <a:rPr sz="2200" b="1" i="1" dirty="0">
                <a:latin typeface="Carlito"/>
                <a:cs typeface="Carlito"/>
              </a:rPr>
              <a:t>та  </a:t>
            </a:r>
            <a:r>
              <a:rPr sz="2200" b="1" i="1" spc="-5" dirty="0">
                <a:latin typeface="Carlito"/>
                <a:cs typeface="Carlito"/>
              </a:rPr>
              <a:t>можливим зловживанням </a:t>
            </a:r>
            <a:r>
              <a:rPr sz="2200" b="1" i="1" dirty="0">
                <a:latin typeface="Carlito"/>
                <a:cs typeface="Carlito"/>
              </a:rPr>
              <a:t>з </a:t>
            </a:r>
            <a:r>
              <a:rPr sz="2200" b="1" i="1" spc="-5" dirty="0">
                <a:latin typeface="Carlito"/>
                <a:cs typeface="Carlito"/>
              </a:rPr>
              <a:t>боку </a:t>
            </a:r>
            <a:r>
              <a:rPr sz="2200" b="1" i="1" spc="-10" dirty="0">
                <a:latin typeface="Carlito"/>
                <a:cs typeface="Carlito"/>
              </a:rPr>
              <a:t>особи,  </a:t>
            </a:r>
            <a:r>
              <a:rPr sz="2200" b="1" i="1" spc="-15" dirty="0">
                <a:latin typeface="Carlito"/>
                <a:cs typeface="Carlito"/>
              </a:rPr>
              <a:t>яка </a:t>
            </a:r>
            <a:r>
              <a:rPr sz="2200" b="1" i="1" spc="-5" dirty="0">
                <a:latin typeface="Carlito"/>
                <a:cs typeface="Carlito"/>
              </a:rPr>
              <a:t>посідає </a:t>
            </a:r>
            <a:r>
              <a:rPr sz="2200" b="1" i="1" spc="-10" dirty="0">
                <a:latin typeface="Carlito"/>
                <a:cs typeface="Carlito"/>
              </a:rPr>
              <a:t>найвищу </a:t>
            </a:r>
            <a:r>
              <a:rPr sz="2200" b="1" i="1" dirty="0">
                <a:latin typeface="Carlito"/>
                <a:cs typeface="Carlito"/>
              </a:rPr>
              <a:t>у </a:t>
            </a:r>
            <a:r>
              <a:rPr sz="2200" b="1" i="1" spc="-5" dirty="0">
                <a:latin typeface="Carlito"/>
                <a:cs typeface="Carlito"/>
              </a:rPr>
              <a:t>державі</a:t>
            </a:r>
            <a:r>
              <a:rPr sz="2200" b="1" i="1" spc="-5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посаду</a:t>
            </a:r>
            <a:endParaRPr sz="2200" dirty="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3923" y="4102620"/>
            <a:ext cx="2461260" cy="2075814"/>
            <a:chOff x="153923" y="4102620"/>
            <a:chExt cx="2461260" cy="2075814"/>
          </a:xfrm>
        </p:grpSpPr>
        <p:sp>
          <p:nvSpPr>
            <p:cNvPr id="21" name="object 21"/>
            <p:cNvSpPr/>
            <p:nvPr/>
          </p:nvSpPr>
          <p:spPr>
            <a:xfrm>
              <a:off x="185927" y="4102620"/>
              <a:ext cx="2398776" cy="20756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3923" y="4689347"/>
              <a:ext cx="2461260" cy="9494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3171" y="4130039"/>
              <a:ext cx="2308860" cy="19857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3172" y="4130040"/>
            <a:ext cx="2308860" cy="19862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Arial Black"/>
                <a:cs typeface="Arial Black"/>
              </a:rPr>
              <a:t>Сутність</a:t>
            </a:r>
            <a:endParaRPr sz="2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Arial Black"/>
                <a:cs typeface="Arial Black"/>
              </a:rPr>
              <a:t>взаємовідносин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29839" y="4343400"/>
            <a:ext cx="760730" cy="1560830"/>
            <a:chOff x="2529839" y="4343400"/>
            <a:chExt cx="760730" cy="1560830"/>
          </a:xfrm>
        </p:grpSpPr>
        <p:sp>
          <p:nvSpPr>
            <p:cNvPr id="26" name="object 26"/>
            <p:cNvSpPr/>
            <p:nvPr/>
          </p:nvSpPr>
          <p:spPr>
            <a:xfrm>
              <a:off x="2542793" y="4356353"/>
              <a:ext cx="734695" cy="1534795"/>
            </a:xfrm>
            <a:custGeom>
              <a:avLst/>
              <a:gdLst/>
              <a:ahLst/>
              <a:cxnLst/>
              <a:rect l="l" t="t" r="r" b="b"/>
              <a:pathLst>
                <a:path w="734695" h="1534795">
                  <a:moveTo>
                    <a:pt x="367283" y="0"/>
                  </a:moveTo>
                  <a:lnTo>
                    <a:pt x="367283" y="383667"/>
                  </a:lnTo>
                  <a:lnTo>
                    <a:pt x="0" y="383667"/>
                  </a:lnTo>
                  <a:lnTo>
                    <a:pt x="0" y="1151001"/>
                  </a:lnTo>
                  <a:lnTo>
                    <a:pt x="367283" y="1151001"/>
                  </a:lnTo>
                  <a:lnTo>
                    <a:pt x="367283" y="1534668"/>
                  </a:lnTo>
                  <a:lnTo>
                    <a:pt x="734568" y="767334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2793" y="4356353"/>
              <a:ext cx="734695" cy="1534795"/>
            </a:xfrm>
            <a:custGeom>
              <a:avLst/>
              <a:gdLst/>
              <a:ahLst/>
              <a:cxnLst/>
              <a:rect l="l" t="t" r="r" b="b"/>
              <a:pathLst>
                <a:path w="734695" h="1534795">
                  <a:moveTo>
                    <a:pt x="0" y="383667"/>
                  </a:moveTo>
                  <a:lnTo>
                    <a:pt x="367283" y="383667"/>
                  </a:lnTo>
                  <a:lnTo>
                    <a:pt x="367283" y="0"/>
                  </a:lnTo>
                  <a:lnTo>
                    <a:pt x="734568" y="767334"/>
                  </a:lnTo>
                  <a:lnTo>
                    <a:pt x="367283" y="1534668"/>
                  </a:lnTo>
                  <a:lnTo>
                    <a:pt x="367283" y="1151001"/>
                  </a:lnTo>
                  <a:lnTo>
                    <a:pt x="0" y="1151001"/>
                  </a:lnTo>
                  <a:lnTo>
                    <a:pt x="0" y="3836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AutoShape 2" descr="data:image/jpeg;base64,/9j/4AAQSkZJRgABAQAAAQABAAD/2wCEAAkGBwgHBgkIBwgKCgkLDRYPDQwMDRsUFRAWIB0iIiAdHx8kKDQsJCYxJx8fLT0tMTU3Ojo6Iys/RD84QzQ5OjcBCgoKDQwNGg8PGjclHyU3Nzc3Nzc3Nzc3Nzc3Nzc3Nzc3Nzc3Nzc3Nzc3Nzc3Nzc3Nzc3Nzc3Nzc3Nzc3Nzc3N//AABEIAKAAdgMBIgACEQEDEQH/xAAbAAABBQEBAAAAAAAAAAAAAAAEAAIDBQYBB//EAD0QAAIBAwMBBAcGAwcFAAAAAAECAwAEEQUSITEGE0FRIjJhcYGRwSNCUnKhsQcU0RUkNGKy4fAWM4KS8f/EABkBAAIDAQAAAAAAAAAAAAAAAAIEAAEDBf/EACQRAAICAQQCAwEBAQAAAAAAAAABAhEDBBIhMSJREzJBYXEF/9oADAMBAAIRAxEAPwDUiJUte88SmeuetCdwHCnHGOTTtPle40i2lLMVMS43eeBUmGAKDIJomWitt/Tton91duQO8uuPBTTrdRHbFPwNj5Gn3WBJP7UU1yp9sdj0DIh/tF+nSOvLO2Gf+p73PTcP2r1df8ceOojryntSrTdqrxEXLNIFAHnW2n+xlm6BLKMzuqhSx3eHuqeSy7nmWaNAOMZyetW+m2U/dtDp0YkkHEkuPrUT9mdRYse5fcTuLEE8++mt69mSxPspDbrJgLIpI8CCPHND906POHGCQTVrN2f1CBSxiYqOvFAOJIpO7kLBGGDuFRTt9lSxtfgM68Ee+uwqTcN+U/tUsqbCQR+IiuIcXLn/ACHr7q0MxFPsn/ItansfpcMUA1K75eR+7tk8T7az0MX8xJHAejiNT8TW0sZYUEuqykizsFMNrH+J+hP0rDPJ7di/TbCle5lb2uI/tJE8UjAOPDPNKpdP0q41yee6lbYjHO/zPkKVM48+LBBY5PlGM8WTLJzS7N12Xmefs7Z7jkJHtHwJFWyZMqjHVeT5VnuxE+ezxU9Yrhh8OD9a0Tv3UoULncuRRZFU2ioO4plNC+6Of87VJeEZY56w5/WmIndSzoOm796bcnMcbD70JFcjIvJj8OkIP/fP/GOvNtRx/wBW6jJzuDNtx1ycD616Mh/vUftWP615/DZTX/bO4KwytA13seQIdq855PQcCtMHFsHIrpHrfZ+G2tdPgjtIUjUopOByTjqauJG9HAUZIrKXur/2eXjQmMRrncsBlPvwKl7PapfaiX/mH3IqFg5iMbHoRke6ojavRJq6sVf7MEnzrDa/a2z2UhkVRJH6akedWOodprueeaTfHDaQvtZ2hZ8nOMcVRX10moLJE2OejKMA/CrjFp2STTVGXnAIznjY5/aoAdtxL5iMn9KJIwjg9RHJ+wqHav8APTZ6d2QP/WnV0c19k+lDOoR9621QYySPAYrYw2I1prdYPstHtlGzHBlY9cf199ZzToEfUkj9BlMcROOh4rVnU5Y9AklkUWneT9xbow9VRxuP6mlc7kprb2MYq2Pd0R6tq/c7LLTABHDwSo49wpVIyW3Z+CJYkaeeYZaUj1hSo4bdvjj3L37JLdfM6/gV2CfMV/CfB1b5jH0rY2rd4+G6oMc1gOw02zVLiIniSLPxBH9a3UkRMylcAkYODXQ1KrKxTA7xoAmcfz8hHqk8e2hpz9jFjw3r+lduW23EYPXJFRzMNnHhKf1FcfMvM6GP6nY2+3tzxysf1ql7FXIk1DtDErNvjue9xu4KkkHjxxtHzq1hb07Q/wCVf2rzjS9am0XtLdXUQV45JZI5UboVLdfeKvFG0y5S2yTPco4bO5jV5gBgZJBx+opokskilSB0iQRsVBOCw86qFlea2whLLx6v3hQGtNHeQlZ7S4iZBgOqKTjyGDmpH0bV6FosVvc21xCZc7W5KN1BrOa7bWVkzR2zFpSckmptEnFqzwQI+fvFkK1R6tc4lmlkOdoJq0ndFSaUSpvZ8osatuUoxHyoPfm6c+JT6U2e476d3xtDE4XPQbai3fbcfh+lOJUjmze6Vl3oDZ1OPkcxr7uhrW3upWEt1Fpt3btPcRYZSqHaWI8BmsDpt8bGVp9pYiHCj29BWu0ztFZtYi7miQ6ii9305Pt91L5scpTUkm/8N8UkoVZe6hfWtqY3ukAmK7QMZwtdrEXV3NdztNO25z+nspUxj/58dq3t2ZT1flwi37Ly91r1t5OGT5j/AGr0ZpxGVYAsCPDzryrTpe51Kzk/DKv6nFekqSJQpPonNO61VksW0ruFAd9MuYCByxxUEr+g/wCZG+lO1ABYt56o+R7jQ8hysn5Qfka42oXkdLF0Phb/AA3sj/YV5Jf831z5d62fnXqitgR+yJvrXm0ljLdahN6LJD3rbnI46/rR6ZcsDP8AhuezepX9lodhdXiFoJ1bun8SisVz8wf+GtUZtH1WFTI/2i8gBsVoOzOhWOsfw90m12gBLfEcgAyjZIP6jmvO+0egTaPdGKdSkmcKV6P7j4+6jyY6dhYsloh1rULSwlMNid5HGc5rKX0c9zp13cKpKw7S+PAFsfua0Fr2eu7iTNzE9vF19NcM3w8PjTu089po2hvp8MYEl2QMdSQDksf2+NXCH6VknaowWfS+P0pdJRx1H0p7R7WDDJQ9CPdUecyL+WthU459FR5qKM0//uEf5aDdSUV/u4A+NF2J+2PurXEVLosqVM3eiK7TYuTuxRQ69VIIr0yKeSUIyAFWXcT5ZFeYvzGRW50m8LabakZJaFcEdPI1NeumTRvtEeqXkYMSNLhyhyuKrp9YUIQiEnbg5NUupX4l1CV8kANgZ8ugqF5cjFc94oy5Y38kl0HzajNNgNIwHTA44qNm+y60IjA+iKeeB1rRJLoBtvs2egX/AGjvexs+jdmi8clvK8k0qPtcIw3BEPUFjv5HTHtzWQ1DWL+1tTtvbpDNjMfeHk+2tf8Awov47LWdSE74haxMzk9B3bD6MazMdrDrfa2xjcGKK+vXJJOdu9yQP1xRVwBLtF72O1HW5LGabWj31iilldwTJCB1JbHq+w/7VgtZu5NW1Oa7kyAxxGv4VHQV6r/FG4t9F0e00DTsRmcd5Pt67B0B955+FeWd349KFhohhXuyMfKiHtYJ+XXY/wCJeP8A7TXKxoWNdiB9ZvWPUeVVRYyTT2Fkyq4dw4Kjpnz/AHoW0DJOQyspx0IxR7ybMnyoeJZ551MjBEY49I9KuLUWR88Bdpaz3gIgGdvUmlVvb6ZLbIBHcGMkDdyCCfOu0vPWNye1qjWOmVcoqvu1e2N8YezDbG2yDdGrY6HP9DVCvq0TbNKLIwk4jMhcD4Yrs62NwRztM6kyvug5T0myw8qiglJQDy4qe6ABPFBxt6TD21zhsOUkMPbUhf20OrdKduqFBMN+1kZyuf7xbtbH3MVz/po2GQRXNjODgxTRuD5YYGqO55jHsYH9anvrht0MSHG7k+wCiTBkuUWXaXVpNb1y7v5CSJHwg8lHAFVhHmeK4vSoJ33uIVOMjLnyHl8aEMegEjBj6g6f1rtxMII2bqfAeZpBgq5JAAquuJe/uUQZKg5xULJy0kuMEYHVvAn2edcjBgmSYsWkU5BPh7qTxgDrgjy/5xUChRKvAxkE5PhQt0RGkiS41HMss8iQ/cG4nJpVU6jrTyyBbUmKJemOM0qVvM/rSQzeNcPkOhXewXNTTvsGF6VFbyiJGcjLdAKiMjyk946IPADmuvqsjctvo5+CFRsFup8ZJ6Vy7sLvTJ4heoFM8Syx7WzlT9aO01obbUba7lAmET7jEyjDcVfa9qdhq+l9y0UsVzFnuWIBAHgD+1Iycr4GYxi07ZlFfPSnBqhMM0IG5eo+6cipI0d/UG7HkaMAU7fZN7qXrTM55woA/emukhUjY3PsqS3tbuW3aWO0uXjiXdK6QsyxjHViBwOPGoQ68gjjLMeBQsZZQWYZduWpsrhmC5HBycmmvJkdRVWWKWQhSS2fIVJpq/ZmU9WPX2UFK2QecmrS2Xu4QoqLsg9gKFmjU54wfOimoeQ9ajIiucsGI44OK7Sl/wC43hzSrI3RbyZOBnjxqPdk+VK5cqoPnxQ4mA603n4yOxXH9UFo+DxTzIF5fp5edA/zOPVXNJZedx5NZWHQXjvX7ybkeC+AqQTYG1Nqr5CgQ7PklsDyqRNo8cmpZArvSelewdjLOOH+EeozOgzfCYuD95d3d/LA/WvGg3FenDtXY6f/AA3TTXuIzMtrsCBhuZic4x55qNWmRdk912S0K7QNLp0KkjqgKEfFTVRedhNEPMMckf5ZmP7k1U2fbpjGEZZfl1qG+7XXUpKWxEQx1OC1JqGRsbc8aAu0PZmw06EtBdt3oPEUjAlh9KqR+Fs59h+tSTXLzOzyOzu3VmOSaGkY4pqEWlyxaclJ8IkJAHU/GhZnx0Nd35Xk9KGkJLYqMEubS2dreNg8Q3KD6TDNKno0Rj2DbJgDrn2/7UqUlF32MKcKDYtKs54VWe/xIeoRAwHuIP0qvuuzl0kpFpPDcp1U7ih+O4AZ+NNg/k5lMU0Bebb6JViM89ePHFCxLKblY7aVlLZxlzit8s8nyNSfX8Lhix7OERzWN5b5722kGPFRuHzGRTIt0jd2sbbz91RlvlR0l7qVrK8LXLbkYqRuyMiq6eVzcGYORJu3bgcHPnUjJsCcFHonNvcqoMkUqjHOYz08KSLJnlW6DPo1Z2fafagS/gMhAxvjxz7xxWo7HXOm6xqxtIJCJZoWwjrgnHJHyq4yd00C4qrsw7PhGOR086FsYY3O9xknnNcvLR7S8uLZhzBM8Z96sR9KfAxAxRmYZgDlCBTZdpHTJFQOxqPvStXZKJd5Hqktjw8a6WBGRQ5lBOSDmkWHJVqlljpSOtO06Ez3YGMqvJqew0fVdUx/Iadd3Cn78cLFfnjFbHSuzFrYWqDUbfUhdE/aGMIVPsAYA4+NY5MiQcYNlQkZUf4fIPiQaVa9NM0IDCx6xbj8OZAP0lau0o8iNNsjCJaGDX1i9WNZxhsgcHnqeKGjFuuqwGRmjg77cS3JC58ceOK23Z/V1g0/U4riBJ0kiZh3ib1D8AE+XlWXnR9OvSkEK3KOuPtED8jxGBRLNLI/LsYUFFUiG7bT72J51c294udyBcpNjxHkTVI4Oea0GozFrNu90iC0ZmG2ZE2n2jFUbHPiD8KYwrxFsz8qB9pojT7q402+gvbN+7ngcOje36j2Ugtd24rajEI1TUG1PUJ72WJIpJ23siHjdjnHvPPxoIvjpTpIz1FRiNjzwKnJBGQ0zdXTHjxplUQ7uya6p5FNpwNUQ0mn9ptZtLeKO3MbxRKEXMQyAPDIwatbf+IetQetET+WaUfWs9pEpFtImMjfn/nyoxnB6qKwlFX0brLSNFF/E66AxNayZ/Mjf6kzSrMkRn7gpUHxx9Bf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4" descr="data:image/jpeg;base64,/9j/4AAQSkZJRgABAQAAAQABAAD/2wCEAAkGBwgHBgkIBwgKCgkLDRYPDQwMDRsUFRAWIB0iIiAdHx8kKDQsJCYxJx8fLT0tMTU3Ojo6Iys/RD84QzQ5OjcBCgoKDQwNGg8PGjclHyU3Nzc3Nzc3Nzc3Nzc3Nzc3Nzc3Nzc3Nzc3Nzc3Nzc3Nzc3Nzc3Nzc3Nzc3Nzc3Nzc3N//AABEIAKAAdgMBIgACEQEDEQH/xAAbAAABBQEBAAAAAAAAAAAAAAAEAAIDBQYBB//EAD0QAAIBAwMBBAcGAwcFAAAAAAECAwAEEQUSITEGE0FRIjJhcYGRwSNCUnKhsQcU0RUkNGKy4fAWM4KS8f/EABkBAAIDAQAAAAAAAAAAAAAAAAIEAAEDBf/EACQRAAICAQQCAwEBAQAAAAAAAAABAhEDBBIhMSJREzJBYXEF/9oADAMBAAIRAxEAPwDUiJUte88SmeuetCdwHCnHGOTTtPle40i2lLMVMS43eeBUmGAKDIJomWitt/Tton91duQO8uuPBTTrdRHbFPwNj5Gn3WBJP7UU1yp9sdj0DIh/tF+nSOvLO2Gf+p73PTcP2r1df8ceOojryntSrTdqrxEXLNIFAHnW2n+xlm6BLKMzuqhSx3eHuqeSy7nmWaNAOMZyetW+m2U/dtDp0YkkHEkuPrUT9mdRYse5fcTuLEE8++mt69mSxPspDbrJgLIpI8CCPHND906POHGCQTVrN2f1CBSxiYqOvFAOJIpO7kLBGGDuFRTt9lSxtfgM68Ee+uwqTcN+U/tUsqbCQR+IiuIcXLn/ACHr7q0MxFPsn/ItansfpcMUA1K75eR+7tk8T7az0MX8xJHAejiNT8TW0sZYUEuqykizsFMNrH+J+hP0rDPJ7di/TbCle5lb2uI/tJE8UjAOPDPNKpdP0q41yee6lbYjHO/zPkKVM48+LBBY5PlGM8WTLJzS7N12Xmefs7Z7jkJHtHwJFWyZMqjHVeT5VnuxE+ezxU9Yrhh8OD9a0Tv3UoULncuRRZFU2ioO4plNC+6Of87VJeEZY56w5/WmIndSzoOm796bcnMcbD70JFcjIvJj8OkIP/fP/GOvNtRx/wBW6jJzuDNtx1ycD616Mh/vUftWP615/DZTX/bO4KwytA13seQIdq855PQcCtMHFsHIrpHrfZ+G2tdPgjtIUjUopOByTjqauJG9HAUZIrKXur/2eXjQmMRrncsBlPvwKl7PapfaiX/mH3IqFg5iMbHoRke6ojavRJq6sVf7MEnzrDa/a2z2UhkVRJH6akedWOodprueeaTfHDaQvtZ2hZ8nOMcVRX10moLJE2OejKMA/CrjFp2STTVGXnAIznjY5/aoAdtxL5iMn9KJIwjg9RHJ+wqHav8APTZ6d2QP/WnV0c19k+lDOoR9621QYySPAYrYw2I1prdYPstHtlGzHBlY9cf199ZzToEfUkj9BlMcROOh4rVnU5Y9AklkUWneT9xbow9VRxuP6mlc7kprb2MYq2Pd0R6tq/c7LLTABHDwSo49wpVIyW3Z+CJYkaeeYZaUj1hSo4bdvjj3L37JLdfM6/gV2CfMV/CfB1b5jH0rY2rd4+G6oMc1gOw02zVLiIniSLPxBH9a3UkRMylcAkYODXQ1KrKxTA7xoAmcfz8hHqk8e2hpz9jFjw3r+lduW23EYPXJFRzMNnHhKf1FcfMvM6GP6nY2+3tzxysf1ql7FXIk1DtDErNvjue9xu4KkkHjxxtHzq1hb07Q/wCVf2rzjS9am0XtLdXUQV45JZI5UboVLdfeKvFG0y5S2yTPco4bO5jV5gBgZJBx+opokskilSB0iQRsVBOCw86qFlea2whLLx6v3hQGtNHeQlZ7S4iZBgOqKTjyGDmpH0bV6FosVvc21xCZc7W5KN1BrOa7bWVkzR2zFpSckmptEnFqzwQI+fvFkK1R6tc4lmlkOdoJq0ndFSaUSpvZ8osatuUoxHyoPfm6c+JT6U2e476d3xtDE4XPQbai3fbcfh+lOJUjmze6Vl3oDZ1OPkcxr7uhrW3upWEt1Fpt3btPcRYZSqHaWI8BmsDpt8bGVp9pYiHCj29BWu0ztFZtYi7miQ6ii9305Pt91L5scpTUkm/8N8UkoVZe6hfWtqY3ukAmK7QMZwtdrEXV3NdztNO25z+nspUxj/58dq3t2ZT1flwi37Ly91r1t5OGT5j/AGr0ZpxGVYAsCPDzryrTpe51Kzk/DKv6nFekqSJQpPonNO61VksW0ruFAd9MuYCByxxUEr+g/wCZG+lO1ABYt56o+R7jQ8hysn5Qfka42oXkdLF0Phb/AA3sj/YV5Jf831z5d62fnXqitgR+yJvrXm0ljLdahN6LJD3rbnI46/rR6ZcsDP8AhuezepX9lodhdXiFoJ1bun8SisVz8wf+GtUZtH1WFTI/2i8gBsVoOzOhWOsfw90m12gBLfEcgAyjZIP6jmvO+0egTaPdGKdSkmcKV6P7j4+6jyY6dhYsloh1rULSwlMNid5HGc5rKX0c9zp13cKpKw7S+PAFsfua0Fr2eu7iTNzE9vF19NcM3w8PjTu089po2hvp8MYEl2QMdSQDksf2+NXCH6VknaowWfS+P0pdJRx1H0p7R7WDDJQ9CPdUecyL+WthU459FR5qKM0//uEf5aDdSUV/u4A+NF2J+2PurXEVLosqVM3eiK7TYuTuxRQ69VIIr0yKeSUIyAFWXcT5ZFeYvzGRW50m8LabakZJaFcEdPI1NeumTRvtEeqXkYMSNLhyhyuKrp9YUIQiEnbg5NUupX4l1CV8kANgZ8ugqF5cjFc94oy5Y38kl0HzajNNgNIwHTA44qNm+y60IjA+iKeeB1rRJLoBtvs2egX/AGjvexs+jdmi8clvK8k0qPtcIw3BEPUFjv5HTHtzWQ1DWL+1tTtvbpDNjMfeHk+2tf8Awov47LWdSE74haxMzk9B3bD6MazMdrDrfa2xjcGKK+vXJJOdu9yQP1xRVwBLtF72O1HW5LGabWj31iilldwTJCB1JbHq+w/7VgtZu5NW1Oa7kyAxxGv4VHQV6r/FG4t9F0e00DTsRmcd5Pt67B0B955+FeWd349KFhohhXuyMfKiHtYJ+XXY/wCJeP8A7TXKxoWNdiB9ZvWPUeVVRYyTT2Fkyq4dw4Kjpnz/AHoW0DJOQyspx0IxR7ybMnyoeJZ551MjBEY49I9KuLUWR88Bdpaz3gIgGdvUmlVvb6ZLbIBHcGMkDdyCCfOu0vPWNye1qjWOmVcoqvu1e2N8YezDbG2yDdGrY6HP9DVCvq0TbNKLIwk4jMhcD4Yrs62NwRztM6kyvug5T0myw8qiglJQDy4qe6ABPFBxt6TD21zhsOUkMPbUhf20OrdKduqFBMN+1kZyuf7xbtbH3MVz/po2GQRXNjODgxTRuD5YYGqO55jHsYH9anvrht0MSHG7k+wCiTBkuUWXaXVpNb1y7v5CSJHwg8lHAFVhHmeK4vSoJ33uIVOMjLnyHl8aEMegEjBj6g6f1rtxMII2bqfAeZpBgq5JAAquuJe/uUQZKg5xULJy0kuMEYHVvAn2edcjBgmSYsWkU5BPh7qTxgDrgjy/5xUChRKvAxkE5PhQt0RGkiS41HMss8iQ/cG4nJpVU6jrTyyBbUmKJemOM0qVvM/rSQzeNcPkOhXewXNTTvsGF6VFbyiJGcjLdAKiMjyk946IPADmuvqsjctvo5+CFRsFup8ZJ6Vy7sLvTJ4heoFM8Syx7WzlT9aO01obbUba7lAmET7jEyjDcVfa9qdhq+l9y0UsVzFnuWIBAHgD+1Iycr4GYxi07ZlFfPSnBqhMM0IG5eo+6cipI0d/UG7HkaMAU7fZN7qXrTM55woA/emukhUjY3PsqS3tbuW3aWO0uXjiXdK6QsyxjHViBwOPGoQ68gjjLMeBQsZZQWYZduWpsrhmC5HBycmmvJkdRVWWKWQhSS2fIVJpq/ZmU9WPX2UFK2QecmrS2Xu4QoqLsg9gKFmjU54wfOimoeQ9ajIiucsGI44OK7Sl/wC43hzSrI3RbyZOBnjxqPdk+VK5cqoPnxQ4mA603n4yOxXH9UFo+DxTzIF5fp5edA/zOPVXNJZedx5NZWHQXjvX7ybkeC+AqQTYG1Nqr5CgQ7PklsDyqRNo8cmpZArvSelewdjLOOH+EeozOgzfCYuD95d3d/LA/WvGg3FenDtXY6f/AA3TTXuIzMtrsCBhuZic4x55qNWmRdk912S0K7QNLp0KkjqgKEfFTVRedhNEPMMckf5ZmP7k1U2fbpjGEZZfl1qG+7XXUpKWxEQx1OC1JqGRsbc8aAu0PZmw06EtBdt3oPEUjAlh9KqR+Fs59h+tSTXLzOzyOzu3VmOSaGkY4pqEWlyxaclJ8IkJAHU/GhZnx0Nd35Xk9KGkJLYqMEubS2dreNg8Q3KD6TDNKno0Rj2DbJgDrn2/7UqUlF32MKcKDYtKs54VWe/xIeoRAwHuIP0qvuuzl0kpFpPDcp1U7ih+O4AZ+NNg/k5lMU0Bebb6JViM89ePHFCxLKblY7aVlLZxlzit8s8nyNSfX8Lhix7OERzWN5b5722kGPFRuHzGRTIt0jd2sbbz91RlvlR0l7qVrK8LXLbkYqRuyMiq6eVzcGYORJu3bgcHPnUjJsCcFHonNvcqoMkUqjHOYz08KSLJnlW6DPo1Z2fafagS/gMhAxvjxz7xxWo7HXOm6xqxtIJCJZoWwjrgnHJHyq4yd00C4qrsw7PhGOR086FsYY3O9xknnNcvLR7S8uLZhzBM8Z96sR9KfAxAxRmYZgDlCBTZdpHTJFQOxqPvStXZKJd5Hqktjw8a6WBGRQ5lBOSDmkWHJVqlljpSOtO06Ez3YGMqvJqew0fVdUx/Iadd3Cn78cLFfnjFbHSuzFrYWqDUbfUhdE/aGMIVPsAYA4+NY5MiQcYNlQkZUf4fIPiQaVa9NM0IDCx6xbj8OZAP0lau0o8iNNsjCJaGDX1i9WNZxhsgcHnqeKGjFuuqwGRmjg77cS3JC58ceOK23Z/V1g0/U4riBJ0kiZh3ib1D8AE+XlWXnR9OvSkEK3KOuPtED8jxGBRLNLI/LsYUFFUiG7bT72J51c294udyBcpNjxHkTVI4Oea0GozFrNu90iC0ZmG2ZE2n2jFUbHPiD8KYwrxFsz8qB9pojT7q402+gvbN+7ngcOje36j2Ugtd24rajEI1TUG1PUJ72WJIpJ23siHjdjnHvPPxoIvjpTpIz1FRiNjzwKnJBGQ0zdXTHjxplUQ7uya6p5FNpwNUQ0mn9ptZtLeKO3MbxRKEXMQyAPDIwatbf+IetQetET+WaUfWs9pEpFtImMjfn/nyoxnB6qKwlFX0brLSNFF/E66AxNayZ/Mjf6kzSrMkRn7gpUHxx9BfM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6" descr="data:image/jpeg;base64,/9j/4AAQSkZJRgABAQAAAQABAAD/2wCEAAkGBwgHBgkIBwgKCgkLDRYPDQwMDRsUFRAWIB0iIiAdHx8kKDQsJCYxJx8fLT0tMTU3Ojo6Iys/RD84QzQ5OjcBCgoKDQwNGg8PGjclHyU3Nzc3Nzc3Nzc3Nzc3Nzc3Nzc3Nzc3Nzc3Nzc3Nzc3Nzc3Nzc3Nzc3Nzc3Nzc3Nzc3N//AABEIAKAAdgMBIgACEQEDEQH/xAAbAAABBQEBAAAAAAAAAAAAAAAEAAIDBQYBB//EAD0QAAIBAwMBBAcGAwcFAAAAAAECAwAEEQUSITEGE0FRIjJhcYGRwSNCUnKhsQcU0RUkNGKy4fAWM4KS8f/EABkBAAIDAQAAAAAAAAAAAAAAAAIEAAEDBf/EACQRAAICAQQCAwEBAQAAAAAAAAABAhEDBBIhMSJREzJBYXEF/9oADAMBAAIRAxEAPwDUiJUte88SmeuetCdwHCnHGOTTtPle40i2lLMVMS43eeBUmGAKDIJomWitt/Tton91duQO8uuPBTTrdRHbFPwNj5Gn3WBJP7UU1yp9sdj0DIh/tF+nSOvLO2Gf+p73PTcP2r1df8ceOojryntSrTdqrxEXLNIFAHnW2n+xlm6BLKMzuqhSx3eHuqeSy7nmWaNAOMZyetW+m2U/dtDp0YkkHEkuPrUT9mdRYse5fcTuLEE8++mt69mSxPspDbrJgLIpI8CCPHND906POHGCQTVrN2f1CBSxiYqOvFAOJIpO7kLBGGDuFRTt9lSxtfgM68Ee+uwqTcN+U/tUsqbCQR+IiuIcXLn/ACHr7q0MxFPsn/ItansfpcMUA1K75eR+7tk8T7az0MX8xJHAejiNT8TW0sZYUEuqykizsFMNrH+J+hP0rDPJ7di/TbCle5lb2uI/tJE8UjAOPDPNKpdP0q41yee6lbYjHO/zPkKVM48+LBBY5PlGM8WTLJzS7N12Xmefs7Z7jkJHtHwJFWyZMqjHVeT5VnuxE+ezxU9Yrhh8OD9a0Tv3UoULncuRRZFU2ioO4plNC+6Of87VJeEZY56w5/WmIndSzoOm796bcnMcbD70JFcjIvJj8OkIP/fP/GOvNtRx/wBW6jJzuDNtx1ycD616Mh/vUftWP615/DZTX/bO4KwytA13seQIdq855PQcCtMHFsHIrpHrfZ+G2tdPgjtIUjUopOByTjqauJG9HAUZIrKXur/2eXjQmMRrncsBlPvwKl7PapfaiX/mH3IqFg5iMbHoRke6ojavRJq6sVf7MEnzrDa/a2z2UhkVRJH6akedWOodprueeaTfHDaQvtZ2hZ8nOMcVRX10moLJE2OejKMA/CrjFp2STTVGXnAIznjY5/aoAdtxL5iMn9KJIwjg9RHJ+wqHav8APTZ6d2QP/WnV0c19k+lDOoR9621QYySPAYrYw2I1prdYPstHtlGzHBlY9cf199ZzToEfUkj9BlMcROOh4rVnU5Y9AklkUWneT9xbow9VRxuP6mlc7kprb2MYq2Pd0R6tq/c7LLTABHDwSo49wpVIyW3Z+CJYkaeeYZaUj1hSo4bdvjj3L37JLdfM6/gV2CfMV/CfB1b5jH0rY2rd4+G6oMc1gOw02zVLiIniSLPxBH9a3UkRMylcAkYODXQ1KrKxTA7xoAmcfz8hHqk8e2hpz9jFjw3r+lduW23EYPXJFRzMNnHhKf1FcfMvM6GP6nY2+3tzxysf1ql7FXIk1DtDErNvjue9xu4KkkHjxxtHzq1hb07Q/wCVf2rzjS9am0XtLdXUQV45JZI5UboVLdfeKvFG0y5S2yTPco4bO5jV5gBgZJBx+opokskilSB0iQRsVBOCw86qFlea2whLLx6v3hQGtNHeQlZ7S4iZBgOqKTjyGDmpH0bV6FosVvc21xCZc7W5KN1BrOa7bWVkzR2zFpSckmptEnFqzwQI+fvFkK1R6tc4lmlkOdoJq0ndFSaUSpvZ8osatuUoxHyoPfm6c+JT6U2e476d3xtDE4XPQbai3fbcfh+lOJUjmze6Vl3oDZ1OPkcxr7uhrW3upWEt1Fpt3btPcRYZSqHaWI8BmsDpt8bGVp9pYiHCj29BWu0ztFZtYi7miQ6ii9305Pt91L5scpTUkm/8N8UkoVZe6hfWtqY3ukAmK7QMZwtdrEXV3NdztNO25z+nspUxj/58dq3t2ZT1flwi37Ly91r1t5OGT5j/AGr0ZpxGVYAsCPDzryrTpe51Kzk/DKv6nFekqSJQpPonNO61VksW0ruFAd9MuYCByxxUEr+g/wCZG+lO1ABYt56o+R7jQ8hysn5Qfka42oXkdLF0Phb/AA3sj/YV5Jf831z5d62fnXqitgR+yJvrXm0ljLdahN6LJD3rbnI46/rR6ZcsDP8AhuezepX9lodhdXiFoJ1bun8SisVz8wf+GtUZtH1WFTI/2i8gBsVoOzOhWOsfw90m12gBLfEcgAyjZIP6jmvO+0egTaPdGKdSkmcKV6P7j4+6jyY6dhYsloh1rULSwlMNid5HGc5rKX0c9zp13cKpKw7S+PAFsfua0Fr2eu7iTNzE9vF19NcM3w8PjTu089po2hvp8MYEl2QMdSQDksf2+NXCH6VknaowWfS+P0pdJRx1H0p7R7WDDJQ9CPdUecyL+WthU459FR5qKM0//uEf5aDdSUV/u4A+NF2J+2PurXEVLosqVM3eiK7TYuTuxRQ69VIIr0yKeSUIyAFWXcT5ZFeYvzGRW50m8LabakZJaFcEdPI1NeumTRvtEeqXkYMSNLhyhyuKrp9YUIQiEnbg5NUupX4l1CV8kANgZ8ugqF5cjFc94oy5Y38kl0HzajNNgNIwHTA44qNm+y60IjA+iKeeB1rRJLoBtvs2egX/AGjvexs+jdmi8clvK8k0qPtcIw3BEPUFjv5HTHtzWQ1DWL+1tTtvbpDNjMfeHk+2tf8Awov47LWdSE74haxMzk9B3bD6MazMdrDrfa2xjcGKK+vXJJOdu9yQP1xRVwBLtF72O1HW5LGabWj31iilldwTJCB1JbHq+w/7VgtZu5NW1Oa7kyAxxGv4VHQV6r/FG4t9F0e00DTsRmcd5Pt67B0B955+FeWd349KFhohhXuyMfKiHtYJ+XXY/wCJeP8A7TXKxoWNdiB9ZvWPUeVVRYyTT2Fkyq4dw4Kjpnz/AHoW0DJOQyspx0IxR7ybMnyoeJZ551MjBEY49I9KuLUWR88Bdpaz3gIgGdvUmlVvb6ZLbIBHcGMkDdyCCfOu0vPWNye1qjWOmVcoqvu1e2N8YezDbG2yDdGrY6HP9DVCvq0TbNKLIwk4jMhcD4Yrs62NwRztM6kyvug5T0myw8qiglJQDy4qe6ABPFBxt6TD21zhsOUkMPbUhf20OrdKduqFBMN+1kZyuf7xbtbH3MVz/po2GQRXNjODgxTRuD5YYGqO55jHsYH9anvrht0MSHG7k+wCiTBkuUWXaXVpNb1y7v5CSJHwg8lHAFVhHmeK4vSoJ33uIVOMjLnyHl8aEMegEjBj6g6f1rtxMII2bqfAeZpBgq5JAAquuJe/uUQZKg5xULJy0kuMEYHVvAn2edcjBgmSYsWkU5BPh7qTxgDrgjy/5xUChRKvAxkE5PhQt0RGkiS41HMss8iQ/cG4nJpVU6jrTyyBbUmKJemOM0qVvM/rSQzeNcPkOhXewXNTTvsGF6VFbyiJGcjLdAKiMjyk946IPADmuvqsjctvo5+CFRsFup8ZJ6Vy7sLvTJ4heoFM8Syx7WzlT9aO01obbUba7lAmET7jEyjDcVfa9qdhq+l9y0UsVzFnuWIBAHgD+1Iycr4GYxi07ZlFfPSnBqhMM0IG5eo+6cipI0d/UG7HkaMAU7fZN7qXrTM55woA/emukhUjY3PsqS3tbuW3aWO0uXjiXdK6QsyxjHViBwOPGoQ68gjjLMeBQsZZQWYZduWpsrhmC5HBycmmvJkdRVWWKWQhSS2fIVJpq/ZmU9WPX2UFK2QecmrS2Xu4QoqLsg9gKFmjU54wfOimoeQ9ajIiucsGI44OK7Sl/wC43hzSrI3RbyZOBnjxqPdk+VK5cqoPnxQ4mA603n4yOxXH9UFo+DxTzIF5fp5edA/zOPVXNJZedx5NZWHQXjvX7ybkeC+AqQTYG1Nqr5CgQ7PklsDyqRNo8cmpZArvSelewdjLOOH+EeozOgzfCYuD95d3d/LA/WvGg3FenDtXY6f/AA3TTXuIzMtrsCBhuZic4x55qNWmRdk912S0K7QNLp0KkjqgKEfFTVRedhNEPMMckf5ZmP7k1U2fbpjGEZZfl1qG+7XXUpKWxEQx1OC1JqGRsbc8aAu0PZmw06EtBdt3oPEUjAlh9KqR+Fs59h+tSTXLzOzyOzu3VmOSaGkY4pqEWlyxaclJ8IkJAHU/GhZnx0Nd35Xk9KGkJLYqMEubS2dreNg8Q3KD6TDNKno0Rj2DbJgDrn2/7UqUlF32MKcKDYtKs54VWe/xIeoRAwHuIP0qvuuzl0kpFpPDcp1U7ih+O4AZ+NNg/k5lMU0Bebb6JViM89ePHFCxLKblY7aVlLZxlzit8s8nyNSfX8Lhix7OERzWN5b5722kGPFRuHzGRTIt0jd2sbbz91RlvlR0l7qVrK8LXLbkYqRuyMiq6eVzcGYORJu3bgcHPnUjJsCcFHonNvcqoMkUqjHOYz08KSLJnlW6DPo1Z2fafagS/gMhAxvjxz7xxWo7HXOm6xqxtIJCJZoWwjrgnHJHyq4yd00C4qrsw7PhGOR086FsYY3O9xknnNcvLR7S8uLZhzBM8Z96sR9KfAxAxRmYZgDlCBTZdpHTJFQOxqPvStXZKJd5Hqktjw8a6WBGRQ5lBOSDmkWHJVqlljpSOtO06Ez3YGMqvJqew0fVdUx/Iadd3Cn78cLFfnjFbHSuzFrYWqDUbfUhdE/aGMIVPsAYA4+NY5MiQcYNlQkZUf4fIPiQaVa9NM0IDCx6xbj8OZAP0lau0o8iNNsjCJaGDX1i9WNZxhsgcHnqeKGjFuuqwGRmjg77cS3JC58ceOK23Z/V1g0/U4riBJ0kiZh3ib1D8AE+XlWXnR9OvSkEK3KOuPtED8jxGBRLNLI/LsYUFFUiG7bT72J51c294udyBcpNjxHkTVI4Oea0GozFrNu90iC0ZmG2ZE2n2jFUbHPiD8KYwrxFsz8qB9pojT7q402+gvbN+7ngcOje36j2Ugtd24rajEI1TUG1PUJ72WJIpJ23siHjdjnHvPPxoIvjpTpIz1FRiNjzwKnJBGQ0zdXTHjxplUQ7uya6p5FNpwNUQ0mn9ptZtLeKO3MbxRKEXMQyAPDIwatbf+IetQetET+WaUfWs9pEpFtImMjfn/nyoxnB6qKwlFX0brLSNFF/E66AxNayZ/Mjf6kzSrMkRn7gpUHxx9BfM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8" descr="Президент Украины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Volodymyr Zelensky Official portrai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68" y="1110611"/>
            <a:ext cx="2208911" cy="29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163" y="146685"/>
            <a:ext cx="7916037" cy="892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2819" marR="5080" indent="-416559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Повноваження </a:t>
            </a:r>
            <a:r>
              <a:rPr spc="-20" dirty="0"/>
              <a:t>Верховної </a:t>
            </a:r>
            <a:r>
              <a:rPr spc="-10" dirty="0"/>
              <a:t>Ради </a:t>
            </a:r>
            <a:r>
              <a:rPr spc="-20" dirty="0"/>
              <a:t>України </a:t>
            </a:r>
            <a:r>
              <a:rPr spc="-5" dirty="0"/>
              <a:t>у  </a:t>
            </a:r>
            <a:r>
              <a:rPr i="1" spc="-5" dirty="0"/>
              <a:t>відносинах з </a:t>
            </a:r>
            <a:r>
              <a:rPr i="1" spc="-10" dirty="0"/>
              <a:t>Президентом</a:t>
            </a:r>
            <a:r>
              <a:rPr i="1" spc="55" dirty="0"/>
              <a:t> </a:t>
            </a:r>
            <a:r>
              <a:rPr i="1" spc="-20" dirty="0"/>
              <a:t>України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24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500" y="1035557"/>
            <a:ext cx="8936736" cy="5822441"/>
            <a:chOff x="190500" y="1035557"/>
            <a:chExt cx="8936736" cy="5822441"/>
          </a:xfrm>
        </p:grpSpPr>
        <p:sp>
          <p:nvSpPr>
            <p:cNvPr id="5" name="object 5"/>
            <p:cNvSpPr/>
            <p:nvPr/>
          </p:nvSpPr>
          <p:spPr>
            <a:xfrm>
              <a:off x="190500" y="4755013"/>
              <a:ext cx="8936736" cy="21029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8161" y="1035557"/>
              <a:ext cx="5714239" cy="611505"/>
            </a:xfrm>
            <a:custGeom>
              <a:avLst/>
              <a:gdLst/>
              <a:ahLst/>
              <a:cxnLst/>
              <a:rect l="l" t="t" r="r" b="b"/>
              <a:pathLst>
                <a:path w="4680584" h="611505">
                  <a:moveTo>
                    <a:pt x="2340102" y="0"/>
                  </a:moveTo>
                  <a:lnTo>
                    <a:pt x="2262860" y="163"/>
                  </a:lnTo>
                  <a:lnTo>
                    <a:pt x="2186245" y="649"/>
                  </a:lnTo>
                  <a:lnTo>
                    <a:pt x="2110293" y="1454"/>
                  </a:lnTo>
                  <a:lnTo>
                    <a:pt x="2035045" y="2572"/>
                  </a:lnTo>
                  <a:lnTo>
                    <a:pt x="1960537" y="3998"/>
                  </a:lnTo>
                  <a:lnTo>
                    <a:pt x="1886809" y="5727"/>
                  </a:lnTo>
                  <a:lnTo>
                    <a:pt x="1813900" y="7755"/>
                  </a:lnTo>
                  <a:lnTo>
                    <a:pt x="1741848" y="10075"/>
                  </a:lnTo>
                  <a:lnTo>
                    <a:pt x="1670691" y="12683"/>
                  </a:lnTo>
                  <a:lnTo>
                    <a:pt x="1600468" y="15575"/>
                  </a:lnTo>
                  <a:lnTo>
                    <a:pt x="1531217" y="18744"/>
                  </a:lnTo>
                  <a:lnTo>
                    <a:pt x="1462978" y="22187"/>
                  </a:lnTo>
                  <a:lnTo>
                    <a:pt x="1395788" y="25897"/>
                  </a:lnTo>
                  <a:lnTo>
                    <a:pt x="1329687" y="29870"/>
                  </a:lnTo>
                  <a:lnTo>
                    <a:pt x="1264712" y="34101"/>
                  </a:lnTo>
                  <a:lnTo>
                    <a:pt x="1200903" y="38585"/>
                  </a:lnTo>
                  <a:lnTo>
                    <a:pt x="1138297" y="43316"/>
                  </a:lnTo>
                  <a:lnTo>
                    <a:pt x="1076934" y="48291"/>
                  </a:lnTo>
                  <a:lnTo>
                    <a:pt x="1016852" y="53503"/>
                  </a:lnTo>
                  <a:lnTo>
                    <a:pt x="958090" y="58948"/>
                  </a:lnTo>
                  <a:lnTo>
                    <a:pt x="900685" y="64620"/>
                  </a:lnTo>
                  <a:lnTo>
                    <a:pt x="844677" y="70516"/>
                  </a:lnTo>
                  <a:lnTo>
                    <a:pt x="790104" y="76628"/>
                  </a:lnTo>
                  <a:lnTo>
                    <a:pt x="737005" y="82954"/>
                  </a:lnTo>
                  <a:lnTo>
                    <a:pt x="685418" y="89487"/>
                  </a:lnTo>
                  <a:lnTo>
                    <a:pt x="635383" y="96222"/>
                  </a:lnTo>
                  <a:lnTo>
                    <a:pt x="586936" y="103155"/>
                  </a:lnTo>
                  <a:lnTo>
                    <a:pt x="540117" y="110281"/>
                  </a:lnTo>
                  <a:lnTo>
                    <a:pt x="494965" y="117594"/>
                  </a:lnTo>
                  <a:lnTo>
                    <a:pt x="451518" y="125089"/>
                  </a:lnTo>
                  <a:lnTo>
                    <a:pt x="409814" y="132762"/>
                  </a:lnTo>
                  <a:lnTo>
                    <a:pt x="369893" y="140607"/>
                  </a:lnTo>
                  <a:lnTo>
                    <a:pt x="331792" y="148620"/>
                  </a:lnTo>
                  <a:lnTo>
                    <a:pt x="261207" y="165127"/>
                  </a:lnTo>
                  <a:lnTo>
                    <a:pt x="198367" y="182243"/>
                  </a:lnTo>
                  <a:lnTo>
                    <a:pt x="143581" y="199927"/>
                  </a:lnTo>
                  <a:lnTo>
                    <a:pt x="97157" y="218141"/>
                  </a:lnTo>
                  <a:lnTo>
                    <a:pt x="59403" y="236842"/>
                  </a:lnTo>
                  <a:lnTo>
                    <a:pt x="19705" y="265722"/>
                  </a:lnTo>
                  <a:lnTo>
                    <a:pt x="0" y="305562"/>
                  </a:lnTo>
                  <a:lnTo>
                    <a:pt x="1250" y="315649"/>
                  </a:lnTo>
                  <a:lnTo>
                    <a:pt x="30629" y="355132"/>
                  </a:lnTo>
                  <a:lnTo>
                    <a:pt x="77177" y="383690"/>
                  </a:lnTo>
                  <a:lnTo>
                    <a:pt x="119304" y="402153"/>
                  </a:lnTo>
                  <a:lnTo>
                    <a:pt x="169948" y="420107"/>
                  </a:lnTo>
                  <a:lnTo>
                    <a:pt x="228800" y="437512"/>
                  </a:lnTo>
                  <a:lnTo>
                    <a:pt x="295551" y="454328"/>
                  </a:lnTo>
                  <a:lnTo>
                    <a:pt x="369893" y="470516"/>
                  </a:lnTo>
                  <a:lnTo>
                    <a:pt x="409814" y="478361"/>
                  </a:lnTo>
                  <a:lnTo>
                    <a:pt x="451518" y="486034"/>
                  </a:lnTo>
                  <a:lnTo>
                    <a:pt x="494965" y="493529"/>
                  </a:lnTo>
                  <a:lnTo>
                    <a:pt x="540117" y="500842"/>
                  </a:lnTo>
                  <a:lnTo>
                    <a:pt x="586936" y="507968"/>
                  </a:lnTo>
                  <a:lnTo>
                    <a:pt x="635383" y="514901"/>
                  </a:lnTo>
                  <a:lnTo>
                    <a:pt x="685419" y="521636"/>
                  </a:lnTo>
                  <a:lnTo>
                    <a:pt x="737005" y="528169"/>
                  </a:lnTo>
                  <a:lnTo>
                    <a:pt x="790104" y="534495"/>
                  </a:lnTo>
                  <a:lnTo>
                    <a:pt x="844677" y="540607"/>
                  </a:lnTo>
                  <a:lnTo>
                    <a:pt x="900685" y="546503"/>
                  </a:lnTo>
                  <a:lnTo>
                    <a:pt x="958090" y="552175"/>
                  </a:lnTo>
                  <a:lnTo>
                    <a:pt x="1016852" y="557620"/>
                  </a:lnTo>
                  <a:lnTo>
                    <a:pt x="1076934" y="562832"/>
                  </a:lnTo>
                  <a:lnTo>
                    <a:pt x="1138297" y="567807"/>
                  </a:lnTo>
                  <a:lnTo>
                    <a:pt x="1200903" y="572538"/>
                  </a:lnTo>
                  <a:lnTo>
                    <a:pt x="1264712" y="577022"/>
                  </a:lnTo>
                  <a:lnTo>
                    <a:pt x="1329687" y="581253"/>
                  </a:lnTo>
                  <a:lnTo>
                    <a:pt x="1395788" y="585226"/>
                  </a:lnTo>
                  <a:lnTo>
                    <a:pt x="1462978" y="588936"/>
                  </a:lnTo>
                  <a:lnTo>
                    <a:pt x="1531217" y="592379"/>
                  </a:lnTo>
                  <a:lnTo>
                    <a:pt x="1600468" y="595548"/>
                  </a:lnTo>
                  <a:lnTo>
                    <a:pt x="1670691" y="598440"/>
                  </a:lnTo>
                  <a:lnTo>
                    <a:pt x="1741848" y="601048"/>
                  </a:lnTo>
                  <a:lnTo>
                    <a:pt x="1813900" y="603368"/>
                  </a:lnTo>
                  <a:lnTo>
                    <a:pt x="1886809" y="605396"/>
                  </a:lnTo>
                  <a:lnTo>
                    <a:pt x="1960537" y="607125"/>
                  </a:lnTo>
                  <a:lnTo>
                    <a:pt x="2035045" y="608551"/>
                  </a:lnTo>
                  <a:lnTo>
                    <a:pt x="2110293" y="609669"/>
                  </a:lnTo>
                  <a:lnTo>
                    <a:pt x="2186245" y="610474"/>
                  </a:lnTo>
                  <a:lnTo>
                    <a:pt x="2262860" y="610960"/>
                  </a:lnTo>
                  <a:lnTo>
                    <a:pt x="2340102" y="611124"/>
                  </a:lnTo>
                  <a:lnTo>
                    <a:pt x="2417343" y="610960"/>
                  </a:lnTo>
                  <a:lnTo>
                    <a:pt x="2493958" y="610474"/>
                  </a:lnTo>
                  <a:lnTo>
                    <a:pt x="2569910" y="609669"/>
                  </a:lnTo>
                  <a:lnTo>
                    <a:pt x="2645158" y="608551"/>
                  </a:lnTo>
                  <a:lnTo>
                    <a:pt x="2719666" y="607125"/>
                  </a:lnTo>
                  <a:lnTo>
                    <a:pt x="2793394" y="605396"/>
                  </a:lnTo>
                  <a:lnTo>
                    <a:pt x="2866303" y="603368"/>
                  </a:lnTo>
                  <a:lnTo>
                    <a:pt x="2938355" y="601048"/>
                  </a:lnTo>
                  <a:lnTo>
                    <a:pt x="3009512" y="598440"/>
                  </a:lnTo>
                  <a:lnTo>
                    <a:pt x="3079735" y="595548"/>
                  </a:lnTo>
                  <a:lnTo>
                    <a:pt x="3148986" y="592379"/>
                  </a:lnTo>
                  <a:lnTo>
                    <a:pt x="3217225" y="588936"/>
                  </a:lnTo>
                  <a:lnTo>
                    <a:pt x="3284415" y="585226"/>
                  </a:lnTo>
                  <a:lnTo>
                    <a:pt x="3350516" y="581253"/>
                  </a:lnTo>
                  <a:lnTo>
                    <a:pt x="3415491" y="577022"/>
                  </a:lnTo>
                  <a:lnTo>
                    <a:pt x="3479300" y="572538"/>
                  </a:lnTo>
                  <a:lnTo>
                    <a:pt x="3541906" y="567807"/>
                  </a:lnTo>
                  <a:lnTo>
                    <a:pt x="3603269" y="562832"/>
                  </a:lnTo>
                  <a:lnTo>
                    <a:pt x="3663351" y="557620"/>
                  </a:lnTo>
                  <a:lnTo>
                    <a:pt x="3722113" y="552175"/>
                  </a:lnTo>
                  <a:lnTo>
                    <a:pt x="3779518" y="546503"/>
                  </a:lnTo>
                  <a:lnTo>
                    <a:pt x="3835526" y="540607"/>
                  </a:lnTo>
                  <a:lnTo>
                    <a:pt x="3890099" y="534495"/>
                  </a:lnTo>
                  <a:lnTo>
                    <a:pt x="3943198" y="528169"/>
                  </a:lnTo>
                  <a:lnTo>
                    <a:pt x="3994785" y="521636"/>
                  </a:lnTo>
                  <a:lnTo>
                    <a:pt x="4044820" y="514901"/>
                  </a:lnTo>
                  <a:lnTo>
                    <a:pt x="4093267" y="507968"/>
                  </a:lnTo>
                  <a:lnTo>
                    <a:pt x="4140086" y="500842"/>
                  </a:lnTo>
                  <a:lnTo>
                    <a:pt x="4185238" y="493529"/>
                  </a:lnTo>
                  <a:lnTo>
                    <a:pt x="4228685" y="486034"/>
                  </a:lnTo>
                  <a:lnTo>
                    <a:pt x="4270389" y="478361"/>
                  </a:lnTo>
                  <a:lnTo>
                    <a:pt x="4310310" y="470516"/>
                  </a:lnTo>
                  <a:lnTo>
                    <a:pt x="4348411" y="462503"/>
                  </a:lnTo>
                  <a:lnTo>
                    <a:pt x="4418996" y="445996"/>
                  </a:lnTo>
                  <a:lnTo>
                    <a:pt x="4481836" y="428880"/>
                  </a:lnTo>
                  <a:lnTo>
                    <a:pt x="4536622" y="411196"/>
                  </a:lnTo>
                  <a:lnTo>
                    <a:pt x="4583046" y="392982"/>
                  </a:lnTo>
                  <a:lnTo>
                    <a:pt x="4620800" y="374281"/>
                  </a:lnTo>
                  <a:lnTo>
                    <a:pt x="4660498" y="345401"/>
                  </a:lnTo>
                  <a:lnTo>
                    <a:pt x="4680204" y="305562"/>
                  </a:lnTo>
                  <a:lnTo>
                    <a:pt x="4678953" y="295474"/>
                  </a:lnTo>
                  <a:lnTo>
                    <a:pt x="4649574" y="255991"/>
                  </a:lnTo>
                  <a:lnTo>
                    <a:pt x="4603026" y="227433"/>
                  </a:lnTo>
                  <a:lnTo>
                    <a:pt x="4560899" y="208970"/>
                  </a:lnTo>
                  <a:lnTo>
                    <a:pt x="4510255" y="191016"/>
                  </a:lnTo>
                  <a:lnTo>
                    <a:pt x="4451403" y="173611"/>
                  </a:lnTo>
                  <a:lnTo>
                    <a:pt x="4384652" y="156795"/>
                  </a:lnTo>
                  <a:lnTo>
                    <a:pt x="4310310" y="140607"/>
                  </a:lnTo>
                  <a:lnTo>
                    <a:pt x="4270389" y="132762"/>
                  </a:lnTo>
                  <a:lnTo>
                    <a:pt x="4228685" y="125089"/>
                  </a:lnTo>
                  <a:lnTo>
                    <a:pt x="4185238" y="117594"/>
                  </a:lnTo>
                  <a:lnTo>
                    <a:pt x="4140086" y="110281"/>
                  </a:lnTo>
                  <a:lnTo>
                    <a:pt x="4093267" y="103155"/>
                  </a:lnTo>
                  <a:lnTo>
                    <a:pt x="4044820" y="96222"/>
                  </a:lnTo>
                  <a:lnTo>
                    <a:pt x="3994784" y="89487"/>
                  </a:lnTo>
                  <a:lnTo>
                    <a:pt x="3943198" y="82954"/>
                  </a:lnTo>
                  <a:lnTo>
                    <a:pt x="3890099" y="76628"/>
                  </a:lnTo>
                  <a:lnTo>
                    <a:pt x="3835526" y="70516"/>
                  </a:lnTo>
                  <a:lnTo>
                    <a:pt x="3779518" y="64620"/>
                  </a:lnTo>
                  <a:lnTo>
                    <a:pt x="3722113" y="58948"/>
                  </a:lnTo>
                  <a:lnTo>
                    <a:pt x="3663351" y="53503"/>
                  </a:lnTo>
                  <a:lnTo>
                    <a:pt x="3603269" y="48291"/>
                  </a:lnTo>
                  <a:lnTo>
                    <a:pt x="3541906" y="43316"/>
                  </a:lnTo>
                  <a:lnTo>
                    <a:pt x="3479300" y="38585"/>
                  </a:lnTo>
                  <a:lnTo>
                    <a:pt x="3415491" y="34101"/>
                  </a:lnTo>
                  <a:lnTo>
                    <a:pt x="3350516" y="29870"/>
                  </a:lnTo>
                  <a:lnTo>
                    <a:pt x="3284415" y="25897"/>
                  </a:lnTo>
                  <a:lnTo>
                    <a:pt x="3217225" y="22187"/>
                  </a:lnTo>
                  <a:lnTo>
                    <a:pt x="3148986" y="18744"/>
                  </a:lnTo>
                  <a:lnTo>
                    <a:pt x="3079735" y="15575"/>
                  </a:lnTo>
                  <a:lnTo>
                    <a:pt x="3009512" y="12683"/>
                  </a:lnTo>
                  <a:lnTo>
                    <a:pt x="2938355" y="10075"/>
                  </a:lnTo>
                  <a:lnTo>
                    <a:pt x="2866303" y="7755"/>
                  </a:lnTo>
                  <a:lnTo>
                    <a:pt x="2793394" y="5727"/>
                  </a:lnTo>
                  <a:lnTo>
                    <a:pt x="2719666" y="3998"/>
                  </a:lnTo>
                  <a:lnTo>
                    <a:pt x="2645158" y="2572"/>
                  </a:lnTo>
                  <a:lnTo>
                    <a:pt x="2569910" y="1454"/>
                  </a:lnTo>
                  <a:lnTo>
                    <a:pt x="2493958" y="649"/>
                  </a:lnTo>
                  <a:lnTo>
                    <a:pt x="2417343" y="163"/>
                  </a:lnTo>
                  <a:lnTo>
                    <a:pt x="234010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8161" y="1035557"/>
              <a:ext cx="4680585" cy="611505"/>
            </a:xfrm>
            <a:custGeom>
              <a:avLst/>
              <a:gdLst/>
              <a:ahLst/>
              <a:cxnLst/>
              <a:rect l="l" t="t" r="r" b="b"/>
              <a:pathLst>
                <a:path w="4680584" h="611505">
                  <a:moveTo>
                    <a:pt x="0" y="305562"/>
                  </a:moveTo>
                  <a:lnTo>
                    <a:pt x="19705" y="265722"/>
                  </a:lnTo>
                  <a:lnTo>
                    <a:pt x="59403" y="236842"/>
                  </a:lnTo>
                  <a:lnTo>
                    <a:pt x="97157" y="218141"/>
                  </a:lnTo>
                  <a:lnTo>
                    <a:pt x="143581" y="199927"/>
                  </a:lnTo>
                  <a:lnTo>
                    <a:pt x="198367" y="182243"/>
                  </a:lnTo>
                  <a:lnTo>
                    <a:pt x="261207" y="165127"/>
                  </a:lnTo>
                  <a:lnTo>
                    <a:pt x="331792" y="148620"/>
                  </a:lnTo>
                  <a:lnTo>
                    <a:pt x="369893" y="140607"/>
                  </a:lnTo>
                  <a:lnTo>
                    <a:pt x="409814" y="132762"/>
                  </a:lnTo>
                  <a:lnTo>
                    <a:pt x="451518" y="125089"/>
                  </a:lnTo>
                  <a:lnTo>
                    <a:pt x="494965" y="117594"/>
                  </a:lnTo>
                  <a:lnTo>
                    <a:pt x="540117" y="110281"/>
                  </a:lnTo>
                  <a:lnTo>
                    <a:pt x="586936" y="103155"/>
                  </a:lnTo>
                  <a:lnTo>
                    <a:pt x="635383" y="96222"/>
                  </a:lnTo>
                  <a:lnTo>
                    <a:pt x="685418" y="89487"/>
                  </a:lnTo>
                  <a:lnTo>
                    <a:pt x="737005" y="82954"/>
                  </a:lnTo>
                  <a:lnTo>
                    <a:pt x="790104" y="76628"/>
                  </a:lnTo>
                  <a:lnTo>
                    <a:pt x="844677" y="70516"/>
                  </a:lnTo>
                  <a:lnTo>
                    <a:pt x="900685" y="64620"/>
                  </a:lnTo>
                  <a:lnTo>
                    <a:pt x="958090" y="58948"/>
                  </a:lnTo>
                  <a:lnTo>
                    <a:pt x="1016852" y="53503"/>
                  </a:lnTo>
                  <a:lnTo>
                    <a:pt x="1076934" y="48291"/>
                  </a:lnTo>
                  <a:lnTo>
                    <a:pt x="1138297" y="43316"/>
                  </a:lnTo>
                  <a:lnTo>
                    <a:pt x="1200903" y="38585"/>
                  </a:lnTo>
                  <a:lnTo>
                    <a:pt x="1264712" y="34101"/>
                  </a:lnTo>
                  <a:lnTo>
                    <a:pt x="1329687" y="29870"/>
                  </a:lnTo>
                  <a:lnTo>
                    <a:pt x="1395788" y="25897"/>
                  </a:lnTo>
                  <a:lnTo>
                    <a:pt x="1462978" y="22187"/>
                  </a:lnTo>
                  <a:lnTo>
                    <a:pt x="1531217" y="18744"/>
                  </a:lnTo>
                  <a:lnTo>
                    <a:pt x="1600468" y="15575"/>
                  </a:lnTo>
                  <a:lnTo>
                    <a:pt x="1670691" y="12683"/>
                  </a:lnTo>
                  <a:lnTo>
                    <a:pt x="1741848" y="10075"/>
                  </a:lnTo>
                  <a:lnTo>
                    <a:pt x="1813900" y="7755"/>
                  </a:lnTo>
                  <a:lnTo>
                    <a:pt x="1886809" y="5727"/>
                  </a:lnTo>
                  <a:lnTo>
                    <a:pt x="1960537" y="3998"/>
                  </a:lnTo>
                  <a:lnTo>
                    <a:pt x="2035045" y="2572"/>
                  </a:lnTo>
                  <a:lnTo>
                    <a:pt x="2110293" y="1454"/>
                  </a:lnTo>
                  <a:lnTo>
                    <a:pt x="2186245" y="649"/>
                  </a:lnTo>
                  <a:lnTo>
                    <a:pt x="2262860" y="163"/>
                  </a:lnTo>
                  <a:lnTo>
                    <a:pt x="2340102" y="0"/>
                  </a:lnTo>
                  <a:lnTo>
                    <a:pt x="2417343" y="163"/>
                  </a:lnTo>
                  <a:lnTo>
                    <a:pt x="2493958" y="649"/>
                  </a:lnTo>
                  <a:lnTo>
                    <a:pt x="2569910" y="1454"/>
                  </a:lnTo>
                  <a:lnTo>
                    <a:pt x="2645158" y="2572"/>
                  </a:lnTo>
                  <a:lnTo>
                    <a:pt x="2719666" y="3998"/>
                  </a:lnTo>
                  <a:lnTo>
                    <a:pt x="2793394" y="5727"/>
                  </a:lnTo>
                  <a:lnTo>
                    <a:pt x="2866303" y="7755"/>
                  </a:lnTo>
                  <a:lnTo>
                    <a:pt x="2938355" y="10075"/>
                  </a:lnTo>
                  <a:lnTo>
                    <a:pt x="3009512" y="12683"/>
                  </a:lnTo>
                  <a:lnTo>
                    <a:pt x="3079735" y="15575"/>
                  </a:lnTo>
                  <a:lnTo>
                    <a:pt x="3148986" y="18744"/>
                  </a:lnTo>
                  <a:lnTo>
                    <a:pt x="3217225" y="22187"/>
                  </a:lnTo>
                  <a:lnTo>
                    <a:pt x="3284415" y="25897"/>
                  </a:lnTo>
                  <a:lnTo>
                    <a:pt x="3350516" y="29870"/>
                  </a:lnTo>
                  <a:lnTo>
                    <a:pt x="3415491" y="34101"/>
                  </a:lnTo>
                  <a:lnTo>
                    <a:pt x="3479300" y="38585"/>
                  </a:lnTo>
                  <a:lnTo>
                    <a:pt x="3541906" y="43316"/>
                  </a:lnTo>
                  <a:lnTo>
                    <a:pt x="3603269" y="48291"/>
                  </a:lnTo>
                  <a:lnTo>
                    <a:pt x="3663351" y="53503"/>
                  </a:lnTo>
                  <a:lnTo>
                    <a:pt x="3722113" y="58948"/>
                  </a:lnTo>
                  <a:lnTo>
                    <a:pt x="3779518" y="64620"/>
                  </a:lnTo>
                  <a:lnTo>
                    <a:pt x="3835526" y="70516"/>
                  </a:lnTo>
                  <a:lnTo>
                    <a:pt x="3890099" y="76628"/>
                  </a:lnTo>
                  <a:lnTo>
                    <a:pt x="3943198" y="82954"/>
                  </a:lnTo>
                  <a:lnTo>
                    <a:pt x="3994784" y="89487"/>
                  </a:lnTo>
                  <a:lnTo>
                    <a:pt x="4044820" y="96222"/>
                  </a:lnTo>
                  <a:lnTo>
                    <a:pt x="4093267" y="103155"/>
                  </a:lnTo>
                  <a:lnTo>
                    <a:pt x="4140086" y="110281"/>
                  </a:lnTo>
                  <a:lnTo>
                    <a:pt x="4185238" y="117594"/>
                  </a:lnTo>
                  <a:lnTo>
                    <a:pt x="4228685" y="125089"/>
                  </a:lnTo>
                  <a:lnTo>
                    <a:pt x="4270389" y="132762"/>
                  </a:lnTo>
                  <a:lnTo>
                    <a:pt x="4310310" y="140607"/>
                  </a:lnTo>
                  <a:lnTo>
                    <a:pt x="4348411" y="148620"/>
                  </a:lnTo>
                  <a:lnTo>
                    <a:pt x="4418996" y="165127"/>
                  </a:lnTo>
                  <a:lnTo>
                    <a:pt x="4481836" y="182243"/>
                  </a:lnTo>
                  <a:lnTo>
                    <a:pt x="4536622" y="199927"/>
                  </a:lnTo>
                  <a:lnTo>
                    <a:pt x="4583046" y="218141"/>
                  </a:lnTo>
                  <a:lnTo>
                    <a:pt x="4620800" y="236842"/>
                  </a:lnTo>
                  <a:lnTo>
                    <a:pt x="4660498" y="265722"/>
                  </a:lnTo>
                  <a:lnTo>
                    <a:pt x="4680204" y="305562"/>
                  </a:lnTo>
                  <a:lnTo>
                    <a:pt x="4678953" y="315649"/>
                  </a:lnTo>
                  <a:lnTo>
                    <a:pt x="4649574" y="355132"/>
                  </a:lnTo>
                  <a:lnTo>
                    <a:pt x="4603026" y="383690"/>
                  </a:lnTo>
                  <a:lnTo>
                    <a:pt x="4560899" y="402153"/>
                  </a:lnTo>
                  <a:lnTo>
                    <a:pt x="4510255" y="420107"/>
                  </a:lnTo>
                  <a:lnTo>
                    <a:pt x="4451403" y="437512"/>
                  </a:lnTo>
                  <a:lnTo>
                    <a:pt x="4384652" y="454328"/>
                  </a:lnTo>
                  <a:lnTo>
                    <a:pt x="4310310" y="470516"/>
                  </a:lnTo>
                  <a:lnTo>
                    <a:pt x="4270389" y="478361"/>
                  </a:lnTo>
                  <a:lnTo>
                    <a:pt x="4228685" y="486034"/>
                  </a:lnTo>
                  <a:lnTo>
                    <a:pt x="4185238" y="493529"/>
                  </a:lnTo>
                  <a:lnTo>
                    <a:pt x="4140086" y="500842"/>
                  </a:lnTo>
                  <a:lnTo>
                    <a:pt x="4093267" y="507968"/>
                  </a:lnTo>
                  <a:lnTo>
                    <a:pt x="4044820" y="514901"/>
                  </a:lnTo>
                  <a:lnTo>
                    <a:pt x="3994785" y="521636"/>
                  </a:lnTo>
                  <a:lnTo>
                    <a:pt x="3943198" y="528169"/>
                  </a:lnTo>
                  <a:lnTo>
                    <a:pt x="3890099" y="534495"/>
                  </a:lnTo>
                  <a:lnTo>
                    <a:pt x="3835526" y="540607"/>
                  </a:lnTo>
                  <a:lnTo>
                    <a:pt x="3779518" y="546503"/>
                  </a:lnTo>
                  <a:lnTo>
                    <a:pt x="3722113" y="552175"/>
                  </a:lnTo>
                  <a:lnTo>
                    <a:pt x="3663351" y="557620"/>
                  </a:lnTo>
                  <a:lnTo>
                    <a:pt x="3603269" y="562832"/>
                  </a:lnTo>
                  <a:lnTo>
                    <a:pt x="3541906" y="567807"/>
                  </a:lnTo>
                  <a:lnTo>
                    <a:pt x="3479300" y="572538"/>
                  </a:lnTo>
                  <a:lnTo>
                    <a:pt x="3415491" y="577022"/>
                  </a:lnTo>
                  <a:lnTo>
                    <a:pt x="3350516" y="581253"/>
                  </a:lnTo>
                  <a:lnTo>
                    <a:pt x="3284415" y="585226"/>
                  </a:lnTo>
                  <a:lnTo>
                    <a:pt x="3217225" y="588936"/>
                  </a:lnTo>
                  <a:lnTo>
                    <a:pt x="3148986" y="592379"/>
                  </a:lnTo>
                  <a:lnTo>
                    <a:pt x="3079735" y="595548"/>
                  </a:lnTo>
                  <a:lnTo>
                    <a:pt x="3009512" y="598440"/>
                  </a:lnTo>
                  <a:lnTo>
                    <a:pt x="2938355" y="601048"/>
                  </a:lnTo>
                  <a:lnTo>
                    <a:pt x="2866303" y="603368"/>
                  </a:lnTo>
                  <a:lnTo>
                    <a:pt x="2793394" y="605396"/>
                  </a:lnTo>
                  <a:lnTo>
                    <a:pt x="2719666" y="607125"/>
                  </a:lnTo>
                  <a:lnTo>
                    <a:pt x="2645158" y="608551"/>
                  </a:lnTo>
                  <a:lnTo>
                    <a:pt x="2569910" y="609669"/>
                  </a:lnTo>
                  <a:lnTo>
                    <a:pt x="2493958" y="610474"/>
                  </a:lnTo>
                  <a:lnTo>
                    <a:pt x="2417343" y="610960"/>
                  </a:lnTo>
                  <a:lnTo>
                    <a:pt x="2340102" y="611124"/>
                  </a:lnTo>
                  <a:lnTo>
                    <a:pt x="2262860" y="610960"/>
                  </a:lnTo>
                  <a:lnTo>
                    <a:pt x="2186245" y="610474"/>
                  </a:lnTo>
                  <a:lnTo>
                    <a:pt x="2110293" y="609669"/>
                  </a:lnTo>
                  <a:lnTo>
                    <a:pt x="2035045" y="608551"/>
                  </a:lnTo>
                  <a:lnTo>
                    <a:pt x="1960537" y="607125"/>
                  </a:lnTo>
                  <a:lnTo>
                    <a:pt x="1886809" y="605396"/>
                  </a:lnTo>
                  <a:lnTo>
                    <a:pt x="1813900" y="603368"/>
                  </a:lnTo>
                  <a:lnTo>
                    <a:pt x="1741848" y="601048"/>
                  </a:lnTo>
                  <a:lnTo>
                    <a:pt x="1670691" y="598440"/>
                  </a:lnTo>
                  <a:lnTo>
                    <a:pt x="1600468" y="595548"/>
                  </a:lnTo>
                  <a:lnTo>
                    <a:pt x="1531217" y="592379"/>
                  </a:lnTo>
                  <a:lnTo>
                    <a:pt x="1462978" y="588936"/>
                  </a:lnTo>
                  <a:lnTo>
                    <a:pt x="1395788" y="585226"/>
                  </a:lnTo>
                  <a:lnTo>
                    <a:pt x="1329687" y="581253"/>
                  </a:lnTo>
                  <a:lnTo>
                    <a:pt x="1264712" y="577022"/>
                  </a:lnTo>
                  <a:lnTo>
                    <a:pt x="1200903" y="572538"/>
                  </a:lnTo>
                  <a:lnTo>
                    <a:pt x="1138297" y="567807"/>
                  </a:lnTo>
                  <a:lnTo>
                    <a:pt x="1076934" y="562832"/>
                  </a:lnTo>
                  <a:lnTo>
                    <a:pt x="1016852" y="557620"/>
                  </a:lnTo>
                  <a:lnTo>
                    <a:pt x="958090" y="552175"/>
                  </a:lnTo>
                  <a:lnTo>
                    <a:pt x="900685" y="546503"/>
                  </a:lnTo>
                  <a:lnTo>
                    <a:pt x="844677" y="540607"/>
                  </a:lnTo>
                  <a:lnTo>
                    <a:pt x="790104" y="534495"/>
                  </a:lnTo>
                  <a:lnTo>
                    <a:pt x="737005" y="528169"/>
                  </a:lnTo>
                  <a:lnTo>
                    <a:pt x="685419" y="521636"/>
                  </a:lnTo>
                  <a:lnTo>
                    <a:pt x="635383" y="514901"/>
                  </a:lnTo>
                  <a:lnTo>
                    <a:pt x="586936" y="507968"/>
                  </a:lnTo>
                  <a:lnTo>
                    <a:pt x="540117" y="500842"/>
                  </a:lnTo>
                  <a:lnTo>
                    <a:pt x="494965" y="493529"/>
                  </a:lnTo>
                  <a:lnTo>
                    <a:pt x="451518" y="486034"/>
                  </a:lnTo>
                  <a:lnTo>
                    <a:pt x="409814" y="478361"/>
                  </a:lnTo>
                  <a:lnTo>
                    <a:pt x="369893" y="470516"/>
                  </a:lnTo>
                  <a:lnTo>
                    <a:pt x="331792" y="462503"/>
                  </a:lnTo>
                  <a:lnTo>
                    <a:pt x="261207" y="445996"/>
                  </a:lnTo>
                  <a:lnTo>
                    <a:pt x="198367" y="428880"/>
                  </a:lnTo>
                  <a:lnTo>
                    <a:pt x="143581" y="411196"/>
                  </a:lnTo>
                  <a:lnTo>
                    <a:pt x="97157" y="392982"/>
                  </a:lnTo>
                  <a:lnTo>
                    <a:pt x="59403" y="374281"/>
                  </a:lnTo>
                  <a:lnTo>
                    <a:pt x="19705" y="345401"/>
                  </a:lnTo>
                  <a:lnTo>
                    <a:pt x="0" y="30556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97682" y="1138173"/>
            <a:ext cx="317931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solidFill>
                  <a:srgbClr val="FFFFFF"/>
                </a:solidFill>
                <a:latin typeface="Carlito"/>
                <a:cs typeface="Carlito"/>
              </a:rPr>
              <a:t>ВЕРХОВНА</a:t>
            </a:r>
            <a:r>
              <a:rPr sz="2400" b="1" i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35" dirty="0">
                <a:solidFill>
                  <a:srgbClr val="FFFFFF"/>
                </a:solidFill>
                <a:latin typeface="Carlito"/>
                <a:cs typeface="Carlito"/>
              </a:rPr>
              <a:t>РАДА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998" y="1639823"/>
            <a:ext cx="4366895" cy="919480"/>
            <a:chOff x="63998" y="1639823"/>
            <a:chExt cx="4366895" cy="919480"/>
          </a:xfrm>
        </p:grpSpPr>
        <p:sp>
          <p:nvSpPr>
            <p:cNvPr id="10" name="object 10"/>
            <p:cNvSpPr/>
            <p:nvPr/>
          </p:nvSpPr>
          <p:spPr>
            <a:xfrm>
              <a:off x="63998" y="1673220"/>
              <a:ext cx="4366279" cy="7591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7451" y="1639823"/>
              <a:ext cx="4117848" cy="9189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107" y="1691639"/>
              <a:ext cx="4294632" cy="6873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2107" y="1691639"/>
            <a:ext cx="4295140" cy="52322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80670" marR="274955" indent="85090">
              <a:lnSpc>
                <a:spcPct val="100000"/>
              </a:lnSpc>
              <a:spcBef>
                <a:spcPts val="240"/>
              </a:spcBef>
            </a:pPr>
            <a:r>
              <a:rPr sz="1600" b="1" spc="-5" dirty="0">
                <a:latin typeface="Carlito"/>
                <a:cs typeface="Carlito"/>
              </a:rPr>
              <a:t>призначає </a:t>
            </a:r>
            <a:r>
              <a:rPr sz="1600" b="1" dirty="0">
                <a:latin typeface="Carlito"/>
                <a:cs typeface="Carlito"/>
              </a:rPr>
              <a:t>вибори </a:t>
            </a:r>
            <a:r>
              <a:rPr sz="1600" b="1" spc="-5" dirty="0">
                <a:latin typeface="Carlito"/>
                <a:cs typeface="Carlito"/>
              </a:rPr>
              <a:t>Президента </a:t>
            </a:r>
            <a:r>
              <a:rPr sz="1600" b="1" dirty="0">
                <a:latin typeface="Carlito"/>
                <a:cs typeface="Carlito"/>
              </a:rPr>
              <a:t>у  </a:t>
            </a:r>
            <a:r>
              <a:rPr sz="1600" b="1" spc="-10" dirty="0">
                <a:latin typeface="Carlito"/>
                <a:cs typeface="Carlito"/>
              </a:rPr>
              <a:t>передбачені </a:t>
            </a:r>
            <a:r>
              <a:rPr sz="1600" b="1" spc="-5" dirty="0">
                <a:latin typeface="Carlito"/>
                <a:cs typeface="Carlito"/>
              </a:rPr>
              <a:t>Конституцією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строки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765" y="2535948"/>
            <a:ext cx="4349750" cy="1224280"/>
            <a:chOff x="80765" y="2535948"/>
            <a:chExt cx="4349750" cy="1224280"/>
          </a:xfrm>
        </p:grpSpPr>
        <p:sp>
          <p:nvSpPr>
            <p:cNvPr id="15" name="object 15"/>
            <p:cNvSpPr/>
            <p:nvPr/>
          </p:nvSpPr>
          <p:spPr>
            <a:xfrm>
              <a:off x="80765" y="2570946"/>
              <a:ext cx="4349508" cy="983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903" y="2535948"/>
              <a:ext cx="3817620" cy="12237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872" y="2589275"/>
              <a:ext cx="4277868" cy="911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872" y="2589275"/>
              <a:ext cx="4277995" cy="911860"/>
            </a:xfrm>
            <a:custGeom>
              <a:avLst/>
              <a:gdLst/>
              <a:ahLst/>
              <a:cxnLst/>
              <a:rect l="l" t="t" r="r" b="b"/>
              <a:pathLst>
                <a:path w="4277995" h="911860">
                  <a:moveTo>
                    <a:pt x="0" y="911351"/>
                  </a:moveTo>
                  <a:lnTo>
                    <a:pt x="4277868" y="911351"/>
                  </a:lnTo>
                  <a:lnTo>
                    <a:pt x="4277868" y="0"/>
                  </a:lnTo>
                  <a:lnTo>
                    <a:pt x="0" y="0"/>
                  </a:lnTo>
                  <a:lnTo>
                    <a:pt x="0" y="91135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6666" y="2606167"/>
            <a:ext cx="340232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600" b="1" spc="-15" dirty="0">
                <a:latin typeface="Carlito"/>
                <a:cs typeface="Carlito"/>
              </a:rPr>
              <a:t>може </a:t>
            </a:r>
            <a:r>
              <a:rPr sz="1600" b="1" spc="-5" dirty="0">
                <a:latin typeface="Carlito"/>
                <a:cs typeface="Carlito"/>
              </a:rPr>
              <a:t>усунути </a:t>
            </a:r>
            <a:r>
              <a:rPr sz="1600" b="1" spc="-20" dirty="0">
                <a:latin typeface="Carlito"/>
                <a:cs typeface="Carlito"/>
              </a:rPr>
              <a:t>главу </a:t>
            </a:r>
            <a:r>
              <a:rPr sz="1600" b="1" spc="-10" dirty="0">
                <a:latin typeface="Carlito"/>
                <a:cs typeface="Carlito"/>
              </a:rPr>
              <a:t>держави</a:t>
            </a:r>
            <a:r>
              <a:rPr sz="1600" b="1" spc="-6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з  </a:t>
            </a:r>
            <a:r>
              <a:rPr sz="1600" b="1" spc="-5" dirty="0">
                <a:latin typeface="Carlito"/>
                <a:cs typeface="Carlito"/>
              </a:rPr>
              <a:t>посади </a:t>
            </a:r>
            <a:r>
              <a:rPr sz="1600" b="1" dirty="0">
                <a:latin typeface="Carlito"/>
                <a:cs typeface="Carlito"/>
              </a:rPr>
              <a:t>у </a:t>
            </a:r>
            <a:r>
              <a:rPr sz="1600" b="1" spc="-5" dirty="0">
                <a:latin typeface="Carlito"/>
                <a:cs typeface="Carlito"/>
              </a:rPr>
              <a:t>порядку особливої  </a:t>
            </a:r>
            <a:r>
              <a:rPr sz="1600" b="1" spc="-10" dirty="0">
                <a:latin typeface="Carlito"/>
                <a:cs typeface="Carlito"/>
              </a:rPr>
              <a:t>процедури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(імпічменту)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9915" y="3671328"/>
            <a:ext cx="4349750" cy="1224280"/>
            <a:chOff x="89915" y="3671328"/>
            <a:chExt cx="4349750" cy="1224280"/>
          </a:xfrm>
        </p:grpSpPr>
        <p:sp>
          <p:nvSpPr>
            <p:cNvPr id="21" name="object 21"/>
            <p:cNvSpPr/>
            <p:nvPr/>
          </p:nvSpPr>
          <p:spPr>
            <a:xfrm>
              <a:off x="89915" y="3697211"/>
              <a:ext cx="4349496" cy="10165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0792" y="3671328"/>
              <a:ext cx="4047744" cy="12237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159" y="3724655"/>
              <a:ext cx="4259580" cy="9265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159" y="3724655"/>
              <a:ext cx="4259580" cy="927100"/>
            </a:xfrm>
            <a:custGeom>
              <a:avLst/>
              <a:gdLst/>
              <a:ahLst/>
              <a:cxnLst/>
              <a:rect l="l" t="t" r="r" b="b"/>
              <a:pathLst>
                <a:path w="4259580" h="927100">
                  <a:moveTo>
                    <a:pt x="0" y="926591"/>
                  </a:moveTo>
                  <a:lnTo>
                    <a:pt x="4259580" y="926591"/>
                  </a:lnTo>
                  <a:lnTo>
                    <a:pt x="4259580" y="0"/>
                  </a:lnTo>
                  <a:lnTo>
                    <a:pt x="0" y="0"/>
                  </a:lnTo>
                  <a:lnTo>
                    <a:pt x="0" y="92659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3163" y="3741546"/>
            <a:ext cx="368807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rlito"/>
                <a:cs typeface="Carlito"/>
              </a:rPr>
              <a:t>встановлює факт неможливості  виконання Президентом </a:t>
            </a:r>
            <a:r>
              <a:rPr sz="1600" b="1" dirty="0">
                <a:latin typeface="Carlito"/>
                <a:cs typeface="Carlito"/>
              </a:rPr>
              <a:t>своїх  </a:t>
            </a:r>
            <a:r>
              <a:rPr sz="1600" b="1" spc="-10" dirty="0">
                <a:latin typeface="Carlito"/>
                <a:cs typeface="Carlito"/>
              </a:rPr>
              <a:t>повноважень </a:t>
            </a:r>
            <a:r>
              <a:rPr sz="1600" b="1" dirty="0">
                <a:latin typeface="Carlito"/>
                <a:cs typeface="Carlito"/>
              </a:rPr>
              <a:t>за </a:t>
            </a:r>
            <a:r>
              <a:rPr sz="1600" b="1" spc="-5" dirty="0">
                <a:latin typeface="Carlito"/>
                <a:cs typeface="Carlito"/>
              </a:rPr>
              <a:t>станом</a:t>
            </a:r>
            <a:r>
              <a:rPr sz="1600" b="1" spc="-7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здоров'я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627" y="4786896"/>
            <a:ext cx="4368165" cy="1529080"/>
            <a:chOff x="71627" y="4786896"/>
            <a:chExt cx="4368165" cy="1529080"/>
          </a:xfrm>
        </p:grpSpPr>
        <p:sp>
          <p:nvSpPr>
            <p:cNvPr id="27" name="object 27"/>
            <p:cNvSpPr/>
            <p:nvPr/>
          </p:nvSpPr>
          <p:spPr>
            <a:xfrm>
              <a:off x="71627" y="4812779"/>
              <a:ext cx="4367784" cy="14157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4403" y="4786896"/>
              <a:ext cx="4143755" cy="15285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8871" y="4840223"/>
              <a:ext cx="4277868" cy="13258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8871" y="4840223"/>
              <a:ext cx="4277995" cy="1325880"/>
            </a:xfrm>
            <a:custGeom>
              <a:avLst/>
              <a:gdLst/>
              <a:ahLst/>
              <a:cxnLst/>
              <a:rect l="l" t="t" r="r" b="b"/>
              <a:pathLst>
                <a:path w="4277995" h="1325879">
                  <a:moveTo>
                    <a:pt x="0" y="1325880"/>
                  </a:moveTo>
                  <a:lnTo>
                    <a:pt x="4277868" y="1325880"/>
                  </a:lnTo>
                  <a:lnTo>
                    <a:pt x="4277868" y="0"/>
                  </a:lnTo>
                  <a:lnTo>
                    <a:pt x="0" y="0"/>
                  </a:lnTo>
                  <a:lnTo>
                    <a:pt x="0" y="132588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6166" y="4857750"/>
            <a:ext cx="378269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rlito"/>
                <a:cs typeface="Carlito"/>
              </a:rPr>
              <a:t>заслуховує </a:t>
            </a:r>
            <a:r>
              <a:rPr sz="1600" b="1" spc="-5" dirty="0">
                <a:latin typeface="Carlito"/>
                <a:cs typeface="Carlito"/>
              </a:rPr>
              <a:t>щорічні </a:t>
            </a:r>
            <a:r>
              <a:rPr sz="1600" b="1" dirty="0">
                <a:latin typeface="Carlito"/>
                <a:cs typeface="Carlito"/>
              </a:rPr>
              <a:t>та</a:t>
            </a:r>
            <a:r>
              <a:rPr sz="1600" b="1" spc="-8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позачергові  послання </a:t>
            </a:r>
            <a:r>
              <a:rPr sz="1600" b="1" spc="-20" dirty="0">
                <a:latin typeface="Carlito"/>
                <a:cs typeface="Carlito"/>
              </a:rPr>
              <a:t>глави </a:t>
            </a:r>
            <a:r>
              <a:rPr sz="1600" b="1" spc="-10" dirty="0">
                <a:latin typeface="Carlito"/>
                <a:cs typeface="Carlito"/>
              </a:rPr>
              <a:t>держави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про</a:t>
            </a:r>
            <a:endParaRPr sz="1600">
              <a:latin typeface="Carlito"/>
              <a:cs typeface="Carlito"/>
            </a:endParaRPr>
          </a:p>
          <a:p>
            <a:pPr marL="105410" marR="97155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Carlito"/>
                <a:cs typeface="Carlito"/>
              </a:rPr>
              <a:t>внутрішнє і зовнішнє</a:t>
            </a:r>
            <a:r>
              <a:rPr sz="1600" b="1" spc="-14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становище  </a:t>
            </a:r>
            <a:r>
              <a:rPr sz="1600" b="1" spc="-15" dirty="0">
                <a:latin typeface="Carlito"/>
                <a:cs typeface="Carlito"/>
              </a:rPr>
              <a:t>України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602479" y="1621536"/>
            <a:ext cx="4488180" cy="2748280"/>
            <a:chOff x="4602479" y="1621536"/>
            <a:chExt cx="4488180" cy="2748280"/>
          </a:xfrm>
        </p:grpSpPr>
        <p:sp>
          <p:nvSpPr>
            <p:cNvPr id="33" name="object 33"/>
            <p:cNvSpPr/>
            <p:nvPr/>
          </p:nvSpPr>
          <p:spPr>
            <a:xfrm>
              <a:off x="4631435" y="1647444"/>
              <a:ext cx="4375404" cy="25633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02479" y="1621536"/>
              <a:ext cx="4488180" cy="27477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8679" y="1674876"/>
              <a:ext cx="4285487" cy="247345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78679" y="1674876"/>
            <a:ext cx="4285615" cy="199990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179070" marR="170180" algn="ctr">
              <a:lnSpc>
                <a:spcPct val="100000"/>
              </a:lnSpc>
              <a:spcBef>
                <a:spcPts val="234"/>
              </a:spcBef>
            </a:pPr>
            <a:r>
              <a:rPr sz="1600" b="1" spc="-5" dirty="0">
                <a:latin typeface="Carlito"/>
                <a:cs typeface="Carlito"/>
              </a:rPr>
              <a:t>приймає </a:t>
            </a:r>
            <a:r>
              <a:rPr sz="1600" b="1" dirty="0">
                <a:latin typeface="Carlito"/>
                <a:cs typeface="Carlito"/>
              </a:rPr>
              <a:t>рішення </a:t>
            </a:r>
            <a:r>
              <a:rPr sz="1600" b="1" spc="-5" dirty="0">
                <a:latin typeface="Carlito"/>
                <a:cs typeface="Carlito"/>
              </a:rPr>
              <a:t>про</a:t>
            </a:r>
            <a:r>
              <a:rPr sz="1600" b="1" spc="-8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направлення  запиту </a:t>
            </a:r>
            <a:r>
              <a:rPr sz="1600" b="1" spc="-15" dirty="0">
                <a:latin typeface="Carlito"/>
                <a:cs typeface="Carlito"/>
              </a:rPr>
              <a:t>до </a:t>
            </a:r>
            <a:r>
              <a:rPr sz="1600" b="1" spc="-5" dirty="0">
                <a:latin typeface="Carlito"/>
                <a:cs typeface="Carlito"/>
              </a:rPr>
              <a:t>Президента </a:t>
            </a:r>
            <a:r>
              <a:rPr sz="1600" b="1" spc="-15" dirty="0">
                <a:latin typeface="Carlito"/>
                <a:cs typeface="Carlito"/>
              </a:rPr>
              <a:t>України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на</a:t>
            </a:r>
            <a:endParaRPr sz="1600">
              <a:latin typeface="Carlito"/>
              <a:cs typeface="Carlito"/>
            </a:endParaRPr>
          </a:p>
          <a:p>
            <a:pPr marL="120014" marR="109220" algn="ctr">
              <a:lnSpc>
                <a:spcPct val="100000"/>
              </a:lnSpc>
            </a:pPr>
            <a:r>
              <a:rPr sz="1600" b="1" dirty="0">
                <a:latin typeface="Carlito"/>
                <a:cs typeface="Carlito"/>
              </a:rPr>
              <a:t>вимогу </a:t>
            </a:r>
            <a:r>
              <a:rPr sz="1600" b="1" spc="-10" dirty="0">
                <a:latin typeface="Carlito"/>
                <a:cs typeface="Carlito"/>
              </a:rPr>
              <a:t>народного депутата</a:t>
            </a:r>
            <a:r>
              <a:rPr sz="1600" b="1" spc="-8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України,  </a:t>
            </a:r>
            <a:r>
              <a:rPr sz="1600" b="1" spc="-5" dirty="0">
                <a:latin typeface="Carlito"/>
                <a:cs typeface="Carlito"/>
              </a:rPr>
              <a:t>групи </a:t>
            </a:r>
            <a:r>
              <a:rPr sz="1600" b="1" spc="-10" dirty="0">
                <a:latin typeface="Carlito"/>
                <a:cs typeface="Carlito"/>
              </a:rPr>
              <a:t>народних </a:t>
            </a:r>
            <a:r>
              <a:rPr sz="1600" b="1" spc="-5" dirty="0">
                <a:latin typeface="Carlito"/>
                <a:cs typeface="Carlito"/>
              </a:rPr>
              <a:t>депутатів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spc="5" dirty="0">
                <a:latin typeface="Carlito"/>
                <a:cs typeface="Carlito"/>
              </a:rPr>
              <a:t>чи</a:t>
            </a:r>
            <a:endParaRPr sz="1600">
              <a:latin typeface="Carlito"/>
              <a:cs typeface="Carlito"/>
            </a:endParaRPr>
          </a:p>
          <a:p>
            <a:pPr marL="415290" marR="406400" indent="295275">
              <a:lnSpc>
                <a:spcPct val="100000"/>
              </a:lnSpc>
            </a:pPr>
            <a:r>
              <a:rPr sz="1600" b="1" spc="-10" dirty="0">
                <a:latin typeface="Carlito"/>
                <a:cs typeface="Carlito"/>
              </a:rPr>
              <a:t>комітету </a:t>
            </a:r>
            <a:r>
              <a:rPr sz="1600" b="1" spc="-50" dirty="0">
                <a:latin typeface="Carlito"/>
                <a:cs typeface="Carlito"/>
              </a:rPr>
              <a:t>ВРУ, </a:t>
            </a:r>
            <a:r>
              <a:rPr sz="1600" b="1" spc="-5" dirty="0">
                <a:latin typeface="Carlito"/>
                <a:cs typeface="Carlito"/>
              </a:rPr>
              <a:t>попередньо  підтриману </a:t>
            </a:r>
            <a:r>
              <a:rPr sz="1600" b="1" dirty="0">
                <a:latin typeface="Carlito"/>
                <a:cs typeface="Carlito"/>
              </a:rPr>
              <a:t>не менш як</a:t>
            </a:r>
            <a:r>
              <a:rPr sz="1600" b="1" spc="-13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однією  </a:t>
            </a:r>
            <a:r>
              <a:rPr sz="1600" b="1" dirty="0">
                <a:latin typeface="Carlito"/>
                <a:cs typeface="Carlito"/>
              </a:rPr>
              <a:t>третиною від</a:t>
            </a:r>
            <a:r>
              <a:rPr sz="1600" b="1" spc="-8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конституційного</a:t>
            </a:r>
            <a:endParaRPr sz="1600">
              <a:latin typeface="Carlito"/>
              <a:cs typeface="Carlito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rlito"/>
                <a:cs typeface="Carlito"/>
              </a:rPr>
              <a:t>складу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ВРУ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49140" y="4314444"/>
            <a:ext cx="4495800" cy="1914525"/>
            <a:chOff x="4549140" y="4314444"/>
            <a:chExt cx="4495800" cy="1914525"/>
          </a:xfrm>
        </p:grpSpPr>
        <p:sp>
          <p:nvSpPr>
            <p:cNvPr id="38" name="object 38"/>
            <p:cNvSpPr/>
            <p:nvPr/>
          </p:nvSpPr>
          <p:spPr>
            <a:xfrm>
              <a:off x="4588764" y="4340352"/>
              <a:ext cx="4418076" cy="18882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49140" y="4314444"/>
              <a:ext cx="4495800" cy="183337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36008" y="4367784"/>
              <a:ext cx="4328160" cy="179832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36008" y="4367784"/>
              <a:ext cx="4328160" cy="1798320"/>
            </a:xfrm>
            <a:custGeom>
              <a:avLst/>
              <a:gdLst/>
              <a:ahLst/>
              <a:cxnLst/>
              <a:rect l="l" t="t" r="r" b="b"/>
              <a:pathLst>
                <a:path w="4328159" h="1798320">
                  <a:moveTo>
                    <a:pt x="0" y="1798320"/>
                  </a:moveTo>
                  <a:lnTo>
                    <a:pt x="4328160" y="1798320"/>
                  </a:lnTo>
                  <a:lnTo>
                    <a:pt x="4328160" y="0"/>
                  </a:lnTo>
                  <a:lnTo>
                    <a:pt x="0" y="0"/>
                  </a:lnTo>
                  <a:lnTo>
                    <a:pt x="0" y="179832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732401" y="4384675"/>
            <a:ext cx="413639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22987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rlito"/>
                <a:cs typeface="Carlito"/>
              </a:rPr>
              <a:t>бере </a:t>
            </a:r>
            <a:r>
              <a:rPr sz="1600" b="1" dirty="0">
                <a:latin typeface="Carlito"/>
                <a:cs typeface="Carlito"/>
              </a:rPr>
              <a:t>участь у </a:t>
            </a:r>
            <a:r>
              <a:rPr sz="1600" b="1" spc="-5" dirty="0">
                <a:latin typeface="Carlito"/>
                <a:cs typeface="Carlito"/>
              </a:rPr>
              <a:t>процесі</a:t>
            </a:r>
            <a:r>
              <a:rPr sz="1600" b="1" spc="-11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здійснення  Президентом його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кадрових</a:t>
            </a:r>
            <a:endParaRPr sz="160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rlito"/>
                <a:cs typeface="Carlito"/>
              </a:rPr>
              <a:t>повноважень шляхом </a:t>
            </a:r>
            <a:r>
              <a:rPr sz="1600" b="1" spc="-5" dirty="0">
                <a:latin typeface="Carlito"/>
                <a:cs typeface="Carlito"/>
              </a:rPr>
              <a:t>надання </a:t>
            </a:r>
            <a:r>
              <a:rPr sz="1600" b="1" spc="-15" dirty="0">
                <a:latin typeface="Carlito"/>
                <a:cs typeface="Carlito"/>
              </a:rPr>
              <a:t>згоди  </a:t>
            </a:r>
            <a:r>
              <a:rPr sz="1600" b="1" spc="-5" dirty="0">
                <a:latin typeface="Carlito"/>
                <a:cs typeface="Carlito"/>
              </a:rPr>
              <a:t>на </a:t>
            </a:r>
            <a:r>
              <a:rPr sz="1600" b="1" dirty="0">
                <a:latin typeface="Carlito"/>
                <a:cs typeface="Carlito"/>
              </a:rPr>
              <a:t>відповідні </a:t>
            </a:r>
            <a:r>
              <a:rPr sz="1600" b="1" spc="-5" dirty="0">
                <a:latin typeface="Carlito"/>
                <a:cs typeface="Carlito"/>
              </a:rPr>
              <a:t>призначення</a:t>
            </a:r>
            <a:r>
              <a:rPr sz="1600" b="1" spc="-10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або</a:t>
            </a:r>
            <a:endParaRPr sz="160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</a:pPr>
            <a:r>
              <a:rPr sz="1600" b="1" dirty="0">
                <a:latin typeface="Carlito"/>
                <a:cs typeface="Carlito"/>
              </a:rPr>
              <a:t>звільнення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28515" y="1990344"/>
            <a:ext cx="817244" cy="940435"/>
            <a:chOff x="4128515" y="1990344"/>
            <a:chExt cx="817244" cy="940435"/>
          </a:xfrm>
        </p:grpSpPr>
        <p:sp>
          <p:nvSpPr>
            <p:cNvPr id="44" name="object 44"/>
            <p:cNvSpPr/>
            <p:nvPr/>
          </p:nvSpPr>
          <p:spPr>
            <a:xfrm>
              <a:off x="4141469" y="2003298"/>
              <a:ext cx="791210" cy="914400"/>
            </a:xfrm>
            <a:custGeom>
              <a:avLst/>
              <a:gdLst/>
              <a:ahLst/>
              <a:cxnLst/>
              <a:rect l="l" t="t" r="r" b="b"/>
              <a:pathLst>
                <a:path w="791210" h="914400">
                  <a:moveTo>
                    <a:pt x="395477" y="0"/>
                  </a:moveTo>
                  <a:lnTo>
                    <a:pt x="302132" y="349250"/>
                  </a:lnTo>
                  <a:lnTo>
                    <a:pt x="0" y="349250"/>
                  </a:lnTo>
                  <a:lnTo>
                    <a:pt x="244475" y="565150"/>
                  </a:lnTo>
                  <a:lnTo>
                    <a:pt x="151002" y="914400"/>
                  </a:lnTo>
                  <a:lnTo>
                    <a:pt x="395477" y="698500"/>
                  </a:lnTo>
                  <a:lnTo>
                    <a:pt x="639952" y="914400"/>
                  </a:lnTo>
                  <a:lnTo>
                    <a:pt x="546480" y="565150"/>
                  </a:lnTo>
                  <a:lnTo>
                    <a:pt x="790955" y="349250"/>
                  </a:lnTo>
                  <a:lnTo>
                    <a:pt x="488822" y="349250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41469" y="2003298"/>
              <a:ext cx="791210" cy="914400"/>
            </a:xfrm>
            <a:custGeom>
              <a:avLst/>
              <a:gdLst/>
              <a:ahLst/>
              <a:cxnLst/>
              <a:rect l="l" t="t" r="r" b="b"/>
              <a:pathLst>
                <a:path w="791210" h="914400">
                  <a:moveTo>
                    <a:pt x="0" y="349250"/>
                  </a:moveTo>
                  <a:lnTo>
                    <a:pt x="302132" y="349250"/>
                  </a:lnTo>
                  <a:lnTo>
                    <a:pt x="395477" y="0"/>
                  </a:lnTo>
                  <a:lnTo>
                    <a:pt x="488822" y="349250"/>
                  </a:lnTo>
                  <a:lnTo>
                    <a:pt x="790955" y="349250"/>
                  </a:lnTo>
                  <a:lnTo>
                    <a:pt x="546480" y="565150"/>
                  </a:lnTo>
                  <a:lnTo>
                    <a:pt x="639952" y="914400"/>
                  </a:lnTo>
                  <a:lnTo>
                    <a:pt x="395477" y="698500"/>
                  </a:lnTo>
                  <a:lnTo>
                    <a:pt x="151002" y="914400"/>
                  </a:lnTo>
                  <a:lnTo>
                    <a:pt x="244475" y="565150"/>
                  </a:lnTo>
                  <a:lnTo>
                    <a:pt x="0" y="34925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128515" y="4133088"/>
            <a:ext cx="817244" cy="940435"/>
            <a:chOff x="4128515" y="4133088"/>
            <a:chExt cx="817244" cy="940435"/>
          </a:xfrm>
        </p:grpSpPr>
        <p:sp>
          <p:nvSpPr>
            <p:cNvPr id="47" name="object 47"/>
            <p:cNvSpPr/>
            <p:nvPr/>
          </p:nvSpPr>
          <p:spPr>
            <a:xfrm>
              <a:off x="4141469" y="4146042"/>
              <a:ext cx="791210" cy="914400"/>
            </a:xfrm>
            <a:custGeom>
              <a:avLst/>
              <a:gdLst/>
              <a:ahLst/>
              <a:cxnLst/>
              <a:rect l="l" t="t" r="r" b="b"/>
              <a:pathLst>
                <a:path w="791210" h="914400">
                  <a:moveTo>
                    <a:pt x="395477" y="0"/>
                  </a:moveTo>
                  <a:lnTo>
                    <a:pt x="302132" y="349249"/>
                  </a:lnTo>
                  <a:lnTo>
                    <a:pt x="0" y="349249"/>
                  </a:lnTo>
                  <a:lnTo>
                    <a:pt x="244475" y="565149"/>
                  </a:lnTo>
                  <a:lnTo>
                    <a:pt x="151002" y="914399"/>
                  </a:lnTo>
                  <a:lnTo>
                    <a:pt x="395477" y="698499"/>
                  </a:lnTo>
                  <a:lnTo>
                    <a:pt x="639952" y="914399"/>
                  </a:lnTo>
                  <a:lnTo>
                    <a:pt x="546480" y="565149"/>
                  </a:lnTo>
                  <a:lnTo>
                    <a:pt x="790955" y="349249"/>
                  </a:lnTo>
                  <a:lnTo>
                    <a:pt x="488822" y="349249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41469" y="4146042"/>
              <a:ext cx="791210" cy="914400"/>
            </a:xfrm>
            <a:custGeom>
              <a:avLst/>
              <a:gdLst/>
              <a:ahLst/>
              <a:cxnLst/>
              <a:rect l="l" t="t" r="r" b="b"/>
              <a:pathLst>
                <a:path w="791210" h="914400">
                  <a:moveTo>
                    <a:pt x="0" y="349249"/>
                  </a:moveTo>
                  <a:lnTo>
                    <a:pt x="302132" y="349249"/>
                  </a:lnTo>
                  <a:lnTo>
                    <a:pt x="395477" y="0"/>
                  </a:lnTo>
                  <a:lnTo>
                    <a:pt x="488822" y="349249"/>
                  </a:lnTo>
                  <a:lnTo>
                    <a:pt x="790955" y="349249"/>
                  </a:lnTo>
                  <a:lnTo>
                    <a:pt x="546480" y="565149"/>
                  </a:lnTo>
                  <a:lnTo>
                    <a:pt x="639952" y="914399"/>
                  </a:lnTo>
                  <a:lnTo>
                    <a:pt x="395477" y="698499"/>
                  </a:lnTo>
                  <a:lnTo>
                    <a:pt x="151002" y="914399"/>
                  </a:lnTo>
                  <a:lnTo>
                    <a:pt x="244475" y="565149"/>
                  </a:lnTo>
                  <a:lnTo>
                    <a:pt x="0" y="34924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41968"/>
            <a:ext cx="9144000" cy="141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8288" y="899160"/>
            <a:ext cx="5017135" cy="3127375"/>
            <a:chOff x="18288" y="899160"/>
            <a:chExt cx="5017135" cy="3127375"/>
          </a:xfrm>
        </p:grpSpPr>
        <p:sp>
          <p:nvSpPr>
            <p:cNvPr id="6" name="object 6"/>
            <p:cNvSpPr/>
            <p:nvPr/>
          </p:nvSpPr>
          <p:spPr>
            <a:xfrm>
              <a:off x="18288" y="911352"/>
              <a:ext cx="4378452" cy="3095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7502" y="912114"/>
              <a:ext cx="624840" cy="1548765"/>
            </a:xfrm>
            <a:custGeom>
              <a:avLst/>
              <a:gdLst/>
              <a:ahLst/>
              <a:cxnLst/>
              <a:rect l="l" t="t" r="r" b="b"/>
              <a:pathLst>
                <a:path w="624839" h="1548764">
                  <a:moveTo>
                    <a:pt x="624839" y="0"/>
                  </a:moveTo>
                  <a:lnTo>
                    <a:pt x="0" y="0"/>
                  </a:lnTo>
                  <a:lnTo>
                    <a:pt x="0" y="1548384"/>
                  </a:lnTo>
                  <a:lnTo>
                    <a:pt x="624839" y="1548384"/>
                  </a:lnTo>
                  <a:lnTo>
                    <a:pt x="6248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7502" y="912114"/>
              <a:ext cx="624840" cy="1548765"/>
            </a:xfrm>
            <a:custGeom>
              <a:avLst/>
              <a:gdLst/>
              <a:ahLst/>
              <a:cxnLst/>
              <a:rect l="l" t="t" r="r" b="b"/>
              <a:pathLst>
                <a:path w="624839" h="1548764">
                  <a:moveTo>
                    <a:pt x="0" y="1548384"/>
                  </a:moveTo>
                  <a:lnTo>
                    <a:pt x="624839" y="1548384"/>
                  </a:lnTo>
                  <a:lnTo>
                    <a:pt x="624839" y="0"/>
                  </a:lnTo>
                  <a:lnTo>
                    <a:pt x="0" y="0"/>
                  </a:lnTo>
                  <a:lnTo>
                    <a:pt x="0" y="154838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97502" y="2460498"/>
              <a:ext cx="624840" cy="1553210"/>
            </a:xfrm>
            <a:custGeom>
              <a:avLst/>
              <a:gdLst/>
              <a:ahLst/>
              <a:cxnLst/>
              <a:rect l="l" t="t" r="r" b="b"/>
              <a:pathLst>
                <a:path w="624839" h="1553210">
                  <a:moveTo>
                    <a:pt x="624839" y="0"/>
                  </a:moveTo>
                  <a:lnTo>
                    <a:pt x="0" y="0"/>
                  </a:lnTo>
                  <a:lnTo>
                    <a:pt x="0" y="1552956"/>
                  </a:lnTo>
                  <a:lnTo>
                    <a:pt x="624839" y="1552956"/>
                  </a:lnTo>
                  <a:lnTo>
                    <a:pt x="6248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97502" y="2460498"/>
              <a:ext cx="624840" cy="1553210"/>
            </a:xfrm>
            <a:custGeom>
              <a:avLst/>
              <a:gdLst/>
              <a:ahLst/>
              <a:cxnLst/>
              <a:rect l="l" t="t" r="r" b="b"/>
              <a:pathLst>
                <a:path w="624839" h="1553210">
                  <a:moveTo>
                    <a:pt x="0" y="1552956"/>
                  </a:moveTo>
                  <a:lnTo>
                    <a:pt x="624839" y="1552956"/>
                  </a:lnTo>
                  <a:lnTo>
                    <a:pt x="624839" y="0"/>
                  </a:lnTo>
                  <a:lnTo>
                    <a:pt x="0" y="0"/>
                  </a:lnTo>
                  <a:lnTo>
                    <a:pt x="0" y="155295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107435" y="4169664"/>
            <a:ext cx="6036945" cy="2550160"/>
            <a:chOff x="3107435" y="4169664"/>
            <a:chExt cx="6036945" cy="2550160"/>
          </a:xfrm>
        </p:grpSpPr>
        <p:sp>
          <p:nvSpPr>
            <p:cNvPr id="12" name="object 12"/>
            <p:cNvSpPr/>
            <p:nvPr/>
          </p:nvSpPr>
          <p:spPr>
            <a:xfrm>
              <a:off x="3107435" y="4210824"/>
              <a:ext cx="6036564" cy="25054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4491" y="4169664"/>
              <a:ext cx="5911596" cy="25496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4679" y="4238244"/>
              <a:ext cx="5957316" cy="2415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4679" y="4238244"/>
              <a:ext cx="5957570" cy="2415540"/>
            </a:xfrm>
            <a:custGeom>
              <a:avLst/>
              <a:gdLst/>
              <a:ahLst/>
              <a:cxnLst/>
              <a:rect l="l" t="t" r="r" b="b"/>
              <a:pathLst>
                <a:path w="5957570" h="2415540">
                  <a:moveTo>
                    <a:pt x="0" y="2415540"/>
                  </a:moveTo>
                  <a:lnTo>
                    <a:pt x="5957316" y="2415540"/>
                  </a:lnTo>
                  <a:lnTo>
                    <a:pt x="5957316" y="0"/>
                  </a:lnTo>
                  <a:lnTo>
                    <a:pt x="0" y="0"/>
                  </a:lnTo>
                  <a:lnTo>
                    <a:pt x="0" y="241554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87978" y="4252086"/>
            <a:ext cx="5489575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0515" algn="ctr">
              <a:lnSpc>
                <a:spcPct val="100000"/>
              </a:lnSpc>
              <a:spcBef>
                <a:spcPts val="100"/>
              </a:spcBef>
            </a:pPr>
            <a:r>
              <a:rPr sz="2200" b="1" i="1" spc="-10" dirty="0">
                <a:latin typeface="Carlito"/>
                <a:cs typeface="Carlito"/>
              </a:rPr>
              <a:t>ВРУ </a:t>
            </a:r>
            <a:r>
              <a:rPr sz="2200" b="1" i="1" spc="-5" dirty="0">
                <a:latin typeface="Carlito"/>
                <a:cs typeface="Carlito"/>
              </a:rPr>
              <a:t>розглядає Програму діяльності  </a:t>
            </a:r>
            <a:r>
              <a:rPr sz="2200" b="1" i="1" spc="-10" dirty="0">
                <a:latin typeface="Carlito"/>
                <a:cs typeface="Carlito"/>
              </a:rPr>
              <a:t>Кабінету </a:t>
            </a:r>
            <a:r>
              <a:rPr sz="2200" b="1" i="1" spc="-5" dirty="0">
                <a:latin typeface="Carlito"/>
                <a:cs typeface="Carlito"/>
              </a:rPr>
              <a:t>Міністрів </a:t>
            </a:r>
            <a:r>
              <a:rPr sz="2200" b="1" i="1" spc="-15" dirty="0">
                <a:latin typeface="Carlito"/>
                <a:cs typeface="Carlito"/>
              </a:rPr>
              <a:t>України </a:t>
            </a:r>
            <a:r>
              <a:rPr sz="2200" b="1" i="1" dirty="0">
                <a:latin typeface="Carlito"/>
                <a:cs typeface="Carlito"/>
              </a:rPr>
              <a:t>та</a:t>
            </a:r>
            <a:r>
              <a:rPr sz="2200" b="1" i="1" spc="-80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приймає</a:t>
            </a:r>
            <a:endParaRPr sz="2200" dirty="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</a:pPr>
            <a:r>
              <a:rPr sz="2200" b="1" i="1" spc="-5" dirty="0">
                <a:latin typeface="Carlito"/>
                <a:cs typeface="Carlito"/>
              </a:rPr>
              <a:t>рішення </a:t>
            </a:r>
            <a:r>
              <a:rPr sz="2200" b="1" i="1" spc="-10" dirty="0">
                <a:latin typeface="Carlito"/>
                <a:cs typeface="Carlito"/>
              </a:rPr>
              <a:t>щодо </a:t>
            </a:r>
            <a:r>
              <a:rPr sz="2200" b="1" i="1" spc="-5" dirty="0">
                <a:latin typeface="Carlito"/>
                <a:cs typeface="Carlito"/>
              </a:rPr>
              <a:t>її схвалення</a:t>
            </a:r>
            <a:endParaRPr sz="2200" dirty="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</a:pPr>
            <a:r>
              <a:rPr sz="2200" b="1" i="1" spc="-5" dirty="0">
                <a:latin typeface="Carlito"/>
                <a:cs typeface="Carlito"/>
              </a:rPr>
              <a:t>(або</a:t>
            </a:r>
            <a:r>
              <a:rPr sz="2200" b="1" i="1" spc="-1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відхилення)</a:t>
            </a:r>
            <a:endParaRPr sz="2200" dirty="0">
              <a:latin typeface="Carlito"/>
              <a:cs typeface="Carlito"/>
            </a:endParaRPr>
          </a:p>
          <a:p>
            <a:pPr marL="181610" marR="172085" algn="ctr">
              <a:lnSpc>
                <a:spcPct val="100000"/>
              </a:lnSpc>
            </a:pPr>
            <a:r>
              <a:rPr sz="2200" b="1" i="1" spc="-10" dirty="0">
                <a:latin typeface="Carlito"/>
                <a:cs typeface="Carlito"/>
              </a:rPr>
              <a:t>ВРУ </a:t>
            </a:r>
            <a:r>
              <a:rPr sz="2200" b="1" i="1" spc="-5" dirty="0">
                <a:latin typeface="Carlito"/>
                <a:cs typeface="Carlito"/>
              </a:rPr>
              <a:t>здійснює </a:t>
            </a:r>
            <a:r>
              <a:rPr sz="2200" b="1" i="1" spc="-10" dirty="0">
                <a:latin typeface="Carlito"/>
                <a:cs typeface="Carlito"/>
              </a:rPr>
              <a:t>контроль </a:t>
            </a:r>
            <a:r>
              <a:rPr sz="2200" b="1" i="1" dirty="0">
                <a:latin typeface="Carlito"/>
                <a:cs typeface="Carlito"/>
              </a:rPr>
              <a:t>за</a:t>
            </a:r>
            <a:r>
              <a:rPr sz="2200" b="1" i="1" spc="-7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діяльністю  </a:t>
            </a:r>
            <a:r>
              <a:rPr sz="2200" b="1" i="1" spc="-20" dirty="0">
                <a:latin typeface="Carlito"/>
                <a:cs typeface="Carlito"/>
              </a:rPr>
              <a:t>Уряду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1714" cy="1027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66750" y="19252"/>
            <a:ext cx="82137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140" dirty="0">
                <a:solidFill>
                  <a:srgbClr val="D9D9D9"/>
                </a:solidFill>
                <a:latin typeface="Times New Roman"/>
                <a:cs typeface="Times New Roman"/>
              </a:rPr>
              <a:t>Повноваження</a:t>
            </a:r>
            <a:r>
              <a:rPr sz="2400" spc="1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40" dirty="0">
                <a:solidFill>
                  <a:srgbClr val="D9D9D9"/>
                </a:solidFill>
                <a:latin typeface="Times New Roman"/>
                <a:cs typeface="Times New Roman"/>
              </a:rPr>
              <a:t>Верховної</a:t>
            </a:r>
            <a:r>
              <a:rPr sz="240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D9D9D9"/>
                </a:solidFill>
                <a:latin typeface="Times New Roman"/>
                <a:cs typeface="Times New Roman"/>
              </a:rPr>
              <a:t>Ради</a:t>
            </a:r>
            <a:r>
              <a:rPr sz="2400" spc="-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80" dirty="0">
                <a:solidFill>
                  <a:srgbClr val="D9D9D9"/>
                </a:solidFill>
                <a:latin typeface="Times New Roman"/>
                <a:cs typeface="Times New Roman"/>
              </a:rPr>
              <a:t>України</a:t>
            </a:r>
            <a:r>
              <a:rPr sz="2400" spc="-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270" dirty="0">
                <a:solidFill>
                  <a:srgbClr val="D9D9D9"/>
                </a:solidFill>
                <a:latin typeface="Times New Roman"/>
                <a:cs typeface="Times New Roman"/>
              </a:rPr>
              <a:t>у</a:t>
            </a:r>
            <a:r>
              <a:rPr sz="2400" spc="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D9D9D9"/>
                </a:solidFill>
                <a:latin typeface="Times New Roman"/>
                <a:cs typeface="Times New Roman"/>
              </a:rPr>
              <a:t>відносинах</a:t>
            </a:r>
            <a:r>
              <a:rPr sz="2400" spc="-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D9D9D9"/>
                </a:solidFill>
                <a:latin typeface="Times New Roman"/>
                <a:cs typeface="Times New Roman"/>
              </a:rPr>
              <a:t>з</a:t>
            </a:r>
            <a:endParaRPr sz="24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400" spc="55" dirty="0">
                <a:solidFill>
                  <a:srgbClr val="D9D9D9"/>
                </a:solidFill>
                <a:latin typeface="Times New Roman"/>
                <a:cs typeface="Times New Roman"/>
              </a:rPr>
              <a:t>Кабінетом </a:t>
            </a:r>
            <a:r>
              <a:rPr sz="2400" spc="85" dirty="0">
                <a:solidFill>
                  <a:srgbClr val="D9D9D9"/>
                </a:solidFill>
                <a:latin typeface="Times New Roman"/>
                <a:cs typeface="Times New Roman"/>
              </a:rPr>
              <a:t>Міністрів</a:t>
            </a:r>
            <a:r>
              <a:rPr sz="2400" spc="-8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80" dirty="0">
                <a:solidFill>
                  <a:srgbClr val="D9D9D9"/>
                </a:solidFill>
                <a:latin typeface="Times New Roman"/>
                <a:cs typeface="Times New Roman"/>
              </a:rPr>
              <a:t>України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859" y="4210824"/>
            <a:ext cx="2461260" cy="2505710"/>
            <a:chOff x="22859" y="4210824"/>
            <a:chExt cx="2461260" cy="2505710"/>
          </a:xfrm>
        </p:grpSpPr>
        <p:sp>
          <p:nvSpPr>
            <p:cNvPr id="20" name="object 20"/>
            <p:cNvSpPr/>
            <p:nvPr/>
          </p:nvSpPr>
          <p:spPr>
            <a:xfrm>
              <a:off x="54863" y="4210824"/>
              <a:ext cx="2400300" cy="25054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59" y="5010912"/>
              <a:ext cx="2461260" cy="9494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107" y="4238244"/>
              <a:ext cx="2310384" cy="24155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2107" y="4238244"/>
            <a:ext cx="2310765" cy="241554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930"/>
              </a:spcBef>
            </a:pPr>
            <a:r>
              <a:rPr sz="2400" dirty="0">
                <a:latin typeface="Arial Black"/>
                <a:cs typeface="Arial Black"/>
              </a:rPr>
              <a:t>Сутність</a:t>
            </a:r>
            <a:endParaRPr sz="2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Arial Black"/>
                <a:cs typeface="Arial Black"/>
              </a:rPr>
              <a:t>взаємовідносин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400300" y="4354067"/>
            <a:ext cx="962025" cy="2037714"/>
            <a:chOff x="2400300" y="4354067"/>
            <a:chExt cx="962025" cy="2037714"/>
          </a:xfrm>
        </p:grpSpPr>
        <p:sp>
          <p:nvSpPr>
            <p:cNvPr id="25" name="object 25"/>
            <p:cNvSpPr/>
            <p:nvPr/>
          </p:nvSpPr>
          <p:spPr>
            <a:xfrm>
              <a:off x="2413253" y="4367021"/>
              <a:ext cx="935990" cy="2011680"/>
            </a:xfrm>
            <a:custGeom>
              <a:avLst/>
              <a:gdLst/>
              <a:ahLst/>
              <a:cxnLst/>
              <a:rect l="l" t="t" r="r" b="b"/>
              <a:pathLst>
                <a:path w="935989" h="2011679">
                  <a:moveTo>
                    <a:pt x="516254" y="0"/>
                  </a:moveTo>
                  <a:lnTo>
                    <a:pt x="516254" y="502919"/>
                  </a:lnTo>
                  <a:lnTo>
                    <a:pt x="0" y="502919"/>
                  </a:lnTo>
                  <a:lnTo>
                    <a:pt x="0" y="1508759"/>
                  </a:lnTo>
                  <a:lnTo>
                    <a:pt x="516254" y="1508759"/>
                  </a:lnTo>
                  <a:lnTo>
                    <a:pt x="516254" y="2011679"/>
                  </a:lnTo>
                  <a:lnTo>
                    <a:pt x="935735" y="1005839"/>
                  </a:lnTo>
                  <a:lnTo>
                    <a:pt x="516254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13253" y="4367021"/>
              <a:ext cx="935990" cy="2011680"/>
            </a:xfrm>
            <a:custGeom>
              <a:avLst/>
              <a:gdLst/>
              <a:ahLst/>
              <a:cxnLst/>
              <a:rect l="l" t="t" r="r" b="b"/>
              <a:pathLst>
                <a:path w="935989" h="2011679">
                  <a:moveTo>
                    <a:pt x="0" y="502919"/>
                  </a:moveTo>
                  <a:lnTo>
                    <a:pt x="516254" y="502919"/>
                  </a:lnTo>
                  <a:lnTo>
                    <a:pt x="516254" y="0"/>
                  </a:lnTo>
                  <a:lnTo>
                    <a:pt x="935735" y="1005839"/>
                  </a:lnTo>
                  <a:lnTo>
                    <a:pt x="516254" y="2011679"/>
                  </a:lnTo>
                  <a:lnTo>
                    <a:pt x="516254" y="1508759"/>
                  </a:lnTo>
                  <a:lnTo>
                    <a:pt x="0" y="1508759"/>
                  </a:lnTo>
                  <a:lnTo>
                    <a:pt x="0" y="5029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98" name="Picture 2" descr="Назвали главного кандидата на замену Премьер-министра Украины | Днепр Час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r="25748"/>
          <a:stretch/>
        </p:blipFill>
        <p:spPr bwMode="auto">
          <a:xfrm>
            <a:off x="4842617" y="869227"/>
            <a:ext cx="2529078" cy="309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239000" y="1695622"/>
            <a:ext cx="1847087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i="1" spc="-10" dirty="0" err="1">
                <a:latin typeface="Carlito"/>
                <a:cs typeface="Carlito"/>
              </a:rPr>
              <a:t>Прем'єр-міністр</a:t>
            </a:r>
            <a:r>
              <a:rPr lang="ru-RU" b="1" i="1" spc="-10" dirty="0">
                <a:latin typeface="Carlito"/>
                <a:cs typeface="Carlito"/>
              </a:rPr>
              <a:t> </a:t>
            </a:r>
            <a:r>
              <a:rPr lang="ru-RU" b="1" i="1" spc="-10" dirty="0" err="1">
                <a:latin typeface="Carlito"/>
                <a:cs typeface="Carlito"/>
              </a:rPr>
              <a:t>України</a:t>
            </a:r>
            <a:r>
              <a:rPr lang="ru-RU" b="1" i="1" spc="-10" dirty="0">
                <a:latin typeface="Carlito"/>
                <a:cs typeface="Carlito"/>
              </a:rPr>
              <a:t> - </a:t>
            </a:r>
            <a:r>
              <a:rPr lang="vi-VN" b="1" i="1" spc="-10" dirty="0">
                <a:latin typeface="Carlito"/>
                <a:cs typeface="Carlito"/>
              </a:rPr>
              <a:t>Ден́</a:t>
            </a:r>
            <a:r>
              <a:rPr lang="uk-UA" b="1" i="1" spc="-10" dirty="0">
                <a:latin typeface="Carlito"/>
                <a:cs typeface="Carlito"/>
              </a:rPr>
              <a:t>и</a:t>
            </a:r>
            <a:r>
              <a:rPr lang="vi-VN" b="1" i="1" spc="-10" dirty="0">
                <a:latin typeface="Carlito"/>
                <a:cs typeface="Carlito"/>
              </a:rPr>
              <a:t>с Анат</a:t>
            </a:r>
            <a:r>
              <a:rPr lang="uk-UA" b="1" i="1" spc="-10" dirty="0">
                <a:latin typeface="Carlito"/>
                <a:cs typeface="Carlito"/>
              </a:rPr>
              <a:t>о</a:t>
            </a:r>
            <a:r>
              <a:rPr lang="vi-VN" b="1" i="1" spc="-10" dirty="0">
                <a:latin typeface="Carlito"/>
                <a:cs typeface="Carlito"/>
              </a:rPr>
              <a:t>лійович Шмига́ль</a:t>
            </a:r>
            <a:r>
              <a:rPr lang="ru-RU" b="1" i="1" spc="-10" dirty="0">
                <a:latin typeface="Carlito"/>
                <a:cs typeface="Carlito"/>
              </a:rPr>
              <a:t>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4755012"/>
            <a:ext cx="8936736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3547" y="115823"/>
            <a:ext cx="8826500" cy="5543550"/>
            <a:chOff x="193547" y="115823"/>
            <a:chExt cx="8826500" cy="5543550"/>
          </a:xfrm>
        </p:grpSpPr>
        <p:sp>
          <p:nvSpPr>
            <p:cNvPr id="5" name="object 5"/>
            <p:cNvSpPr/>
            <p:nvPr/>
          </p:nvSpPr>
          <p:spPr>
            <a:xfrm>
              <a:off x="324611" y="115823"/>
              <a:ext cx="8567928" cy="4523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547" y="4567427"/>
              <a:ext cx="8826246" cy="10919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7923" y="4651070"/>
            <a:ext cx="84035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6870700" algn="l"/>
              </a:tabLst>
            </a:pPr>
            <a:r>
              <a:rPr sz="2400" b="1" i="1" spc="5" dirty="0">
                <a:solidFill>
                  <a:srgbClr val="D9D9D9"/>
                </a:solidFill>
                <a:latin typeface="Times New Roman"/>
                <a:cs typeface="Times New Roman"/>
              </a:rPr>
              <a:t>Конститу</a:t>
            </a:r>
            <a:r>
              <a:rPr sz="2400" b="1" i="1" spc="-5" dirty="0">
                <a:solidFill>
                  <a:srgbClr val="D9D9D9"/>
                </a:solidFill>
                <a:latin typeface="Times New Roman"/>
                <a:cs typeface="Times New Roman"/>
              </a:rPr>
              <a:t>ц</a:t>
            </a:r>
            <a:r>
              <a:rPr sz="2400" b="1" i="1" spc="190" dirty="0">
                <a:solidFill>
                  <a:srgbClr val="D9D9D9"/>
                </a:solidFill>
                <a:latin typeface="Times New Roman"/>
                <a:cs typeface="Times New Roman"/>
              </a:rPr>
              <a:t>ійні</a:t>
            </a:r>
            <a:r>
              <a:rPr sz="2400" b="1" i="1" spc="-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b="1" i="1" spc="120" dirty="0">
                <a:solidFill>
                  <a:srgbClr val="D9D9D9"/>
                </a:solidFill>
                <a:latin typeface="Times New Roman"/>
                <a:cs typeface="Times New Roman"/>
              </a:rPr>
              <a:t>осн</a:t>
            </a:r>
            <a:r>
              <a:rPr sz="2400" b="1" i="1" spc="114" dirty="0">
                <a:solidFill>
                  <a:srgbClr val="D9D9D9"/>
                </a:solidFill>
                <a:latin typeface="Times New Roman"/>
                <a:cs typeface="Times New Roman"/>
              </a:rPr>
              <a:t>о</a:t>
            </a:r>
            <a:r>
              <a:rPr sz="2400" b="1" i="1" spc="225" dirty="0">
                <a:solidFill>
                  <a:srgbClr val="D9D9D9"/>
                </a:solidFill>
                <a:latin typeface="Times New Roman"/>
                <a:cs typeface="Times New Roman"/>
              </a:rPr>
              <a:t>в</a:t>
            </a:r>
            <a:r>
              <a:rPr sz="2400" b="1" i="1" spc="290" dirty="0">
                <a:solidFill>
                  <a:srgbClr val="D9D9D9"/>
                </a:solidFill>
                <a:latin typeface="Times New Roman"/>
                <a:cs typeface="Times New Roman"/>
              </a:rPr>
              <a:t>и</a:t>
            </a:r>
            <a:r>
              <a:rPr sz="2400" b="1" i="1" spc="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b="1" i="1" spc="195" dirty="0">
                <a:solidFill>
                  <a:srgbClr val="D9D9D9"/>
                </a:solidFill>
                <a:latin typeface="Times New Roman"/>
                <a:cs typeface="Times New Roman"/>
              </a:rPr>
              <a:t>о</a:t>
            </a:r>
            <a:r>
              <a:rPr sz="2400" b="1" i="1" spc="190" dirty="0">
                <a:solidFill>
                  <a:srgbClr val="D9D9D9"/>
                </a:solidFill>
                <a:latin typeface="Times New Roman"/>
                <a:cs typeface="Times New Roman"/>
              </a:rPr>
              <a:t>р</a:t>
            </a:r>
            <a:r>
              <a:rPr sz="2400" b="1" i="1" spc="140" dirty="0">
                <a:solidFill>
                  <a:srgbClr val="D9D9D9"/>
                </a:solidFill>
                <a:latin typeface="Times New Roman"/>
                <a:cs typeface="Times New Roman"/>
              </a:rPr>
              <a:t>ганізаці</a:t>
            </a:r>
            <a:r>
              <a:rPr sz="2400" b="1" i="1" spc="90" dirty="0">
                <a:solidFill>
                  <a:srgbClr val="D9D9D9"/>
                </a:solidFill>
                <a:latin typeface="Times New Roman"/>
                <a:cs typeface="Times New Roman"/>
              </a:rPr>
              <a:t>ї</a:t>
            </a:r>
            <a:r>
              <a:rPr sz="2400" b="1" i="1" spc="-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b="1" i="1" spc="225" dirty="0">
                <a:solidFill>
                  <a:srgbClr val="D9D9D9"/>
                </a:solidFill>
                <a:latin typeface="Times New Roman"/>
                <a:cs typeface="Times New Roman"/>
              </a:rPr>
              <a:t>д</a:t>
            </a:r>
            <a:r>
              <a:rPr sz="2400" b="1" i="1" spc="130" dirty="0">
                <a:solidFill>
                  <a:srgbClr val="D9D9D9"/>
                </a:solidFill>
                <a:latin typeface="Times New Roman"/>
                <a:cs typeface="Times New Roman"/>
              </a:rPr>
              <a:t>і</a:t>
            </a:r>
            <a:r>
              <a:rPr sz="2400" b="1" i="1" spc="204" dirty="0">
                <a:solidFill>
                  <a:srgbClr val="D9D9D9"/>
                </a:solidFill>
                <a:latin typeface="Times New Roman"/>
                <a:cs typeface="Times New Roman"/>
              </a:rPr>
              <a:t>яль</a:t>
            </a:r>
            <a:r>
              <a:rPr sz="2400" b="1" i="1" spc="229" dirty="0">
                <a:solidFill>
                  <a:srgbClr val="D9D9D9"/>
                </a:solidFill>
                <a:latin typeface="Times New Roman"/>
                <a:cs typeface="Times New Roman"/>
              </a:rPr>
              <a:t>н</a:t>
            </a:r>
            <a:r>
              <a:rPr sz="2400" b="1" i="1" spc="-120" dirty="0">
                <a:solidFill>
                  <a:srgbClr val="D9D9D9"/>
                </a:solidFill>
                <a:latin typeface="Times New Roman"/>
                <a:cs typeface="Times New Roman"/>
              </a:rPr>
              <a:t>ост</a:t>
            </a:r>
            <a:r>
              <a:rPr sz="2400" b="1" i="1" spc="-55" dirty="0">
                <a:solidFill>
                  <a:srgbClr val="D9D9D9"/>
                </a:solidFill>
                <a:latin typeface="Times New Roman"/>
                <a:cs typeface="Times New Roman"/>
              </a:rPr>
              <a:t>і</a:t>
            </a:r>
            <a:r>
              <a:rPr sz="2400" b="1" i="1" dirty="0">
                <a:solidFill>
                  <a:srgbClr val="D9D9D9"/>
                </a:solidFill>
                <a:latin typeface="Times New Roman"/>
                <a:cs typeface="Times New Roman"/>
              </a:rPr>
              <a:t>	</a:t>
            </a:r>
            <a:r>
              <a:rPr sz="2400" b="1" i="1" spc="145" dirty="0">
                <a:solidFill>
                  <a:srgbClr val="D9D9D9"/>
                </a:solidFill>
                <a:latin typeface="Times New Roman"/>
                <a:cs typeface="Times New Roman"/>
              </a:rPr>
              <a:t>Верховної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i="1" spc="114" dirty="0">
                <a:solidFill>
                  <a:srgbClr val="D9D9D9"/>
                </a:solidFill>
                <a:latin typeface="Times New Roman"/>
                <a:cs typeface="Times New Roman"/>
              </a:rPr>
              <a:t>Ради</a:t>
            </a:r>
            <a:r>
              <a:rPr sz="2400" b="1" i="1" spc="-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b="1" i="1" spc="180" dirty="0">
                <a:solidFill>
                  <a:srgbClr val="D9D9D9"/>
                </a:solidFill>
                <a:latin typeface="Times New Roman"/>
                <a:cs typeface="Times New Roman"/>
              </a:rPr>
              <a:t>України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871" y="146685"/>
            <a:ext cx="861747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7860" marR="5080" indent="-173672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Конституційні основи </a:t>
            </a:r>
            <a:r>
              <a:rPr spc="-5" dirty="0"/>
              <a:t>організації діяльності  </a:t>
            </a:r>
            <a:r>
              <a:rPr i="1" spc="-15" dirty="0"/>
              <a:t>Верховної </a:t>
            </a:r>
            <a:r>
              <a:rPr i="1" spc="-10" dirty="0"/>
              <a:t>Ради</a:t>
            </a:r>
            <a:r>
              <a:rPr i="1" spc="40" dirty="0"/>
              <a:t> </a:t>
            </a:r>
            <a:r>
              <a:rPr i="1" spc="-15" dirty="0"/>
              <a:t>України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11" y="1275547"/>
            <a:ext cx="9086215" cy="5582920"/>
            <a:chOff x="57911" y="1275547"/>
            <a:chExt cx="9086215" cy="5582920"/>
          </a:xfrm>
        </p:grpSpPr>
        <p:sp>
          <p:nvSpPr>
            <p:cNvPr id="5" name="object 5"/>
            <p:cNvSpPr/>
            <p:nvPr/>
          </p:nvSpPr>
          <p:spPr>
            <a:xfrm>
              <a:off x="57911" y="4755012"/>
              <a:ext cx="9086087" cy="21029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871" y="1275547"/>
              <a:ext cx="4175022" cy="7521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6804" y="1321308"/>
            <a:ext cx="3817620" cy="58349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3038" marR="175895" indent="7938" algn="ctr">
              <a:lnSpc>
                <a:spcPct val="100000"/>
              </a:lnSpc>
              <a:spcBef>
                <a:spcPts val="229"/>
              </a:spcBef>
              <a:tabLst>
                <a:tab pos="173038" algn="l"/>
              </a:tabLst>
            </a:pPr>
            <a:r>
              <a:rPr b="1" i="1" spc="-10" dirty="0">
                <a:latin typeface="Carlito"/>
                <a:cs typeface="Carlito"/>
              </a:rPr>
              <a:t>Верховна </a:t>
            </a:r>
            <a:r>
              <a:rPr b="1" i="1" spc="-5" dirty="0">
                <a:latin typeface="Carlito"/>
                <a:cs typeface="Carlito"/>
              </a:rPr>
              <a:t>Рада </a:t>
            </a:r>
            <a:r>
              <a:rPr b="1" i="1" spc="-10" dirty="0">
                <a:latin typeface="Carlito"/>
                <a:cs typeface="Carlito"/>
              </a:rPr>
              <a:t>України</a:t>
            </a:r>
            <a:r>
              <a:rPr b="1" i="1" spc="-114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працює  </a:t>
            </a:r>
            <a:r>
              <a:rPr b="1" i="1" dirty="0">
                <a:latin typeface="Carlito"/>
                <a:cs typeface="Carlito"/>
              </a:rPr>
              <a:t>сесійно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0623" y="1999488"/>
            <a:ext cx="4033520" cy="1847850"/>
            <a:chOff x="420623" y="1999488"/>
            <a:chExt cx="4033520" cy="1847850"/>
          </a:xfrm>
        </p:grpSpPr>
        <p:sp>
          <p:nvSpPr>
            <p:cNvPr id="9" name="object 9"/>
            <p:cNvSpPr/>
            <p:nvPr/>
          </p:nvSpPr>
          <p:spPr>
            <a:xfrm>
              <a:off x="579119" y="1999488"/>
              <a:ext cx="3874770" cy="1847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623" y="2272284"/>
              <a:ext cx="3866515" cy="1356360"/>
            </a:xfrm>
            <a:custGeom>
              <a:avLst/>
              <a:gdLst/>
              <a:ahLst/>
              <a:cxnLst/>
              <a:rect l="l" t="t" r="r" b="b"/>
              <a:pathLst>
                <a:path w="3866515" h="1356360">
                  <a:moveTo>
                    <a:pt x="3866388" y="0"/>
                  </a:moveTo>
                  <a:lnTo>
                    <a:pt x="0" y="0"/>
                  </a:lnTo>
                  <a:lnTo>
                    <a:pt x="0" y="1356359"/>
                  </a:lnTo>
                  <a:lnTo>
                    <a:pt x="3866388" y="1356359"/>
                  </a:lnTo>
                  <a:lnTo>
                    <a:pt x="3866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3994" y="2288539"/>
            <a:ext cx="3681095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 marR="48895" indent="383540" algn="ctr">
              <a:lnSpc>
                <a:spcPct val="100000"/>
              </a:lnSpc>
              <a:spcBef>
                <a:spcPts val="105"/>
              </a:spcBef>
            </a:pPr>
            <a:r>
              <a:rPr b="1" i="1" dirty="0">
                <a:latin typeface="Carlito"/>
                <a:cs typeface="Carlito"/>
              </a:rPr>
              <a:t>робочий рік </a:t>
            </a:r>
            <a:r>
              <a:rPr b="1" i="1" spc="-5" dirty="0">
                <a:latin typeface="Carlito"/>
                <a:cs typeface="Carlito"/>
              </a:rPr>
              <a:t>парламенту  поділений </a:t>
            </a:r>
            <a:r>
              <a:rPr b="1" i="1" dirty="0">
                <a:latin typeface="Carlito"/>
                <a:cs typeface="Carlito"/>
              </a:rPr>
              <a:t>на </a:t>
            </a:r>
            <a:r>
              <a:rPr b="1" i="1" spc="-5" dirty="0">
                <a:latin typeface="Carlito"/>
                <a:cs typeface="Carlito"/>
              </a:rPr>
              <a:t>два періоди</a:t>
            </a:r>
            <a:r>
              <a:rPr b="1" i="1" spc="-110" dirty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(</a:t>
            </a:r>
            <a:r>
              <a:rPr b="1" i="1" dirty="0" err="1">
                <a:latin typeface="Carlito"/>
                <a:cs typeface="Carlito"/>
              </a:rPr>
              <a:t>сесії</a:t>
            </a:r>
            <a:r>
              <a:rPr b="1" i="1" dirty="0" smtClean="0">
                <a:latin typeface="Carlito"/>
                <a:cs typeface="Carlito"/>
              </a:rPr>
              <a:t>),</a:t>
            </a:r>
            <a:r>
              <a:rPr lang="uk-UA" b="1" i="1" dirty="0" smtClean="0">
                <a:latin typeface="Carlito"/>
                <a:cs typeface="Carlito"/>
              </a:rPr>
              <a:t> </a:t>
            </a:r>
            <a:r>
              <a:rPr b="1" i="1" spc="-10" dirty="0" err="1" smtClean="0">
                <a:latin typeface="Carlito"/>
                <a:cs typeface="Carlito"/>
              </a:rPr>
              <a:t>розмежовані</a:t>
            </a:r>
            <a:r>
              <a:rPr b="1" i="1" spc="-10" dirty="0" smtClean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так </a:t>
            </a:r>
            <a:r>
              <a:rPr b="1" i="1" spc="-5" dirty="0">
                <a:latin typeface="Carlito"/>
                <a:cs typeface="Carlito"/>
              </a:rPr>
              <a:t>званими  "парламентськими</a:t>
            </a:r>
            <a:r>
              <a:rPr b="1" i="1" spc="-80" dirty="0">
                <a:latin typeface="Carlito"/>
                <a:cs typeface="Carlito"/>
              </a:rPr>
              <a:t> </a:t>
            </a:r>
            <a:r>
              <a:rPr b="1" i="1" spc="-10" dirty="0">
                <a:latin typeface="Carlito"/>
                <a:cs typeface="Carlito"/>
              </a:rPr>
              <a:t>канікулами</a:t>
            </a:r>
            <a:r>
              <a:rPr spc="-10" dirty="0">
                <a:latin typeface="Carlito"/>
                <a:cs typeface="Carlito"/>
              </a:rPr>
              <a:t>"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2608" y="3784091"/>
            <a:ext cx="4368546" cy="1448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8827" y="3959352"/>
            <a:ext cx="3732529" cy="86113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845" rIns="0" bIns="0" rtlCol="0">
            <a:spAutoFit/>
          </a:bodyPr>
          <a:lstStyle/>
          <a:p>
            <a:pPr marL="234950" marR="227965" indent="-1270" algn="ctr">
              <a:lnSpc>
                <a:spcPct val="100000"/>
              </a:lnSpc>
              <a:spcBef>
                <a:spcPts val="235"/>
              </a:spcBef>
            </a:pPr>
            <a:r>
              <a:rPr b="1" i="1" spc="-5" dirty="0">
                <a:latin typeface="Carlito"/>
                <a:cs typeface="Carlito"/>
              </a:rPr>
              <a:t>депутати працюють </a:t>
            </a:r>
            <a:r>
              <a:rPr b="1" i="1" dirty="0">
                <a:latin typeface="Carlito"/>
                <a:cs typeface="Carlito"/>
              </a:rPr>
              <a:t>у  </a:t>
            </a:r>
            <a:r>
              <a:rPr b="1" i="1" spc="-5" dirty="0">
                <a:latin typeface="Carlito"/>
                <a:cs typeface="Carlito"/>
              </a:rPr>
              <a:t>парламентських</a:t>
            </a:r>
            <a:r>
              <a:rPr b="1" i="1" spc="-55" dirty="0">
                <a:latin typeface="Carlito"/>
                <a:cs typeface="Carlito"/>
              </a:rPr>
              <a:t> </a:t>
            </a:r>
            <a:r>
              <a:rPr b="1" i="1" spc="-10" dirty="0">
                <a:latin typeface="Carlito"/>
                <a:cs typeface="Carlito"/>
              </a:rPr>
              <a:t>комітетах  </a:t>
            </a:r>
            <a:r>
              <a:rPr b="1" i="1" dirty="0">
                <a:latin typeface="Carlito"/>
                <a:cs typeface="Carlito"/>
              </a:rPr>
              <a:t>та у </a:t>
            </a:r>
            <a:r>
              <a:rPr b="1" i="1" spc="-5" dirty="0">
                <a:latin typeface="Carlito"/>
                <a:cs typeface="Carlito"/>
              </a:rPr>
              <a:t>виборчих</a:t>
            </a:r>
            <a:r>
              <a:rPr b="1" i="1" spc="-70" dirty="0">
                <a:latin typeface="Carlito"/>
                <a:cs typeface="Carlito"/>
              </a:rPr>
              <a:t> </a:t>
            </a:r>
            <a:r>
              <a:rPr b="1" i="1" spc="-10" dirty="0">
                <a:latin typeface="Carlito"/>
                <a:cs typeface="Carlito"/>
              </a:rPr>
              <a:t>округах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84064" y="1104900"/>
            <a:ext cx="3748278" cy="4129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50357" y="1870640"/>
            <a:ext cx="3505200" cy="251927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0" marR="124460" indent="-1905" algn="ctr">
              <a:lnSpc>
                <a:spcPct val="100000"/>
              </a:lnSpc>
              <a:spcBef>
                <a:spcPts val="204"/>
              </a:spcBef>
            </a:pPr>
            <a:r>
              <a:rPr b="1" i="1" spc="-5" dirty="0">
                <a:latin typeface="Carlito"/>
                <a:cs typeface="Carlito"/>
              </a:rPr>
              <a:t>сесії поділяються </a:t>
            </a:r>
            <a:r>
              <a:rPr b="1" i="1" dirty="0">
                <a:latin typeface="Carlito"/>
                <a:cs typeface="Carlito"/>
              </a:rPr>
              <a:t>на  </a:t>
            </a:r>
            <a:r>
              <a:rPr b="1" i="1" spc="-5" dirty="0">
                <a:latin typeface="Carlito"/>
                <a:cs typeface="Carlito"/>
              </a:rPr>
              <a:t>періоди, протягом</a:t>
            </a:r>
            <a:r>
              <a:rPr b="1" i="1" spc="-8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яких  відбуваються пленарні  </a:t>
            </a:r>
            <a:r>
              <a:rPr b="1" i="1" dirty="0">
                <a:latin typeface="Carlito"/>
                <a:cs typeface="Carlito"/>
              </a:rPr>
              <a:t>засідання </a:t>
            </a:r>
            <a:r>
              <a:rPr b="1" i="1" spc="-15" dirty="0">
                <a:latin typeface="Carlito"/>
                <a:cs typeface="Carlito"/>
              </a:rPr>
              <a:t>парламенту,  </a:t>
            </a:r>
            <a:r>
              <a:rPr b="1" i="1" dirty="0">
                <a:latin typeface="Carlito"/>
                <a:cs typeface="Carlito"/>
              </a:rPr>
              <a:t>на </a:t>
            </a:r>
            <a:r>
              <a:rPr b="1" i="1" spc="-5" dirty="0">
                <a:latin typeface="Carlito"/>
                <a:cs typeface="Carlito"/>
              </a:rPr>
              <a:t>яких </a:t>
            </a:r>
            <a:r>
              <a:rPr b="1" i="1" spc="-15" dirty="0">
                <a:latin typeface="Carlito"/>
                <a:cs typeface="Carlito"/>
              </a:rPr>
              <a:t>Верховна </a:t>
            </a:r>
            <a:r>
              <a:rPr b="1" i="1" spc="-5" dirty="0">
                <a:latin typeface="Carlito"/>
                <a:cs typeface="Carlito"/>
              </a:rPr>
              <a:t>Рада  </a:t>
            </a:r>
            <a:r>
              <a:rPr b="1" i="1" spc="-15" dirty="0">
                <a:latin typeface="Carlito"/>
                <a:cs typeface="Carlito"/>
              </a:rPr>
              <a:t>України</a:t>
            </a:r>
            <a:r>
              <a:rPr b="1" i="1" spc="-4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обговорює</a:t>
            </a:r>
            <a:endParaRPr dirty="0">
              <a:latin typeface="Carlito"/>
              <a:cs typeface="Carlito"/>
            </a:endParaRPr>
          </a:p>
          <a:p>
            <a:pPr marL="145415" marR="136525" algn="ctr">
              <a:lnSpc>
                <a:spcPct val="100000"/>
              </a:lnSpc>
              <a:spcBef>
                <a:spcPts val="5"/>
              </a:spcBef>
            </a:pPr>
            <a:r>
              <a:rPr b="1" i="1" dirty="0">
                <a:latin typeface="Carlito"/>
                <a:cs typeface="Carlito"/>
              </a:rPr>
              <a:t>різноманітні </a:t>
            </a:r>
            <a:r>
              <a:rPr b="1" i="1" spc="-5" dirty="0">
                <a:latin typeface="Carlito"/>
                <a:cs typeface="Carlito"/>
              </a:rPr>
              <a:t>питання</a:t>
            </a:r>
            <a:r>
              <a:rPr b="1" i="1" spc="-114" dirty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і  </a:t>
            </a:r>
            <a:r>
              <a:rPr b="1" i="1" spc="-5" dirty="0">
                <a:latin typeface="Carlito"/>
                <a:cs typeface="Carlito"/>
              </a:rPr>
              <a:t>приймає</a:t>
            </a:r>
            <a:r>
              <a:rPr b="1" i="1" spc="-3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відповідні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b="1" i="1" dirty="0">
                <a:latin typeface="Carlito"/>
                <a:cs typeface="Carlito"/>
              </a:rPr>
              <a:t>рішення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4715" y="969263"/>
            <a:ext cx="8749665" cy="5078095"/>
            <a:chOff x="394715" y="969263"/>
            <a:chExt cx="8749665" cy="5078095"/>
          </a:xfrm>
        </p:grpSpPr>
        <p:sp>
          <p:nvSpPr>
            <p:cNvPr id="17" name="object 17"/>
            <p:cNvSpPr/>
            <p:nvPr/>
          </p:nvSpPr>
          <p:spPr>
            <a:xfrm>
              <a:off x="4235957" y="982217"/>
              <a:ext cx="914400" cy="622300"/>
            </a:xfrm>
            <a:custGeom>
              <a:avLst/>
              <a:gdLst/>
              <a:ahLst/>
              <a:cxnLst/>
              <a:rect l="l" t="t" r="r" b="b"/>
              <a:pathLst>
                <a:path w="914400" h="622300">
                  <a:moveTo>
                    <a:pt x="457200" y="0"/>
                  </a:moveTo>
                  <a:lnTo>
                    <a:pt x="349250" y="237490"/>
                  </a:lnTo>
                  <a:lnTo>
                    <a:pt x="0" y="237490"/>
                  </a:lnTo>
                  <a:lnTo>
                    <a:pt x="282575" y="384302"/>
                  </a:lnTo>
                  <a:lnTo>
                    <a:pt x="174625" y="621792"/>
                  </a:lnTo>
                  <a:lnTo>
                    <a:pt x="457200" y="474980"/>
                  </a:lnTo>
                  <a:lnTo>
                    <a:pt x="739775" y="621792"/>
                  </a:lnTo>
                  <a:lnTo>
                    <a:pt x="631825" y="384302"/>
                  </a:lnTo>
                  <a:lnTo>
                    <a:pt x="914400" y="237490"/>
                  </a:lnTo>
                  <a:lnTo>
                    <a:pt x="565150" y="23749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35957" y="982217"/>
              <a:ext cx="914400" cy="622300"/>
            </a:xfrm>
            <a:custGeom>
              <a:avLst/>
              <a:gdLst/>
              <a:ahLst/>
              <a:cxnLst/>
              <a:rect l="l" t="t" r="r" b="b"/>
              <a:pathLst>
                <a:path w="914400" h="622300">
                  <a:moveTo>
                    <a:pt x="0" y="237490"/>
                  </a:moveTo>
                  <a:lnTo>
                    <a:pt x="349250" y="237490"/>
                  </a:lnTo>
                  <a:lnTo>
                    <a:pt x="457200" y="0"/>
                  </a:lnTo>
                  <a:lnTo>
                    <a:pt x="565150" y="237490"/>
                  </a:lnTo>
                  <a:lnTo>
                    <a:pt x="914400" y="237490"/>
                  </a:lnTo>
                  <a:lnTo>
                    <a:pt x="631825" y="384302"/>
                  </a:lnTo>
                  <a:lnTo>
                    <a:pt x="739775" y="621792"/>
                  </a:lnTo>
                  <a:lnTo>
                    <a:pt x="457200" y="474980"/>
                  </a:lnTo>
                  <a:lnTo>
                    <a:pt x="174625" y="621792"/>
                  </a:lnTo>
                  <a:lnTo>
                    <a:pt x="282575" y="384302"/>
                  </a:lnTo>
                  <a:lnTo>
                    <a:pt x="0" y="2374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715" y="5132831"/>
              <a:ext cx="8749665" cy="914400"/>
            </a:xfrm>
            <a:custGeom>
              <a:avLst/>
              <a:gdLst/>
              <a:ahLst/>
              <a:cxnLst/>
              <a:rect l="l" t="t" r="r" b="b"/>
              <a:pathLst>
                <a:path w="8749665" h="914400">
                  <a:moveTo>
                    <a:pt x="874928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749284" y="914400"/>
                  </a:lnTo>
                  <a:lnTo>
                    <a:pt x="87492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59384" y="5486821"/>
            <a:ext cx="8003540" cy="1120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latin typeface="Carlito"/>
                <a:cs typeface="Carlito"/>
              </a:rPr>
              <a:t>Рішення </a:t>
            </a:r>
            <a:r>
              <a:rPr b="1" i="1" spc="-10" dirty="0">
                <a:latin typeface="Carlito"/>
                <a:cs typeface="Carlito"/>
              </a:rPr>
              <a:t>Верховної </a:t>
            </a:r>
            <a:r>
              <a:rPr b="1" i="1" spc="-5" dirty="0">
                <a:latin typeface="Carlito"/>
                <a:cs typeface="Carlito"/>
              </a:rPr>
              <a:t>Ради приймаються </a:t>
            </a:r>
            <a:r>
              <a:rPr b="1" i="1" spc="-10" dirty="0">
                <a:latin typeface="Carlito"/>
                <a:cs typeface="Carlito"/>
              </a:rPr>
              <a:t>шляхом </a:t>
            </a:r>
            <a:r>
              <a:rPr b="1" i="1" dirty="0">
                <a:latin typeface="Carlito"/>
                <a:cs typeface="Carlito"/>
              </a:rPr>
              <a:t>відкритого</a:t>
            </a:r>
            <a:r>
              <a:rPr b="1" i="1" spc="-105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поіменного  голосування, </a:t>
            </a:r>
            <a:r>
              <a:rPr b="1" i="1" dirty="0">
                <a:latin typeface="Carlito"/>
                <a:cs typeface="Carlito"/>
              </a:rPr>
              <a:t>крім випадків, </a:t>
            </a:r>
            <a:r>
              <a:rPr b="1" i="1" spc="-5" dirty="0">
                <a:latin typeface="Carlito"/>
                <a:cs typeface="Carlito"/>
              </a:rPr>
              <a:t>передбачених Регламентом, </a:t>
            </a:r>
            <a:r>
              <a:rPr b="1" i="1" spc="-15" dirty="0">
                <a:latin typeface="Carlito"/>
                <a:cs typeface="Carlito"/>
              </a:rPr>
              <a:t>коли  </a:t>
            </a:r>
            <a:r>
              <a:rPr b="1" i="1" spc="-5" dirty="0">
                <a:latin typeface="Carlito"/>
                <a:cs typeface="Carlito"/>
              </a:rPr>
              <a:t>проводиться таємне голосування </a:t>
            </a:r>
            <a:r>
              <a:rPr b="1" i="1" spc="-10" dirty="0">
                <a:latin typeface="Carlito"/>
                <a:cs typeface="Carlito"/>
              </a:rPr>
              <a:t>шляхом </a:t>
            </a:r>
            <a:r>
              <a:rPr b="1" i="1" spc="-5" dirty="0">
                <a:latin typeface="Carlito"/>
                <a:cs typeface="Carlito"/>
              </a:rPr>
              <a:t>подачі</a:t>
            </a:r>
            <a:r>
              <a:rPr b="1" i="1" spc="-75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бюлетенів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5012"/>
            <a:ext cx="9127236" cy="2102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5305" y="4782058"/>
            <a:ext cx="709168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175" marR="5080" indent="-499109">
              <a:lnSpc>
                <a:spcPct val="100000"/>
              </a:lnSpc>
              <a:spcBef>
                <a:spcPts val="100"/>
              </a:spcBef>
            </a:pP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Конституційно-правовий</a:t>
            </a:r>
            <a:r>
              <a:rPr sz="3200" b="1" i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20" dirty="0">
                <a:solidFill>
                  <a:srgbClr val="001F5F"/>
                </a:solidFill>
                <a:latin typeface="Arial"/>
                <a:cs typeface="Arial"/>
              </a:rPr>
              <a:t>статус  </a:t>
            </a: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народного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депутата</a:t>
            </a:r>
            <a:r>
              <a:rPr sz="32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831" y="140207"/>
            <a:ext cx="8784336" cy="4512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2869771"/>
            <a:ext cx="8964167" cy="3924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6818" y="101938"/>
            <a:ext cx="8462645" cy="766445"/>
            <a:chOff x="496818" y="101938"/>
            <a:chExt cx="8462645" cy="766445"/>
          </a:xfrm>
        </p:grpSpPr>
        <p:sp>
          <p:nvSpPr>
            <p:cNvPr id="4" name="object 4"/>
            <p:cNvSpPr/>
            <p:nvPr/>
          </p:nvSpPr>
          <p:spPr>
            <a:xfrm>
              <a:off x="496818" y="101938"/>
              <a:ext cx="8462021" cy="7660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6216" y="111251"/>
              <a:ext cx="1972818" cy="3863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1821" y="157606"/>
              <a:ext cx="1883410" cy="296545"/>
            </a:xfrm>
            <a:custGeom>
              <a:avLst/>
              <a:gdLst/>
              <a:ahLst/>
              <a:cxnLst/>
              <a:rect l="l" t="t" r="r" b="b"/>
              <a:pathLst>
                <a:path w="1883410" h="296545">
                  <a:moveTo>
                    <a:pt x="1045345" y="123571"/>
                  </a:moveTo>
                  <a:lnTo>
                    <a:pt x="954265" y="123571"/>
                  </a:lnTo>
                  <a:lnTo>
                    <a:pt x="961504" y="125602"/>
                  </a:lnTo>
                  <a:lnTo>
                    <a:pt x="969632" y="133476"/>
                  </a:lnTo>
                  <a:lnTo>
                    <a:pt x="971664" y="140462"/>
                  </a:lnTo>
                  <a:lnTo>
                    <a:pt x="971664" y="150368"/>
                  </a:lnTo>
                  <a:lnTo>
                    <a:pt x="934326" y="162184"/>
                  </a:lnTo>
                  <a:lnTo>
                    <a:pt x="884034" y="172847"/>
                  </a:lnTo>
                  <a:lnTo>
                    <a:pt x="866577" y="177135"/>
                  </a:lnTo>
                  <a:lnTo>
                    <a:pt x="832091" y="195834"/>
                  </a:lnTo>
                  <a:lnTo>
                    <a:pt x="818043" y="234823"/>
                  </a:lnTo>
                  <a:lnTo>
                    <a:pt x="818032" y="235839"/>
                  </a:lnTo>
                  <a:lnTo>
                    <a:pt x="819210" y="247721"/>
                  </a:lnTo>
                  <a:lnTo>
                    <a:pt x="848430" y="286178"/>
                  </a:lnTo>
                  <a:lnTo>
                    <a:pt x="894829" y="296037"/>
                  </a:lnTo>
                  <a:lnTo>
                    <a:pt x="908592" y="295489"/>
                  </a:lnTo>
                  <a:lnTo>
                    <a:pt x="952572" y="283467"/>
                  </a:lnTo>
                  <a:lnTo>
                    <a:pt x="976236" y="265430"/>
                  </a:lnTo>
                  <a:lnTo>
                    <a:pt x="1051730" y="265430"/>
                  </a:lnTo>
                  <a:lnTo>
                    <a:pt x="1051420" y="264033"/>
                  </a:lnTo>
                  <a:lnTo>
                    <a:pt x="1050785" y="256286"/>
                  </a:lnTo>
                  <a:lnTo>
                    <a:pt x="1050785" y="251079"/>
                  </a:lnTo>
                  <a:lnTo>
                    <a:pt x="916673" y="251079"/>
                  </a:lnTo>
                  <a:lnTo>
                    <a:pt x="910069" y="249047"/>
                  </a:lnTo>
                  <a:lnTo>
                    <a:pt x="905624" y="245110"/>
                  </a:lnTo>
                  <a:lnTo>
                    <a:pt x="901179" y="241046"/>
                  </a:lnTo>
                  <a:lnTo>
                    <a:pt x="899020" y="235839"/>
                  </a:lnTo>
                  <a:lnTo>
                    <a:pt x="899020" y="223901"/>
                  </a:lnTo>
                  <a:lnTo>
                    <a:pt x="936993" y="201676"/>
                  </a:lnTo>
                  <a:lnTo>
                    <a:pt x="945946" y="199296"/>
                  </a:lnTo>
                  <a:lnTo>
                    <a:pt x="954709" y="196738"/>
                  </a:lnTo>
                  <a:lnTo>
                    <a:pt x="963282" y="194014"/>
                  </a:lnTo>
                  <a:lnTo>
                    <a:pt x="971664" y="191135"/>
                  </a:lnTo>
                  <a:lnTo>
                    <a:pt x="1050785" y="191135"/>
                  </a:lnTo>
                  <a:lnTo>
                    <a:pt x="1050785" y="153162"/>
                  </a:lnTo>
                  <a:lnTo>
                    <a:pt x="1050406" y="145637"/>
                  </a:lnTo>
                  <a:lnTo>
                    <a:pt x="1049277" y="137922"/>
                  </a:lnTo>
                  <a:lnTo>
                    <a:pt x="1047379" y="129921"/>
                  </a:lnTo>
                  <a:lnTo>
                    <a:pt x="1045345" y="123571"/>
                  </a:lnTo>
                  <a:close/>
                </a:path>
                <a:path w="1883410" h="296545">
                  <a:moveTo>
                    <a:pt x="1051730" y="265430"/>
                  </a:moveTo>
                  <a:lnTo>
                    <a:pt x="976236" y="265430"/>
                  </a:lnTo>
                  <a:lnTo>
                    <a:pt x="977252" y="271526"/>
                  </a:lnTo>
                  <a:lnTo>
                    <a:pt x="984999" y="291211"/>
                  </a:lnTo>
                  <a:lnTo>
                    <a:pt x="1060945" y="291211"/>
                  </a:lnTo>
                  <a:lnTo>
                    <a:pt x="1056627" y="282575"/>
                  </a:lnTo>
                  <a:lnTo>
                    <a:pt x="1053960" y="275336"/>
                  </a:lnTo>
                  <a:lnTo>
                    <a:pt x="1051730" y="265430"/>
                  </a:lnTo>
                  <a:close/>
                </a:path>
                <a:path w="1883410" h="296545">
                  <a:moveTo>
                    <a:pt x="1050785" y="191135"/>
                  </a:moveTo>
                  <a:lnTo>
                    <a:pt x="971664" y="191135"/>
                  </a:lnTo>
                  <a:lnTo>
                    <a:pt x="971592" y="214503"/>
                  </a:lnTo>
                  <a:lnTo>
                    <a:pt x="970140" y="222250"/>
                  </a:lnTo>
                  <a:lnTo>
                    <a:pt x="966838" y="228600"/>
                  </a:lnTo>
                  <a:lnTo>
                    <a:pt x="963663" y="234823"/>
                  </a:lnTo>
                  <a:lnTo>
                    <a:pt x="958075" y="240157"/>
                  </a:lnTo>
                  <a:lnTo>
                    <a:pt x="925182" y="251079"/>
                  </a:lnTo>
                  <a:lnTo>
                    <a:pt x="1050785" y="251079"/>
                  </a:lnTo>
                  <a:lnTo>
                    <a:pt x="1050785" y="191135"/>
                  </a:lnTo>
                  <a:close/>
                </a:path>
                <a:path w="1883410" h="296545">
                  <a:moveTo>
                    <a:pt x="933310" y="75438"/>
                  </a:moveTo>
                  <a:lnTo>
                    <a:pt x="891273" y="78867"/>
                  </a:lnTo>
                  <a:lnTo>
                    <a:pt x="853383" y="92868"/>
                  </a:lnTo>
                  <a:lnTo>
                    <a:pt x="826773" y="130891"/>
                  </a:lnTo>
                  <a:lnTo>
                    <a:pt x="824344" y="140462"/>
                  </a:lnTo>
                  <a:lnTo>
                    <a:pt x="901560" y="148590"/>
                  </a:lnTo>
                  <a:lnTo>
                    <a:pt x="904735" y="139446"/>
                  </a:lnTo>
                  <a:lnTo>
                    <a:pt x="908926" y="133223"/>
                  </a:lnTo>
                  <a:lnTo>
                    <a:pt x="943851" y="123571"/>
                  </a:lnTo>
                  <a:lnTo>
                    <a:pt x="1045345" y="123571"/>
                  </a:lnTo>
                  <a:lnTo>
                    <a:pt x="1044816" y="121920"/>
                  </a:lnTo>
                  <a:lnTo>
                    <a:pt x="1020751" y="90610"/>
                  </a:lnTo>
                  <a:lnTo>
                    <a:pt x="979851" y="77741"/>
                  </a:lnTo>
                  <a:lnTo>
                    <a:pt x="950618" y="75697"/>
                  </a:lnTo>
                  <a:lnTo>
                    <a:pt x="933310" y="75438"/>
                  </a:lnTo>
                  <a:close/>
                </a:path>
                <a:path w="1883410" h="296545">
                  <a:moveTo>
                    <a:pt x="1883270" y="80264"/>
                  </a:moveTo>
                  <a:lnTo>
                    <a:pt x="1759064" y="80264"/>
                  </a:lnTo>
                  <a:lnTo>
                    <a:pt x="1744828" y="80527"/>
                  </a:lnTo>
                  <a:lnTo>
                    <a:pt x="1700570" y="87413"/>
                  </a:lnTo>
                  <a:lnTo>
                    <a:pt x="1672228" y="121618"/>
                  </a:lnTo>
                  <a:lnTo>
                    <a:pt x="1669656" y="140970"/>
                  </a:lnTo>
                  <a:lnTo>
                    <a:pt x="1670509" y="151137"/>
                  </a:lnTo>
                  <a:lnTo>
                    <a:pt x="1690567" y="186922"/>
                  </a:lnTo>
                  <a:lnTo>
                    <a:pt x="1722107" y="200406"/>
                  </a:lnTo>
                  <a:lnTo>
                    <a:pt x="1711393" y="203265"/>
                  </a:lnTo>
                  <a:lnTo>
                    <a:pt x="1701739" y="209184"/>
                  </a:lnTo>
                  <a:lnTo>
                    <a:pt x="1693157" y="218176"/>
                  </a:lnTo>
                  <a:lnTo>
                    <a:pt x="1685658" y="230251"/>
                  </a:lnTo>
                  <a:lnTo>
                    <a:pt x="1654162" y="291211"/>
                  </a:lnTo>
                  <a:lnTo>
                    <a:pt x="1743824" y="291211"/>
                  </a:lnTo>
                  <a:lnTo>
                    <a:pt x="1776209" y="228346"/>
                  </a:lnTo>
                  <a:lnTo>
                    <a:pt x="1779511" y="221869"/>
                  </a:lnTo>
                  <a:lnTo>
                    <a:pt x="1782813" y="217170"/>
                  </a:lnTo>
                  <a:lnTo>
                    <a:pt x="1786115" y="214122"/>
                  </a:lnTo>
                  <a:lnTo>
                    <a:pt x="1789290" y="210947"/>
                  </a:lnTo>
                  <a:lnTo>
                    <a:pt x="1793735" y="209423"/>
                  </a:lnTo>
                  <a:lnTo>
                    <a:pt x="1883270" y="209423"/>
                  </a:lnTo>
                  <a:lnTo>
                    <a:pt x="1883270" y="161544"/>
                  </a:lnTo>
                  <a:lnTo>
                    <a:pt x="1780019" y="161544"/>
                  </a:lnTo>
                  <a:lnTo>
                    <a:pt x="1767110" y="160496"/>
                  </a:lnTo>
                  <a:lnTo>
                    <a:pt x="1757905" y="157353"/>
                  </a:lnTo>
                  <a:lnTo>
                    <a:pt x="1752390" y="152114"/>
                  </a:lnTo>
                  <a:lnTo>
                    <a:pt x="1750555" y="144779"/>
                  </a:lnTo>
                  <a:lnTo>
                    <a:pt x="1750555" y="139573"/>
                  </a:lnTo>
                  <a:lnTo>
                    <a:pt x="1752079" y="135509"/>
                  </a:lnTo>
                  <a:lnTo>
                    <a:pt x="1755000" y="132588"/>
                  </a:lnTo>
                  <a:lnTo>
                    <a:pt x="1757921" y="129794"/>
                  </a:lnTo>
                  <a:lnTo>
                    <a:pt x="1765287" y="128397"/>
                  </a:lnTo>
                  <a:lnTo>
                    <a:pt x="1883270" y="128397"/>
                  </a:lnTo>
                  <a:lnTo>
                    <a:pt x="1883270" y="80264"/>
                  </a:lnTo>
                  <a:close/>
                </a:path>
                <a:path w="1883410" h="296545">
                  <a:moveTo>
                    <a:pt x="1883270" y="209423"/>
                  </a:moveTo>
                  <a:lnTo>
                    <a:pt x="1802498" y="209423"/>
                  </a:lnTo>
                  <a:lnTo>
                    <a:pt x="1802498" y="291211"/>
                  </a:lnTo>
                  <a:lnTo>
                    <a:pt x="1883270" y="291211"/>
                  </a:lnTo>
                  <a:lnTo>
                    <a:pt x="1883270" y="209423"/>
                  </a:lnTo>
                  <a:close/>
                </a:path>
                <a:path w="1883410" h="296545">
                  <a:moveTo>
                    <a:pt x="1883270" y="128397"/>
                  </a:moveTo>
                  <a:lnTo>
                    <a:pt x="1802498" y="128397"/>
                  </a:lnTo>
                  <a:lnTo>
                    <a:pt x="1802498" y="161544"/>
                  </a:lnTo>
                  <a:lnTo>
                    <a:pt x="1883270" y="161544"/>
                  </a:lnTo>
                  <a:lnTo>
                    <a:pt x="1883270" y="128397"/>
                  </a:lnTo>
                  <a:close/>
                </a:path>
                <a:path w="1883410" h="296545">
                  <a:moveTo>
                    <a:pt x="1472552" y="80264"/>
                  </a:moveTo>
                  <a:lnTo>
                    <a:pt x="1391526" y="80264"/>
                  </a:lnTo>
                  <a:lnTo>
                    <a:pt x="1391526" y="291211"/>
                  </a:lnTo>
                  <a:lnTo>
                    <a:pt x="1472552" y="291211"/>
                  </a:lnTo>
                  <a:lnTo>
                    <a:pt x="1472552" y="211582"/>
                  </a:lnTo>
                  <a:lnTo>
                    <a:pt x="1627111" y="211582"/>
                  </a:lnTo>
                  <a:lnTo>
                    <a:pt x="1627111" y="152526"/>
                  </a:lnTo>
                  <a:lnTo>
                    <a:pt x="1472552" y="152526"/>
                  </a:lnTo>
                  <a:lnTo>
                    <a:pt x="1472552" y="80264"/>
                  </a:lnTo>
                  <a:close/>
                </a:path>
                <a:path w="1883410" h="296545">
                  <a:moveTo>
                    <a:pt x="1627111" y="211582"/>
                  </a:moveTo>
                  <a:lnTo>
                    <a:pt x="1546085" y="211582"/>
                  </a:lnTo>
                  <a:lnTo>
                    <a:pt x="1546085" y="291211"/>
                  </a:lnTo>
                  <a:lnTo>
                    <a:pt x="1627111" y="291211"/>
                  </a:lnTo>
                  <a:lnTo>
                    <a:pt x="1627111" y="211582"/>
                  </a:lnTo>
                  <a:close/>
                </a:path>
                <a:path w="1883410" h="296545">
                  <a:moveTo>
                    <a:pt x="1627111" y="80264"/>
                  </a:moveTo>
                  <a:lnTo>
                    <a:pt x="1546085" y="80264"/>
                  </a:lnTo>
                  <a:lnTo>
                    <a:pt x="1546085" y="152526"/>
                  </a:lnTo>
                  <a:lnTo>
                    <a:pt x="1627111" y="152526"/>
                  </a:lnTo>
                  <a:lnTo>
                    <a:pt x="1627111" y="80264"/>
                  </a:lnTo>
                  <a:close/>
                </a:path>
                <a:path w="1883410" h="296545">
                  <a:moveTo>
                    <a:pt x="1182992" y="80264"/>
                  </a:moveTo>
                  <a:lnTo>
                    <a:pt x="1101966" y="80264"/>
                  </a:lnTo>
                  <a:lnTo>
                    <a:pt x="1101966" y="291211"/>
                  </a:lnTo>
                  <a:lnTo>
                    <a:pt x="1182992" y="291211"/>
                  </a:lnTo>
                  <a:lnTo>
                    <a:pt x="1182992" y="211582"/>
                  </a:lnTo>
                  <a:lnTo>
                    <a:pt x="1337551" y="211582"/>
                  </a:lnTo>
                  <a:lnTo>
                    <a:pt x="1337551" y="152526"/>
                  </a:lnTo>
                  <a:lnTo>
                    <a:pt x="1182992" y="152526"/>
                  </a:lnTo>
                  <a:lnTo>
                    <a:pt x="1182992" y="80264"/>
                  </a:lnTo>
                  <a:close/>
                </a:path>
                <a:path w="1883410" h="296545">
                  <a:moveTo>
                    <a:pt x="1337551" y="211582"/>
                  </a:moveTo>
                  <a:lnTo>
                    <a:pt x="1256525" y="211582"/>
                  </a:lnTo>
                  <a:lnTo>
                    <a:pt x="1256525" y="291211"/>
                  </a:lnTo>
                  <a:lnTo>
                    <a:pt x="1337551" y="291211"/>
                  </a:lnTo>
                  <a:lnTo>
                    <a:pt x="1337551" y="211582"/>
                  </a:lnTo>
                  <a:close/>
                </a:path>
                <a:path w="1883410" h="296545">
                  <a:moveTo>
                    <a:pt x="1337551" y="80264"/>
                  </a:moveTo>
                  <a:lnTo>
                    <a:pt x="1256525" y="80264"/>
                  </a:lnTo>
                  <a:lnTo>
                    <a:pt x="1256525" y="152526"/>
                  </a:lnTo>
                  <a:lnTo>
                    <a:pt x="1337551" y="152526"/>
                  </a:lnTo>
                  <a:lnTo>
                    <a:pt x="1337551" y="80264"/>
                  </a:lnTo>
                  <a:close/>
                </a:path>
                <a:path w="1883410" h="296545">
                  <a:moveTo>
                    <a:pt x="739762" y="139319"/>
                  </a:moveTo>
                  <a:lnTo>
                    <a:pt x="658736" y="139319"/>
                  </a:lnTo>
                  <a:lnTo>
                    <a:pt x="658736" y="291211"/>
                  </a:lnTo>
                  <a:lnTo>
                    <a:pt x="739762" y="291211"/>
                  </a:lnTo>
                  <a:lnTo>
                    <a:pt x="739762" y="139319"/>
                  </a:lnTo>
                  <a:close/>
                </a:path>
                <a:path w="1883410" h="296545">
                  <a:moveTo>
                    <a:pt x="798436" y="80264"/>
                  </a:moveTo>
                  <a:lnTo>
                    <a:pt x="600189" y="80264"/>
                  </a:lnTo>
                  <a:lnTo>
                    <a:pt x="600189" y="139319"/>
                  </a:lnTo>
                  <a:lnTo>
                    <a:pt x="798436" y="139319"/>
                  </a:lnTo>
                  <a:lnTo>
                    <a:pt x="798436" y="80264"/>
                  </a:lnTo>
                  <a:close/>
                </a:path>
                <a:path w="1883410" h="296545">
                  <a:moveTo>
                    <a:pt x="411848" y="80264"/>
                  </a:moveTo>
                  <a:lnTo>
                    <a:pt x="335394" y="80264"/>
                  </a:lnTo>
                  <a:lnTo>
                    <a:pt x="335394" y="291211"/>
                  </a:lnTo>
                  <a:lnTo>
                    <a:pt x="412356" y="291211"/>
                  </a:lnTo>
                  <a:lnTo>
                    <a:pt x="491731" y="187451"/>
                  </a:lnTo>
                  <a:lnTo>
                    <a:pt x="568185" y="187451"/>
                  </a:lnTo>
                  <a:lnTo>
                    <a:pt x="568185" y="185420"/>
                  </a:lnTo>
                  <a:lnTo>
                    <a:pt x="411848" y="185420"/>
                  </a:lnTo>
                  <a:lnTo>
                    <a:pt x="411848" y="80264"/>
                  </a:lnTo>
                  <a:close/>
                </a:path>
                <a:path w="1883410" h="296545">
                  <a:moveTo>
                    <a:pt x="568185" y="187451"/>
                  </a:moveTo>
                  <a:lnTo>
                    <a:pt x="491731" y="187451"/>
                  </a:lnTo>
                  <a:lnTo>
                    <a:pt x="491731" y="291211"/>
                  </a:lnTo>
                  <a:lnTo>
                    <a:pt x="568185" y="291211"/>
                  </a:lnTo>
                  <a:lnTo>
                    <a:pt x="568185" y="187451"/>
                  </a:lnTo>
                  <a:close/>
                </a:path>
                <a:path w="1883410" h="296545">
                  <a:moveTo>
                    <a:pt x="568185" y="80264"/>
                  </a:moveTo>
                  <a:lnTo>
                    <a:pt x="491985" y="80264"/>
                  </a:lnTo>
                  <a:lnTo>
                    <a:pt x="411848" y="185420"/>
                  </a:lnTo>
                  <a:lnTo>
                    <a:pt x="568185" y="185420"/>
                  </a:lnTo>
                  <a:lnTo>
                    <a:pt x="568185" y="80264"/>
                  </a:lnTo>
                  <a:close/>
                </a:path>
                <a:path w="1883410" h="296545">
                  <a:moveTo>
                    <a:pt x="278498" y="0"/>
                  </a:moveTo>
                  <a:lnTo>
                    <a:pt x="0" y="0"/>
                  </a:lnTo>
                  <a:lnTo>
                    <a:pt x="0" y="291211"/>
                  </a:lnTo>
                  <a:lnTo>
                    <a:pt x="89801" y="291211"/>
                  </a:lnTo>
                  <a:lnTo>
                    <a:pt x="89801" y="71500"/>
                  </a:lnTo>
                  <a:lnTo>
                    <a:pt x="278498" y="71500"/>
                  </a:lnTo>
                  <a:lnTo>
                    <a:pt x="278498" y="0"/>
                  </a:lnTo>
                  <a:close/>
                </a:path>
                <a:path w="1883410" h="296545">
                  <a:moveTo>
                    <a:pt x="278498" y="71500"/>
                  </a:moveTo>
                  <a:lnTo>
                    <a:pt x="188747" y="71500"/>
                  </a:lnTo>
                  <a:lnTo>
                    <a:pt x="188747" y="291211"/>
                  </a:lnTo>
                  <a:lnTo>
                    <a:pt x="278498" y="291211"/>
                  </a:lnTo>
                  <a:lnTo>
                    <a:pt x="278498" y="71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1698" y="339597"/>
              <a:ext cx="90931" cy="782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1821" y="157606"/>
              <a:ext cx="1883410" cy="296545"/>
            </a:xfrm>
            <a:custGeom>
              <a:avLst/>
              <a:gdLst/>
              <a:ahLst/>
              <a:cxnLst/>
              <a:rect l="l" t="t" r="r" b="b"/>
              <a:pathLst>
                <a:path w="1883410" h="296545">
                  <a:moveTo>
                    <a:pt x="1777225" y="128397"/>
                  </a:moveTo>
                  <a:lnTo>
                    <a:pt x="1765287" y="128397"/>
                  </a:lnTo>
                  <a:lnTo>
                    <a:pt x="1757921" y="129794"/>
                  </a:lnTo>
                  <a:lnTo>
                    <a:pt x="1755000" y="132588"/>
                  </a:lnTo>
                  <a:lnTo>
                    <a:pt x="1752079" y="135509"/>
                  </a:lnTo>
                  <a:lnTo>
                    <a:pt x="1750555" y="139573"/>
                  </a:lnTo>
                  <a:lnTo>
                    <a:pt x="1750555" y="144779"/>
                  </a:lnTo>
                  <a:lnTo>
                    <a:pt x="1752390" y="152114"/>
                  </a:lnTo>
                  <a:lnTo>
                    <a:pt x="1757905" y="157353"/>
                  </a:lnTo>
                  <a:lnTo>
                    <a:pt x="1767110" y="160496"/>
                  </a:lnTo>
                  <a:lnTo>
                    <a:pt x="1780019" y="161544"/>
                  </a:lnTo>
                  <a:lnTo>
                    <a:pt x="1802498" y="161544"/>
                  </a:lnTo>
                  <a:lnTo>
                    <a:pt x="1802498" y="128397"/>
                  </a:lnTo>
                  <a:lnTo>
                    <a:pt x="1777225" y="128397"/>
                  </a:lnTo>
                  <a:close/>
                </a:path>
                <a:path w="1883410" h="296545">
                  <a:moveTo>
                    <a:pt x="1759064" y="80264"/>
                  </a:moveTo>
                  <a:lnTo>
                    <a:pt x="1883270" y="80264"/>
                  </a:lnTo>
                  <a:lnTo>
                    <a:pt x="1883270" y="291211"/>
                  </a:lnTo>
                  <a:lnTo>
                    <a:pt x="1802498" y="291211"/>
                  </a:lnTo>
                  <a:lnTo>
                    <a:pt x="1802498" y="209423"/>
                  </a:lnTo>
                  <a:lnTo>
                    <a:pt x="1799450" y="209423"/>
                  </a:lnTo>
                  <a:lnTo>
                    <a:pt x="1793735" y="209423"/>
                  </a:lnTo>
                  <a:lnTo>
                    <a:pt x="1789290" y="210947"/>
                  </a:lnTo>
                  <a:lnTo>
                    <a:pt x="1786115" y="214122"/>
                  </a:lnTo>
                  <a:lnTo>
                    <a:pt x="1782813" y="217170"/>
                  </a:lnTo>
                  <a:lnTo>
                    <a:pt x="1779511" y="221869"/>
                  </a:lnTo>
                  <a:lnTo>
                    <a:pt x="1776209" y="228346"/>
                  </a:lnTo>
                  <a:lnTo>
                    <a:pt x="1743824" y="291211"/>
                  </a:lnTo>
                  <a:lnTo>
                    <a:pt x="1654162" y="291211"/>
                  </a:lnTo>
                  <a:lnTo>
                    <a:pt x="1685658" y="230251"/>
                  </a:lnTo>
                  <a:lnTo>
                    <a:pt x="1693157" y="218176"/>
                  </a:lnTo>
                  <a:lnTo>
                    <a:pt x="1701739" y="209184"/>
                  </a:lnTo>
                  <a:lnTo>
                    <a:pt x="1711393" y="203265"/>
                  </a:lnTo>
                  <a:lnTo>
                    <a:pt x="1722107" y="200406"/>
                  </a:lnTo>
                  <a:lnTo>
                    <a:pt x="1710085" y="197625"/>
                  </a:lnTo>
                  <a:lnTo>
                    <a:pt x="1677264" y="170187"/>
                  </a:lnTo>
                  <a:lnTo>
                    <a:pt x="1669656" y="140970"/>
                  </a:lnTo>
                  <a:lnTo>
                    <a:pt x="1670299" y="130990"/>
                  </a:lnTo>
                  <a:lnTo>
                    <a:pt x="1692532" y="91709"/>
                  </a:lnTo>
                  <a:lnTo>
                    <a:pt x="1731854" y="81327"/>
                  </a:lnTo>
                  <a:lnTo>
                    <a:pt x="1744828" y="80527"/>
                  </a:lnTo>
                  <a:lnTo>
                    <a:pt x="1759064" y="80264"/>
                  </a:lnTo>
                  <a:close/>
                </a:path>
                <a:path w="1883410" h="296545">
                  <a:moveTo>
                    <a:pt x="1391526" y="80264"/>
                  </a:moveTo>
                  <a:lnTo>
                    <a:pt x="1472552" y="80264"/>
                  </a:lnTo>
                  <a:lnTo>
                    <a:pt x="1472552" y="152526"/>
                  </a:lnTo>
                  <a:lnTo>
                    <a:pt x="1546085" y="152526"/>
                  </a:lnTo>
                  <a:lnTo>
                    <a:pt x="1546085" y="80264"/>
                  </a:lnTo>
                  <a:lnTo>
                    <a:pt x="1627111" y="80264"/>
                  </a:lnTo>
                  <a:lnTo>
                    <a:pt x="1627111" y="291211"/>
                  </a:lnTo>
                  <a:lnTo>
                    <a:pt x="1546085" y="291211"/>
                  </a:lnTo>
                  <a:lnTo>
                    <a:pt x="1546085" y="211582"/>
                  </a:lnTo>
                  <a:lnTo>
                    <a:pt x="1472552" y="211582"/>
                  </a:lnTo>
                  <a:lnTo>
                    <a:pt x="1472552" y="291211"/>
                  </a:lnTo>
                  <a:lnTo>
                    <a:pt x="1391526" y="291211"/>
                  </a:lnTo>
                  <a:lnTo>
                    <a:pt x="1391526" y="80264"/>
                  </a:lnTo>
                  <a:close/>
                </a:path>
                <a:path w="1883410" h="296545">
                  <a:moveTo>
                    <a:pt x="1101966" y="80264"/>
                  </a:moveTo>
                  <a:lnTo>
                    <a:pt x="1182992" y="80264"/>
                  </a:lnTo>
                  <a:lnTo>
                    <a:pt x="1182992" y="152526"/>
                  </a:lnTo>
                  <a:lnTo>
                    <a:pt x="1256525" y="152526"/>
                  </a:lnTo>
                  <a:lnTo>
                    <a:pt x="1256525" y="80264"/>
                  </a:lnTo>
                  <a:lnTo>
                    <a:pt x="1337551" y="80264"/>
                  </a:lnTo>
                  <a:lnTo>
                    <a:pt x="1337551" y="291211"/>
                  </a:lnTo>
                  <a:lnTo>
                    <a:pt x="1256525" y="291211"/>
                  </a:lnTo>
                  <a:lnTo>
                    <a:pt x="1256525" y="211582"/>
                  </a:lnTo>
                  <a:lnTo>
                    <a:pt x="1182992" y="211582"/>
                  </a:lnTo>
                  <a:lnTo>
                    <a:pt x="1182992" y="291211"/>
                  </a:lnTo>
                  <a:lnTo>
                    <a:pt x="1101966" y="291211"/>
                  </a:lnTo>
                  <a:lnTo>
                    <a:pt x="1101966" y="80264"/>
                  </a:lnTo>
                  <a:close/>
                </a:path>
                <a:path w="1883410" h="296545">
                  <a:moveTo>
                    <a:pt x="600189" y="80264"/>
                  </a:moveTo>
                  <a:lnTo>
                    <a:pt x="798436" y="80264"/>
                  </a:lnTo>
                  <a:lnTo>
                    <a:pt x="798436" y="139319"/>
                  </a:lnTo>
                  <a:lnTo>
                    <a:pt x="739762" y="139319"/>
                  </a:lnTo>
                  <a:lnTo>
                    <a:pt x="739762" y="291211"/>
                  </a:lnTo>
                  <a:lnTo>
                    <a:pt x="658736" y="291211"/>
                  </a:lnTo>
                  <a:lnTo>
                    <a:pt x="658736" y="139319"/>
                  </a:lnTo>
                  <a:lnTo>
                    <a:pt x="600189" y="139319"/>
                  </a:lnTo>
                  <a:lnTo>
                    <a:pt x="600189" y="80264"/>
                  </a:lnTo>
                  <a:close/>
                </a:path>
                <a:path w="1883410" h="296545">
                  <a:moveTo>
                    <a:pt x="335394" y="80264"/>
                  </a:moveTo>
                  <a:lnTo>
                    <a:pt x="411848" y="80264"/>
                  </a:lnTo>
                  <a:lnTo>
                    <a:pt x="411848" y="185420"/>
                  </a:lnTo>
                  <a:lnTo>
                    <a:pt x="491985" y="80264"/>
                  </a:lnTo>
                  <a:lnTo>
                    <a:pt x="568185" y="80264"/>
                  </a:lnTo>
                  <a:lnTo>
                    <a:pt x="568185" y="291211"/>
                  </a:lnTo>
                  <a:lnTo>
                    <a:pt x="491731" y="291211"/>
                  </a:lnTo>
                  <a:lnTo>
                    <a:pt x="491731" y="187451"/>
                  </a:lnTo>
                  <a:lnTo>
                    <a:pt x="412356" y="291211"/>
                  </a:lnTo>
                  <a:lnTo>
                    <a:pt x="335394" y="291211"/>
                  </a:lnTo>
                  <a:lnTo>
                    <a:pt x="335394" y="80264"/>
                  </a:lnTo>
                  <a:close/>
                </a:path>
                <a:path w="1883410" h="296545">
                  <a:moveTo>
                    <a:pt x="933310" y="75438"/>
                  </a:moveTo>
                  <a:lnTo>
                    <a:pt x="979851" y="77741"/>
                  </a:lnTo>
                  <a:lnTo>
                    <a:pt x="1020751" y="90610"/>
                  </a:lnTo>
                  <a:lnTo>
                    <a:pt x="1044816" y="121920"/>
                  </a:lnTo>
                  <a:lnTo>
                    <a:pt x="1050785" y="153162"/>
                  </a:lnTo>
                  <a:lnTo>
                    <a:pt x="1050785" y="246380"/>
                  </a:lnTo>
                  <a:lnTo>
                    <a:pt x="1050785" y="256286"/>
                  </a:lnTo>
                  <a:lnTo>
                    <a:pt x="1060945" y="291211"/>
                  </a:lnTo>
                  <a:lnTo>
                    <a:pt x="984999" y="291211"/>
                  </a:lnTo>
                  <a:lnTo>
                    <a:pt x="976236" y="265430"/>
                  </a:lnTo>
                  <a:lnTo>
                    <a:pt x="968332" y="272522"/>
                  </a:lnTo>
                  <a:lnTo>
                    <a:pt x="933548" y="291107"/>
                  </a:lnTo>
                  <a:lnTo>
                    <a:pt x="894829" y="296037"/>
                  </a:lnTo>
                  <a:lnTo>
                    <a:pt x="877092" y="294941"/>
                  </a:lnTo>
                  <a:lnTo>
                    <a:pt x="837552" y="278511"/>
                  </a:lnTo>
                  <a:lnTo>
                    <a:pt x="817994" y="235458"/>
                  </a:lnTo>
                  <a:lnTo>
                    <a:pt x="818875" y="223980"/>
                  </a:lnTo>
                  <a:lnTo>
                    <a:pt x="840618" y="188616"/>
                  </a:lnTo>
                  <a:lnTo>
                    <a:pt x="884034" y="172847"/>
                  </a:lnTo>
                  <a:lnTo>
                    <a:pt x="904798" y="168610"/>
                  </a:lnTo>
                  <a:lnTo>
                    <a:pt x="921562" y="165052"/>
                  </a:lnTo>
                  <a:lnTo>
                    <a:pt x="964234" y="153197"/>
                  </a:lnTo>
                  <a:lnTo>
                    <a:pt x="971664" y="150368"/>
                  </a:lnTo>
                  <a:lnTo>
                    <a:pt x="971664" y="140462"/>
                  </a:lnTo>
                  <a:lnTo>
                    <a:pt x="969632" y="133476"/>
                  </a:lnTo>
                  <a:lnTo>
                    <a:pt x="965568" y="129540"/>
                  </a:lnTo>
                  <a:lnTo>
                    <a:pt x="961504" y="125602"/>
                  </a:lnTo>
                  <a:lnTo>
                    <a:pt x="954265" y="123571"/>
                  </a:lnTo>
                  <a:lnTo>
                    <a:pt x="943851" y="123571"/>
                  </a:lnTo>
                  <a:lnTo>
                    <a:pt x="904735" y="139446"/>
                  </a:lnTo>
                  <a:lnTo>
                    <a:pt x="901560" y="148590"/>
                  </a:lnTo>
                  <a:lnTo>
                    <a:pt x="824344" y="140462"/>
                  </a:lnTo>
                  <a:lnTo>
                    <a:pt x="841485" y="102965"/>
                  </a:lnTo>
                  <a:lnTo>
                    <a:pt x="882061" y="80748"/>
                  </a:lnTo>
                  <a:lnTo>
                    <a:pt x="922241" y="75652"/>
                  </a:lnTo>
                  <a:lnTo>
                    <a:pt x="933310" y="75438"/>
                  </a:lnTo>
                  <a:close/>
                </a:path>
                <a:path w="1883410" h="296545">
                  <a:moveTo>
                    <a:pt x="0" y="0"/>
                  </a:moveTo>
                  <a:lnTo>
                    <a:pt x="278498" y="0"/>
                  </a:lnTo>
                  <a:lnTo>
                    <a:pt x="278498" y="291211"/>
                  </a:lnTo>
                  <a:lnTo>
                    <a:pt x="188747" y="291211"/>
                  </a:lnTo>
                  <a:lnTo>
                    <a:pt x="188747" y="71500"/>
                  </a:lnTo>
                  <a:lnTo>
                    <a:pt x="89801" y="71500"/>
                  </a:lnTo>
                  <a:lnTo>
                    <a:pt x="89801" y="291211"/>
                  </a:lnTo>
                  <a:lnTo>
                    <a:pt x="0" y="291211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11424" y="192036"/>
              <a:ext cx="877062" cy="3604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57017" y="237870"/>
              <a:ext cx="788035" cy="271145"/>
            </a:xfrm>
            <a:custGeom>
              <a:avLst/>
              <a:gdLst/>
              <a:ahLst/>
              <a:cxnLst/>
              <a:rect l="l" t="t" r="r" b="b"/>
              <a:pathLst>
                <a:path w="788035" h="271145">
                  <a:moveTo>
                    <a:pt x="261746" y="152018"/>
                  </a:moveTo>
                  <a:lnTo>
                    <a:pt x="0" y="152018"/>
                  </a:lnTo>
                  <a:lnTo>
                    <a:pt x="0" y="271144"/>
                  </a:lnTo>
                  <a:lnTo>
                    <a:pt x="56260" y="271144"/>
                  </a:lnTo>
                  <a:lnTo>
                    <a:pt x="56260" y="210946"/>
                  </a:lnTo>
                  <a:lnTo>
                    <a:pt x="261746" y="210946"/>
                  </a:lnTo>
                  <a:lnTo>
                    <a:pt x="261746" y="152018"/>
                  </a:lnTo>
                  <a:close/>
                </a:path>
                <a:path w="788035" h="271145">
                  <a:moveTo>
                    <a:pt x="261746" y="210946"/>
                  </a:moveTo>
                  <a:lnTo>
                    <a:pt x="205612" y="210946"/>
                  </a:lnTo>
                  <a:lnTo>
                    <a:pt x="205612" y="271144"/>
                  </a:lnTo>
                  <a:lnTo>
                    <a:pt x="261746" y="271144"/>
                  </a:lnTo>
                  <a:lnTo>
                    <a:pt x="261746" y="210946"/>
                  </a:lnTo>
                  <a:close/>
                </a:path>
                <a:path w="788035" h="271145">
                  <a:moveTo>
                    <a:pt x="239394" y="0"/>
                  </a:moveTo>
                  <a:lnTo>
                    <a:pt x="42799" y="0"/>
                  </a:lnTo>
                  <a:lnTo>
                    <a:pt x="42799" y="47751"/>
                  </a:lnTo>
                  <a:lnTo>
                    <a:pt x="41396" y="78420"/>
                  </a:lnTo>
                  <a:lnTo>
                    <a:pt x="37195" y="106029"/>
                  </a:lnTo>
                  <a:lnTo>
                    <a:pt x="30208" y="130565"/>
                  </a:lnTo>
                  <a:lnTo>
                    <a:pt x="20446" y="152018"/>
                  </a:lnTo>
                  <a:lnTo>
                    <a:pt x="100583" y="152018"/>
                  </a:lnTo>
                  <a:lnTo>
                    <a:pt x="108918" y="128849"/>
                  </a:lnTo>
                  <a:lnTo>
                    <a:pt x="114871" y="106013"/>
                  </a:lnTo>
                  <a:lnTo>
                    <a:pt x="118443" y="83510"/>
                  </a:lnTo>
                  <a:lnTo>
                    <a:pt x="119633" y="61340"/>
                  </a:lnTo>
                  <a:lnTo>
                    <a:pt x="119633" y="59054"/>
                  </a:lnTo>
                  <a:lnTo>
                    <a:pt x="239394" y="59054"/>
                  </a:lnTo>
                  <a:lnTo>
                    <a:pt x="239394" y="0"/>
                  </a:lnTo>
                  <a:close/>
                </a:path>
                <a:path w="788035" h="271145">
                  <a:moveTo>
                    <a:pt x="239394" y="59054"/>
                  </a:moveTo>
                  <a:lnTo>
                    <a:pt x="158369" y="59054"/>
                  </a:lnTo>
                  <a:lnTo>
                    <a:pt x="158369" y="152018"/>
                  </a:lnTo>
                  <a:lnTo>
                    <a:pt x="239394" y="152018"/>
                  </a:lnTo>
                  <a:lnTo>
                    <a:pt x="239394" y="59054"/>
                  </a:lnTo>
                  <a:close/>
                </a:path>
                <a:path w="788035" h="271145">
                  <a:moveTo>
                    <a:pt x="787527" y="0"/>
                  </a:moveTo>
                  <a:lnTo>
                    <a:pt x="663320" y="0"/>
                  </a:lnTo>
                  <a:lnTo>
                    <a:pt x="649085" y="263"/>
                  </a:lnTo>
                  <a:lnTo>
                    <a:pt x="604827" y="7149"/>
                  </a:lnTo>
                  <a:lnTo>
                    <a:pt x="576484" y="41354"/>
                  </a:lnTo>
                  <a:lnTo>
                    <a:pt x="573912" y="60705"/>
                  </a:lnTo>
                  <a:lnTo>
                    <a:pt x="574766" y="70873"/>
                  </a:lnTo>
                  <a:lnTo>
                    <a:pt x="594824" y="106658"/>
                  </a:lnTo>
                  <a:lnTo>
                    <a:pt x="626363" y="120141"/>
                  </a:lnTo>
                  <a:lnTo>
                    <a:pt x="615650" y="123001"/>
                  </a:lnTo>
                  <a:lnTo>
                    <a:pt x="605996" y="128920"/>
                  </a:lnTo>
                  <a:lnTo>
                    <a:pt x="597413" y="137912"/>
                  </a:lnTo>
                  <a:lnTo>
                    <a:pt x="589915" y="149987"/>
                  </a:lnTo>
                  <a:lnTo>
                    <a:pt x="558419" y="210946"/>
                  </a:lnTo>
                  <a:lnTo>
                    <a:pt x="648081" y="210946"/>
                  </a:lnTo>
                  <a:lnTo>
                    <a:pt x="680466" y="148081"/>
                  </a:lnTo>
                  <a:lnTo>
                    <a:pt x="683768" y="141604"/>
                  </a:lnTo>
                  <a:lnTo>
                    <a:pt x="687069" y="136905"/>
                  </a:lnTo>
                  <a:lnTo>
                    <a:pt x="690371" y="133857"/>
                  </a:lnTo>
                  <a:lnTo>
                    <a:pt x="693546" y="130682"/>
                  </a:lnTo>
                  <a:lnTo>
                    <a:pt x="697992" y="129158"/>
                  </a:lnTo>
                  <a:lnTo>
                    <a:pt x="787527" y="129158"/>
                  </a:lnTo>
                  <a:lnTo>
                    <a:pt x="787527" y="81279"/>
                  </a:lnTo>
                  <a:lnTo>
                    <a:pt x="684275" y="81279"/>
                  </a:lnTo>
                  <a:lnTo>
                    <a:pt x="671367" y="80232"/>
                  </a:lnTo>
                  <a:lnTo>
                    <a:pt x="662162" y="77089"/>
                  </a:lnTo>
                  <a:lnTo>
                    <a:pt x="656647" y="71850"/>
                  </a:lnTo>
                  <a:lnTo>
                    <a:pt x="654811" y="64515"/>
                  </a:lnTo>
                  <a:lnTo>
                    <a:pt x="654811" y="59308"/>
                  </a:lnTo>
                  <a:lnTo>
                    <a:pt x="656335" y="55245"/>
                  </a:lnTo>
                  <a:lnTo>
                    <a:pt x="659257" y="52324"/>
                  </a:lnTo>
                  <a:lnTo>
                    <a:pt x="662178" y="49529"/>
                  </a:lnTo>
                  <a:lnTo>
                    <a:pt x="669544" y="48132"/>
                  </a:lnTo>
                  <a:lnTo>
                    <a:pt x="787527" y="48132"/>
                  </a:lnTo>
                  <a:lnTo>
                    <a:pt x="787527" y="0"/>
                  </a:lnTo>
                  <a:close/>
                </a:path>
                <a:path w="788035" h="271145">
                  <a:moveTo>
                    <a:pt x="787527" y="129158"/>
                  </a:moveTo>
                  <a:lnTo>
                    <a:pt x="706755" y="129158"/>
                  </a:lnTo>
                  <a:lnTo>
                    <a:pt x="706755" y="210946"/>
                  </a:lnTo>
                  <a:lnTo>
                    <a:pt x="787527" y="210946"/>
                  </a:lnTo>
                  <a:lnTo>
                    <a:pt x="787527" y="129158"/>
                  </a:lnTo>
                  <a:close/>
                </a:path>
                <a:path w="788035" h="271145">
                  <a:moveTo>
                    <a:pt x="787527" y="48132"/>
                  </a:moveTo>
                  <a:lnTo>
                    <a:pt x="706755" y="48132"/>
                  </a:lnTo>
                  <a:lnTo>
                    <a:pt x="706755" y="81279"/>
                  </a:lnTo>
                  <a:lnTo>
                    <a:pt x="787527" y="81279"/>
                  </a:lnTo>
                  <a:lnTo>
                    <a:pt x="787527" y="48132"/>
                  </a:lnTo>
                  <a:close/>
                </a:path>
                <a:path w="788035" h="271145">
                  <a:moveTo>
                    <a:pt x="272415" y="151129"/>
                  </a:moveTo>
                  <a:lnTo>
                    <a:pt x="272415" y="210946"/>
                  </a:lnTo>
                  <a:lnTo>
                    <a:pt x="286202" y="213687"/>
                  </a:lnTo>
                  <a:lnTo>
                    <a:pt x="300894" y="215630"/>
                  </a:lnTo>
                  <a:lnTo>
                    <a:pt x="316491" y="216787"/>
                  </a:lnTo>
                  <a:lnTo>
                    <a:pt x="332994" y="217169"/>
                  </a:lnTo>
                  <a:lnTo>
                    <a:pt x="346900" y="216098"/>
                  </a:lnTo>
                  <a:lnTo>
                    <a:pt x="383450" y="190311"/>
                  </a:lnTo>
                  <a:lnTo>
                    <a:pt x="391103" y="155575"/>
                  </a:lnTo>
                  <a:lnTo>
                    <a:pt x="289179" y="155575"/>
                  </a:lnTo>
                  <a:lnTo>
                    <a:pt x="281940" y="154050"/>
                  </a:lnTo>
                  <a:lnTo>
                    <a:pt x="272415" y="151129"/>
                  </a:lnTo>
                  <a:close/>
                </a:path>
                <a:path w="788035" h="271145">
                  <a:moveTo>
                    <a:pt x="533781" y="59054"/>
                  </a:moveTo>
                  <a:lnTo>
                    <a:pt x="453008" y="59054"/>
                  </a:lnTo>
                  <a:lnTo>
                    <a:pt x="453008" y="210946"/>
                  </a:lnTo>
                  <a:lnTo>
                    <a:pt x="533781" y="210946"/>
                  </a:lnTo>
                  <a:lnTo>
                    <a:pt x="533781" y="59054"/>
                  </a:lnTo>
                  <a:close/>
                </a:path>
                <a:path w="788035" h="271145">
                  <a:moveTo>
                    <a:pt x="533781" y="0"/>
                  </a:moveTo>
                  <a:lnTo>
                    <a:pt x="310515" y="0"/>
                  </a:lnTo>
                  <a:lnTo>
                    <a:pt x="310515" y="131317"/>
                  </a:lnTo>
                  <a:lnTo>
                    <a:pt x="309493" y="141912"/>
                  </a:lnTo>
                  <a:lnTo>
                    <a:pt x="306435" y="149494"/>
                  </a:lnTo>
                  <a:lnTo>
                    <a:pt x="301353" y="154052"/>
                  </a:lnTo>
                  <a:lnTo>
                    <a:pt x="294258" y="155575"/>
                  </a:lnTo>
                  <a:lnTo>
                    <a:pt x="391103" y="155575"/>
                  </a:lnTo>
                  <a:lnTo>
                    <a:pt x="391435" y="149494"/>
                  </a:lnTo>
                  <a:lnTo>
                    <a:pt x="391541" y="59054"/>
                  </a:lnTo>
                  <a:lnTo>
                    <a:pt x="533781" y="59054"/>
                  </a:lnTo>
                  <a:lnTo>
                    <a:pt x="5337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8456" y="287781"/>
              <a:ext cx="76073" cy="1112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6292" y="228727"/>
              <a:ext cx="247396" cy="2292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57017" y="237870"/>
              <a:ext cx="534035" cy="271145"/>
            </a:xfrm>
            <a:custGeom>
              <a:avLst/>
              <a:gdLst/>
              <a:ahLst/>
              <a:cxnLst/>
              <a:rect l="l" t="t" r="r" b="b"/>
              <a:pathLst>
                <a:path w="534035" h="271145">
                  <a:moveTo>
                    <a:pt x="310515" y="0"/>
                  </a:moveTo>
                  <a:lnTo>
                    <a:pt x="533781" y="0"/>
                  </a:lnTo>
                  <a:lnTo>
                    <a:pt x="533781" y="210946"/>
                  </a:lnTo>
                  <a:lnTo>
                    <a:pt x="453008" y="210946"/>
                  </a:lnTo>
                  <a:lnTo>
                    <a:pt x="453008" y="59054"/>
                  </a:lnTo>
                  <a:lnTo>
                    <a:pt x="391541" y="59054"/>
                  </a:lnTo>
                  <a:lnTo>
                    <a:pt x="391541" y="147574"/>
                  </a:lnTo>
                  <a:lnTo>
                    <a:pt x="390638" y="164074"/>
                  </a:lnTo>
                  <a:lnTo>
                    <a:pt x="377190" y="200025"/>
                  </a:lnTo>
                  <a:lnTo>
                    <a:pt x="332994" y="217169"/>
                  </a:lnTo>
                  <a:lnTo>
                    <a:pt x="316491" y="216787"/>
                  </a:lnTo>
                  <a:lnTo>
                    <a:pt x="300894" y="215630"/>
                  </a:lnTo>
                  <a:lnTo>
                    <a:pt x="286202" y="213687"/>
                  </a:lnTo>
                  <a:lnTo>
                    <a:pt x="272415" y="210946"/>
                  </a:lnTo>
                  <a:lnTo>
                    <a:pt x="272415" y="151129"/>
                  </a:lnTo>
                  <a:lnTo>
                    <a:pt x="281940" y="154050"/>
                  </a:lnTo>
                  <a:lnTo>
                    <a:pt x="289179" y="155575"/>
                  </a:lnTo>
                  <a:lnTo>
                    <a:pt x="294258" y="155575"/>
                  </a:lnTo>
                  <a:lnTo>
                    <a:pt x="301353" y="154052"/>
                  </a:lnTo>
                  <a:lnTo>
                    <a:pt x="306435" y="149494"/>
                  </a:lnTo>
                  <a:lnTo>
                    <a:pt x="309493" y="141912"/>
                  </a:lnTo>
                  <a:lnTo>
                    <a:pt x="310515" y="131317"/>
                  </a:lnTo>
                  <a:lnTo>
                    <a:pt x="310515" y="0"/>
                  </a:lnTo>
                  <a:close/>
                </a:path>
                <a:path w="534035" h="271145">
                  <a:moveTo>
                    <a:pt x="42799" y="0"/>
                  </a:moveTo>
                  <a:lnTo>
                    <a:pt x="239394" y="0"/>
                  </a:lnTo>
                  <a:lnTo>
                    <a:pt x="239394" y="152018"/>
                  </a:lnTo>
                  <a:lnTo>
                    <a:pt x="261746" y="152018"/>
                  </a:lnTo>
                  <a:lnTo>
                    <a:pt x="261746" y="271144"/>
                  </a:lnTo>
                  <a:lnTo>
                    <a:pt x="205612" y="271144"/>
                  </a:lnTo>
                  <a:lnTo>
                    <a:pt x="205612" y="210946"/>
                  </a:lnTo>
                  <a:lnTo>
                    <a:pt x="56260" y="210946"/>
                  </a:lnTo>
                  <a:lnTo>
                    <a:pt x="56260" y="271144"/>
                  </a:lnTo>
                  <a:lnTo>
                    <a:pt x="0" y="271144"/>
                  </a:lnTo>
                  <a:lnTo>
                    <a:pt x="0" y="152018"/>
                  </a:lnTo>
                  <a:lnTo>
                    <a:pt x="20446" y="152018"/>
                  </a:lnTo>
                  <a:lnTo>
                    <a:pt x="30208" y="130565"/>
                  </a:lnTo>
                  <a:lnTo>
                    <a:pt x="37195" y="106029"/>
                  </a:lnTo>
                  <a:lnTo>
                    <a:pt x="41396" y="78420"/>
                  </a:lnTo>
                  <a:lnTo>
                    <a:pt x="42799" y="47751"/>
                  </a:lnTo>
                  <a:lnTo>
                    <a:pt x="4279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73068" y="106680"/>
              <a:ext cx="2830830" cy="3909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09263" y="143509"/>
              <a:ext cx="2760980" cy="3192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73239" y="105143"/>
              <a:ext cx="1617726" cy="4671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10451" y="141859"/>
              <a:ext cx="1545844" cy="3963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57783" y="1104900"/>
            <a:ext cx="8221980" cy="3630295"/>
          </a:xfrm>
          <a:custGeom>
            <a:avLst/>
            <a:gdLst/>
            <a:ahLst/>
            <a:cxnLst/>
            <a:rect l="l" t="t" r="r" b="b"/>
            <a:pathLst>
              <a:path w="8221980" h="3630295">
                <a:moveTo>
                  <a:pt x="8221980" y="0"/>
                </a:moveTo>
                <a:lnTo>
                  <a:pt x="0" y="0"/>
                </a:lnTo>
                <a:lnTo>
                  <a:pt x="0" y="3630168"/>
                </a:lnTo>
                <a:lnTo>
                  <a:pt x="8221980" y="3630168"/>
                </a:lnTo>
                <a:lnTo>
                  <a:pt x="8221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36219" y="1129029"/>
            <a:ext cx="8065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2374900" algn="l"/>
                <a:tab pos="5014595" algn="l"/>
                <a:tab pos="591566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1.	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Порядок	</a:t>
            </a:r>
            <a:r>
              <a:rPr spc="-10" dirty="0">
                <a:solidFill>
                  <a:srgbClr val="001F5F"/>
                </a:solidFill>
                <a:latin typeface="Arial"/>
                <a:cs typeface="Arial"/>
              </a:rPr>
              <a:t>формування	та	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припинення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924927" y="1982850"/>
            <a:ext cx="778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Раді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219" y="1555445"/>
            <a:ext cx="7055484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діяльності </a:t>
            </a:r>
            <a:r>
              <a:rPr sz="28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Ради</a:t>
            </a:r>
            <a:r>
              <a:rPr sz="2800" b="1" i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tabLst>
                <a:tab pos="469265" algn="l"/>
                <a:tab pos="3241675" algn="l"/>
                <a:tab pos="4769485" algn="l"/>
                <a:tab pos="5226685" algn="l"/>
              </a:tabLst>
            </a:pP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За</a:t>
            </a:r>
            <a:r>
              <a:rPr sz="2800" b="1" i="1" spc="1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онод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2800" b="1" i="1" spc="-145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й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пр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2800" b="1" i="1" spc="-110" dirty="0">
                <a:solidFill>
                  <a:srgbClr val="001F5F"/>
                </a:solidFill>
                <a:latin typeface="Arial"/>
                <a:cs typeface="Arial"/>
              </a:rPr>
              <a:t>ц</a:t>
            </a:r>
            <a:r>
              <a:rPr sz="2800" b="1" i="1" spc="3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800" b="1" i="1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2800" b="1" i="1" spc="-8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800" b="1" i="1" spc="-65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ній  </a:t>
            </a:r>
            <a:r>
              <a:rPr sz="28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219" y="2835986"/>
            <a:ext cx="80645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816735" algn="l"/>
                <a:tab pos="2489200" algn="l"/>
                <a:tab pos="4072890" algn="l"/>
                <a:tab pos="6235700" algn="l"/>
              </a:tabLst>
            </a:pP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3.	Фо</a:t>
            </a:r>
            <a:r>
              <a:rPr sz="2800" b="1" i="1" spc="-3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ми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ме</a:t>
            </a:r>
            <a:r>
              <a:rPr sz="2800" b="1" i="1" spc="-4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оди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діял</a:t>
            </a:r>
            <a:r>
              <a:rPr sz="2800" b="1" i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ності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2800" b="1" i="1" spc="-85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800" b="1" i="1" spc="-65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овної  Ради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66835" y="637529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88888"/>
                </a:solidFill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3212" y="905255"/>
            <a:ext cx="8436102" cy="38320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3357370"/>
            <a:ext cx="9117711" cy="3500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204" y="115823"/>
            <a:ext cx="9035796" cy="2100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4720"/>
            <a:ext cx="9127236" cy="1073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04" y="1167383"/>
            <a:ext cx="9019540" cy="2333625"/>
          </a:xfrm>
          <a:custGeom>
            <a:avLst/>
            <a:gdLst/>
            <a:ahLst/>
            <a:cxnLst/>
            <a:rect l="l" t="t" r="r" b="b"/>
            <a:pathLst>
              <a:path w="9019540" h="2333625">
                <a:moveTo>
                  <a:pt x="9019032" y="0"/>
                </a:moveTo>
                <a:lnTo>
                  <a:pt x="0" y="0"/>
                </a:lnTo>
                <a:lnTo>
                  <a:pt x="0" y="2333244"/>
                </a:lnTo>
                <a:lnTo>
                  <a:pt x="9019032" y="2333244"/>
                </a:lnTo>
                <a:lnTo>
                  <a:pt x="9019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4045" y="1180033"/>
            <a:ext cx="861060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Обираються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на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основі загального, рівного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і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прямого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виборчого</a:t>
            </a:r>
            <a:endParaRPr sz="2400" dirty="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права </a:t>
            </a: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шляхом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таємного</a:t>
            </a:r>
            <a:r>
              <a:rPr sz="2400" b="1" i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голосування</a:t>
            </a:r>
            <a:endParaRPr sz="2400" dirty="0">
              <a:latin typeface="Carlito"/>
              <a:cs typeface="Carlito"/>
            </a:endParaRPr>
          </a:p>
          <a:p>
            <a:pPr marL="463550" marR="462280" algn="ctr">
              <a:lnSpc>
                <a:spcPct val="100000"/>
              </a:lnSpc>
            </a:pP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Повноваження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починаються після складання присяги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на 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вірність</a:t>
            </a:r>
            <a:r>
              <a:rPr sz="2400" b="1" i="1" spc="-15" dirty="0">
                <a:solidFill>
                  <a:srgbClr val="001F5F"/>
                </a:solidFill>
                <a:latin typeface="Carlito"/>
                <a:cs typeface="Carlito"/>
              </a:rPr>
              <a:t> України</a:t>
            </a:r>
            <a:r>
              <a:rPr sz="1800" spc="-15" dirty="0">
                <a:latin typeface="Carlito"/>
                <a:cs typeface="Carlito"/>
              </a:rPr>
              <a:t>,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tabLst>
                <a:tab pos="4254500" algn="l"/>
              </a:tabLst>
            </a:pPr>
            <a:r>
              <a:rPr sz="2400" b="1" i="1" spc="-5" dirty="0" err="1">
                <a:solidFill>
                  <a:srgbClr val="001F5F"/>
                </a:solidFill>
                <a:latin typeface="Carlito"/>
                <a:cs typeface="Carlito"/>
              </a:rPr>
              <a:t>Повноваження</a:t>
            </a:r>
            <a:r>
              <a:rPr sz="2400" b="1" i="1" spc="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5" dirty="0" err="1" smtClean="0">
                <a:solidFill>
                  <a:srgbClr val="001F5F"/>
                </a:solidFill>
                <a:latin typeface="Carlito"/>
                <a:cs typeface="Carlito"/>
              </a:rPr>
              <a:t>припиняються</a:t>
            </a:r>
            <a:r>
              <a:rPr lang="uk-UA" sz="2400" b="1" i="1" spc="-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dirty="0" smtClean="0">
                <a:solidFill>
                  <a:srgbClr val="001F5F"/>
                </a:solidFill>
                <a:latin typeface="Carlito"/>
                <a:cs typeface="Carlito"/>
              </a:rPr>
              <a:t>з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моменту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відкриття</a:t>
            </a:r>
            <a:r>
              <a:rPr sz="2400" b="1" i="1" spc="-1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першого</a:t>
            </a:r>
            <a:endParaRPr sz="2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засідання </a:t>
            </a: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ВРУ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нового скликання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30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7" y="4669534"/>
            <a:ext cx="9133840" cy="2188845"/>
            <a:chOff x="10667" y="4669534"/>
            <a:chExt cx="9133840" cy="2188845"/>
          </a:xfrm>
        </p:grpSpPr>
        <p:sp>
          <p:nvSpPr>
            <p:cNvPr id="4" name="object 4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828" y="4669534"/>
              <a:ext cx="8935212" cy="2188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1477" y="244805"/>
            <a:ext cx="7609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ВИМОГИ </a:t>
            </a:r>
            <a:r>
              <a:rPr spc="-30" dirty="0"/>
              <a:t>ДО </a:t>
            </a:r>
            <a:r>
              <a:rPr spc="-15" dirty="0"/>
              <a:t>НАРОДНОГО</a:t>
            </a:r>
            <a:r>
              <a:rPr spc="35" dirty="0"/>
              <a:t> </a:t>
            </a:r>
            <a:r>
              <a:rPr spc="-70" dirty="0"/>
              <a:t>ДЕПУТАТА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96035" y="681227"/>
            <a:ext cx="8375650" cy="4002404"/>
            <a:chOff x="496035" y="681227"/>
            <a:chExt cx="8375650" cy="4002404"/>
          </a:xfrm>
        </p:grpSpPr>
        <p:sp>
          <p:nvSpPr>
            <p:cNvPr id="8" name="object 8"/>
            <p:cNvSpPr/>
            <p:nvPr/>
          </p:nvSpPr>
          <p:spPr>
            <a:xfrm>
              <a:off x="3643121" y="2292858"/>
              <a:ext cx="2388235" cy="2377440"/>
            </a:xfrm>
            <a:custGeom>
              <a:avLst/>
              <a:gdLst/>
              <a:ahLst/>
              <a:cxnLst/>
              <a:rect l="l" t="t" r="r" b="b"/>
              <a:pathLst>
                <a:path w="2388235" h="2377440">
                  <a:moveTo>
                    <a:pt x="2388107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2388107" y="2377440"/>
                  </a:lnTo>
                  <a:lnTo>
                    <a:pt x="23881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3121" y="2292858"/>
              <a:ext cx="2388235" cy="2377440"/>
            </a:xfrm>
            <a:custGeom>
              <a:avLst/>
              <a:gdLst/>
              <a:ahLst/>
              <a:cxnLst/>
              <a:rect l="l" t="t" r="r" b="b"/>
              <a:pathLst>
                <a:path w="2388235" h="2377440">
                  <a:moveTo>
                    <a:pt x="0" y="2377440"/>
                  </a:moveTo>
                  <a:lnTo>
                    <a:pt x="2388107" y="2377440"/>
                  </a:lnTo>
                  <a:lnTo>
                    <a:pt x="2388107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6035" y="681227"/>
              <a:ext cx="1530884" cy="1548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6975" y="681227"/>
              <a:ext cx="1824227" cy="15483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59" y="681227"/>
              <a:ext cx="1822704" cy="15483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93007" y="2729864"/>
            <a:ext cx="168592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 algn="ctr">
              <a:lnSpc>
                <a:spcPct val="100000"/>
              </a:lnSpc>
              <a:spcBef>
                <a:spcPts val="95"/>
              </a:spcBef>
            </a:pPr>
            <a:r>
              <a:rPr sz="2200" b="1" i="1" spc="-10" dirty="0">
                <a:solidFill>
                  <a:srgbClr val="FFFFFF"/>
                </a:solidFill>
                <a:latin typeface="Carlito"/>
                <a:cs typeface="Carlito"/>
              </a:rPr>
              <a:t>Має</a:t>
            </a:r>
            <a:r>
              <a:rPr sz="2200" b="1" i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Carlito"/>
                <a:cs typeface="Carlito"/>
              </a:rPr>
              <a:t>право  </a:t>
            </a: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голосу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0268" y="2264600"/>
            <a:ext cx="2416175" cy="2402205"/>
            <a:chOff x="370268" y="2264600"/>
            <a:chExt cx="2416175" cy="2402205"/>
          </a:xfrm>
        </p:grpSpPr>
        <p:sp>
          <p:nvSpPr>
            <p:cNvPr id="15" name="object 15"/>
            <p:cNvSpPr/>
            <p:nvPr/>
          </p:nvSpPr>
          <p:spPr>
            <a:xfrm>
              <a:off x="383286" y="2277618"/>
              <a:ext cx="2390140" cy="2376170"/>
            </a:xfrm>
            <a:custGeom>
              <a:avLst/>
              <a:gdLst/>
              <a:ahLst/>
              <a:cxnLst/>
              <a:rect l="l" t="t" r="r" b="b"/>
              <a:pathLst>
                <a:path w="2390140" h="2376170">
                  <a:moveTo>
                    <a:pt x="2389632" y="0"/>
                  </a:moveTo>
                  <a:lnTo>
                    <a:pt x="0" y="0"/>
                  </a:lnTo>
                  <a:lnTo>
                    <a:pt x="0" y="2375916"/>
                  </a:lnTo>
                  <a:lnTo>
                    <a:pt x="2389632" y="2375916"/>
                  </a:lnTo>
                  <a:lnTo>
                    <a:pt x="23896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3286" y="2277618"/>
              <a:ext cx="2390140" cy="2376170"/>
            </a:xfrm>
            <a:custGeom>
              <a:avLst/>
              <a:gdLst/>
              <a:ahLst/>
              <a:cxnLst/>
              <a:rect l="l" t="t" r="r" b="b"/>
              <a:pathLst>
                <a:path w="2390140" h="2376170">
                  <a:moveTo>
                    <a:pt x="0" y="2375916"/>
                  </a:moveTo>
                  <a:lnTo>
                    <a:pt x="2389632" y="2375916"/>
                  </a:lnTo>
                  <a:lnTo>
                    <a:pt x="2389632" y="0"/>
                  </a:lnTo>
                  <a:lnTo>
                    <a:pt x="0" y="0"/>
                  </a:lnTo>
                  <a:lnTo>
                    <a:pt x="0" y="23759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6750" y="2290317"/>
            <a:ext cx="2219325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6385" algn="ctr">
              <a:lnSpc>
                <a:spcPct val="100000"/>
              </a:lnSpc>
              <a:spcBef>
                <a:spcPts val="100"/>
              </a:spcBef>
            </a:pPr>
            <a:r>
              <a:rPr sz="2200" b="1" i="1" spc="-15" dirty="0">
                <a:solidFill>
                  <a:srgbClr val="FFFFFF"/>
                </a:solidFill>
                <a:latin typeface="Carlito"/>
                <a:cs typeface="Carlito"/>
              </a:rPr>
              <a:t>Громадянин  України, </a:t>
            </a: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який</a:t>
            </a:r>
            <a:r>
              <a:rPr sz="2200" b="1" i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Carlito"/>
                <a:cs typeface="Carlito"/>
              </a:rPr>
              <a:t>на</a:t>
            </a:r>
            <a:endParaRPr sz="2200" dirty="0">
              <a:latin typeface="Carlito"/>
              <a:cs typeface="Carlito"/>
            </a:endParaRPr>
          </a:p>
          <a:p>
            <a:pPr marL="27305" marR="19685" algn="ctr">
              <a:lnSpc>
                <a:spcPct val="100000"/>
              </a:lnSpc>
            </a:pP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день виборів  досяг</a:t>
            </a:r>
            <a:r>
              <a:rPr sz="2200" b="1" i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двадцяти  </a:t>
            </a:r>
            <a:r>
              <a:rPr sz="2200" b="1" i="1" spc="-10" dirty="0">
                <a:solidFill>
                  <a:srgbClr val="FFFFFF"/>
                </a:solidFill>
                <a:latin typeface="Carlito"/>
                <a:cs typeface="Carlito"/>
              </a:rPr>
              <a:t>одного</a:t>
            </a:r>
            <a:r>
              <a:rPr sz="2200" b="1" i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року</a:t>
            </a:r>
            <a:endParaRPr sz="2200" dirty="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649148" y="2266124"/>
            <a:ext cx="2417445" cy="2402205"/>
            <a:chOff x="6649148" y="2266124"/>
            <a:chExt cx="2417445" cy="2402205"/>
          </a:xfrm>
        </p:grpSpPr>
        <p:sp>
          <p:nvSpPr>
            <p:cNvPr id="19" name="object 19"/>
            <p:cNvSpPr/>
            <p:nvPr/>
          </p:nvSpPr>
          <p:spPr>
            <a:xfrm>
              <a:off x="6662165" y="2279141"/>
              <a:ext cx="2391410" cy="2376170"/>
            </a:xfrm>
            <a:custGeom>
              <a:avLst/>
              <a:gdLst/>
              <a:ahLst/>
              <a:cxnLst/>
              <a:rect l="l" t="t" r="r" b="b"/>
              <a:pathLst>
                <a:path w="2391409" h="2376170">
                  <a:moveTo>
                    <a:pt x="2391155" y="0"/>
                  </a:moveTo>
                  <a:lnTo>
                    <a:pt x="0" y="0"/>
                  </a:lnTo>
                  <a:lnTo>
                    <a:pt x="0" y="2375916"/>
                  </a:lnTo>
                  <a:lnTo>
                    <a:pt x="2391155" y="2375916"/>
                  </a:lnTo>
                  <a:lnTo>
                    <a:pt x="23911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62165" y="2279141"/>
              <a:ext cx="2391410" cy="2376170"/>
            </a:xfrm>
            <a:custGeom>
              <a:avLst/>
              <a:gdLst/>
              <a:ahLst/>
              <a:cxnLst/>
              <a:rect l="l" t="t" r="r" b="b"/>
              <a:pathLst>
                <a:path w="2391409" h="2376170">
                  <a:moveTo>
                    <a:pt x="0" y="2375916"/>
                  </a:moveTo>
                  <a:lnTo>
                    <a:pt x="2391155" y="2375916"/>
                  </a:lnTo>
                  <a:lnTo>
                    <a:pt x="2391155" y="0"/>
                  </a:lnTo>
                  <a:lnTo>
                    <a:pt x="0" y="0"/>
                  </a:lnTo>
                  <a:lnTo>
                    <a:pt x="0" y="23759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763004" y="2291841"/>
            <a:ext cx="218948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294005" algn="ctr">
              <a:lnSpc>
                <a:spcPct val="100000"/>
              </a:lnSpc>
              <a:spcBef>
                <a:spcPts val="100"/>
              </a:spcBef>
            </a:pP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Проживає</a:t>
            </a:r>
            <a:r>
              <a:rPr sz="2200" b="1" i="1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Carlito"/>
                <a:cs typeface="Carlito"/>
              </a:rPr>
              <a:t>в  </a:t>
            </a:r>
            <a:r>
              <a:rPr sz="2200" b="1" i="1" spc="-15" dirty="0">
                <a:solidFill>
                  <a:srgbClr val="FFFFFF"/>
                </a:solidFill>
                <a:latin typeface="Carlito"/>
                <a:cs typeface="Carlito"/>
              </a:rPr>
              <a:t>Україні  </a:t>
            </a: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протягом</a:t>
            </a:r>
            <a:endParaRPr sz="2200" dirty="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  <a:tabLst>
                <a:tab pos="1383665" algn="l"/>
              </a:tabLst>
            </a:pPr>
            <a:r>
              <a:rPr lang="ru-RU" sz="2200" b="1" i="1" spc="-5" dirty="0" smtClean="0">
                <a:solidFill>
                  <a:srgbClr val="FFFFFF"/>
                </a:solidFill>
                <a:latin typeface="Carlito"/>
                <a:cs typeface="Carlito"/>
              </a:rPr>
              <a:t>о</a:t>
            </a:r>
            <a:r>
              <a:rPr sz="2200" b="1" i="1" spc="-15" dirty="0" err="1" smtClean="0">
                <a:solidFill>
                  <a:srgbClr val="FFFFFF"/>
                </a:solidFill>
                <a:latin typeface="Carlito"/>
                <a:cs typeface="Carlito"/>
              </a:rPr>
              <a:t>с</a:t>
            </a:r>
            <a:r>
              <a:rPr sz="2200" b="1" i="1" dirty="0" err="1" smtClean="0">
                <a:solidFill>
                  <a:srgbClr val="FFFFFF"/>
                </a:solidFill>
                <a:latin typeface="Carlito"/>
                <a:cs typeface="Carlito"/>
              </a:rPr>
              <a:t>т</a:t>
            </a:r>
            <a:r>
              <a:rPr sz="2200" b="1" i="1" spc="5" dirty="0" err="1" smtClean="0">
                <a:solidFill>
                  <a:srgbClr val="FFFFFF"/>
                </a:solidFill>
                <a:latin typeface="Carlito"/>
                <a:cs typeface="Carlito"/>
              </a:rPr>
              <a:t>а</a:t>
            </a:r>
            <a:r>
              <a:rPr sz="2200" b="1" i="1" dirty="0" err="1" smtClean="0">
                <a:solidFill>
                  <a:srgbClr val="FFFFFF"/>
                </a:solidFill>
                <a:latin typeface="Carlito"/>
                <a:cs typeface="Carlito"/>
              </a:rPr>
              <a:t>нн</a:t>
            </a:r>
            <a:r>
              <a:rPr sz="2200" b="1" i="1" spc="-10" dirty="0" err="1" smtClean="0">
                <a:solidFill>
                  <a:srgbClr val="FFFFFF"/>
                </a:solidFill>
                <a:latin typeface="Carlito"/>
                <a:cs typeface="Carlito"/>
              </a:rPr>
              <a:t>і</a:t>
            </a:r>
            <a:r>
              <a:rPr sz="2200" b="1" i="1" dirty="0" err="1" smtClean="0">
                <a:solidFill>
                  <a:srgbClr val="FFFFFF"/>
                </a:solidFill>
                <a:latin typeface="Carlito"/>
                <a:cs typeface="Carlito"/>
              </a:rPr>
              <a:t>х</a:t>
            </a:r>
            <a:r>
              <a:rPr lang="uk-UA" sz="2200" b="1" i="1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spc="-5" dirty="0" err="1" smtClean="0">
                <a:solidFill>
                  <a:srgbClr val="FFFFFF"/>
                </a:solidFill>
                <a:latin typeface="Carlito"/>
                <a:cs typeface="Carlito"/>
              </a:rPr>
              <a:t>п'</a:t>
            </a:r>
            <a:r>
              <a:rPr sz="2200" b="1" i="1" spc="5" dirty="0" err="1" smtClean="0">
                <a:solidFill>
                  <a:srgbClr val="FFFFFF"/>
                </a:solidFill>
                <a:latin typeface="Carlito"/>
                <a:cs typeface="Carlito"/>
              </a:rPr>
              <a:t>я</a:t>
            </a:r>
            <a:r>
              <a:rPr sz="2200" b="1" i="1" dirty="0" err="1" smtClean="0">
                <a:solidFill>
                  <a:srgbClr val="FFFFFF"/>
                </a:solidFill>
                <a:latin typeface="Carlito"/>
                <a:cs typeface="Carlito"/>
              </a:rPr>
              <a:t>ти</a:t>
            </a:r>
            <a:r>
              <a:rPr sz="2200" b="1" i="1" dirty="0" smtClean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200" b="1" i="1" dirty="0">
                <a:solidFill>
                  <a:srgbClr val="FFFFFF"/>
                </a:solidFill>
                <a:latin typeface="Carlito"/>
                <a:cs typeface="Carlito"/>
              </a:rPr>
              <a:t>років</a:t>
            </a:r>
            <a:endParaRPr sz="2200" dirty="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0436" y="1975040"/>
            <a:ext cx="8967470" cy="3793490"/>
            <a:chOff x="190436" y="1975040"/>
            <a:chExt cx="8967470" cy="3793490"/>
          </a:xfrm>
        </p:grpSpPr>
        <p:sp>
          <p:nvSpPr>
            <p:cNvPr id="23" name="object 23"/>
            <p:cNvSpPr/>
            <p:nvPr/>
          </p:nvSpPr>
          <p:spPr>
            <a:xfrm>
              <a:off x="203453" y="1988057"/>
              <a:ext cx="8941435" cy="485140"/>
            </a:xfrm>
            <a:custGeom>
              <a:avLst/>
              <a:gdLst/>
              <a:ahLst/>
              <a:cxnLst/>
              <a:rect l="l" t="t" r="r" b="b"/>
              <a:pathLst>
                <a:path w="8941435" h="485139">
                  <a:moveTo>
                    <a:pt x="8698992" y="0"/>
                  </a:moveTo>
                  <a:lnTo>
                    <a:pt x="8698992" y="121157"/>
                  </a:lnTo>
                  <a:lnTo>
                    <a:pt x="242316" y="121157"/>
                  </a:lnTo>
                  <a:lnTo>
                    <a:pt x="242316" y="0"/>
                  </a:lnTo>
                  <a:lnTo>
                    <a:pt x="0" y="242315"/>
                  </a:lnTo>
                  <a:lnTo>
                    <a:pt x="242316" y="484631"/>
                  </a:lnTo>
                  <a:lnTo>
                    <a:pt x="242316" y="363474"/>
                  </a:lnTo>
                  <a:lnTo>
                    <a:pt x="8698992" y="363474"/>
                  </a:lnTo>
                  <a:lnTo>
                    <a:pt x="8698992" y="484631"/>
                  </a:lnTo>
                  <a:lnTo>
                    <a:pt x="8941308" y="242315"/>
                  </a:lnTo>
                  <a:lnTo>
                    <a:pt x="8698992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3453" y="1988057"/>
              <a:ext cx="8941435" cy="485140"/>
            </a:xfrm>
            <a:custGeom>
              <a:avLst/>
              <a:gdLst/>
              <a:ahLst/>
              <a:cxnLst/>
              <a:rect l="l" t="t" r="r" b="b"/>
              <a:pathLst>
                <a:path w="8941435" h="485139">
                  <a:moveTo>
                    <a:pt x="0" y="242315"/>
                  </a:moveTo>
                  <a:lnTo>
                    <a:pt x="242316" y="0"/>
                  </a:lnTo>
                  <a:lnTo>
                    <a:pt x="242316" y="121157"/>
                  </a:lnTo>
                  <a:lnTo>
                    <a:pt x="8698992" y="121157"/>
                  </a:lnTo>
                  <a:lnTo>
                    <a:pt x="8698992" y="0"/>
                  </a:lnTo>
                  <a:lnTo>
                    <a:pt x="8941308" y="242315"/>
                  </a:lnTo>
                  <a:lnTo>
                    <a:pt x="8698992" y="484631"/>
                  </a:lnTo>
                  <a:lnTo>
                    <a:pt x="8698992" y="363474"/>
                  </a:lnTo>
                  <a:lnTo>
                    <a:pt x="242316" y="363474"/>
                  </a:lnTo>
                  <a:lnTo>
                    <a:pt x="242316" y="484631"/>
                  </a:lnTo>
                  <a:lnTo>
                    <a:pt x="0" y="242315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3286" y="4840985"/>
              <a:ext cx="1381125" cy="914400"/>
            </a:xfrm>
            <a:custGeom>
              <a:avLst/>
              <a:gdLst/>
              <a:ahLst/>
              <a:cxnLst/>
              <a:rect l="l" t="t" r="r" b="b"/>
              <a:pathLst>
                <a:path w="1381125" h="914400">
                  <a:moveTo>
                    <a:pt x="690372" y="0"/>
                  </a:moveTo>
                  <a:lnTo>
                    <a:pt x="633751" y="1515"/>
                  </a:lnTo>
                  <a:lnTo>
                    <a:pt x="578390" y="5984"/>
                  </a:lnTo>
                  <a:lnTo>
                    <a:pt x="524468" y="13289"/>
                  </a:lnTo>
                  <a:lnTo>
                    <a:pt x="472162" y="23311"/>
                  </a:lnTo>
                  <a:lnTo>
                    <a:pt x="421649" y="35933"/>
                  </a:lnTo>
                  <a:lnTo>
                    <a:pt x="373107" y="51037"/>
                  </a:lnTo>
                  <a:lnTo>
                    <a:pt x="326714" y="68505"/>
                  </a:lnTo>
                  <a:lnTo>
                    <a:pt x="282648" y="88221"/>
                  </a:lnTo>
                  <a:lnTo>
                    <a:pt x="241086" y="110065"/>
                  </a:lnTo>
                  <a:lnTo>
                    <a:pt x="202206" y="133921"/>
                  </a:lnTo>
                  <a:lnTo>
                    <a:pt x="166185" y="159670"/>
                  </a:lnTo>
                  <a:lnTo>
                    <a:pt x="133202" y="187195"/>
                  </a:lnTo>
                  <a:lnTo>
                    <a:pt x="103434" y="216379"/>
                  </a:lnTo>
                  <a:lnTo>
                    <a:pt x="77058" y="247102"/>
                  </a:lnTo>
                  <a:lnTo>
                    <a:pt x="54253" y="279249"/>
                  </a:lnTo>
                  <a:lnTo>
                    <a:pt x="35195" y="312700"/>
                  </a:lnTo>
                  <a:lnTo>
                    <a:pt x="9035" y="383046"/>
                  </a:lnTo>
                  <a:lnTo>
                    <a:pt x="0" y="457200"/>
                  </a:lnTo>
                  <a:lnTo>
                    <a:pt x="2288" y="494693"/>
                  </a:lnTo>
                  <a:lnTo>
                    <a:pt x="20064" y="567061"/>
                  </a:lnTo>
                  <a:lnTo>
                    <a:pt x="54253" y="635150"/>
                  </a:lnTo>
                  <a:lnTo>
                    <a:pt x="77058" y="667297"/>
                  </a:lnTo>
                  <a:lnTo>
                    <a:pt x="103434" y="698020"/>
                  </a:lnTo>
                  <a:lnTo>
                    <a:pt x="133202" y="727204"/>
                  </a:lnTo>
                  <a:lnTo>
                    <a:pt x="166185" y="754729"/>
                  </a:lnTo>
                  <a:lnTo>
                    <a:pt x="202206" y="780478"/>
                  </a:lnTo>
                  <a:lnTo>
                    <a:pt x="241086" y="804334"/>
                  </a:lnTo>
                  <a:lnTo>
                    <a:pt x="282648" y="826178"/>
                  </a:lnTo>
                  <a:lnTo>
                    <a:pt x="326714" y="845894"/>
                  </a:lnTo>
                  <a:lnTo>
                    <a:pt x="373107" y="863362"/>
                  </a:lnTo>
                  <a:lnTo>
                    <a:pt x="421649" y="878466"/>
                  </a:lnTo>
                  <a:lnTo>
                    <a:pt x="472162" y="891088"/>
                  </a:lnTo>
                  <a:lnTo>
                    <a:pt x="524468" y="901110"/>
                  </a:lnTo>
                  <a:lnTo>
                    <a:pt x="578390" y="908415"/>
                  </a:lnTo>
                  <a:lnTo>
                    <a:pt x="633751" y="912884"/>
                  </a:lnTo>
                  <a:lnTo>
                    <a:pt x="690372" y="914400"/>
                  </a:lnTo>
                  <a:lnTo>
                    <a:pt x="746989" y="912884"/>
                  </a:lnTo>
                  <a:lnTo>
                    <a:pt x="802347" y="908415"/>
                  </a:lnTo>
                  <a:lnTo>
                    <a:pt x="856267" y="901110"/>
                  </a:lnTo>
                  <a:lnTo>
                    <a:pt x="908572" y="891088"/>
                  </a:lnTo>
                  <a:lnTo>
                    <a:pt x="959084" y="878466"/>
                  </a:lnTo>
                  <a:lnTo>
                    <a:pt x="1007625" y="863362"/>
                  </a:lnTo>
                  <a:lnTo>
                    <a:pt x="1054018" y="845894"/>
                  </a:lnTo>
                  <a:lnTo>
                    <a:pt x="1098084" y="826178"/>
                  </a:lnTo>
                  <a:lnTo>
                    <a:pt x="1139647" y="804334"/>
                  </a:lnTo>
                  <a:lnTo>
                    <a:pt x="1178528" y="780478"/>
                  </a:lnTo>
                  <a:lnTo>
                    <a:pt x="1214549" y="754729"/>
                  </a:lnTo>
                  <a:lnTo>
                    <a:pt x="1247534" y="727204"/>
                  </a:lnTo>
                  <a:lnTo>
                    <a:pt x="1277303" y="698020"/>
                  </a:lnTo>
                  <a:lnTo>
                    <a:pt x="1303680" y="667297"/>
                  </a:lnTo>
                  <a:lnTo>
                    <a:pt x="1326487" y="635150"/>
                  </a:lnTo>
                  <a:lnTo>
                    <a:pt x="1345545" y="601699"/>
                  </a:lnTo>
                  <a:lnTo>
                    <a:pt x="1371707" y="531353"/>
                  </a:lnTo>
                  <a:lnTo>
                    <a:pt x="1380744" y="457200"/>
                  </a:lnTo>
                  <a:lnTo>
                    <a:pt x="1378455" y="419706"/>
                  </a:lnTo>
                  <a:lnTo>
                    <a:pt x="1360678" y="347338"/>
                  </a:lnTo>
                  <a:lnTo>
                    <a:pt x="1326487" y="279249"/>
                  </a:lnTo>
                  <a:lnTo>
                    <a:pt x="1303680" y="247102"/>
                  </a:lnTo>
                  <a:lnTo>
                    <a:pt x="1277303" y="216379"/>
                  </a:lnTo>
                  <a:lnTo>
                    <a:pt x="1247534" y="187195"/>
                  </a:lnTo>
                  <a:lnTo>
                    <a:pt x="1214549" y="159670"/>
                  </a:lnTo>
                  <a:lnTo>
                    <a:pt x="1178528" y="133921"/>
                  </a:lnTo>
                  <a:lnTo>
                    <a:pt x="1139647" y="110065"/>
                  </a:lnTo>
                  <a:lnTo>
                    <a:pt x="1098084" y="88221"/>
                  </a:lnTo>
                  <a:lnTo>
                    <a:pt x="1054018" y="68505"/>
                  </a:lnTo>
                  <a:lnTo>
                    <a:pt x="1007625" y="51037"/>
                  </a:lnTo>
                  <a:lnTo>
                    <a:pt x="959084" y="35933"/>
                  </a:lnTo>
                  <a:lnTo>
                    <a:pt x="908572" y="23311"/>
                  </a:lnTo>
                  <a:lnTo>
                    <a:pt x="856267" y="13289"/>
                  </a:lnTo>
                  <a:lnTo>
                    <a:pt x="802347" y="5984"/>
                  </a:lnTo>
                  <a:lnTo>
                    <a:pt x="746989" y="1515"/>
                  </a:lnTo>
                  <a:lnTo>
                    <a:pt x="690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3286" y="4840985"/>
              <a:ext cx="1381125" cy="914400"/>
            </a:xfrm>
            <a:custGeom>
              <a:avLst/>
              <a:gdLst/>
              <a:ahLst/>
              <a:cxnLst/>
              <a:rect l="l" t="t" r="r" b="b"/>
              <a:pathLst>
                <a:path w="1381125" h="914400">
                  <a:moveTo>
                    <a:pt x="0" y="457200"/>
                  </a:moveTo>
                  <a:lnTo>
                    <a:pt x="9035" y="383046"/>
                  </a:lnTo>
                  <a:lnTo>
                    <a:pt x="35195" y="312700"/>
                  </a:lnTo>
                  <a:lnTo>
                    <a:pt x="54253" y="279249"/>
                  </a:lnTo>
                  <a:lnTo>
                    <a:pt x="77058" y="247102"/>
                  </a:lnTo>
                  <a:lnTo>
                    <a:pt x="103434" y="216379"/>
                  </a:lnTo>
                  <a:lnTo>
                    <a:pt x="133202" y="187195"/>
                  </a:lnTo>
                  <a:lnTo>
                    <a:pt x="166185" y="159670"/>
                  </a:lnTo>
                  <a:lnTo>
                    <a:pt x="202206" y="133921"/>
                  </a:lnTo>
                  <a:lnTo>
                    <a:pt x="241086" y="110065"/>
                  </a:lnTo>
                  <a:lnTo>
                    <a:pt x="282648" y="88221"/>
                  </a:lnTo>
                  <a:lnTo>
                    <a:pt x="326714" y="68505"/>
                  </a:lnTo>
                  <a:lnTo>
                    <a:pt x="373107" y="51037"/>
                  </a:lnTo>
                  <a:lnTo>
                    <a:pt x="421649" y="35933"/>
                  </a:lnTo>
                  <a:lnTo>
                    <a:pt x="472162" y="23311"/>
                  </a:lnTo>
                  <a:lnTo>
                    <a:pt x="524468" y="13289"/>
                  </a:lnTo>
                  <a:lnTo>
                    <a:pt x="578390" y="5984"/>
                  </a:lnTo>
                  <a:lnTo>
                    <a:pt x="633751" y="1515"/>
                  </a:lnTo>
                  <a:lnTo>
                    <a:pt x="690372" y="0"/>
                  </a:lnTo>
                  <a:lnTo>
                    <a:pt x="746989" y="1515"/>
                  </a:lnTo>
                  <a:lnTo>
                    <a:pt x="802347" y="5984"/>
                  </a:lnTo>
                  <a:lnTo>
                    <a:pt x="856267" y="13289"/>
                  </a:lnTo>
                  <a:lnTo>
                    <a:pt x="908572" y="23311"/>
                  </a:lnTo>
                  <a:lnTo>
                    <a:pt x="959084" y="35933"/>
                  </a:lnTo>
                  <a:lnTo>
                    <a:pt x="1007625" y="51037"/>
                  </a:lnTo>
                  <a:lnTo>
                    <a:pt x="1054018" y="68505"/>
                  </a:lnTo>
                  <a:lnTo>
                    <a:pt x="1098084" y="88221"/>
                  </a:lnTo>
                  <a:lnTo>
                    <a:pt x="1139647" y="110065"/>
                  </a:lnTo>
                  <a:lnTo>
                    <a:pt x="1178528" y="133921"/>
                  </a:lnTo>
                  <a:lnTo>
                    <a:pt x="1214549" y="159670"/>
                  </a:lnTo>
                  <a:lnTo>
                    <a:pt x="1247534" y="187195"/>
                  </a:lnTo>
                  <a:lnTo>
                    <a:pt x="1277303" y="216379"/>
                  </a:lnTo>
                  <a:lnTo>
                    <a:pt x="1303680" y="247102"/>
                  </a:lnTo>
                  <a:lnTo>
                    <a:pt x="1326487" y="279249"/>
                  </a:lnTo>
                  <a:lnTo>
                    <a:pt x="1345545" y="312700"/>
                  </a:lnTo>
                  <a:lnTo>
                    <a:pt x="1371707" y="383046"/>
                  </a:lnTo>
                  <a:lnTo>
                    <a:pt x="1380744" y="457200"/>
                  </a:lnTo>
                  <a:lnTo>
                    <a:pt x="1378455" y="494693"/>
                  </a:lnTo>
                  <a:lnTo>
                    <a:pt x="1360678" y="567061"/>
                  </a:lnTo>
                  <a:lnTo>
                    <a:pt x="1326487" y="635150"/>
                  </a:lnTo>
                  <a:lnTo>
                    <a:pt x="1303680" y="667297"/>
                  </a:lnTo>
                  <a:lnTo>
                    <a:pt x="1277303" y="698020"/>
                  </a:lnTo>
                  <a:lnTo>
                    <a:pt x="1247534" y="727204"/>
                  </a:lnTo>
                  <a:lnTo>
                    <a:pt x="1214549" y="754729"/>
                  </a:lnTo>
                  <a:lnTo>
                    <a:pt x="1178528" y="780478"/>
                  </a:lnTo>
                  <a:lnTo>
                    <a:pt x="1139647" y="804334"/>
                  </a:lnTo>
                  <a:lnTo>
                    <a:pt x="1098084" y="826178"/>
                  </a:lnTo>
                  <a:lnTo>
                    <a:pt x="1054018" y="845894"/>
                  </a:lnTo>
                  <a:lnTo>
                    <a:pt x="1007625" y="863362"/>
                  </a:lnTo>
                  <a:lnTo>
                    <a:pt x="959084" y="878466"/>
                  </a:lnTo>
                  <a:lnTo>
                    <a:pt x="908572" y="891088"/>
                  </a:lnTo>
                  <a:lnTo>
                    <a:pt x="856267" y="901110"/>
                  </a:lnTo>
                  <a:lnTo>
                    <a:pt x="802347" y="908415"/>
                  </a:lnTo>
                  <a:lnTo>
                    <a:pt x="746989" y="912884"/>
                  </a:lnTo>
                  <a:lnTo>
                    <a:pt x="690372" y="914400"/>
                  </a:lnTo>
                  <a:lnTo>
                    <a:pt x="633751" y="912884"/>
                  </a:lnTo>
                  <a:lnTo>
                    <a:pt x="578390" y="908415"/>
                  </a:lnTo>
                  <a:lnTo>
                    <a:pt x="524468" y="901110"/>
                  </a:lnTo>
                  <a:lnTo>
                    <a:pt x="472162" y="891088"/>
                  </a:lnTo>
                  <a:lnTo>
                    <a:pt x="421649" y="878466"/>
                  </a:lnTo>
                  <a:lnTo>
                    <a:pt x="373107" y="863362"/>
                  </a:lnTo>
                  <a:lnTo>
                    <a:pt x="326714" y="845894"/>
                  </a:lnTo>
                  <a:lnTo>
                    <a:pt x="282648" y="826178"/>
                  </a:lnTo>
                  <a:lnTo>
                    <a:pt x="241086" y="804334"/>
                  </a:lnTo>
                  <a:lnTo>
                    <a:pt x="202206" y="780478"/>
                  </a:lnTo>
                  <a:lnTo>
                    <a:pt x="166185" y="754729"/>
                  </a:lnTo>
                  <a:lnTo>
                    <a:pt x="133202" y="727204"/>
                  </a:lnTo>
                  <a:lnTo>
                    <a:pt x="103434" y="698020"/>
                  </a:lnTo>
                  <a:lnTo>
                    <a:pt x="77058" y="667297"/>
                  </a:lnTo>
                  <a:lnTo>
                    <a:pt x="54253" y="635150"/>
                  </a:lnTo>
                  <a:lnTo>
                    <a:pt x="35195" y="601699"/>
                  </a:lnTo>
                  <a:lnTo>
                    <a:pt x="9035" y="531353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3145" y="5049469"/>
            <a:ext cx="68072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NB!!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32582" y="529818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7619"/>
                </a:moveTo>
                <a:lnTo>
                  <a:pt x="0" y="3428"/>
                </a:lnTo>
                <a:lnTo>
                  <a:pt x="3429" y="0"/>
                </a:lnTo>
                <a:lnTo>
                  <a:pt x="7619" y="0"/>
                </a:lnTo>
                <a:lnTo>
                  <a:pt x="38100" y="0"/>
                </a:lnTo>
                <a:lnTo>
                  <a:pt x="42291" y="0"/>
                </a:lnTo>
                <a:lnTo>
                  <a:pt x="45719" y="3428"/>
                </a:lnTo>
                <a:lnTo>
                  <a:pt x="45719" y="7619"/>
                </a:lnTo>
                <a:lnTo>
                  <a:pt x="45719" y="38100"/>
                </a:lnTo>
                <a:lnTo>
                  <a:pt x="45719" y="42290"/>
                </a:lnTo>
                <a:lnTo>
                  <a:pt x="42291" y="45719"/>
                </a:lnTo>
                <a:lnTo>
                  <a:pt x="38100" y="45719"/>
                </a:lnTo>
                <a:lnTo>
                  <a:pt x="7619" y="45719"/>
                </a:lnTo>
                <a:lnTo>
                  <a:pt x="3429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64029" y="4886705"/>
            <a:ext cx="7289800" cy="1569019"/>
          </a:xfrm>
          <a:prstGeom prst="rect">
            <a:avLst/>
          </a:prstGeom>
          <a:solidFill>
            <a:srgbClr val="FF0000"/>
          </a:solidFill>
          <a:ln w="25907">
            <a:solidFill>
              <a:srgbClr val="385D8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Не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може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бути обраним до ВРУ громадянин, який</a:t>
            </a:r>
            <a:r>
              <a:rPr sz="2000" b="1" i="1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має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судимість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за вчинення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умисного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злочину,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якщо </a:t>
            </a:r>
            <a:r>
              <a:rPr sz="2000" b="1" i="1" dirty="0" err="1">
                <a:solidFill>
                  <a:srgbClr val="FFFFFF"/>
                </a:solidFill>
                <a:latin typeface="Carlito"/>
                <a:cs typeface="Carlito"/>
              </a:rPr>
              <a:t>ця</a:t>
            </a:r>
            <a:r>
              <a:rPr sz="2000" b="1" i="1" spc="-1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i="1" spc="-5" dirty="0" err="1" smtClean="0">
                <a:solidFill>
                  <a:srgbClr val="FFFFFF"/>
                </a:solidFill>
                <a:latin typeface="Carlito"/>
                <a:cs typeface="Carlito"/>
              </a:rPr>
              <a:t>судимість</a:t>
            </a:r>
            <a:r>
              <a:rPr lang="uk-UA" sz="2000" b="1" i="1" spc="-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не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погашена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і не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знята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у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встановленому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законом</a:t>
            </a:r>
            <a:r>
              <a:rPr sz="2000" b="1" i="1" spc="-1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порядку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7" y="0"/>
            <a:ext cx="9133840" cy="6858000"/>
            <a:chOff x="10667" y="0"/>
            <a:chExt cx="9133840" cy="6858000"/>
          </a:xfrm>
        </p:grpSpPr>
        <p:sp>
          <p:nvSpPr>
            <p:cNvPr id="4" name="object 4"/>
            <p:cNvSpPr/>
            <p:nvPr/>
          </p:nvSpPr>
          <p:spPr>
            <a:xfrm>
              <a:off x="10667" y="4652771"/>
              <a:ext cx="9133332" cy="22052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7" y="0"/>
              <a:ext cx="9133331" cy="5772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59183"/>
              </p:ext>
            </p:extLst>
          </p:nvPr>
        </p:nvGraphicFramePr>
        <p:xfrm>
          <a:off x="533400" y="762000"/>
          <a:ext cx="8382001" cy="542969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019800"/>
                <a:gridCol w="1295400"/>
                <a:gridCol w="1066801"/>
              </a:tblGrid>
              <a:tr h="689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</a:rPr>
                        <a:t>Назва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депутатської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фракції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групи</a:t>
                      </a:r>
                      <a:endParaRPr lang="ru-RU" sz="16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10242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</a:rPr>
                        <a:t>Кількісний</a:t>
                      </a:r>
                      <a:r>
                        <a:rPr lang="ru-RU" sz="1600" dirty="0">
                          <a:effectLst/>
                        </a:rPr>
                        <a:t/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склад</a:t>
                      </a:r>
                      <a:endParaRPr lang="ru-RU" sz="16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10242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</a:rPr>
                        <a:t>Дата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 err="1">
                          <a:effectLst/>
                        </a:rPr>
                        <a:t>створення</a:t>
                      </a:r>
                      <a:endParaRPr lang="ru-RU" sz="16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10242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2"/>
                        </a:rPr>
                        <a:t>Фракція ПОЛІТИЧНОЇ ПАРТІЇ "СЛУГА НАРОДУ"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246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3"/>
                        </a:rPr>
                        <a:t>Фракція Політичної партії "ОПОЗИЦІЙНА ПЛАТФОРМА - ЗА ЖИТТЯ" у Верховній Раді України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44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574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4"/>
                        </a:rPr>
                        <a:t>Фракція політичної партії Всеукраїнське об'єднання "Батьківщина" у Верховній Раді України дев'ятого скликання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5"/>
                        </a:rPr>
                        <a:t>Фракція ПОЛІТИЧНОЇ ПАРТІЇ "ЄВРОПЕЙСЬКА СОЛІДАРНІСТЬ"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sng">
                          <a:effectLst/>
                          <a:hlinkClick r:id="rId6"/>
                        </a:rPr>
                        <a:t>Фракція Політичної Партії "ГОЛОС" у Верховній Раді України дев'ятого скликання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7"/>
                        </a:rPr>
                        <a:t>Депутатська група "Партія "За майбутнє"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8"/>
                        </a:rPr>
                        <a:t>Депутатська група "ДОВІРА"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06.12.2019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 gridSpan="3"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 </a:t>
                      </a:r>
                      <a:br>
                        <a:rPr lang="ru-RU" sz="1600">
                          <a:effectLst/>
                        </a:rPr>
                      </a:b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9"/>
                        </a:rPr>
                        <a:t>Народні депутати, які не входять до складу жодної фракції чи групи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61" marR="49161" marT="24581" marB="24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0600" y="273270"/>
            <a:ext cx="7759262" cy="307777"/>
          </a:xfrm>
          <a:prstGeom prst="rect">
            <a:avLst/>
          </a:prstGeom>
          <a:solidFill>
            <a:srgbClr val="E8F5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Депутатські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фракції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і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групи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IX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скликання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62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684276" y="163068"/>
            <a:ext cx="8065134" cy="458470"/>
          </a:xfrm>
          <a:custGeom>
            <a:avLst/>
            <a:gdLst/>
            <a:ahLst/>
            <a:cxnLst/>
            <a:rect l="l" t="t" r="r" b="b"/>
            <a:pathLst>
              <a:path w="8065134" h="458470">
                <a:moveTo>
                  <a:pt x="0" y="457962"/>
                </a:moveTo>
                <a:lnTo>
                  <a:pt x="8065008" y="457962"/>
                </a:lnTo>
                <a:lnTo>
                  <a:pt x="8065008" y="0"/>
                </a:lnTo>
                <a:lnTo>
                  <a:pt x="0" y="0"/>
                </a:lnTo>
                <a:lnTo>
                  <a:pt x="0" y="457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 descr="C:\Users\Владелец\Documents\Инжереный институт ЗНУ\Силлабус\Парламентаризм\Без імені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5" t="27034" r="32799" b="20446"/>
          <a:stretch/>
        </p:blipFill>
        <p:spPr bwMode="auto">
          <a:xfrm>
            <a:off x="536353" y="0"/>
            <a:ext cx="8360979" cy="67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24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5373709"/>
            <a:ext cx="9107424" cy="148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5129" y="133857"/>
            <a:ext cx="4797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0" dirty="0">
                <a:solidFill>
                  <a:srgbClr val="C00000"/>
                </a:solidFill>
                <a:latin typeface="Times New Roman"/>
                <a:cs typeface="Times New Roman"/>
              </a:rPr>
              <a:t>ФУНКЦІЇ </a:t>
            </a:r>
            <a:r>
              <a:rPr spc="114" dirty="0">
                <a:solidFill>
                  <a:srgbClr val="C00000"/>
                </a:solidFill>
                <a:latin typeface="Times New Roman"/>
                <a:cs typeface="Times New Roman"/>
              </a:rPr>
              <a:t>КОМІТЕТІВ</a:t>
            </a:r>
            <a:r>
              <a:rPr spc="-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45" dirty="0">
                <a:solidFill>
                  <a:srgbClr val="C00000"/>
                </a:solidFill>
                <a:latin typeface="Times New Roman"/>
                <a:cs typeface="Times New Roman"/>
              </a:rPr>
              <a:t>ВРУ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816" y="586740"/>
            <a:ext cx="8351520" cy="5527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533400"/>
            <a:ext cx="8712708" cy="424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3598" y="4961409"/>
            <a:ext cx="7477125" cy="7346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indent="11113" algn="ctr">
              <a:lnSpc>
                <a:spcPct val="100800"/>
              </a:lnSpc>
              <a:spcBef>
                <a:spcPts val="75"/>
              </a:spcBef>
            </a:pPr>
            <a:r>
              <a:rPr sz="2400" b="1" i="1" spc="110" dirty="0">
                <a:solidFill>
                  <a:srgbClr val="001F5F"/>
                </a:solidFill>
                <a:latin typeface="Times New Roman"/>
                <a:cs typeface="Times New Roman"/>
              </a:rPr>
              <a:t>Конституційно-правовий статус Уповноваженого  Верховної ради з прав людини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8303545" cy="909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665" y="11379"/>
            <a:ext cx="7811134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3215" marR="5080" indent="-1581150">
              <a:lnSpc>
                <a:spcPct val="100000"/>
              </a:lnSpc>
              <a:spcBef>
                <a:spcPts val="95"/>
              </a:spcBef>
            </a:pPr>
            <a:r>
              <a:rPr sz="2500" spc="150" dirty="0">
                <a:solidFill>
                  <a:srgbClr val="000099"/>
                </a:solidFill>
                <a:latin typeface="Times New Roman"/>
                <a:cs typeface="Times New Roman"/>
              </a:rPr>
              <a:t>УПОВНОВАЖЕНИЙ </a:t>
            </a:r>
            <a:r>
              <a:rPr sz="2500" spc="250" dirty="0">
                <a:solidFill>
                  <a:srgbClr val="000099"/>
                </a:solidFill>
                <a:latin typeface="Times New Roman"/>
                <a:cs typeface="Times New Roman"/>
              </a:rPr>
              <a:t>З</a:t>
            </a:r>
            <a:r>
              <a:rPr sz="2500" spc="-4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500" spc="100" dirty="0">
                <a:solidFill>
                  <a:srgbClr val="000099"/>
                </a:solidFill>
                <a:latin typeface="Times New Roman"/>
                <a:cs typeface="Times New Roman"/>
              </a:rPr>
              <a:t>ПРАВ </a:t>
            </a:r>
            <a:r>
              <a:rPr sz="2500" spc="195" dirty="0">
                <a:solidFill>
                  <a:srgbClr val="000099"/>
                </a:solidFill>
                <a:latin typeface="Times New Roman"/>
                <a:cs typeface="Times New Roman"/>
              </a:rPr>
              <a:t>ЛЮДИНИ </a:t>
            </a:r>
            <a:r>
              <a:rPr sz="2500" spc="-5" dirty="0">
                <a:solidFill>
                  <a:srgbClr val="000099"/>
                </a:solidFill>
                <a:latin typeface="Times New Roman"/>
                <a:cs typeface="Times New Roman"/>
              </a:rPr>
              <a:t>– </a:t>
            </a:r>
            <a:r>
              <a:rPr sz="2500" spc="105" dirty="0">
                <a:solidFill>
                  <a:srgbClr val="000099"/>
                </a:solidFill>
                <a:latin typeface="Times New Roman"/>
                <a:cs typeface="Times New Roman"/>
              </a:rPr>
              <a:t>ОРГАН  </a:t>
            </a:r>
            <a:r>
              <a:rPr sz="2500" i="1" spc="55" dirty="0">
                <a:solidFill>
                  <a:srgbClr val="000099"/>
                </a:solidFill>
                <a:latin typeface="Times New Roman"/>
                <a:cs typeface="Times New Roman"/>
              </a:rPr>
              <a:t>ВЕРХОВНОЇ </a:t>
            </a:r>
            <a:r>
              <a:rPr sz="2500" i="1" spc="145" dirty="0">
                <a:solidFill>
                  <a:srgbClr val="000099"/>
                </a:solidFill>
                <a:latin typeface="Times New Roman"/>
                <a:cs typeface="Times New Roman"/>
              </a:rPr>
              <a:t>РАДИ</a:t>
            </a:r>
            <a:r>
              <a:rPr sz="2500" i="1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500" i="1" spc="130" dirty="0">
                <a:solidFill>
                  <a:srgbClr val="000099"/>
                </a:solidFill>
                <a:latin typeface="Times New Roman"/>
                <a:cs typeface="Times New Roman"/>
              </a:rPr>
              <a:t>УКРАЇНИ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853439"/>
            <a:ext cx="9144000" cy="6004560"/>
            <a:chOff x="0" y="853439"/>
            <a:chExt cx="9144000" cy="6004560"/>
          </a:xfrm>
        </p:grpSpPr>
        <p:sp>
          <p:nvSpPr>
            <p:cNvPr id="6" name="object 6"/>
            <p:cNvSpPr/>
            <p:nvPr/>
          </p:nvSpPr>
          <p:spPr>
            <a:xfrm>
              <a:off x="36576" y="4755012"/>
              <a:ext cx="9107424" cy="21029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10328" y="2223516"/>
              <a:ext cx="4130802" cy="35836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76" y="853439"/>
              <a:ext cx="4572000" cy="39974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27988" y="2636519"/>
              <a:ext cx="3532632" cy="2214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591812"/>
              <a:ext cx="5106162" cy="20993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0771" y="1174973"/>
              <a:ext cx="4360942" cy="9853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0745" y="1433829"/>
            <a:ext cx="8128000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4075"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rlito"/>
                <a:cs typeface="Carlito"/>
              </a:rPr>
              <a:t>ЗДІЙСНЮЄ: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 dirty="0">
              <a:latin typeface="Carlito"/>
              <a:cs typeface="Carlito"/>
            </a:endParaRPr>
          </a:p>
          <a:p>
            <a:pPr marL="5232400" marR="558165" algn="ctr">
              <a:lnSpc>
                <a:spcPct val="100000"/>
              </a:lnSpc>
              <a:spcBef>
                <a:spcPts val="2095"/>
              </a:spcBef>
            </a:pPr>
            <a:endParaRPr lang="uk-UA" sz="2000" b="1" i="1" spc="-5" dirty="0" smtClean="0">
              <a:latin typeface="Carlito"/>
              <a:cs typeface="Carlito"/>
            </a:endParaRPr>
          </a:p>
          <a:p>
            <a:pPr marL="5232400" marR="558165" algn="ctr">
              <a:lnSpc>
                <a:spcPct val="100000"/>
              </a:lnSpc>
              <a:spcBef>
                <a:spcPts val="600"/>
              </a:spcBef>
            </a:pPr>
            <a:r>
              <a:rPr sz="2000" b="1" i="1" spc="-5" dirty="0" err="1" smtClean="0">
                <a:latin typeface="Carlito"/>
                <a:cs typeface="Carlito"/>
              </a:rPr>
              <a:t>па</a:t>
            </a:r>
            <a:r>
              <a:rPr sz="2000" b="1" i="1" spc="-15" dirty="0" err="1" smtClean="0">
                <a:latin typeface="Carlito"/>
                <a:cs typeface="Carlito"/>
              </a:rPr>
              <a:t>р</a:t>
            </a:r>
            <a:r>
              <a:rPr sz="2000" b="1" i="1" dirty="0" err="1" smtClean="0">
                <a:latin typeface="Carlito"/>
                <a:cs typeface="Carlito"/>
              </a:rPr>
              <a:t>ла</a:t>
            </a:r>
            <a:r>
              <a:rPr sz="2000" b="1" i="1" spc="5" dirty="0" err="1" smtClean="0">
                <a:latin typeface="Carlito"/>
                <a:cs typeface="Carlito"/>
              </a:rPr>
              <a:t>м</a:t>
            </a:r>
            <a:r>
              <a:rPr sz="2000" b="1" i="1" spc="-5" dirty="0" err="1" smtClean="0">
                <a:latin typeface="Carlito"/>
                <a:cs typeface="Carlito"/>
              </a:rPr>
              <a:t>ент</a:t>
            </a:r>
            <a:r>
              <a:rPr sz="2000" b="1" i="1" spc="-10" dirty="0" err="1" smtClean="0">
                <a:latin typeface="Carlito"/>
                <a:cs typeface="Carlito"/>
              </a:rPr>
              <a:t>с</a:t>
            </a:r>
            <a:r>
              <a:rPr sz="2000" b="1" i="1" dirty="0" err="1" smtClean="0">
                <a:latin typeface="Carlito"/>
                <a:cs typeface="Carlito"/>
              </a:rPr>
              <a:t>ький</a:t>
            </a:r>
            <a:r>
              <a:rPr sz="2000" b="1" i="1" dirty="0" smtClean="0">
                <a:latin typeface="Carlito"/>
                <a:cs typeface="Carlito"/>
              </a:rPr>
              <a:t>  </a:t>
            </a:r>
            <a:r>
              <a:rPr sz="2000" b="1" i="1" spc="-10" dirty="0">
                <a:latin typeface="Carlito"/>
                <a:cs typeface="Carlito"/>
              </a:rPr>
              <a:t>контроль </a:t>
            </a:r>
            <a:r>
              <a:rPr sz="2000" b="1" i="1" dirty="0">
                <a:latin typeface="Carlito"/>
                <a:cs typeface="Carlito"/>
              </a:rPr>
              <a:t>за  </a:t>
            </a:r>
            <a:r>
              <a:rPr sz="2000" b="1" i="1" spc="-5" dirty="0">
                <a:latin typeface="Carlito"/>
                <a:cs typeface="Carlito"/>
              </a:rPr>
              <a:t>додержанням</a:t>
            </a:r>
            <a:endParaRPr sz="2000" dirty="0">
              <a:latin typeface="Carlito"/>
              <a:cs typeface="Carlito"/>
            </a:endParaRPr>
          </a:p>
          <a:p>
            <a:pPr marL="4677410" marR="5080" algn="ctr"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конституційних </a:t>
            </a:r>
            <a:r>
              <a:rPr sz="2000" b="1" i="1" spc="-5" dirty="0">
                <a:latin typeface="Carlito"/>
                <a:cs typeface="Carlito"/>
              </a:rPr>
              <a:t>прав</a:t>
            </a:r>
            <a:r>
              <a:rPr sz="2000" b="1" i="1" spc="-4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та  </a:t>
            </a:r>
            <a:r>
              <a:rPr sz="2000" b="1" i="1" spc="-5" dirty="0">
                <a:latin typeface="Carlito"/>
                <a:cs typeface="Carlito"/>
              </a:rPr>
              <a:t>свобод людини </a:t>
            </a:r>
            <a:r>
              <a:rPr sz="2000" b="1" i="1" dirty="0">
                <a:latin typeface="Carlito"/>
                <a:cs typeface="Carlito"/>
              </a:rPr>
              <a:t>і  </a:t>
            </a:r>
            <a:r>
              <a:rPr sz="2000" b="1" i="1" spc="-5" dirty="0">
                <a:latin typeface="Carlito"/>
                <a:cs typeface="Carlito"/>
              </a:rPr>
              <a:t>громадянина </a:t>
            </a:r>
            <a:r>
              <a:rPr sz="2000" b="1" i="1" dirty="0">
                <a:latin typeface="Carlito"/>
                <a:cs typeface="Carlito"/>
              </a:rPr>
              <a:t>в</a:t>
            </a:r>
            <a:r>
              <a:rPr sz="2000" b="1" i="1" spc="-35" dirty="0">
                <a:latin typeface="Carlito"/>
                <a:cs typeface="Carlito"/>
              </a:rPr>
              <a:t> </a:t>
            </a:r>
            <a:r>
              <a:rPr sz="2000" b="1" i="1" spc="-15" dirty="0">
                <a:latin typeface="Carlito"/>
                <a:cs typeface="Carlito"/>
              </a:rPr>
              <a:t>Україні</a:t>
            </a:r>
            <a:endParaRPr sz="2000" dirty="0">
              <a:latin typeface="Carlito"/>
              <a:cs typeface="Carlito"/>
            </a:endParaRPr>
          </a:p>
          <a:p>
            <a:pPr marL="4667885" algn="ctr">
              <a:lnSpc>
                <a:spcPts val="2815"/>
              </a:lnSpc>
            </a:pPr>
            <a:r>
              <a:rPr sz="2000" b="1" i="1" spc="-25" dirty="0">
                <a:latin typeface="Carlito"/>
                <a:cs typeface="Carlito"/>
              </a:rPr>
              <a:t>(ОМБУДСМЕН)</a:t>
            </a:r>
            <a:endParaRPr sz="2000" dirty="0">
              <a:latin typeface="Carlito"/>
              <a:cs typeface="Carlito"/>
            </a:endParaRPr>
          </a:p>
          <a:p>
            <a:pPr marR="4417060" algn="ctr">
              <a:lnSpc>
                <a:spcPts val="2335"/>
              </a:lnSpc>
            </a:pPr>
            <a:r>
              <a:rPr sz="2000" b="1" i="1" spc="95" dirty="0" err="1" smtClean="0">
                <a:latin typeface="FreeSerif"/>
                <a:cs typeface="FreeSerif"/>
              </a:rPr>
              <a:t>Адреса</a:t>
            </a:r>
            <a:r>
              <a:rPr sz="2000" b="1" i="1" spc="-15" dirty="0" smtClean="0">
                <a:latin typeface="FreeSerif"/>
                <a:cs typeface="FreeSerif"/>
              </a:rPr>
              <a:t> </a:t>
            </a:r>
            <a:r>
              <a:rPr sz="2000" b="1" i="1" dirty="0" smtClean="0">
                <a:latin typeface="FreeSerif"/>
                <a:cs typeface="FreeSerif"/>
              </a:rPr>
              <a:t>:</a:t>
            </a:r>
            <a:r>
              <a:rPr lang="uk-UA" sz="2000" b="1" i="1" dirty="0" smtClean="0">
                <a:latin typeface="FreeSerif"/>
                <a:cs typeface="FreeSerif"/>
              </a:rPr>
              <a:t> м</a:t>
            </a:r>
            <a:r>
              <a:rPr sz="2000" i="1" dirty="0" smtClean="0">
                <a:latin typeface="Carlito"/>
                <a:cs typeface="Carlito"/>
              </a:rPr>
              <a:t>.</a:t>
            </a:r>
            <a:r>
              <a:rPr sz="2000" i="1" spc="-20" dirty="0" smtClean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Київ</a:t>
            </a:r>
            <a:endParaRPr sz="2000" dirty="0">
              <a:latin typeface="Carlito"/>
              <a:cs typeface="Carlito"/>
            </a:endParaRPr>
          </a:p>
          <a:p>
            <a:pPr marR="4417060" algn="ctr">
              <a:lnSpc>
                <a:spcPct val="100000"/>
              </a:lnSpc>
            </a:pPr>
            <a:r>
              <a:rPr sz="2000" i="1" spc="-10" dirty="0">
                <a:latin typeface="Carlito"/>
                <a:cs typeface="Carlito"/>
              </a:rPr>
              <a:t>Вул. </a:t>
            </a:r>
            <a:r>
              <a:rPr sz="2000" i="1" spc="-5" dirty="0" err="1">
                <a:latin typeface="Carlito"/>
                <a:cs typeface="Carlito"/>
              </a:rPr>
              <a:t>Інститутська</a:t>
            </a:r>
            <a:r>
              <a:rPr sz="2000" i="1" spc="-15" dirty="0">
                <a:latin typeface="Carlito"/>
                <a:cs typeface="Carlito"/>
              </a:rPr>
              <a:t> </a:t>
            </a:r>
            <a:r>
              <a:rPr sz="2000" i="1" dirty="0" smtClean="0">
                <a:latin typeface="Carlito"/>
                <a:cs typeface="Carlito"/>
              </a:rPr>
              <a:t>21/8</a:t>
            </a:r>
            <a:endParaRPr lang="uk-UA" sz="2000" dirty="0">
              <a:latin typeface="Carlito"/>
              <a:cs typeface="Carlito"/>
            </a:endParaRPr>
          </a:p>
          <a:p>
            <a:pPr marR="4417060" algn="ctr">
              <a:lnSpc>
                <a:spcPct val="100000"/>
              </a:lnSpc>
            </a:pPr>
            <a:r>
              <a:rPr sz="2000" spc="-5" dirty="0" smtClean="0">
                <a:latin typeface="Carlito"/>
                <a:cs typeface="Carlito"/>
              </a:rPr>
              <a:t>Email</a:t>
            </a:r>
            <a:r>
              <a:rPr sz="2000" spc="-5" dirty="0">
                <a:latin typeface="Carlito"/>
                <a:cs typeface="Carlito"/>
              </a:rPr>
              <a:t>: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 smtClean="0">
                <a:solidFill>
                  <a:srgbClr val="0000FF"/>
                </a:solidFill>
                <a:latin typeface="Carlito"/>
                <a:cs typeface="Carlito"/>
                <a:hlinkClick r:id="rId9"/>
              </a:rPr>
              <a:t>hotline@ombudsman.gov.ua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62828" y="2089391"/>
            <a:ext cx="2224278" cy="4518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590" y="5255"/>
            <a:ext cx="760539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УПОВНОВАЖЕНИЙ </a:t>
            </a:r>
            <a:r>
              <a:rPr spc="-5" dirty="0"/>
              <a:t>З </a:t>
            </a:r>
            <a:r>
              <a:rPr spc="-40" dirty="0"/>
              <a:t>ПРАВ </a:t>
            </a:r>
            <a:r>
              <a:rPr spc="-10" dirty="0"/>
              <a:t>ЛЮДИНИ </a:t>
            </a:r>
            <a:r>
              <a:rPr spc="-5" dirty="0"/>
              <a:t>– </a:t>
            </a:r>
            <a:r>
              <a:rPr spc="-45" dirty="0" smtClean="0"/>
              <a:t>ОРГАН</a:t>
            </a:r>
            <a:r>
              <a:rPr lang="uk-UA" spc="-45" dirty="0" smtClean="0"/>
              <a:t>  </a:t>
            </a:r>
            <a:r>
              <a:rPr spc="114" dirty="0" smtClean="0"/>
              <a:t> </a:t>
            </a:r>
            <a:r>
              <a:rPr spc="-5" dirty="0"/>
              <a:t>ВРУ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76" y="1025651"/>
            <a:ext cx="9107805" cy="5832475"/>
            <a:chOff x="36576" y="1025651"/>
            <a:chExt cx="9107805" cy="5832475"/>
          </a:xfrm>
        </p:grpSpPr>
        <p:sp>
          <p:nvSpPr>
            <p:cNvPr id="5" name="object 5"/>
            <p:cNvSpPr/>
            <p:nvPr/>
          </p:nvSpPr>
          <p:spPr>
            <a:xfrm>
              <a:off x="36576" y="4755013"/>
              <a:ext cx="9107424" cy="21029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8996" y="1025651"/>
              <a:ext cx="8511540" cy="4626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239" y="1053084"/>
              <a:ext cx="8421624" cy="4536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239" y="1053084"/>
              <a:ext cx="8422005" cy="4537075"/>
            </a:xfrm>
            <a:custGeom>
              <a:avLst/>
              <a:gdLst/>
              <a:ahLst/>
              <a:cxnLst/>
              <a:rect l="l" t="t" r="r" b="b"/>
              <a:pathLst>
                <a:path w="8422005" h="4537075">
                  <a:moveTo>
                    <a:pt x="0" y="756157"/>
                  </a:moveTo>
                  <a:lnTo>
                    <a:pt x="1487" y="708341"/>
                  </a:lnTo>
                  <a:lnTo>
                    <a:pt x="5891" y="661314"/>
                  </a:lnTo>
                  <a:lnTo>
                    <a:pt x="13123" y="615166"/>
                  </a:lnTo>
                  <a:lnTo>
                    <a:pt x="23093" y="569984"/>
                  </a:lnTo>
                  <a:lnTo>
                    <a:pt x="35715" y="525859"/>
                  </a:lnTo>
                  <a:lnTo>
                    <a:pt x="50898" y="482877"/>
                  </a:lnTo>
                  <a:lnTo>
                    <a:pt x="68554" y="441128"/>
                  </a:lnTo>
                  <a:lnTo>
                    <a:pt x="88596" y="400701"/>
                  </a:lnTo>
                  <a:lnTo>
                    <a:pt x="110933" y="361684"/>
                  </a:lnTo>
                  <a:lnTo>
                    <a:pt x="135479" y="324165"/>
                  </a:lnTo>
                  <a:lnTo>
                    <a:pt x="162143" y="288234"/>
                  </a:lnTo>
                  <a:lnTo>
                    <a:pt x="190838" y="253978"/>
                  </a:lnTo>
                  <a:lnTo>
                    <a:pt x="221475" y="221487"/>
                  </a:lnTo>
                  <a:lnTo>
                    <a:pt x="253965" y="190850"/>
                  </a:lnTo>
                  <a:lnTo>
                    <a:pt x="288220" y="162154"/>
                  </a:lnTo>
                  <a:lnTo>
                    <a:pt x="324151" y="135488"/>
                  </a:lnTo>
                  <a:lnTo>
                    <a:pt x="361670" y="110942"/>
                  </a:lnTo>
                  <a:lnTo>
                    <a:pt x="400688" y="88603"/>
                  </a:lnTo>
                  <a:lnTo>
                    <a:pt x="441117" y="68560"/>
                  </a:lnTo>
                  <a:lnTo>
                    <a:pt x="482867" y="50902"/>
                  </a:lnTo>
                  <a:lnTo>
                    <a:pt x="525851" y="35718"/>
                  </a:lnTo>
                  <a:lnTo>
                    <a:pt x="569980" y="23096"/>
                  </a:lnTo>
                  <a:lnTo>
                    <a:pt x="615164" y="13124"/>
                  </a:lnTo>
                  <a:lnTo>
                    <a:pt x="661317" y="5892"/>
                  </a:lnTo>
                  <a:lnTo>
                    <a:pt x="708348" y="1487"/>
                  </a:lnTo>
                  <a:lnTo>
                    <a:pt x="756170" y="0"/>
                  </a:lnTo>
                  <a:lnTo>
                    <a:pt x="7665465" y="0"/>
                  </a:lnTo>
                  <a:lnTo>
                    <a:pt x="7713282" y="1487"/>
                  </a:lnTo>
                  <a:lnTo>
                    <a:pt x="7760309" y="5892"/>
                  </a:lnTo>
                  <a:lnTo>
                    <a:pt x="7806457" y="13124"/>
                  </a:lnTo>
                  <a:lnTo>
                    <a:pt x="7851639" y="23096"/>
                  </a:lnTo>
                  <a:lnTo>
                    <a:pt x="7895764" y="35718"/>
                  </a:lnTo>
                  <a:lnTo>
                    <a:pt x="7938746" y="50902"/>
                  </a:lnTo>
                  <a:lnTo>
                    <a:pt x="7980495" y="68560"/>
                  </a:lnTo>
                  <a:lnTo>
                    <a:pt x="8020922" y="88603"/>
                  </a:lnTo>
                  <a:lnTo>
                    <a:pt x="8059939" y="110942"/>
                  </a:lnTo>
                  <a:lnTo>
                    <a:pt x="8097458" y="135488"/>
                  </a:lnTo>
                  <a:lnTo>
                    <a:pt x="8133389" y="162154"/>
                  </a:lnTo>
                  <a:lnTo>
                    <a:pt x="8167645" y="190850"/>
                  </a:lnTo>
                  <a:lnTo>
                    <a:pt x="8200135" y="221487"/>
                  </a:lnTo>
                  <a:lnTo>
                    <a:pt x="8230773" y="253978"/>
                  </a:lnTo>
                  <a:lnTo>
                    <a:pt x="8259469" y="288234"/>
                  </a:lnTo>
                  <a:lnTo>
                    <a:pt x="8286135" y="324165"/>
                  </a:lnTo>
                  <a:lnTo>
                    <a:pt x="8310681" y="361684"/>
                  </a:lnTo>
                  <a:lnTo>
                    <a:pt x="8333020" y="400701"/>
                  </a:lnTo>
                  <a:lnTo>
                    <a:pt x="8353063" y="441128"/>
                  </a:lnTo>
                  <a:lnTo>
                    <a:pt x="8370721" y="482877"/>
                  </a:lnTo>
                  <a:lnTo>
                    <a:pt x="8385905" y="525859"/>
                  </a:lnTo>
                  <a:lnTo>
                    <a:pt x="8398527" y="569984"/>
                  </a:lnTo>
                  <a:lnTo>
                    <a:pt x="8408499" y="615166"/>
                  </a:lnTo>
                  <a:lnTo>
                    <a:pt x="8415731" y="661314"/>
                  </a:lnTo>
                  <a:lnTo>
                    <a:pt x="8420136" y="708341"/>
                  </a:lnTo>
                  <a:lnTo>
                    <a:pt x="8421624" y="756157"/>
                  </a:lnTo>
                  <a:lnTo>
                    <a:pt x="8421624" y="3780790"/>
                  </a:lnTo>
                  <a:lnTo>
                    <a:pt x="8420136" y="3828606"/>
                  </a:lnTo>
                  <a:lnTo>
                    <a:pt x="8415731" y="3875633"/>
                  </a:lnTo>
                  <a:lnTo>
                    <a:pt x="8408499" y="3921781"/>
                  </a:lnTo>
                  <a:lnTo>
                    <a:pt x="8398527" y="3966963"/>
                  </a:lnTo>
                  <a:lnTo>
                    <a:pt x="8385905" y="4011088"/>
                  </a:lnTo>
                  <a:lnTo>
                    <a:pt x="8370721" y="4054070"/>
                  </a:lnTo>
                  <a:lnTo>
                    <a:pt x="8353063" y="4095819"/>
                  </a:lnTo>
                  <a:lnTo>
                    <a:pt x="8333020" y="4136246"/>
                  </a:lnTo>
                  <a:lnTo>
                    <a:pt x="8310681" y="4175263"/>
                  </a:lnTo>
                  <a:lnTo>
                    <a:pt x="8286135" y="4212782"/>
                  </a:lnTo>
                  <a:lnTo>
                    <a:pt x="8259469" y="4248713"/>
                  </a:lnTo>
                  <a:lnTo>
                    <a:pt x="8230773" y="4282969"/>
                  </a:lnTo>
                  <a:lnTo>
                    <a:pt x="8200135" y="4315459"/>
                  </a:lnTo>
                  <a:lnTo>
                    <a:pt x="8167645" y="4346097"/>
                  </a:lnTo>
                  <a:lnTo>
                    <a:pt x="8133389" y="4374793"/>
                  </a:lnTo>
                  <a:lnTo>
                    <a:pt x="8097458" y="4401459"/>
                  </a:lnTo>
                  <a:lnTo>
                    <a:pt x="8059939" y="4426005"/>
                  </a:lnTo>
                  <a:lnTo>
                    <a:pt x="8020922" y="4448344"/>
                  </a:lnTo>
                  <a:lnTo>
                    <a:pt x="7980495" y="4468387"/>
                  </a:lnTo>
                  <a:lnTo>
                    <a:pt x="7938746" y="4486045"/>
                  </a:lnTo>
                  <a:lnTo>
                    <a:pt x="7895764" y="4501229"/>
                  </a:lnTo>
                  <a:lnTo>
                    <a:pt x="7851639" y="4513851"/>
                  </a:lnTo>
                  <a:lnTo>
                    <a:pt x="7806457" y="4523823"/>
                  </a:lnTo>
                  <a:lnTo>
                    <a:pt x="7760309" y="4531055"/>
                  </a:lnTo>
                  <a:lnTo>
                    <a:pt x="7713282" y="4535460"/>
                  </a:lnTo>
                  <a:lnTo>
                    <a:pt x="7665465" y="4536948"/>
                  </a:lnTo>
                  <a:lnTo>
                    <a:pt x="756170" y="4536948"/>
                  </a:lnTo>
                  <a:lnTo>
                    <a:pt x="708348" y="4535460"/>
                  </a:lnTo>
                  <a:lnTo>
                    <a:pt x="661317" y="4531055"/>
                  </a:lnTo>
                  <a:lnTo>
                    <a:pt x="615164" y="4523823"/>
                  </a:lnTo>
                  <a:lnTo>
                    <a:pt x="569980" y="4513851"/>
                  </a:lnTo>
                  <a:lnTo>
                    <a:pt x="525851" y="4501229"/>
                  </a:lnTo>
                  <a:lnTo>
                    <a:pt x="482867" y="4486045"/>
                  </a:lnTo>
                  <a:lnTo>
                    <a:pt x="441117" y="4468387"/>
                  </a:lnTo>
                  <a:lnTo>
                    <a:pt x="400688" y="4448344"/>
                  </a:lnTo>
                  <a:lnTo>
                    <a:pt x="361670" y="4426005"/>
                  </a:lnTo>
                  <a:lnTo>
                    <a:pt x="324151" y="4401459"/>
                  </a:lnTo>
                  <a:lnTo>
                    <a:pt x="288220" y="4374793"/>
                  </a:lnTo>
                  <a:lnTo>
                    <a:pt x="253965" y="4346097"/>
                  </a:lnTo>
                  <a:lnTo>
                    <a:pt x="221475" y="4315459"/>
                  </a:lnTo>
                  <a:lnTo>
                    <a:pt x="190838" y="4282969"/>
                  </a:lnTo>
                  <a:lnTo>
                    <a:pt x="162143" y="4248713"/>
                  </a:lnTo>
                  <a:lnTo>
                    <a:pt x="135479" y="4212782"/>
                  </a:lnTo>
                  <a:lnTo>
                    <a:pt x="110933" y="4175263"/>
                  </a:lnTo>
                  <a:lnTo>
                    <a:pt x="88596" y="4136246"/>
                  </a:lnTo>
                  <a:lnTo>
                    <a:pt x="68554" y="4095819"/>
                  </a:lnTo>
                  <a:lnTo>
                    <a:pt x="50898" y="4054070"/>
                  </a:lnTo>
                  <a:lnTo>
                    <a:pt x="35715" y="4011088"/>
                  </a:lnTo>
                  <a:lnTo>
                    <a:pt x="23093" y="3966963"/>
                  </a:lnTo>
                  <a:lnTo>
                    <a:pt x="13123" y="3921781"/>
                  </a:lnTo>
                  <a:lnTo>
                    <a:pt x="5891" y="3875633"/>
                  </a:lnTo>
                  <a:lnTo>
                    <a:pt x="1487" y="3828606"/>
                  </a:lnTo>
                  <a:lnTo>
                    <a:pt x="0" y="3780790"/>
                  </a:lnTo>
                  <a:lnTo>
                    <a:pt x="0" y="756157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038" y="1053846"/>
              <a:ext cx="7920355" cy="1130935"/>
            </a:xfrm>
            <a:custGeom>
              <a:avLst/>
              <a:gdLst/>
              <a:ahLst/>
              <a:cxnLst/>
              <a:rect l="l" t="t" r="r" b="b"/>
              <a:pathLst>
                <a:path w="7920355" h="1130935">
                  <a:moveTo>
                    <a:pt x="3960114" y="0"/>
                  </a:moveTo>
                  <a:lnTo>
                    <a:pt x="3804617" y="427"/>
                  </a:lnTo>
                  <a:lnTo>
                    <a:pt x="3650639" y="1700"/>
                  </a:lnTo>
                  <a:lnTo>
                    <a:pt x="3498289" y="3803"/>
                  </a:lnTo>
                  <a:lnTo>
                    <a:pt x="3347677" y="6719"/>
                  </a:lnTo>
                  <a:lnTo>
                    <a:pt x="3198914" y="10434"/>
                  </a:lnTo>
                  <a:lnTo>
                    <a:pt x="3052109" y="14931"/>
                  </a:lnTo>
                  <a:lnTo>
                    <a:pt x="2907373" y="20194"/>
                  </a:lnTo>
                  <a:lnTo>
                    <a:pt x="2764816" y="26209"/>
                  </a:lnTo>
                  <a:lnTo>
                    <a:pt x="2624548" y="32959"/>
                  </a:lnTo>
                  <a:lnTo>
                    <a:pt x="2486678" y="40428"/>
                  </a:lnTo>
                  <a:lnTo>
                    <a:pt x="2351317" y="48601"/>
                  </a:lnTo>
                  <a:lnTo>
                    <a:pt x="2218575" y="57463"/>
                  </a:lnTo>
                  <a:lnTo>
                    <a:pt x="2088562" y="66997"/>
                  </a:lnTo>
                  <a:lnTo>
                    <a:pt x="1961387" y="77187"/>
                  </a:lnTo>
                  <a:lnTo>
                    <a:pt x="1837162" y="88019"/>
                  </a:lnTo>
                  <a:lnTo>
                    <a:pt x="1715997" y="99476"/>
                  </a:lnTo>
                  <a:lnTo>
                    <a:pt x="1598000" y="111543"/>
                  </a:lnTo>
                  <a:lnTo>
                    <a:pt x="1483282" y="124203"/>
                  </a:lnTo>
                  <a:lnTo>
                    <a:pt x="1371954" y="137442"/>
                  </a:lnTo>
                  <a:lnTo>
                    <a:pt x="1264126" y="151243"/>
                  </a:lnTo>
                  <a:lnTo>
                    <a:pt x="1211558" y="158350"/>
                  </a:lnTo>
                  <a:lnTo>
                    <a:pt x="1159906" y="165592"/>
                  </a:lnTo>
                  <a:lnTo>
                    <a:pt x="1109185" y="172966"/>
                  </a:lnTo>
                  <a:lnTo>
                    <a:pt x="1059407" y="180471"/>
                  </a:lnTo>
                  <a:lnTo>
                    <a:pt x="1010586" y="188105"/>
                  </a:lnTo>
                  <a:lnTo>
                    <a:pt x="962736" y="195866"/>
                  </a:lnTo>
                  <a:lnTo>
                    <a:pt x="915872" y="203751"/>
                  </a:lnTo>
                  <a:lnTo>
                    <a:pt x="870006" y="211760"/>
                  </a:lnTo>
                  <a:lnTo>
                    <a:pt x="825152" y="219890"/>
                  </a:lnTo>
                  <a:lnTo>
                    <a:pt x="781325" y="228138"/>
                  </a:lnTo>
                  <a:lnTo>
                    <a:pt x="738537" y="236504"/>
                  </a:lnTo>
                  <a:lnTo>
                    <a:pt x="696804" y="244985"/>
                  </a:lnTo>
                  <a:lnTo>
                    <a:pt x="656137" y="253579"/>
                  </a:lnTo>
                  <a:lnTo>
                    <a:pt x="616552" y="262284"/>
                  </a:lnTo>
                  <a:lnTo>
                    <a:pt x="578062" y="271099"/>
                  </a:lnTo>
                  <a:lnTo>
                    <a:pt x="540681" y="280020"/>
                  </a:lnTo>
                  <a:lnTo>
                    <a:pt x="469299" y="298178"/>
                  </a:lnTo>
                  <a:lnTo>
                    <a:pt x="402518" y="316740"/>
                  </a:lnTo>
                  <a:lnTo>
                    <a:pt x="340446" y="335693"/>
                  </a:lnTo>
                  <a:lnTo>
                    <a:pt x="283195" y="355020"/>
                  </a:lnTo>
                  <a:lnTo>
                    <a:pt x="230873" y="374705"/>
                  </a:lnTo>
                  <a:lnTo>
                    <a:pt x="183592" y="394732"/>
                  </a:lnTo>
                  <a:lnTo>
                    <a:pt x="141462" y="415087"/>
                  </a:lnTo>
                  <a:lnTo>
                    <a:pt x="104591" y="435752"/>
                  </a:lnTo>
                  <a:lnTo>
                    <a:pt x="59390" y="467300"/>
                  </a:lnTo>
                  <a:lnTo>
                    <a:pt x="26643" y="499460"/>
                  </a:lnTo>
                  <a:lnTo>
                    <a:pt x="6722" y="532179"/>
                  </a:lnTo>
                  <a:lnTo>
                    <a:pt x="0" y="565403"/>
                  </a:lnTo>
                  <a:lnTo>
                    <a:pt x="751" y="576531"/>
                  </a:lnTo>
                  <a:lnTo>
                    <a:pt x="18559" y="620500"/>
                  </a:lnTo>
                  <a:lnTo>
                    <a:pt x="47072" y="652852"/>
                  </a:lnTo>
                  <a:lnTo>
                    <a:pt x="88163" y="684610"/>
                  </a:lnTo>
                  <a:lnTo>
                    <a:pt x="122362" y="705425"/>
                  </a:lnTo>
                  <a:lnTo>
                    <a:pt x="161876" y="725937"/>
                  </a:lnTo>
                  <a:lnTo>
                    <a:pt x="206596" y="746131"/>
                  </a:lnTo>
                  <a:lnTo>
                    <a:pt x="256411" y="765989"/>
                  </a:lnTo>
                  <a:lnTo>
                    <a:pt x="311211" y="785496"/>
                  </a:lnTo>
                  <a:lnTo>
                    <a:pt x="370886" y="804638"/>
                  </a:lnTo>
                  <a:lnTo>
                    <a:pt x="435327" y="823398"/>
                  </a:lnTo>
                  <a:lnTo>
                    <a:pt x="504422" y="841760"/>
                  </a:lnTo>
                  <a:lnTo>
                    <a:pt x="578062" y="859708"/>
                  </a:lnTo>
                  <a:lnTo>
                    <a:pt x="616552" y="868523"/>
                  </a:lnTo>
                  <a:lnTo>
                    <a:pt x="656137" y="877228"/>
                  </a:lnTo>
                  <a:lnTo>
                    <a:pt x="696804" y="885822"/>
                  </a:lnTo>
                  <a:lnTo>
                    <a:pt x="738537" y="894303"/>
                  </a:lnTo>
                  <a:lnTo>
                    <a:pt x="781325" y="902669"/>
                  </a:lnTo>
                  <a:lnTo>
                    <a:pt x="825152" y="910917"/>
                  </a:lnTo>
                  <a:lnTo>
                    <a:pt x="870006" y="919047"/>
                  </a:lnTo>
                  <a:lnTo>
                    <a:pt x="915872" y="927056"/>
                  </a:lnTo>
                  <a:lnTo>
                    <a:pt x="962736" y="934941"/>
                  </a:lnTo>
                  <a:lnTo>
                    <a:pt x="1010586" y="942702"/>
                  </a:lnTo>
                  <a:lnTo>
                    <a:pt x="1059407" y="950336"/>
                  </a:lnTo>
                  <a:lnTo>
                    <a:pt x="1109185" y="957841"/>
                  </a:lnTo>
                  <a:lnTo>
                    <a:pt x="1159906" y="965215"/>
                  </a:lnTo>
                  <a:lnTo>
                    <a:pt x="1211558" y="972457"/>
                  </a:lnTo>
                  <a:lnTo>
                    <a:pt x="1264126" y="979564"/>
                  </a:lnTo>
                  <a:lnTo>
                    <a:pt x="1371954" y="993365"/>
                  </a:lnTo>
                  <a:lnTo>
                    <a:pt x="1483282" y="1006604"/>
                  </a:lnTo>
                  <a:lnTo>
                    <a:pt x="1598000" y="1019264"/>
                  </a:lnTo>
                  <a:lnTo>
                    <a:pt x="1715997" y="1031331"/>
                  </a:lnTo>
                  <a:lnTo>
                    <a:pt x="1837162" y="1042788"/>
                  </a:lnTo>
                  <a:lnTo>
                    <a:pt x="1961388" y="1053620"/>
                  </a:lnTo>
                  <a:lnTo>
                    <a:pt x="2088562" y="1063810"/>
                  </a:lnTo>
                  <a:lnTo>
                    <a:pt x="2218575" y="1073344"/>
                  </a:lnTo>
                  <a:lnTo>
                    <a:pt x="2351317" y="1082206"/>
                  </a:lnTo>
                  <a:lnTo>
                    <a:pt x="2486678" y="1090379"/>
                  </a:lnTo>
                  <a:lnTo>
                    <a:pt x="2624548" y="1097848"/>
                  </a:lnTo>
                  <a:lnTo>
                    <a:pt x="2764816" y="1104598"/>
                  </a:lnTo>
                  <a:lnTo>
                    <a:pt x="2907373" y="1110613"/>
                  </a:lnTo>
                  <a:lnTo>
                    <a:pt x="3052109" y="1115876"/>
                  </a:lnTo>
                  <a:lnTo>
                    <a:pt x="3198914" y="1120373"/>
                  </a:lnTo>
                  <a:lnTo>
                    <a:pt x="3347677" y="1124088"/>
                  </a:lnTo>
                  <a:lnTo>
                    <a:pt x="3498289" y="1127004"/>
                  </a:lnTo>
                  <a:lnTo>
                    <a:pt x="3650639" y="1129107"/>
                  </a:lnTo>
                  <a:lnTo>
                    <a:pt x="3804617" y="1130380"/>
                  </a:lnTo>
                  <a:lnTo>
                    <a:pt x="3960114" y="1130807"/>
                  </a:lnTo>
                  <a:lnTo>
                    <a:pt x="4115610" y="1130380"/>
                  </a:lnTo>
                  <a:lnTo>
                    <a:pt x="4269588" y="1129107"/>
                  </a:lnTo>
                  <a:lnTo>
                    <a:pt x="4421938" y="1127004"/>
                  </a:lnTo>
                  <a:lnTo>
                    <a:pt x="4572550" y="1124088"/>
                  </a:lnTo>
                  <a:lnTo>
                    <a:pt x="4721313" y="1120373"/>
                  </a:lnTo>
                  <a:lnTo>
                    <a:pt x="4868118" y="1115876"/>
                  </a:lnTo>
                  <a:lnTo>
                    <a:pt x="5012854" y="1110613"/>
                  </a:lnTo>
                  <a:lnTo>
                    <a:pt x="5155411" y="1104598"/>
                  </a:lnTo>
                  <a:lnTo>
                    <a:pt x="5295679" y="1097848"/>
                  </a:lnTo>
                  <a:lnTo>
                    <a:pt x="5433549" y="1090379"/>
                  </a:lnTo>
                  <a:lnTo>
                    <a:pt x="5568910" y="1082206"/>
                  </a:lnTo>
                  <a:lnTo>
                    <a:pt x="5701652" y="1073344"/>
                  </a:lnTo>
                  <a:lnTo>
                    <a:pt x="5831665" y="1063810"/>
                  </a:lnTo>
                  <a:lnTo>
                    <a:pt x="5958840" y="1053620"/>
                  </a:lnTo>
                  <a:lnTo>
                    <a:pt x="6083065" y="1042788"/>
                  </a:lnTo>
                  <a:lnTo>
                    <a:pt x="6204230" y="1031331"/>
                  </a:lnTo>
                  <a:lnTo>
                    <a:pt x="6322227" y="1019264"/>
                  </a:lnTo>
                  <a:lnTo>
                    <a:pt x="6436945" y="1006604"/>
                  </a:lnTo>
                  <a:lnTo>
                    <a:pt x="6548273" y="993365"/>
                  </a:lnTo>
                  <a:lnTo>
                    <a:pt x="6656101" y="979564"/>
                  </a:lnTo>
                  <a:lnTo>
                    <a:pt x="6708669" y="972457"/>
                  </a:lnTo>
                  <a:lnTo>
                    <a:pt x="6760321" y="965215"/>
                  </a:lnTo>
                  <a:lnTo>
                    <a:pt x="6811042" y="957841"/>
                  </a:lnTo>
                  <a:lnTo>
                    <a:pt x="6860820" y="950336"/>
                  </a:lnTo>
                  <a:lnTo>
                    <a:pt x="6909641" y="942702"/>
                  </a:lnTo>
                  <a:lnTo>
                    <a:pt x="6957491" y="934941"/>
                  </a:lnTo>
                  <a:lnTo>
                    <a:pt x="7004355" y="927056"/>
                  </a:lnTo>
                  <a:lnTo>
                    <a:pt x="7050221" y="919047"/>
                  </a:lnTo>
                  <a:lnTo>
                    <a:pt x="7095075" y="910917"/>
                  </a:lnTo>
                  <a:lnTo>
                    <a:pt x="7138902" y="902669"/>
                  </a:lnTo>
                  <a:lnTo>
                    <a:pt x="7181690" y="894303"/>
                  </a:lnTo>
                  <a:lnTo>
                    <a:pt x="7223423" y="885822"/>
                  </a:lnTo>
                  <a:lnTo>
                    <a:pt x="7264090" y="877228"/>
                  </a:lnTo>
                  <a:lnTo>
                    <a:pt x="7303675" y="868523"/>
                  </a:lnTo>
                  <a:lnTo>
                    <a:pt x="7342165" y="859708"/>
                  </a:lnTo>
                  <a:lnTo>
                    <a:pt x="7379546" y="850787"/>
                  </a:lnTo>
                  <a:lnTo>
                    <a:pt x="7450928" y="832629"/>
                  </a:lnTo>
                  <a:lnTo>
                    <a:pt x="7517709" y="814067"/>
                  </a:lnTo>
                  <a:lnTo>
                    <a:pt x="7579781" y="795114"/>
                  </a:lnTo>
                  <a:lnTo>
                    <a:pt x="7637032" y="775787"/>
                  </a:lnTo>
                  <a:lnTo>
                    <a:pt x="7689354" y="756102"/>
                  </a:lnTo>
                  <a:lnTo>
                    <a:pt x="7736635" y="736075"/>
                  </a:lnTo>
                  <a:lnTo>
                    <a:pt x="7778765" y="715720"/>
                  </a:lnTo>
                  <a:lnTo>
                    <a:pt x="7815636" y="695055"/>
                  </a:lnTo>
                  <a:lnTo>
                    <a:pt x="7860837" y="663507"/>
                  </a:lnTo>
                  <a:lnTo>
                    <a:pt x="7893584" y="631347"/>
                  </a:lnTo>
                  <a:lnTo>
                    <a:pt x="7913505" y="598628"/>
                  </a:lnTo>
                  <a:lnTo>
                    <a:pt x="7920228" y="565403"/>
                  </a:lnTo>
                  <a:lnTo>
                    <a:pt x="7919476" y="554276"/>
                  </a:lnTo>
                  <a:lnTo>
                    <a:pt x="7901668" y="510307"/>
                  </a:lnTo>
                  <a:lnTo>
                    <a:pt x="7873155" y="477955"/>
                  </a:lnTo>
                  <a:lnTo>
                    <a:pt x="7832064" y="446197"/>
                  </a:lnTo>
                  <a:lnTo>
                    <a:pt x="7797865" y="425382"/>
                  </a:lnTo>
                  <a:lnTo>
                    <a:pt x="7758351" y="404870"/>
                  </a:lnTo>
                  <a:lnTo>
                    <a:pt x="7713631" y="384676"/>
                  </a:lnTo>
                  <a:lnTo>
                    <a:pt x="7663816" y="364818"/>
                  </a:lnTo>
                  <a:lnTo>
                    <a:pt x="7609016" y="345311"/>
                  </a:lnTo>
                  <a:lnTo>
                    <a:pt x="7549341" y="326169"/>
                  </a:lnTo>
                  <a:lnTo>
                    <a:pt x="7484900" y="307409"/>
                  </a:lnTo>
                  <a:lnTo>
                    <a:pt x="7415805" y="289047"/>
                  </a:lnTo>
                  <a:lnTo>
                    <a:pt x="7342165" y="271099"/>
                  </a:lnTo>
                  <a:lnTo>
                    <a:pt x="7303675" y="262284"/>
                  </a:lnTo>
                  <a:lnTo>
                    <a:pt x="7264090" y="253579"/>
                  </a:lnTo>
                  <a:lnTo>
                    <a:pt x="7223423" y="244985"/>
                  </a:lnTo>
                  <a:lnTo>
                    <a:pt x="7181690" y="236504"/>
                  </a:lnTo>
                  <a:lnTo>
                    <a:pt x="7138902" y="228138"/>
                  </a:lnTo>
                  <a:lnTo>
                    <a:pt x="7095075" y="219890"/>
                  </a:lnTo>
                  <a:lnTo>
                    <a:pt x="7050221" y="211760"/>
                  </a:lnTo>
                  <a:lnTo>
                    <a:pt x="7004355" y="203751"/>
                  </a:lnTo>
                  <a:lnTo>
                    <a:pt x="6957491" y="195866"/>
                  </a:lnTo>
                  <a:lnTo>
                    <a:pt x="6909641" y="188105"/>
                  </a:lnTo>
                  <a:lnTo>
                    <a:pt x="6860820" y="180471"/>
                  </a:lnTo>
                  <a:lnTo>
                    <a:pt x="6811042" y="172966"/>
                  </a:lnTo>
                  <a:lnTo>
                    <a:pt x="6760321" y="165592"/>
                  </a:lnTo>
                  <a:lnTo>
                    <a:pt x="6708669" y="158350"/>
                  </a:lnTo>
                  <a:lnTo>
                    <a:pt x="6656101" y="151243"/>
                  </a:lnTo>
                  <a:lnTo>
                    <a:pt x="6548273" y="137442"/>
                  </a:lnTo>
                  <a:lnTo>
                    <a:pt x="6436945" y="124203"/>
                  </a:lnTo>
                  <a:lnTo>
                    <a:pt x="6322227" y="111543"/>
                  </a:lnTo>
                  <a:lnTo>
                    <a:pt x="6204230" y="99476"/>
                  </a:lnTo>
                  <a:lnTo>
                    <a:pt x="6083065" y="88019"/>
                  </a:lnTo>
                  <a:lnTo>
                    <a:pt x="5958839" y="77187"/>
                  </a:lnTo>
                  <a:lnTo>
                    <a:pt x="5831665" y="66997"/>
                  </a:lnTo>
                  <a:lnTo>
                    <a:pt x="5701652" y="57463"/>
                  </a:lnTo>
                  <a:lnTo>
                    <a:pt x="5568910" y="48601"/>
                  </a:lnTo>
                  <a:lnTo>
                    <a:pt x="5433549" y="40428"/>
                  </a:lnTo>
                  <a:lnTo>
                    <a:pt x="5295679" y="32959"/>
                  </a:lnTo>
                  <a:lnTo>
                    <a:pt x="5155411" y="26209"/>
                  </a:lnTo>
                  <a:lnTo>
                    <a:pt x="5012854" y="20194"/>
                  </a:lnTo>
                  <a:lnTo>
                    <a:pt x="4868118" y="14931"/>
                  </a:lnTo>
                  <a:lnTo>
                    <a:pt x="4721313" y="10434"/>
                  </a:lnTo>
                  <a:lnTo>
                    <a:pt x="4572550" y="6719"/>
                  </a:lnTo>
                  <a:lnTo>
                    <a:pt x="4421938" y="3803"/>
                  </a:lnTo>
                  <a:lnTo>
                    <a:pt x="4269588" y="1700"/>
                  </a:lnTo>
                  <a:lnTo>
                    <a:pt x="4115610" y="427"/>
                  </a:lnTo>
                  <a:lnTo>
                    <a:pt x="396011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038" y="1053846"/>
              <a:ext cx="7920355" cy="1130935"/>
            </a:xfrm>
            <a:custGeom>
              <a:avLst/>
              <a:gdLst/>
              <a:ahLst/>
              <a:cxnLst/>
              <a:rect l="l" t="t" r="r" b="b"/>
              <a:pathLst>
                <a:path w="7920355" h="1130935">
                  <a:moveTo>
                    <a:pt x="0" y="565403"/>
                  </a:moveTo>
                  <a:lnTo>
                    <a:pt x="11914" y="521214"/>
                  </a:lnTo>
                  <a:lnTo>
                    <a:pt x="36152" y="488675"/>
                  </a:lnTo>
                  <a:lnTo>
                    <a:pt x="73091" y="456714"/>
                  </a:lnTo>
                  <a:lnTo>
                    <a:pt x="122362" y="425382"/>
                  </a:lnTo>
                  <a:lnTo>
                    <a:pt x="161876" y="404870"/>
                  </a:lnTo>
                  <a:lnTo>
                    <a:pt x="206596" y="384676"/>
                  </a:lnTo>
                  <a:lnTo>
                    <a:pt x="256411" y="364818"/>
                  </a:lnTo>
                  <a:lnTo>
                    <a:pt x="311211" y="345311"/>
                  </a:lnTo>
                  <a:lnTo>
                    <a:pt x="370886" y="326169"/>
                  </a:lnTo>
                  <a:lnTo>
                    <a:pt x="435327" y="307409"/>
                  </a:lnTo>
                  <a:lnTo>
                    <a:pt x="504422" y="289047"/>
                  </a:lnTo>
                  <a:lnTo>
                    <a:pt x="578062" y="271099"/>
                  </a:lnTo>
                  <a:lnTo>
                    <a:pt x="616552" y="262284"/>
                  </a:lnTo>
                  <a:lnTo>
                    <a:pt x="656137" y="253579"/>
                  </a:lnTo>
                  <a:lnTo>
                    <a:pt x="696804" y="244985"/>
                  </a:lnTo>
                  <a:lnTo>
                    <a:pt x="738537" y="236504"/>
                  </a:lnTo>
                  <a:lnTo>
                    <a:pt x="781325" y="228138"/>
                  </a:lnTo>
                  <a:lnTo>
                    <a:pt x="825152" y="219890"/>
                  </a:lnTo>
                  <a:lnTo>
                    <a:pt x="870006" y="211760"/>
                  </a:lnTo>
                  <a:lnTo>
                    <a:pt x="915872" y="203751"/>
                  </a:lnTo>
                  <a:lnTo>
                    <a:pt x="962736" y="195866"/>
                  </a:lnTo>
                  <a:lnTo>
                    <a:pt x="1010586" y="188105"/>
                  </a:lnTo>
                  <a:lnTo>
                    <a:pt x="1059407" y="180471"/>
                  </a:lnTo>
                  <a:lnTo>
                    <a:pt x="1109185" y="172966"/>
                  </a:lnTo>
                  <a:lnTo>
                    <a:pt x="1159906" y="165592"/>
                  </a:lnTo>
                  <a:lnTo>
                    <a:pt x="1211558" y="158350"/>
                  </a:lnTo>
                  <a:lnTo>
                    <a:pt x="1264126" y="151243"/>
                  </a:lnTo>
                  <a:lnTo>
                    <a:pt x="1317596" y="144273"/>
                  </a:lnTo>
                  <a:lnTo>
                    <a:pt x="1371954" y="137442"/>
                  </a:lnTo>
                  <a:lnTo>
                    <a:pt x="1427188" y="130751"/>
                  </a:lnTo>
                  <a:lnTo>
                    <a:pt x="1483282" y="124203"/>
                  </a:lnTo>
                  <a:lnTo>
                    <a:pt x="1540224" y="117800"/>
                  </a:lnTo>
                  <a:lnTo>
                    <a:pt x="1598000" y="111543"/>
                  </a:lnTo>
                  <a:lnTo>
                    <a:pt x="1656595" y="105434"/>
                  </a:lnTo>
                  <a:lnTo>
                    <a:pt x="1715997" y="99476"/>
                  </a:lnTo>
                  <a:lnTo>
                    <a:pt x="1776190" y="93670"/>
                  </a:lnTo>
                  <a:lnTo>
                    <a:pt x="1837162" y="88019"/>
                  </a:lnTo>
                  <a:lnTo>
                    <a:pt x="1898899" y="82524"/>
                  </a:lnTo>
                  <a:lnTo>
                    <a:pt x="1961387" y="77187"/>
                  </a:lnTo>
                  <a:lnTo>
                    <a:pt x="2024613" y="72011"/>
                  </a:lnTo>
                  <a:lnTo>
                    <a:pt x="2088562" y="66997"/>
                  </a:lnTo>
                  <a:lnTo>
                    <a:pt x="2153220" y="62147"/>
                  </a:lnTo>
                  <a:lnTo>
                    <a:pt x="2218575" y="57463"/>
                  </a:lnTo>
                  <a:lnTo>
                    <a:pt x="2284612" y="52947"/>
                  </a:lnTo>
                  <a:lnTo>
                    <a:pt x="2351317" y="48601"/>
                  </a:lnTo>
                  <a:lnTo>
                    <a:pt x="2418677" y="44428"/>
                  </a:lnTo>
                  <a:lnTo>
                    <a:pt x="2486678" y="40428"/>
                  </a:lnTo>
                  <a:lnTo>
                    <a:pt x="2555306" y="36604"/>
                  </a:lnTo>
                  <a:lnTo>
                    <a:pt x="2624548" y="32959"/>
                  </a:lnTo>
                  <a:lnTo>
                    <a:pt x="2694389" y="29493"/>
                  </a:lnTo>
                  <a:lnTo>
                    <a:pt x="2764816" y="26209"/>
                  </a:lnTo>
                  <a:lnTo>
                    <a:pt x="2835816" y="23109"/>
                  </a:lnTo>
                  <a:lnTo>
                    <a:pt x="2907373" y="20194"/>
                  </a:lnTo>
                  <a:lnTo>
                    <a:pt x="2979476" y="17468"/>
                  </a:lnTo>
                  <a:lnTo>
                    <a:pt x="3052109" y="14931"/>
                  </a:lnTo>
                  <a:lnTo>
                    <a:pt x="3125260" y="12585"/>
                  </a:lnTo>
                  <a:lnTo>
                    <a:pt x="3198914" y="10434"/>
                  </a:lnTo>
                  <a:lnTo>
                    <a:pt x="3273058" y="8478"/>
                  </a:lnTo>
                  <a:lnTo>
                    <a:pt x="3347677" y="6719"/>
                  </a:lnTo>
                  <a:lnTo>
                    <a:pt x="3422759" y="5160"/>
                  </a:lnTo>
                  <a:lnTo>
                    <a:pt x="3498289" y="3803"/>
                  </a:lnTo>
                  <a:lnTo>
                    <a:pt x="3574253" y="2649"/>
                  </a:lnTo>
                  <a:lnTo>
                    <a:pt x="3650639" y="1700"/>
                  </a:lnTo>
                  <a:lnTo>
                    <a:pt x="3727431" y="959"/>
                  </a:lnTo>
                  <a:lnTo>
                    <a:pt x="3804617" y="427"/>
                  </a:lnTo>
                  <a:lnTo>
                    <a:pt x="3882182" y="107"/>
                  </a:lnTo>
                  <a:lnTo>
                    <a:pt x="3960114" y="0"/>
                  </a:lnTo>
                  <a:lnTo>
                    <a:pt x="4038045" y="107"/>
                  </a:lnTo>
                  <a:lnTo>
                    <a:pt x="4115610" y="427"/>
                  </a:lnTo>
                  <a:lnTo>
                    <a:pt x="4192796" y="959"/>
                  </a:lnTo>
                  <a:lnTo>
                    <a:pt x="4269588" y="1700"/>
                  </a:lnTo>
                  <a:lnTo>
                    <a:pt x="4345974" y="2649"/>
                  </a:lnTo>
                  <a:lnTo>
                    <a:pt x="4421938" y="3803"/>
                  </a:lnTo>
                  <a:lnTo>
                    <a:pt x="4497468" y="5160"/>
                  </a:lnTo>
                  <a:lnTo>
                    <a:pt x="4572550" y="6719"/>
                  </a:lnTo>
                  <a:lnTo>
                    <a:pt x="4647169" y="8478"/>
                  </a:lnTo>
                  <a:lnTo>
                    <a:pt x="4721313" y="10434"/>
                  </a:lnTo>
                  <a:lnTo>
                    <a:pt x="4794967" y="12585"/>
                  </a:lnTo>
                  <a:lnTo>
                    <a:pt x="4868118" y="14931"/>
                  </a:lnTo>
                  <a:lnTo>
                    <a:pt x="4940751" y="17468"/>
                  </a:lnTo>
                  <a:lnTo>
                    <a:pt x="5012854" y="20194"/>
                  </a:lnTo>
                  <a:lnTo>
                    <a:pt x="5084411" y="23109"/>
                  </a:lnTo>
                  <a:lnTo>
                    <a:pt x="5155411" y="26209"/>
                  </a:lnTo>
                  <a:lnTo>
                    <a:pt x="5225838" y="29493"/>
                  </a:lnTo>
                  <a:lnTo>
                    <a:pt x="5295679" y="32959"/>
                  </a:lnTo>
                  <a:lnTo>
                    <a:pt x="5364921" y="36604"/>
                  </a:lnTo>
                  <a:lnTo>
                    <a:pt x="5433549" y="40428"/>
                  </a:lnTo>
                  <a:lnTo>
                    <a:pt x="5501550" y="44428"/>
                  </a:lnTo>
                  <a:lnTo>
                    <a:pt x="5568910" y="48601"/>
                  </a:lnTo>
                  <a:lnTo>
                    <a:pt x="5635615" y="52947"/>
                  </a:lnTo>
                  <a:lnTo>
                    <a:pt x="5701652" y="57463"/>
                  </a:lnTo>
                  <a:lnTo>
                    <a:pt x="5767007" y="62147"/>
                  </a:lnTo>
                  <a:lnTo>
                    <a:pt x="5831665" y="66997"/>
                  </a:lnTo>
                  <a:lnTo>
                    <a:pt x="5895614" y="72011"/>
                  </a:lnTo>
                  <a:lnTo>
                    <a:pt x="5958839" y="77187"/>
                  </a:lnTo>
                  <a:lnTo>
                    <a:pt x="6021328" y="82524"/>
                  </a:lnTo>
                  <a:lnTo>
                    <a:pt x="6083065" y="88019"/>
                  </a:lnTo>
                  <a:lnTo>
                    <a:pt x="6144037" y="93670"/>
                  </a:lnTo>
                  <a:lnTo>
                    <a:pt x="6204230" y="99476"/>
                  </a:lnTo>
                  <a:lnTo>
                    <a:pt x="6263632" y="105434"/>
                  </a:lnTo>
                  <a:lnTo>
                    <a:pt x="6322227" y="111543"/>
                  </a:lnTo>
                  <a:lnTo>
                    <a:pt x="6380003" y="117800"/>
                  </a:lnTo>
                  <a:lnTo>
                    <a:pt x="6436945" y="124203"/>
                  </a:lnTo>
                  <a:lnTo>
                    <a:pt x="6493039" y="130751"/>
                  </a:lnTo>
                  <a:lnTo>
                    <a:pt x="6548273" y="137442"/>
                  </a:lnTo>
                  <a:lnTo>
                    <a:pt x="6602631" y="144273"/>
                  </a:lnTo>
                  <a:lnTo>
                    <a:pt x="6656101" y="151243"/>
                  </a:lnTo>
                  <a:lnTo>
                    <a:pt x="6708669" y="158350"/>
                  </a:lnTo>
                  <a:lnTo>
                    <a:pt x="6760321" y="165592"/>
                  </a:lnTo>
                  <a:lnTo>
                    <a:pt x="6811042" y="172966"/>
                  </a:lnTo>
                  <a:lnTo>
                    <a:pt x="6860820" y="180471"/>
                  </a:lnTo>
                  <a:lnTo>
                    <a:pt x="6909641" y="188105"/>
                  </a:lnTo>
                  <a:lnTo>
                    <a:pt x="6957491" y="195866"/>
                  </a:lnTo>
                  <a:lnTo>
                    <a:pt x="7004355" y="203751"/>
                  </a:lnTo>
                  <a:lnTo>
                    <a:pt x="7050221" y="211760"/>
                  </a:lnTo>
                  <a:lnTo>
                    <a:pt x="7095075" y="219890"/>
                  </a:lnTo>
                  <a:lnTo>
                    <a:pt x="7138902" y="228138"/>
                  </a:lnTo>
                  <a:lnTo>
                    <a:pt x="7181690" y="236504"/>
                  </a:lnTo>
                  <a:lnTo>
                    <a:pt x="7223423" y="244985"/>
                  </a:lnTo>
                  <a:lnTo>
                    <a:pt x="7264090" y="253579"/>
                  </a:lnTo>
                  <a:lnTo>
                    <a:pt x="7303675" y="262284"/>
                  </a:lnTo>
                  <a:lnTo>
                    <a:pt x="7342165" y="271099"/>
                  </a:lnTo>
                  <a:lnTo>
                    <a:pt x="7379546" y="280020"/>
                  </a:lnTo>
                  <a:lnTo>
                    <a:pt x="7450928" y="298178"/>
                  </a:lnTo>
                  <a:lnTo>
                    <a:pt x="7517709" y="316740"/>
                  </a:lnTo>
                  <a:lnTo>
                    <a:pt x="7579781" y="335693"/>
                  </a:lnTo>
                  <a:lnTo>
                    <a:pt x="7637032" y="355020"/>
                  </a:lnTo>
                  <a:lnTo>
                    <a:pt x="7689354" y="374705"/>
                  </a:lnTo>
                  <a:lnTo>
                    <a:pt x="7736635" y="394732"/>
                  </a:lnTo>
                  <a:lnTo>
                    <a:pt x="7778765" y="415087"/>
                  </a:lnTo>
                  <a:lnTo>
                    <a:pt x="7815636" y="435752"/>
                  </a:lnTo>
                  <a:lnTo>
                    <a:pt x="7860837" y="467300"/>
                  </a:lnTo>
                  <a:lnTo>
                    <a:pt x="7893584" y="499460"/>
                  </a:lnTo>
                  <a:lnTo>
                    <a:pt x="7913505" y="532179"/>
                  </a:lnTo>
                  <a:lnTo>
                    <a:pt x="7920228" y="565403"/>
                  </a:lnTo>
                  <a:lnTo>
                    <a:pt x="7919476" y="576531"/>
                  </a:lnTo>
                  <a:lnTo>
                    <a:pt x="7901668" y="620500"/>
                  </a:lnTo>
                  <a:lnTo>
                    <a:pt x="7873155" y="652852"/>
                  </a:lnTo>
                  <a:lnTo>
                    <a:pt x="7832064" y="684610"/>
                  </a:lnTo>
                  <a:lnTo>
                    <a:pt x="7797865" y="705425"/>
                  </a:lnTo>
                  <a:lnTo>
                    <a:pt x="7758351" y="725937"/>
                  </a:lnTo>
                  <a:lnTo>
                    <a:pt x="7713631" y="746131"/>
                  </a:lnTo>
                  <a:lnTo>
                    <a:pt x="7663816" y="765989"/>
                  </a:lnTo>
                  <a:lnTo>
                    <a:pt x="7609016" y="785496"/>
                  </a:lnTo>
                  <a:lnTo>
                    <a:pt x="7549341" y="804638"/>
                  </a:lnTo>
                  <a:lnTo>
                    <a:pt x="7484900" y="823398"/>
                  </a:lnTo>
                  <a:lnTo>
                    <a:pt x="7415805" y="841760"/>
                  </a:lnTo>
                  <a:lnTo>
                    <a:pt x="7342165" y="859708"/>
                  </a:lnTo>
                  <a:lnTo>
                    <a:pt x="7303675" y="868523"/>
                  </a:lnTo>
                  <a:lnTo>
                    <a:pt x="7264090" y="877228"/>
                  </a:lnTo>
                  <a:lnTo>
                    <a:pt x="7223423" y="885822"/>
                  </a:lnTo>
                  <a:lnTo>
                    <a:pt x="7181690" y="894303"/>
                  </a:lnTo>
                  <a:lnTo>
                    <a:pt x="7138902" y="902669"/>
                  </a:lnTo>
                  <a:lnTo>
                    <a:pt x="7095075" y="910917"/>
                  </a:lnTo>
                  <a:lnTo>
                    <a:pt x="7050221" y="919047"/>
                  </a:lnTo>
                  <a:lnTo>
                    <a:pt x="7004355" y="927056"/>
                  </a:lnTo>
                  <a:lnTo>
                    <a:pt x="6957491" y="934941"/>
                  </a:lnTo>
                  <a:lnTo>
                    <a:pt x="6909641" y="942702"/>
                  </a:lnTo>
                  <a:lnTo>
                    <a:pt x="6860820" y="950336"/>
                  </a:lnTo>
                  <a:lnTo>
                    <a:pt x="6811042" y="957841"/>
                  </a:lnTo>
                  <a:lnTo>
                    <a:pt x="6760321" y="965215"/>
                  </a:lnTo>
                  <a:lnTo>
                    <a:pt x="6708669" y="972457"/>
                  </a:lnTo>
                  <a:lnTo>
                    <a:pt x="6656101" y="979564"/>
                  </a:lnTo>
                  <a:lnTo>
                    <a:pt x="6602631" y="986534"/>
                  </a:lnTo>
                  <a:lnTo>
                    <a:pt x="6548273" y="993365"/>
                  </a:lnTo>
                  <a:lnTo>
                    <a:pt x="6493039" y="1000056"/>
                  </a:lnTo>
                  <a:lnTo>
                    <a:pt x="6436945" y="1006604"/>
                  </a:lnTo>
                  <a:lnTo>
                    <a:pt x="6380003" y="1013007"/>
                  </a:lnTo>
                  <a:lnTo>
                    <a:pt x="6322227" y="1019264"/>
                  </a:lnTo>
                  <a:lnTo>
                    <a:pt x="6263632" y="1025373"/>
                  </a:lnTo>
                  <a:lnTo>
                    <a:pt x="6204230" y="1031331"/>
                  </a:lnTo>
                  <a:lnTo>
                    <a:pt x="6144037" y="1037137"/>
                  </a:lnTo>
                  <a:lnTo>
                    <a:pt x="6083065" y="1042788"/>
                  </a:lnTo>
                  <a:lnTo>
                    <a:pt x="6021328" y="1048283"/>
                  </a:lnTo>
                  <a:lnTo>
                    <a:pt x="5958840" y="1053620"/>
                  </a:lnTo>
                  <a:lnTo>
                    <a:pt x="5895614" y="1058796"/>
                  </a:lnTo>
                  <a:lnTo>
                    <a:pt x="5831665" y="1063810"/>
                  </a:lnTo>
                  <a:lnTo>
                    <a:pt x="5767007" y="1068660"/>
                  </a:lnTo>
                  <a:lnTo>
                    <a:pt x="5701652" y="1073344"/>
                  </a:lnTo>
                  <a:lnTo>
                    <a:pt x="5635615" y="1077860"/>
                  </a:lnTo>
                  <a:lnTo>
                    <a:pt x="5568910" y="1082206"/>
                  </a:lnTo>
                  <a:lnTo>
                    <a:pt x="5501550" y="1086379"/>
                  </a:lnTo>
                  <a:lnTo>
                    <a:pt x="5433549" y="1090379"/>
                  </a:lnTo>
                  <a:lnTo>
                    <a:pt x="5364921" y="1094203"/>
                  </a:lnTo>
                  <a:lnTo>
                    <a:pt x="5295679" y="1097848"/>
                  </a:lnTo>
                  <a:lnTo>
                    <a:pt x="5225838" y="1101314"/>
                  </a:lnTo>
                  <a:lnTo>
                    <a:pt x="5155411" y="1104598"/>
                  </a:lnTo>
                  <a:lnTo>
                    <a:pt x="5084411" y="1107698"/>
                  </a:lnTo>
                  <a:lnTo>
                    <a:pt x="5012854" y="1110613"/>
                  </a:lnTo>
                  <a:lnTo>
                    <a:pt x="4940751" y="1113339"/>
                  </a:lnTo>
                  <a:lnTo>
                    <a:pt x="4868118" y="1115876"/>
                  </a:lnTo>
                  <a:lnTo>
                    <a:pt x="4794967" y="1118222"/>
                  </a:lnTo>
                  <a:lnTo>
                    <a:pt x="4721313" y="1120373"/>
                  </a:lnTo>
                  <a:lnTo>
                    <a:pt x="4647169" y="1122329"/>
                  </a:lnTo>
                  <a:lnTo>
                    <a:pt x="4572550" y="1124088"/>
                  </a:lnTo>
                  <a:lnTo>
                    <a:pt x="4497468" y="1125647"/>
                  </a:lnTo>
                  <a:lnTo>
                    <a:pt x="4421938" y="1127004"/>
                  </a:lnTo>
                  <a:lnTo>
                    <a:pt x="4345974" y="1128158"/>
                  </a:lnTo>
                  <a:lnTo>
                    <a:pt x="4269588" y="1129107"/>
                  </a:lnTo>
                  <a:lnTo>
                    <a:pt x="4192796" y="1129848"/>
                  </a:lnTo>
                  <a:lnTo>
                    <a:pt x="4115610" y="1130380"/>
                  </a:lnTo>
                  <a:lnTo>
                    <a:pt x="4038045" y="1130700"/>
                  </a:lnTo>
                  <a:lnTo>
                    <a:pt x="3960114" y="1130807"/>
                  </a:lnTo>
                  <a:lnTo>
                    <a:pt x="3882182" y="1130700"/>
                  </a:lnTo>
                  <a:lnTo>
                    <a:pt x="3804617" y="1130380"/>
                  </a:lnTo>
                  <a:lnTo>
                    <a:pt x="3727431" y="1129848"/>
                  </a:lnTo>
                  <a:lnTo>
                    <a:pt x="3650639" y="1129107"/>
                  </a:lnTo>
                  <a:lnTo>
                    <a:pt x="3574253" y="1128158"/>
                  </a:lnTo>
                  <a:lnTo>
                    <a:pt x="3498289" y="1127004"/>
                  </a:lnTo>
                  <a:lnTo>
                    <a:pt x="3422759" y="1125647"/>
                  </a:lnTo>
                  <a:lnTo>
                    <a:pt x="3347677" y="1124088"/>
                  </a:lnTo>
                  <a:lnTo>
                    <a:pt x="3273058" y="1122329"/>
                  </a:lnTo>
                  <a:lnTo>
                    <a:pt x="3198914" y="1120373"/>
                  </a:lnTo>
                  <a:lnTo>
                    <a:pt x="3125260" y="1118222"/>
                  </a:lnTo>
                  <a:lnTo>
                    <a:pt x="3052109" y="1115876"/>
                  </a:lnTo>
                  <a:lnTo>
                    <a:pt x="2979476" y="1113339"/>
                  </a:lnTo>
                  <a:lnTo>
                    <a:pt x="2907373" y="1110613"/>
                  </a:lnTo>
                  <a:lnTo>
                    <a:pt x="2835816" y="1107698"/>
                  </a:lnTo>
                  <a:lnTo>
                    <a:pt x="2764816" y="1104598"/>
                  </a:lnTo>
                  <a:lnTo>
                    <a:pt x="2694389" y="1101314"/>
                  </a:lnTo>
                  <a:lnTo>
                    <a:pt x="2624548" y="1097848"/>
                  </a:lnTo>
                  <a:lnTo>
                    <a:pt x="2555306" y="1094203"/>
                  </a:lnTo>
                  <a:lnTo>
                    <a:pt x="2486678" y="1090379"/>
                  </a:lnTo>
                  <a:lnTo>
                    <a:pt x="2418677" y="1086379"/>
                  </a:lnTo>
                  <a:lnTo>
                    <a:pt x="2351317" y="1082206"/>
                  </a:lnTo>
                  <a:lnTo>
                    <a:pt x="2284612" y="1077860"/>
                  </a:lnTo>
                  <a:lnTo>
                    <a:pt x="2218575" y="1073344"/>
                  </a:lnTo>
                  <a:lnTo>
                    <a:pt x="2153220" y="1068660"/>
                  </a:lnTo>
                  <a:lnTo>
                    <a:pt x="2088562" y="1063810"/>
                  </a:lnTo>
                  <a:lnTo>
                    <a:pt x="2024613" y="1058796"/>
                  </a:lnTo>
                  <a:lnTo>
                    <a:pt x="1961388" y="1053620"/>
                  </a:lnTo>
                  <a:lnTo>
                    <a:pt x="1898899" y="1048283"/>
                  </a:lnTo>
                  <a:lnTo>
                    <a:pt x="1837162" y="1042788"/>
                  </a:lnTo>
                  <a:lnTo>
                    <a:pt x="1776190" y="1037137"/>
                  </a:lnTo>
                  <a:lnTo>
                    <a:pt x="1715997" y="1031331"/>
                  </a:lnTo>
                  <a:lnTo>
                    <a:pt x="1656595" y="1025373"/>
                  </a:lnTo>
                  <a:lnTo>
                    <a:pt x="1598000" y="1019264"/>
                  </a:lnTo>
                  <a:lnTo>
                    <a:pt x="1540224" y="1013007"/>
                  </a:lnTo>
                  <a:lnTo>
                    <a:pt x="1483282" y="1006604"/>
                  </a:lnTo>
                  <a:lnTo>
                    <a:pt x="1427188" y="1000056"/>
                  </a:lnTo>
                  <a:lnTo>
                    <a:pt x="1371954" y="993365"/>
                  </a:lnTo>
                  <a:lnTo>
                    <a:pt x="1317596" y="986534"/>
                  </a:lnTo>
                  <a:lnTo>
                    <a:pt x="1264126" y="979564"/>
                  </a:lnTo>
                  <a:lnTo>
                    <a:pt x="1211558" y="972457"/>
                  </a:lnTo>
                  <a:lnTo>
                    <a:pt x="1159906" y="965215"/>
                  </a:lnTo>
                  <a:lnTo>
                    <a:pt x="1109185" y="957841"/>
                  </a:lnTo>
                  <a:lnTo>
                    <a:pt x="1059407" y="950336"/>
                  </a:lnTo>
                  <a:lnTo>
                    <a:pt x="1010586" y="942702"/>
                  </a:lnTo>
                  <a:lnTo>
                    <a:pt x="962736" y="934941"/>
                  </a:lnTo>
                  <a:lnTo>
                    <a:pt x="915872" y="927056"/>
                  </a:lnTo>
                  <a:lnTo>
                    <a:pt x="870006" y="919047"/>
                  </a:lnTo>
                  <a:lnTo>
                    <a:pt x="825152" y="910917"/>
                  </a:lnTo>
                  <a:lnTo>
                    <a:pt x="781325" y="902669"/>
                  </a:lnTo>
                  <a:lnTo>
                    <a:pt x="738537" y="894303"/>
                  </a:lnTo>
                  <a:lnTo>
                    <a:pt x="696804" y="885822"/>
                  </a:lnTo>
                  <a:lnTo>
                    <a:pt x="656137" y="877228"/>
                  </a:lnTo>
                  <a:lnTo>
                    <a:pt x="616552" y="868523"/>
                  </a:lnTo>
                  <a:lnTo>
                    <a:pt x="578062" y="859708"/>
                  </a:lnTo>
                  <a:lnTo>
                    <a:pt x="540681" y="850787"/>
                  </a:lnTo>
                  <a:lnTo>
                    <a:pt x="469299" y="832629"/>
                  </a:lnTo>
                  <a:lnTo>
                    <a:pt x="402518" y="814067"/>
                  </a:lnTo>
                  <a:lnTo>
                    <a:pt x="340446" y="795114"/>
                  </a:lnTo>
                  <a:lnTo>
                    <a:pt x="283195" y="775787"/>
                  </a:lnTo>
                  <a:lnTo>
                    <a:pt x="230873" y="756102"/>
                  </a:lnTo>
                  <a:lnTo>
                    <a:pt x="183592" y="736075"/>
                  </a:lnTo>
                  <a:lnTo>
                    <a:pt x="141462" y="715720"/>
                  </a:lnTo>
                  <a:lnTo>
                    <a:pt x="104591" y="695055"/>
                  </a:lnTo>
                  <a:lnTo>
                    <a:pt x="59390" y="663507"/>
                  </a:lnTo>
                  <a:lnTo>
                    <a:pt x="26643" y="631347"/>
                  </a:lnTo>
                  <a:lnTo>
                    <a:pt x="6722" y="598628"/>
                  </a:lnTo>
                  <a:lnTo>
                    <a:pt x="0" y="56540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38200" y="1231772"/>
            <a:ext cx="7767193" cy="3908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0" marR="864869" algn="ctr">
              <a:lnSpc>
                <a:spcPct val="100000"/>
              </a:lnSpc>
              <a:spcBef>
                <a:spcPts val="100"/>
              </a:spcBef>
              <a:tabLst>
                <a:tab pos="2067560" algn="l"/>
              </a:tabLst>
            </a:pP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У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світі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інститут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уповноваженого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з</a:t>
            </a:r>
            <a:r>
              <a:rPr sz="2400" b="1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 err="1">
                <a:solidFill>
                  <a:srgbClr val="FFFFFF"/>
                </a:solidFill>
                <a:latin typeface="Carlito"/>
                <a:cs typeface="Carlito"/>
              </a:rPr>
              <a:t>прав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400" b="1" spc="-15" dirty="0" err="1" smtClean="0">
                <a:solidFill>
                  <a:srgbClr val="FFFFFF"/>
                </a:solidFill>
                <a:latin typeface="Carlito"/>
                <a:cs typeface="Carlito"/>
              </a:rPr>
              <a:t>людини</a:t>
            </a:r>
            <a:r>
              <a:rPr lang="uk-UA" sz="2400" b="1" spc="-1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 err="1" smtClean="0">
                <a:solidFill>
                  <a:srgbClr val="FFFFFF"/>
                </a:solidFill>
                <a:latin typeface="Carlito"/>
                <a:cs typeface="Carlito"/>
              </a:rPr>
              <a:t>називають</a:t>
            </a:r>
            <a:r>
              <a:rPr sz="2400" b="1" spc="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400" dirty="0">
              <a:latin typeface="Carlito"/>
              <a:cs typeface="Carlito"/>
            </a:endParaRPr>
          </a:p>
          <a:p>
            <a:pPr marL="1026160" marR="1097915" algn="ctr">
              <a:lnSpc>
                <a:spcPct val="100000"/>
              </a:lnSpc>
              <a:spcBef>
                <a:spcPts val="1135"/>
              </a:spcBef>
            </a:pPr>
            <a:r>
              <a:rPr sz="2800" b="1" spc="-25" dirty="0">
                <a:latin typeface="Carlito"/>
                <a:cs typeface="Carlito"/>
              </a:rPr>
              <a:t>омбудсмен </a:t>
            </a:r>
            <a:r>
              <a:rPr sz="2800" b="1" spc="-5" dirty="0">
                <a:latin typeface="Carlito"/>
                <a:cs typeface="Carlito"/>
              </a:rPr>
              <a:t>(Фінляндія, Данія)  </a:t>
            </a:r>
            <a:r>
              <a:rPr sz="2800" b="1" spc="-10" dirty="0">
                <a:latin typeface="Carlito"/>
                <a:cs typeface="Carlito"/>
              </a:rPr>
              <a:t>захисник </a:t>
            </a:r>
            <a:r>
              <a:rPr sz="2800" b="1" spc="-5" dirty="0">
                <a:latin typeface="Carlito"/>
                <a:cs typeface="Carlito"/>
              </a:rPr>
              <a:t>громадян </a:t>
            </a:r>
            <a:r>
              <a:rPr sz="2800" b="1" spc="-25" dirty="0">
                <a:latin typeface="Carlito"/>
                <a:cs typeface="Carlito"/>
              </a:rPr>
              <a:t>(Греція)  </a:t>
            </a:r>
            <a:r>
              <a:rPr sz="2800" b="1" spc="-15" dirty="0">
                <a:latin typeface="Carlito"/>
                <a:cs typeface="Carlito"/>
              </a:rPr>
              <a:t>контролер </a:t>
            </a:r>
            <a:r>
              <a:rPr sz="2800" b="1" spc="-10" dirty="0">
                <a:latin typeface="Carlito"/>
                <a:cs typeface="Carlito"/>
              </a:rPr>
              <a:t>сейму</a:t>
            </a:r>
            <a:r>
              <a:rPr sz="2800" b="1" spc="4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(Литва),</a:t>
            </a:r>
            <a:endParaRPr sz="2800" dirty="0">
              <a:latin typeface="Carlito"/>
              <a:cs typeface="Carlito"/>
            </a:endParaRPr>
          </a:p>
          <a:p>
            <a:pPr marR="73025" algn="ctr">
              <a:lnSpc>
                <a:spcPct val="100000"/>
              </a:lnSpc>
            </a:pPr>
            <a:r>
              <a:rPr sz="2800" b="1" spc="-10" dirty="0">
                <a:latin typeface="Carlito"/>
                <a:cs typeface="Carlito"/>
              </a:rPr>
              <a:t>парламентський </a:t>
            </a:r>
            <a:r>
              <a:rPr sz="2800" b="1" spc="-15" dirty="0">
                <a:latin typeface="Carlito"/>
                <a:cs typeface="Carlito"/>
              </a:rPr>
              <a:t>адвокат</a:t>
            </a:r>
            <a:r>
              <a:rPr sz="2800" b="1" spc="9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(Молдова),</a:t>
            </a:r>
            <a:endParaRPr sz="2800" dirty="0">
              <a:latin typeface="Carlito"/>
              <a:cs typeface="Carlito"/>
            </a:endParaRPr>
          </a:p>
          <a:p>
            <a:pPr marL="12065" marR="5080" indent="-80010" algn="ctr">
              <a:lnSpc>
                <a:spcPct val="100000"/>
              </a:lnSpc>
            </a:pPr>
            <a:r>
              <a:rPr sz="2800" b="1" spc="-10" dirty="0">
                <a:latin typeface="Carlito"/>
                <a:cs typeface="Carlito"/>
              </a:rPr>
              <a:t>уповноважений </a:t>
            </a:r>
            <a:r>
              <a:rPr sz="2800" b="1" spc="-5" dirty="0">
                <a:latin typeface="Carlito"/>
                <a:cs typeface="Carlito"/>
              </a:rPr>
              <a:t>з </a:t>
            </a:r>
            <a:r>
              <a:rPr sz="2800" b="1" spc="-10" dirty="0">
                <a:latin typeface="Carlito"/>
                <a:cs typeface="Carlito"/>
              </a:rPr>
              <a:t>прав </a:t>
            </a:r>
            <a:r>
              <a:rPr sz="2800" b="1" spc="-5" dirty="0">
                <a:latin typeface="Carlito"/>
                <a:cs typeface="Carlito"/>
              </a:rPr>
              <a:t>громадян </a:t>
            </a:r>
            <a:r>
              <a:rPr sz="2800" b="1" spc="-10" dirty="0">
                <a:latin typeface="Carlito"/>
                <a:cs typeface="Carlito"/>
              </a:rPr>
              <a:t>(Польща)  уповноважений парламенту </a:t>
            </a:r>
            <a:r>
              <a:rPr sz="2800" b="1" spc="-5" dirty="0">
                <a:latin typeface="Carlito"/>
                <a:cs typeface="Carlito"/>
              </a:rPr>
              <a:t>з </a:t>
            </a:r>
            <a:r>
              <a:rPr sz="2800" b="1" spc="-10" dirty="0">
                <a:latin typeface="Carlito"/>
                <a:cs typeface="Carlito"/>
              </a:rPr>
              <a:t>прав </a:t>
            </a:r>
            <a:r>
              <a:rPr sz="2800" b="1" spc="-20" dirty="0">
                <a:latin typeface="Carlito"/>
                <a:cs typeface="Carlito"/>
              </a:rPr>
              <a:t>людини  </a:t>
            </a:r>
            <a:r>
              <a:rPr sz="2800" b="1" spc="-10" dirty="0">
                <a:latin typeface="Carlito"/>
                <a:cs typeface="Carlito"/>
              </a:rPr>
              <a:t>(Російська</a:t>
            </a:r>
            <a:r>
              <a:rPr sz="2800" b="1" spc="2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Федерація)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07" y="4721412"/>
            <a:ext cx="9079992" cy="210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7576" y="103568"/>
            <a:ext cx="8810625" cy="1539875"/>
            <a:chOff x="167576" y="103568"/>
            <a:chExt cx="8810625" cy="1539875"/>
          </a:xfrm>
        </p:grpSpPr>
        <p:sp>
          <p:nvSpPr>
            <p:cNvPr id="5" name="object 5"/>
            <p:cNvSpPr/>
            <p:nvPr/>
          </p:nvSpPr>
          <p:spPr>
            <a:xfrm>
              <a:off x="180593" y="116585"/>
              <a:ext cx="8784590" cy="1513840"/>
            </a:xfrm>
            <a:custGeom>
              <a:avLst/>
              <a:gdLst/>
              <a:ahLst/>
              <a:cxnLst/>
              <a:rect l="l" t="t" r="r" b="b"/>
              <a:pathLst>
                <a:path w="8784590" h="1513839">
                  <a:moveTo>
                    <a:pt x="8784336" y="0"/>
                  </a:moveTo>
                  <a:lnTo>
                    <a:pt x="0" y="0"/>
                  </a:lnTo>
                  <a:lnTo>
                    <a:pt x="0" y="983361"/>
                  </a:lnTo>
                  <a:lnTo>
                    <a:pt x="4203065" y="983361"/>
                  </a:lnTo>
                  <a:lnTo>
                    <a:pt x="4203065" y="1134999"/>
                  </a:lnTo>
                  <a:lnTo>
                    <a:pt x="4013834" y="1134999"/>
                  </a:lnTo>
                  <a:lnTo>
                    <a:pt x="4392168" y="1513332"/>
                  </a:lnTo>
                  <a:lnTo>
                    <a:pt x="4770501" y="1134999"/>
                  </a:lnTo>
                  <a:lnTo>
                    <a:pt x="4581270" y="1134999"/>
                  </a:lnTo>
                  <a:lnTo>
                    <a:pt x="4581270" y="983361"/>
                  </a:lnTo>
                  <a:lnTo>
                    <a:pt x="8784336" y="983361"/>
                  </a:lnTo>
                  <a:lnTo>
                    <a:pt x="87843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0593" y="116585"/>
              <a:ext cx="8784590" cy="1513840"/>
            </a:xfrm>
            <a:custGeom>
              <a:avLst/>
              <a:gdLst/>
              <a:ahLst/>
              <a:cxnLst/>
              <a:rect l="l" t="t" r="r" b="b"/>
              <a:pathLst>
                <a:path w="8784590" h="1513839">
                  <a:moveTo>
                    <a:pt x="0" y="0"/>
                  </a:moveTo>
                  <a:lnTo>
                    <a:pt x="8784336" y="0"/>
                  </a:lnTo>
                  <a:lnTo>
                    <a:pt x="8784336" y="983361"/>
                  </a:lnTo>
                  <a:lnTo>
                    <a:pt x="4581270" y="983361"/>
                  </a:lnTo>
                  <a:lnTo>
                    <a:pt x="4581270" y="1134999"/>
                  </a:lnTo>
                  <a:lnTo>
                    <a:pt x="4770501" y="1134999"/>
                  </a:lnTo>
                  <a:lnTo>
                    <a:pt x="4392168" y="1513332"/>
                  </a:lnTo>
                  <a:lnTo>
                    <a:pt x="4013834" y="1134999"/>
                  </a:lnTo>
                  <a:lnTo>
                    <a:pt x="4203065" y="1134999"/>
                  </a:lnTo>
                  <a:lnTo>
                    <a:pt x="4203065" y="983361"/>
                  </a:lnTo>
                  <a:lnTo>
                    <a:pt x="0" y="98336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868" y="126237"/>
            <a:ext cx="868113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0620" marR="5080" indent="-1138555" algn="ctr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rgbClr val="FFFFFF"/>
                </a:solidFill>
              </a:rPr>
              <a:t>Мета </a:t>
            </a:r>
            <a:r>
              <a:rPr sz="2400" spc="-15" dirty="0">
                <a:solidFill>
                  <a:srgbClr val="FFFFFF"/>
                </a:solidFill>
              </a:rPr>
              <a:t>парламентського </a:t>
            </a:r>
            <a:r>
              <a:rPr sz="2400" spc="-20" dirty="0">
                <a:solidFill>
                  <a:srgbClr val="FFFFFF"/>
                </a:solidFill>
              </a:rPr>
              <a:t>контролю </a:t>
            </a:r>
            <a:r>
              <a:rPr sz="2400" spc="-5" dirty="0">
                <a:solidFill>
                  <a:srgbClr val="FFFFFF"/>
                </a:solidFill>
              </a:rPr>
              <a:t>за </a:t>
            </a:r>
            <a:r>
              <a:rPr sz="2400" spc="-10" dirty="0">
                <a:solidFill>
                  <a:srgbClr val="FFFFFF"/>
                </a:solidFill>
              </a:rPr>
              <a:t>додержанням  </a:t>
            </a:r>
            <a:r>
              <a:rPr sz="2400" i="1" spc="-10" dirty="0">
                <a:solidFill>
                  <a:srgbClr val="FFFFFF"/>
                </a:solidFill>
              </a:rPr>
              <a:t>прав </a:t>
            </a:r>
            <a:r>
              <a:rPr sz="2400" i="1" spc="-5" dirty="0">
                <a:solidFill>
                  <a:srgbClr val="FFFFFF"/>
                </a:solidFill>
              </a:rPr>
              <a:t>і свобод людини </a:t>
            </a:r>
            <a:r>
              <a:rPr sz="2400" i="1" spc="-5" dirty="0" err="1">
                <a:solidFill>
                  <a:srgbClr val="FFFFFF"/>
                </a:solidFill>
              </a:rPr>
              <a:t>та</a:t>
            </a:r>
            <a:r>
              <a:rPr sz="2400" i="1" spc="55" dirty="0">
                <a:solidFill>
                  <a:srgbClr val="FFFFFF"/>
                </a:solidFill>
              </a:rPr>
              <a:t> </a:t>
            </a:r>
            <a:r>
              <a:rPr sz="2400" i="1" spc="-10" dirty="0" err="1" smtClean="0">
                <a:solidFill>
                  <a:srgbClr val="FFFFFF"/>
                </a:solidFill>
              </a:rPr>
              <a:t>громадянина</a:t>
            </a:r>
            <a:endParaRPr sz="2400" i="1" spc="-10" dirty="0">
              <a:solidFill>
                <a:srgbClr val="FFFFFF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162811"/>
            <a:ext cx="4398645" cy="1590040"/>
            <a:chOff x="0" y="1162811"/>
            <a:chExt cx="4398645" cy="15900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0" y="1243583"/>
              <a:ext cx="4398263" cy="1313688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5927" y="1162811"/>
              <a:ext cx="4043172" cy="1589531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" y="1267967"/>
              <a:ext cx="4347972" cy="122377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" y="1267967"/>
              <a:ext cx="4348480" cy="1224280"/>
            </a:xfrm>
            <a:custGeom>
              <a:avLst/>
              <a:gdLst/>
              <a:ahLst/>
              <a:cxnLst/>
              <a:rect l="l" t="t" r="r" b="b"/>
              <a:pathLst>
                <a:path w="4348480" h="1224280">
                  <a:moveTo>
                    <a:pt x="0" y="1223772"/>
                  </a:moveTo>
                  <a:lnTo>
                    <a:pt x="4347972" y="1223772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grpFill/>
            <a:ln w="9143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690" y="1230249"/>
            <a:ext cx="3630929" cy="11065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6370" marR="160020" algn="ctr">
              <a:lnSpc>
                <a:spcPct val="80000"/>
              </a:lnSpc>
              <a:spcBef>
                <a:spcPts val="585"/>
              </a:spcBef>
            </a:pPr>
            <a:r>
              <a:rPr sz="1600" b="1" spc="-5" dirty="0">
                <a:latin typeface="Carlito"/>
                <a:cs typeface="Carlito"/>
              </a:rPr>
              <a:t>захист прав </a:t>
            </a:r>
            <a:r>
              <a:rPr sz="1600" b="1" dirty="0">
                <a:latin typeface="Carlito"/>
                <a:cs typeface="Carlito"/>
              </a:rPr>
              <a:t>і </a:t>
            </a:r>
            <a:r>
              <a:rPr sz="1600" b="1" spc="-10" dirty="0">
                <a:latin typeface="Carlito"/>
                <a:cs typeface="Carlito"/>
              </a:rPr>
              <a:t>свобод людини</a:t>
            </a:r>
            <a:r>
              <a:rPr sz="1600" b="1" spc="-12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і  </a:t>
            </a:r>
            <a:r>
              <a:rPr sz="1600" b="1" spc="-5" dirty="0">
                <a:latin typeface="Carlito"/>
                <a:cs typeface="Carlito"/>
              </a:rPr>
              <a:t>громадянина,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проголошених</a:t>
            </a:r>
            <a:endParaRPr sz="1600" dirty="0">
              <a:latin typeface="Carlito"/>
              <a:cs typeface="Carlito"/>
            </a:endParaRPr>
          </a:p>
          <a:p>
            <a:pPr marL="12700" marR="5080" algn="ctr">
              <a:lnSpc>
                <a:spcPct val="80000"/>
              </a:lnSpc>
            </a:pPr>
            <a:r>
              <a:rPr sz="1600" b="1" spc="-5" dirty="0">
                <a:latin typeface="Carlito"/>
                <a:cs typeface="Carlito"/>
              </a:rPr>
              <a:t>Конституцією </a:t>
            </a:r>
            <a:r>
              <a:rPr sz="1600" b="1" spc="-10" dirty="0">
                <a:latin typeface="Carlito"/>
                <a:cs typeface="Carlito"/>
              </a:rPr>
              <a:t>України,</a:t>
            </a:r>
            <a:r>
              <a:rPr sz="1600" b="1" spc="-10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законами  </a:t>
            </a:r>
            <a:r>
              <a:rPr sz="1600" b="1" spc="-15" dirty="0">
                <a:latin typeface="Carlito"/>
                <a:cs typeface="Carlito"/>
              </a:rPr>
              <a:t>України </a:t>
            </a:r>
            <a:r>
              <a:rPr sz="1600" b="1" dirty="0">
                <a:latin typeface="Carlito"/>
                <a:cs typeface="Carlito"/>
              </a:rPr>
              <a:t>та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міжнародними</a:t>
            </a:r>
            <a:endParaRPr sz="1600" dirty="0">
              <a:latin typeface="Carlito"/>
              <a:cs typeface="Carlito"/>
            </a:endParaRPr>
          </a:p>
          <a:p>
            <a:pPr marL="635" algn="ctr">
              <a:lnSpc>
                <a:spcPts val="1920"/>
              </a:lnSpc>
            </a:pPr>
            <a:r>
              <a:rPr sz="1600" b="1" spc="-5" dirty="0">
                <a:latin typeface="Carlito"/>
                <a:cs typeface="Carlito"/>
              </a:rPr>
              <a:t>договорами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України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48784" y="1228344"/>
            <a:ext cx="4400550" cy="1102360"/>
            <a:chOff x="4748784" y="1228344"/>
            <a:chExt cx="4400550" cy="11023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object 15"/>
            <p:cNvSpPr/>
            <p:nvPr/>
          </p:nvSpPr>
          <p:spPr>
            <a:xfrm>
              <a:off x="4748784" y="1309103"/>
              <a:ext cx="4395216" cy="890028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52416" y="1228344"/>
              <a:ext cx="4227576" cy="110185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6028" y="1333500"/>
              <a:ext cx="4347972" cy="8001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6028" y="1333500"/>
              <a:ext cx="4348480" cy="800100"/>
            </a:xfrm>
            <a:custGeom>
              <a:avLst/>
              <a:gdLst/>
              <a:ahLst/>
              <a:cxnLst/>
              <a:rect l="l" t="t" r="r" b="b"/>
              <a:pathLst>
                <a:path w="4348480" h="800100">
                  <a:moveTo>
                    <a:pt x="0" y="800100"/>
                  </a:moveTo>
                  <a:lnTo>
                    <a:pt x="4347972" y="80010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800100"/>
                  </a:lnTo>
                  <a:close/>
                </a:path>
              </a:pathLst>
            </a:custGeom>
            <a:grpFill/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36058" y="1295145"/>
            <a:ext cx="3867785" cy="6653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635" algn="ctr">
              <a:lnSpc>
                <a:spcPct val="80100"/>
              </a:lnSpc>
              <a:spcBef>
                <a:spcPts val="580"/>
              </a:spcBef>
            </a:pPr>
            <a:r>
              <a:rPr sz="1600" b="1" spc="-5" dirty="0">
                <a:latin typeface="Carlito"/>
                <a:cs typeface="Carlito"/>
              </a:rPr>
              <a:t>запобігання порушенням прав </a:t>
            </a:r>
            <a:r>
              <a:rPr sz="1600" b="1" dirty="0">
                <a:latin typeface="Carlito"/>
                <a:cs typeface="Carlito"/>
              </a:rPr>
              <a:t>і  </a:t>
            </a:r>
            <a:r>
              <a:rPr sz="1600" b="1" spc="-10" dirty="0">
                <a:latin typeface="Carlito"/>
                <a:cs typeface="Carlito"/>
              </a:rPr>
              <a:t>свобод людини </a:t>
            </a:r>
            <a:r>
              <a:rPr sz="1600" b="1" dirty="0">
                <a:latin typeface="Carlito"/>
                <a:cs typeface="Carlito"/>
              </a:rPr>
              <a:t>і </a:t>
            </a:r>
            <a:r>
              <a:rPr sz="1600" b="1" spc="-5" dirty="0">
                <a:latin typeface="Carlito"/>
                <a:cs typeface="Carlito"/>
              </a:rPr>
              <a:t>громадянина</a:t>
            </a:r>
            <a:r>
              <a:rPr sz="1600" b="1" spc="-10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або  сприяння їх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поновленню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2602992"/>
            <a:ext cx="4409440" cy="1102360"/>
            <a:chOff x="0" y="2602992"/>
            <a:chExt cx="4409440" cy="11023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object 21"/>
            <p:cNvSpPr/>
            <p:nvPr/>
          </p:nvSpPr>
          <p:spPr>
            <a:xfrm>
              <a:off x="0" y="2683764"/>
              <a:ext cx="4408931" cy="882396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868" y="2602992"/>
              <a:ext cx="4261104" cy="110185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764" y="2708148"/>
              <a:ext cx="4349496" cy="79247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764" y="2708148"/>
              <a:ext cx="4349750" cy="792480"/>
            </a:xfrm>
            <a:custGeom>
              <a:avLst/>
              <a:gdLst/>
              <a:ahLst/>
              <a:cxnLst/>
              <a:rect l="l" t="t" r="r" b="b"/>
              <a:pathLst>
                <a:path w="4349750" h="792479">
                  <a:moveTo>
                    <a:pt x="0" y="792479"/>
                  </a:moveTo>
                  <a:lnTo>
                    <a:pt x="4349496" y="792479"/>
                  </a:lnTo>
                  <a:lnTo>
                    <a:pt x="4349496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</a:pathLst>
            </a:custGeom>
            <a:grpFill/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69240" y="2670429"/>
            <a:ext cx="3844925" cy="7151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2160"/>
              </a:lnSpc>
              <a:spcBef>
                <a:spcPts val="105"/>
              </a:spcBef>
            </a:pPr>
            <a:r>
              <a:rPr sz="1600" b="1" spc="-5" dirty="0">
                <a:latin typeface="Carlito"/>
                <a:cs typeface="Carlito"/>
              </a:rPr>
              <a:t>сприяння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приведенню</a:t>
            </a:r>
            <a:endParaRPr sz="1600">
              <a:latin typeface="Carlito"/>
              <a:cs typeface="Carlito"/>
            </a:endParaRPr>
          </a:p>
          <a:p>
            <a:pPr marL="12065" marR="5080" algn="ctr">
              <a:lnSpc>
                <a:spcPct val="80000"/>
              </a:lnSpc>
              <a:spcBef>
                <a:spcPts val="240"/>
              </a:spcBef>
            </a:pPr>
            <a:r>
              <a:rPr sz="1600" b="1" spc="-10" dirty="0">
                <a:latin typeface="Carlito"/>
                <a:cs typeface="Carlito"/>
              </a:rPr>
              <a:t>законодавства України </a:t>
            </a:r>
            <a:r>
              <a:rPr sz="1600" b="1" spc="-5" dirty="0">
                <a:latin typeface="Carlito"/>
                <a:cs typeface="Carlito"/>
              </a:rPr>
              <a:t>про </a:t>
            </a:r>
            <a:r>
              <a:rPr sz="1600" b="1" dirty="0">
                <a:latin typeface="Carlito"/>
                <a:cs typeface="Carlito"/>
              </a:rPr>
              <a:t>права</a:t>
            </a:r>
            <a:r>
              <a:rPr sz="1600" b="1" spc="-11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і  </a:t>
            </a:r>
            <a:r>
              <a:rPr sz="1600" b="1" spc="-10" dirty="0">
                <a:latin typeface="Carlito"/>
                <a:cs typeface="Carlito"/>
              </a:rPr>
              <a:t>свободи людини </a:t>
            </a:r>
            <a:r>
              <a:rPr sz="1600" b="1" dirty="0">
                <a:latin typeface="Carlito"/>
                <a:cs typeface="Carlito"/>
              </a:rPr>
              <a:t>і</a:t>
            </a:r>
            <a:r>
              <a:rPr sz="1600" b="1" spc="-6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громадянина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785359" y="2205240"/>
            <a:ext cx="4363720" cy="858519"/>
            <a:chOff x="4785359" y="2205240"/>
            <a:chExt cx="4363720" cy="85851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object 27"/>
            <p:cNvSpPr/>
            <p:nvPr/>
          </p:nvSpPr>
          <p:spPr>
            <a:xfrm>
              <a:off x="4785359" y="2285974"/>
              <a:ext cx="4358640" cy="70411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055107" y="2205240"/>
              <a:ext cx="3951732" cy="85799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832603" y="2310384"/>
              <a:ext cx="4311396" cy="61417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832603" y="2310384"/>
              <a:ext cx="4311650" cy="614680"/>
            </a:xfrm>
            <a:custGeom>
              <a:avLst/>
              <a:gdLst/>
              <a:ahLst/>
              <a:cxnLst/>
              <a:rect l="l" t="t" r="r" b="b"/>
              <a:pathLst>
                <a:path w="4311650" h="614680">
                  <a:moveTo>
                    <a:pt x="0" y="614172"/>
                  </a:moveTo>
                  <a:lnTo>
                    <a:pt x="4311396" y="614172"/>
                  </a:lnTo>
                </a:path>
                <a:path w="4311650" h="614680">
                  <a:moveTo>
                    <a:pt x="4311396" y="0"/>
                  </a:moveTo>
                  <a:lnTo>
                    <a:pt x="0" y="0"/>
                  </a:lnTo>
                  <a:lnTo>
                    <a:pt x="0" y="614172"/>
                  </a:lnTo>
                </a:path>
              </a:pathLst>
            </a:custGeom>
            <a:grpFill/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238750" y="2271776"/>
            <a:ext cx="3535679" cy="4689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73660" marR="5080" indent="-60960">
              <a:lnSpc>
                <a:spcPct val="80000"/>
              </a:lnSpc>
              <a:spcBef>
                <a:spcPts val="585"/>
              </a:spcBef>
            </a:pPr>
            <a:r>
              <a:rPr sz="1600" b="1" spc="-15" dirty="0">
                <a:latin typeface="Carlito"/>
                <a:cs typeface="Carlito"/>
              </a:rPr>
              <a:t>додержання </a:t>
            </a:r>
            <a:r>
              <a:rPr sz="1600" b="1" dirty="0">
                <a:latin typeface="Carlito"/>
                <a:cs typeface="Carlito"/>
              </a:rPr>
              <a:t>та </a:t>
            </a:r>
            <a:r>
              <a:rPr sz="1600" b="1" spc="-5" dirty="0">
                <a:latin typeface="Carlito"/>
                <a:cs typeface="Carlito"/>
              </a:rPr>
              <a:t>повага </a:t>
            </a:r>
            <a:r>
              <a:rPr sz="1600" b="1" spc="-15" dirty="0">
                <a:latin typeface="Carlito"/>
                <a:cs typeface="Carlito"/>
              </a:rPr>
              <a:t>до </a:t>
            </a:r>
            <a:r>
              <a:rPr sz="1600" b="1" dirty="0">
                <a:latin typeface="Carlito"/>
                <a:cs typeface="Carlito"/>
              </a:rPr>
              <a:t>прав</a:t>
            </a:r>
            <a:r>
              <a:rPr sz="1600" b="1" spc="-10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і  </a:t>
            </a:r>
            <a:r>
              <a:rPr sz="1600" b="1" spc="-10" dirty="0">
                <a:latin typeface="Carlito"/>
                <a:cs typeface="Carlito"/>
              </a:rPr>
              <a:t>свобод людини </a:t>
            </a:r>
            <a:r>
              <a:rPr sz="1600" b="1" dirty="0">
                <a:latin typeface="Carlito"/>
                <a:cs typeface="Carlito"/>
              </a:rPr>
              <a:t>і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громадянина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1880552"/>
            <a:ext cx="5080000" cy="2769235"/>
            <a:chOff x="0" y="1880552"/>
            <a:chExt cx="5080000" cy="276923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object 33"/>
            <p:cNvSpPr/>
            <p:nvPr/>
          </p:nvSpPr>
          <p:spPr>
            <a:xfrm>
              <a:off x="4152137" y="18935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49250" y="349250"/>
                  </a:lnTo>
                  <a:lnTo>
                    <a:pt x="0" y="349250"/>
                  </a:lnTo>
                  <a:lnTo>
                    <a:pt x="282575" y="565150"/>
                  </a:lnTo>
                  <a:lnTo>
                    <a:pt x="174625" y="914400"/>
                  </a:lnTo>
                  <a:lnTo>
                    <a:pt x="457200" y="698500"/>
                  </a:lnTo>
                  <a:lnTo>
                    <a:pt x="739775" y="914400"/>
                  </a:lnTo>
                  <a:lnTo>
                    <a:pt x="631825" y="565150"/>
                  </a:lnTo>
                  <a:lnTo>
                    <a:pt x="914400" y="349250"/>
                  </a:lnTo>
                  <a:lnTo>
                    <a:pt x="565150" y="349250"/>
                  </a:lnTo>
                  <a:lnTo>
                    <a:pt x="457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52137" y="18935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349250"/>
                  </a:moveTo>
                  <a:lnTo>
                    <a:pt x="349250" y="349250"/>
                  </a:lnTo>
                  <a:lnTo>
                    <a:pt x="457200" y="0"/>
                  </a:lnTo>
                  <a:lnTo>
                    <a:pt x="565150" y="349250"/>
                  </a:lnTo>
                  <a:lnTo>
                    <a:pt x="914400" y="349250"/>
                  </a:lnTo>
                  <a:lnTo>
                    <a:pt x="631825" y="565150"/>
                  </a:lnTo>
                  <a:lnTo>
                    <a:pt x="739775" y="914400"/>
                  </a:lnTo>
                  <a:lnTo>
                    <a:pt x="457200" y="698500"/>
                  </a:lnTo>
                  <a:lnTo>
                    <a:pt x="174625" y="914400"/>
                  </a:lnTo>
                  <a:lnTo>
                    <a:pt x="282575" y="565150"/>
                  </a:lnTo>
                  <a:lnTo>
                    <a:pt x="0" y="349250"/>
                  </a:lnTo>
                  <a:close/>
                </a:path>
              </a:pathLst>
            </a:custGeom>
            <a:grpFill/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3628644"/>
              <a:ext cx="4427219" cy="882396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3547872"/>
              <a:ext cx="4536947" cy="110185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76" y="3653027"/>
              <a:ext cx="4347972" cy="79248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6576" y="3653028"/>
            <a:ext cx="4348480" cy="79248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600" b="1" spc="-5" dirty="0">
                <a:latin typeface="Carlito"/>
                <a:cs typeface="Carlito"/>
              </a:rPr>
              <a:t>відповідність </a:t>
            </a:r>
            <a:r>
              <a:rPr sz="1600" b="1" dirty="0">
                <a:latin typeface="Carlito"/>
                <a:cs typeface="Carlito"/>
              </a:rPr>
              <a:t>з </a:t>
            </a:r>
            <a:r>
              <a:rPr sz="1600" b="1" spc="-5" dirty="0">
                <a:latin typeface="Carlito"/>
                <a:cs typeface="Carlito"/>
              </a:rPr>
              <a:t>Конституцією</a:t>
            </a:r>
            <a:r>
              <a:rPr sz="1600" b="1" spc="-9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України,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ts val="1920"/>
              </a:lnSpc>
            </a:pPr>
            <a:r>
              <a:rPr sz="1600" b="1" spc="-10" dirty="0">
                <a:latin typeface="Carlito"/>
                <a:cs typeface="Carlito"/>
              </a:rPr>
              <a:t>міжнародними </a:t>
            </a:r>
            <a:r>
              <a:rPr sz="1600" b="1" spc="-5" dirty="0">
                <a:latin typeface="Carlito"/>
                <a:cs typeface="Carlito"/>
              </a:rPr>
              <a:t>стандартами </a:t>
            </a:r>
            <a:r>
              <a:rPr sz="1600" b="1" dirty="0">
                <a:latin typeface="Carlito"/>
                <a:cs typeface="Carlito"/>
              </a:rPr>
              <a:t>у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цій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ts val="2160"/>
              </a:lnSpc>
            </a:pPr>
            <a:r>
              <a:rPr sz="1600" b="1" spc="-5" dirty="0">
                <a:latin typeface="Carlito"/>
                <a:cs typeface="Carlito"/>
              </a:rPr>
              <a:t>галузі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718303" y="3995928"/>
            <a:ext cx="4425950" cy="1484630"/>
            <a:chOff x="4718303" y="3995928"/>
            <a:chExt cx="4425950" cy="148463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0" name="object 40"/>
            <p:cNvSpPr/>
            <p:nvPr/>
          </p:nvSpPr>
          <p:spPr>
            <a:xfrm>
              <a:off x="4748783" y="4076700"/>
              <a:ext cx="4395216" cy="1403604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18303" y="3995928"/>
              <a:ext cx="4425696" cy="134569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96027" y="4101084"/>
              <a:ext cx="4347972" cy="131368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796028" y="4101084"/>
            <a:ext cx="4348480" cy="919739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00">
              <a:lnSpc>
                <a:spcPts val="1964"/>
              </a:lnSpc>
            </a:pPr>
            <a:r>
              <a:rPr sz="1600" b="1" spc="-5" dirty="0">
                <a:latin typeface="Carlito"/>
                <a:cs typeface="Carlito"/>
              </a:rPr>
              <a:t>поліпшення </a:t>
            </a:r>
            <a:r>
              <a:rPr sz="1600" b="1" dirty="0">
                <a:latin typeface="Carlito"/>
                <a:cs typeface="Carlito"/>
              </a:rPr>
              <a:t>і </a:t>
            </a:r>
            <a:r>
              <a:rPr sz="1600" b="1" spc="-10" dirty="0">
                <a:latin typeface="Carlito"/>
                <a:cs typeface="Carlito"/>
              </a:rPr>
              <a:t>подальший</a:t>
            </a:r>
            <a:r>
              <a:rPr sz="1600" b="1" spc="-8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розвиток</a:t>
            </a:r>
            <a:endParaRPr sz="1600">
              <a:latin typeface="Carlito"/>
              <a:cs typeface="Carlito"/>
            </a:endParaRPr>
          </a:p>
          <a:p>
            <a:pPr marL="118110" marR="109220" indent="248285">
              <a:lnSpc>
                <a:spcPct val="80000"/>
              </a:lnSpc>
              <a:spcBef>
                <a:spcPts val="240"/>
              </a:spcBef>
            </a:pPr>
            <a:r>
              <a:rPr sz="1600" b="1" spc="-10" dirty="0">
                <a:latin typeface="Carlito"/>
                <a:cs typeface="Carlito"/>
              </a:rPr>
              <a:t>міжнародного </a:t>
            </a:r>
            <a:r>
              <a:rPr sz="1600" b="1" spc="-5" dirty="0">
                <a:latin typeface="Carlito"/>
                <a:cs typeface="Carlito"/>
              </a:rPr>
              <a:t>співробітництва </a:t>
            </a:r>
            <a:r>
              <a:rPr sz="1600" b="1" dirty="0">
                <a:latin typeface="Carlito"/>
                <a:cs typeface="Carlito"/>
              </a:rPr>
              <a:t>в  </a:t>
            </a:r>
            <a:r>
              <a:rPr sz="1600" b="1" spc="-5" dirty="0">
                <a:latin typeface="Carlito"/>
                <a:cs typeface="Carlito"/>
              </a:rPr>
              <a:t>галузі захисту прав </a:t>
            </a:r>
            <a:r>
              <a:rPr sz="1600" b="1" dirty="0">
                <a:latin typeface="Carlito"/>
                <a:cs typeface="Carlito"/>
              </a:rPr>
              <a:t>і </a:t>
            </a:r>
            <a:r>
              <a:rPr sz="1600" b="1" spc="-10" dirty="0">
                <a:latin typeface="Carlito"/>
                <a:cs typeface="Carlito"/>
              </a:rPr>
              <a:t>свобод людини</a:t>
            </a:r>
            <a:r>
              <a:rPr sz="1600" b="1" spc="-10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і</a:t>
            </a:r>
            <a:endParaRPr sz="1600">
              <a:latin typeface="Carlito"/>
              <a:cs typeface="Carlito"/>
            </a:endParaRPr>
          </a:p>
          <a:p>
            <a:pPr marL="1429385">
              <a:lnSpc>
                <a:spcPts val="1920"/>
              </a:lnSpc>
            </a:pPr>
            <a:r>
              <a:rPr sz="1600" b="1" spc="-5" dirty="0">
                <a:latin typeface="Carlito"/>
                <a:cs typeface="Carlito"/>
              </a:rPr>
              <a:t>громадянина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757921" y="3000755"/>
            <a:ext cx="4386580" cy="1102360"/>
            <a:chOff x="4757921" y="3000755"/>
            <a:chExt cx="4386580" cy="1102360"/>
          </a:xfrm>
        </p:grpSpPr>
        <p:sp>
          <p:nvSpPr>
            <p:cNvPr id="45" name="object 45"/>
            <p:cNvSpPr/>
            <p:nvPr/>
          </p:nvSpPr>
          <p:spPr>
            <a:xfrm>
              <a:off x="4757921" y="3090596"/>
              <a:ext cx="4386078" cy="8627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04815" y="3000755"/>
              <a:ext cx="3977640" cy="11018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96027" y="3105911"/>
              <a:ext cx="4347972" cy="7909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796028" y="3105911"/>
            <a:ext cx="4348480" cy="764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144">
            <a:solidFill>
              <a:srgbClr val="46AA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82600" marR="397510" indent="-78105" algn="just">
              <a:lnSpc>
                <a:spcPts val="1920"/>
              </a:lnSpc>
              <a:spcBef>
                <a:spcPts val="260"/>
              </a:spcBef>
            </a:pPr>
            <a:r>
              <a:rPr sz="1600" b="1" spc="-5" dirty="0">
                <a:latin typeface="Carlito"/>
                <a:cs typeface="Carlito"/>
              </a:rPr>
              <a:t>запобігання </a:t>
            </a:r>
            <a:r>
              <a:rPr sz="1600" b="1" spc="-15" dirty="0">
                <a:latin typeface="Carlito"/>
                <a:cs typeface="Carlito"/>
              </a:rPr>
              <a:t>будь-яким </a:t>
            </a:r>
            <a:r>
              <a:rPr sz="1600" b="1" spc="-5" dirty="0">
                <a:latin typeface="Carlito"/>
                <a:cs typeface="Carlito"/>
              </a:rPr>
              <a:t>формам  </a:t>
            </a:r>
            <a:r>
              <a:rPr sz="1600" b="1" dirty="0">
                <a:latin typeface="Carlito"/>
                <a:cs typeface="Carlito"/>
              </a:rPr>
              <a:t>дискримінації </a:t>
            </a:r>
            <a:r>
              <a:rPr sz="1600" b="1" spc="-25" dirty="0">
                <a:latin typeface="Carlito"/>
                <a:cs typeface="Carlito"/>
              </a:rPr>
              <a:t>щодо </a:t>
            </a:r>
            <a:r>
              <a:rPr sz="1600" b="1" dirty="0">
                <a:latin typeface="Carlito"/>
                <a:cs typeface="Carlito"/>
              </a:rPr>
              <a:t>реалізації  </a:t>
            </a:r>
            <a:r>
              <a:rPr sz="1600" b="1" spc="-10" dirty="0">
                <a:latin typeface="Carlito"/>
                <a:cs typeface="Carlito"/>
              </a:rPr>
              <a:t>людиною </a:t>
            </a:r>
            <a:r>
              <a:rPr sz="1600" b="1" spc="-5" dirty="0">
                <a:latin typeface="Carlito"/>
                <a:cs typeface="Carlito"/>
              </a:rPr>
              <a:t>своїх прав </a:t>
            </a:r>
            <a:r>
              <a:rPr sz="1600" b="1" dirty="0">
                <a:latin typeface="Carlito"/>
                <a:cs typeface="Carlito"/>
              </a:rPr>
              <a:t>і</a:t>
            </a:r>
            <a:r>
              <a:rPr sz="1600" b="1" spc="-7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свобод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0" y="4517135"/>
            <a:ext cx="4391025" cy="1102360"/>
            <a:chOff x="0" y="4517135"/>
            <a:chExt cx="4391025" cy="11023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object 50"/>
            <p:cNvSpPr/>
            <p:nvPr/>
          </p:nvSpPr>
          <p:spPr>
            <a:xfrm>
              <a:off x="0" y="4597907"/>
              <a:ext cx="4390643" cy="882396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517135"/>
              <a:ext cx="4352543" cy="110185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622291"/>
              <a:ext cx="4347972" cy="79247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0" y="4622291"/>
            <a:ext cx="4348480" cy="628121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2880" marR="177165" indent="5080" algn="ctr">
              <a:lnSpc>
                <a:spcPct val="80000"/>
              </a:lnSpc>
              <a:spcBef>
                <a:spcPts val="290"/>
              </a:spcBef>
            </a:pPr>
            <a:r>
              <a:rPr sz="1600" b="1" spc="-5" dirty="0">
                <a:latin typeface="Carlito"/>
                <a:cs typeface="Carlito"/>
              </a:rPr>
              <a:t>сприяння правовій </a:t>
            </a:r>
            <a:r>
              <a:rPr sz="1600" b="1" dirty="0">
                <a:latin typeface="Carlito"/>
                <a:cs typeface="Carlito"/>
              </a:rPr>
              <a:t>інформованості  </a:t>
            </a:r>
            <a:r>
              <a:rPr sz="1600" b="1" spc="-5" dirty="0">
                <a:latin typeface="Carlito"/>
                <a:cs typeface="Carlito"/>
              </a:rPr>
              <a:t>населення </a:t>
            </a:r>
            <a:r>
              <a:rPr sz="1600" b="1" dirty="0">
                <a:latin typeface="Carlito"/>
                <a:cs typeface="Carlito"/>
              </a:rPr>
              <a:t>та </a:t>
            </a:r>
            <a:r>
              <a:rPr sz="1600" b="1" spc="-5" dirty="0">
                <a:latin typeface="Carlito"/>
                <a:cs typeface="Carlito"/>
              </a:rPr>
              <a:t>захист </a:t>
            </a:r>
            <a:r>
              <a:rPr sz="1600" b="1" spc="-10" dirty="0">
                <a:latin typeface="Carlito"/>
                <a:cs typeface="Carlito"/>
              </a:rPr>
              <a:t>конфіденційної  </a:t>
            </a:r>
            <a:r>
              <a:rPr sz="1600" b="1" dirty="0">
                <a:latin typeface="Carlito"/>
                <a:cs typeface="Carlito"/>
              </a:rPr>
              <a:t>інформації </a:t>
            </a:r>
            <a:r>
              <a:rPr sz="1600" b="1" spc="-5" dirty="0">
                <a:latin typeface="Carlito"/>
                <a:cs typeface="Carlito"/>
              </a:rPr>
              <a:t>про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особу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166615" y="3738371"/>
            <a:ext cx="940435" cy="940435"/>
            <a:chOff x="4166615" y="3738371"/>
            <a:chExt cx="940435" cy="940435"/>
          </a:xfrm>
        </p:grpSpPr>
        <p:sp>
          <p:nvSpPr>
            <p:cNvPr id="55" name="object 55"/>
            <p:cNvSpPr/>
            <p:nvPr/>
          </p:nvSpPr>
          <p:spPr>
            <a:xfrm>
              <a:off x="4179569" y="375132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49250" y="349250"/>
                  </a:lnTo>
                  <a:lnTo>
                    <a:pt x="0" y="349250"/>
                  </a:lnTo>
                  <a:lnTo>
                    <a:pt x="282575" y="565150"/>
                  </a:lnTo>
                  <a:lnTo>
                    <a:pt x="174625" y="914400"/>
                  </a:lnTo>
                  <a:lnTo>
                    <a:pt x="457200" y="698500"/>
                  </a:lnTo>
                  <a:lnTo>
                    <a:pt x="739775" y="914400"/>
                  </a:lnTo>
                  <a:lnTo>
                    <a:pt x="631825" y="565150"/>
                  </a:lnTo>
                  <a:lnTo>
                    <a:pt x="914400" y="349250"/>
                  </a:lnTo>
                  <a:lnTo>
                    <a:pt x="565150" y="34925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79569" y="375132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349250"/>
                  </a:moveTo>
                  <a:lnTo>
                    <a:pt x="349250" y="349250"/>
                  </a:lnTo>
                  <a:lnTo>
                    <a:pt x="457200" y="0"/>
                  </a:lnTo>
                  <a:lnTo>
                    <a:pt x="565150" y="349250"/>
                  </a:lnTo>
                  <a:lnTo>
                    <a:pt x="914400" y="349250"/>
                  </a:lnTo>
                  <a:lnTo>
                    <a:pt x="631825" y="565150"/>
                  </a:lnTo>
                  <a:lnTo>
                    <a:pt x="739775" y="914400"/>
                  </a:lnTo>
                  <a:lnTo>
                    <a:pt x="457200" y="698500"/>
                  </a:lnTo>
                  <a:lnTo>
                    <a:pt x="174625" y="914400"/>
                  </a:lnTo>
                  <a:lnTo>
                    <a:pt x="282575" y="565150"/>
                  </a:lnTo>
                  <a:lnTo>
                    <a:pt x="0" y="34925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2869771"/>
            <a:ext cx="8964167" cy="3924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948" y="869290"/>
            <a:ext cx="8804961" cy="5924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marR="8255" indent="-441325" algn="just">
              <a:spcBef>
                <a:spcPts val="100"/>
              </a:spcBef>
              <a:buAutoNum type="arabicPeriod"/>
            </a:pPr>
            <a:r>
              <a:rPr lang="ru-RU" b="1" dirty="0" err="1" smtClean="0">
                <a:solidFill>
                  <a:srgbClr val="001F5F"/>
                </a:solidFill>
                <a:latin typeface="Arial"/>
                <a:cs typeface="Arial"/>
              </a:rPr>
              <a:t>Конституція</a:t>
            </a:r>
            <a:r>
              <a:rPr lang="ru-RU" b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Верховна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Рада 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; Закон </a:t>
            </a:r>
            <a:r>
              <a:rPr lang="ru-RU" b="1" dirty="0" err="1">
                <a:solidFill>
                  <a:srgbClr val="001F5F"/>
                </a:solidFill>
                <a:latin typeface="Arial"/>
                <a:cs typeface="Arial"/>
              </a:rPr>
              <a:t>від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28.06.1996 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р. №  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254к/96-ВР 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// </a:t>
            </a:r>
            <a:r>
              <a:rPr lang="ru-RU" b="1" spc="-10" dirty="0" err="1">
                <a:solidFill>
                  <a:srgbClr val="001F5F"/>
                </a:solidFill>
                <a:latin typeface="Arial"/>
                <a:cs typeface="Arial"/>
              </a:rPr>
              <a:t>Відомості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Верховної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 Ради України.-1996.- 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№ 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30.- </a:t>
            </a:r>
            <a:r>
              <a:rPr lang="ru-RU" b="1" spc="-15" dirty="0">
                <a:solidFill>
                  <a:srgbClr val="001F5F"/>
                </a:solidFill>
                <a:latin typeface="Arial"/>
                <a:cs typeface="Arial"/>
              </a:rPr>
              <a:t>Ст.</a:t>
            </a:r>
            <a:r>
              <a:rPr lang="ru-RU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spc="-5" dirty="0" smtClean="0">
                <a:solidFill>
                  <a:srgbClr val="001F5F"/>
                </a:solidFill>
                <a:latin typeface="Arial"/>
                <a:cs typeface="Arial"/>
              </a:rPr>
              <a:t>141.</a:t>
            </a:r>
          </a:p>
          <a:p>
            <a:pPr marL="441325" marR="8255" indent="-441325" algn="just">
              <a:spcBef>
                <a:spcPts val="100"/>
              </a:spcBef>
              <a:buAutoNum type="arabicPeriod"/>
            </a:pPr>
            <a:r>
              <a:rPr lang="ru-RU" b="1" spc="20" dirty="0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lang="ru-RU" b="1" spc="-40" dirty="0" smtClean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lang="ru-RU" b="1" spc="40" dirty="0" smtClean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lang="ru-RU" b="1" spc="-40" dirty="0" smtClean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lang="ru-RU" b="1" dirty="0" smtClean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26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.0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7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2012</a:t>
            </a:r>
            <a:r>
              <a:rPr lang="ru-RU" b="1" dirty="0" smtClean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7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	Про	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lang="ru-RU" b="1" spc="10" dirty="0" err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lang="ru-RU" b="1" spc="-20" dirty="0" err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lang="ru-RU" b="1" spc="5" dirty="0" err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ерджен</a:t>
            </a:r>
            <a:r>
              <a:rPr lang="ru-RU" b="1" spc="5" dirty="0" err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lang="ru-RU" b="1" dirty="0" err="1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b="1" dirty="0" err="1" smtClean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lang="ru-RU" b="1" spc="-5" dirty="0" err="1" smtClean="0">
                <a:solidFill>
                  <a:srgbClr val="001F5F"/>
                </a:solidFill>
                <a:latin typeface="Arial"/>
                <a:cs typeface="Arial"/>
              </a:rPr>
              <a:t>ло</a:t>
            </a:r>
            <a:r>
              <a:rPr lang="ru-RU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lang="ru-RU" b="1" spc="-5" dirty="0" err="1" smtClean="0">
                <a:solidFill>
                  <a:srgbClr val="001F5F"/>
                </a:solidFill>
                <a:latin typeface="Arial"/>
                <a:cs typeface="Arial"/>
              </a:rPr>
              <a:t>енн</a:t>
            </a:r>
            <a:r>
              <a:rPr lang="ru-RU" b="1" dirty="0" err="1" smtClean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lang="ru-RU" b="1" dirty="0" smtClean="0">
                <a:solidFill>
                  <a:srgbClr val="001F5F"/>
                </a:solidFill>
                <a:latin typeface="Arial"/>
                <a:cs typeface="Arial"/>
              </a:rPr>
              <a:t> про </a:t>
            </a:r>
            <a:r>
              <a:rPr sz="1800" b="1" dirty="0" err="1" smtClean="0">
                <a:solidFill>
                  <a:srgbClr val="001F5F"/>
                </a:solidFill>
                <a:latin typeface="Arial"/>
                <a:cs typeface="Arial"/>
              </a:rPr>
              <a:t>представників</a:t>
            </a:r>
            <a:r>
              <a:rPr sz="1800" b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Уповноваженого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Ради України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 прав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людини {Із  змінами,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внесеними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згідно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Наказами Уповноваженого Верховної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Ради 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України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 прав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людини</a:t>
            </a:r>
            <a:endParaRPr sz="1800" dirty="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 startAt="3"/>
              <a:tabLst>
                <a:tab pos="355600" algn="l"/>
              </a:tabLst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Демків,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Роман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Ярославович. Конституційне право України [Текст]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курс   лекцій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/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Р.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Я.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Демків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; Львів.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держ.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ун-т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внутр. справ.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Л.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: [б.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в.],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2012.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331  с.Конституційне право України.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Повний курс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[Текст]: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навч. посіб. / О.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В.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Совгиря,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Н. Г. Шукліна.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2-ге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вид., перероб.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і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допов.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К.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Юрінком Інтер, 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2012.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541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800" dirty="0">
              <a:latin typeface="Arial"/>
              <a:cs typeface="Arial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605"/>
              </a:spcBef>
              <a:buClr>
                <a:srgbClr val="C00000"/>
              </a:buClr>
              <a:buAutoNum type="arabicPeriod" startAt="3"/>
              <a:tabLst>
                <a:tab pos="35560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Марченко,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Олеся Володимирівна. Адміністративно-правовий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статус  виборчих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комісій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 виборів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народних депутатів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України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[Текст]: автореф.  дис.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...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канд. юрид. наук: 12.00.07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/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Марченко Олеся Володимирівна;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Міжрегіон.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акад. упр. персоналом.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К.,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2011.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20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8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 startAt="3"/>
              <a:tabLst>
                <a:tab pos="35560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Розвадовський, Володимир Іванович. Правовий статус Голови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Верховної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Ради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України: проблеми правового регулювання [Текст]: автореф. дис.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... 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канд. юрид. наук: 12.00.02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/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Розвадовський Володимир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Іванович ; Ін-т 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законодавства Верховної Ради України.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К.,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2010.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20</a:t>
            </a:r>
            <a:r>
              <a:rPr sz="1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800" dirty="0">
              <a:latin typeface="Arial"/>
              <a:cs typeface="Arial"/>
            </a:endParaRPr>
          </a:p>
          <a:p>
            <a:pPr marR="572135" algn="r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888888"/>
                </a:solidFill>
                <a:latin typeface="Carlito"/>
                <a:cs typeface="Carlito"/>
              </a:rPr>
              <a:t>4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6896" y="255143"/>
            <a:ext cx="1872614" cy="442595"/>
            <a:chOff x="406896" y="255143"/>
            <a:chExt cx="1872614" cy="442595"/>
          </a:xfrm>
        </p:grpSpPr>
        <p:sp>
          <p:nvSpPr>
            <p:cNvPr id="8" name="object 8"/>
            <p:cNvSpPr/>
            <p:nvPr/>
          </p:nvSpPr>
          <p:spPr>
            <a:xfrm>
              <a:off x="406896" y="260557"/>
              <a:ext cx="1872261" cy="4366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0390" y="255143"/>
              <a:ext cx="1826272" cy="3897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375914" y="259079"/>
            <a:ext cx="3775710" cy="438784"/>
            <a:chOff x="2375914" y="259079"/>
            <a:chExt cx="3775710" cy="438784"/>
          </a:xfrm>
        </p:grpSpPr>
        <p:sp>
          <p:nvSpPr>
            <p:cNvPr id="11" name="object 11"/>
            <p:cNvSpPr/>
            <p:nvPr/>
          </p:nvSpPr>
          <p:spPr>
            <a:xfrm>
              <a:off x="2375914" y="263648"/>
              <a:ext cx="3775713" cy="4335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8648" y="259079"/>
              <a:ext cx="3732276" cy="385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233157" y="255143"/>
            <a:ext cx="2495550" cy="448309"/>
            <a:chOff x="6233157" y="255143"/>
            <a:chExt cx="2495550" cy="448309"/>
          </a:xfrm>
        </p:grpSpPr>
        <p:sp>
          <p:nvSpPr>
            <p:cNvPr id="14" name="object 14"/>
            <p:cNvSpPr/>
            <p:nvPr/>
          </p:nvSpPr>
          <p:spPr>
            <a:xfrm>
              <a:off x="6233157" y="260601"/>
              <a:ext cx="2495554" cy="4427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6146" y="255143"/>
              <a:ext cx="2447798" cy="395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279" y="25095"/>
            <a:ext cx="7697470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15" dirty="0">
                <a:solidFill>
                  <a:srgbClr val="001F5F"/>
                </a:solidFill>
                <a:latin typeface="Arial"/>
                <a:cs typeface="Arial"/>
              </a:rPr>
              <a:t>Конституційно-правовий</a:t>
            </a:r>
            <a:r>
              <a:rPr sz="25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Arial"/>
                <a:cs typeface="Arial"/>
              </a:rPr>
              <a:t>статус</a:t>
            </a:r>
            <a:endParaRPr sz="2500" dirty="0">
              <a:latin typeface="Arial"/>
              <a:cs typeface="Arial"/>
            </a:endParaRPr>
          </a:p>
          <a:p>
            <a:pPr marL="12065" marR="5080" algn="ctr">
              <a:lnSpc>
                <a:spcPts val="2930"/>
              </a:lnSpc>
              <a:spcBef>
                <a:spcPts val="160"/>
              </a:spcBef>
            </a:pPr>
            <a:r>
              <a:rPr sz="2500" spc="-15" dirty="0">
                <a:solidFill>
                  <a:srgbClr val="001F5F"/>
                </a:solidFill>
                <a:latin typeface="Arial"/>
                <a:cs typeface="Arial"/>
              </a:rPr>
              <a:t>Уповноваженого Верховної </a:t>
            </a:r>
            <a:r>
              <a:rPr sz="2500" spc="-5" dirty="0">
                <a:solidFill>
                  <a:srgbClr val="001F5F"/>
                </a:solidFill>
                <a:latin typeface="Arial"/>
                <a:cs typeface="Arial"/>
              </a:rPr>
              <a:t>ради з </a:t>
            </a:r>
            <a:r>
              <a:rPr sz="2500" spc="-5" dirty="0" err="1">
                <a:solidFill>
                  <a:srgbClr val="001F5F"/>
                </a:solidFill>
                <a:latin typeface="Arial"/>
                <a:cs typeface="Arial"/>
              </a:rPr>
              <a:t>прав</a:t>
            </a:r>
            <a:r>
              <a:rPr sz="25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spc="-10" dirty="0" err="1" smtClean="0">
                <a:solidFill>
                  <a:srgbClr val="001F5F"/>
                </a:solidFill>
                <a:latin typeface="Arial"/>
                <a:cs typeface="Arial"/>
              </a:rPr>
              <a:t>людини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579" y="161919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1029" y="2529702"/>
            <a:ext cx="1236345" cy="596265"/>
            <a:chOff x="291029" y="2529702"/>
            <a:chExt cx="1236345" cy="596265"/>
          </a:xfrm>
        </p:grpSpPr>
        <p:sp>
          <p:nvSpPr>
            <p:cNvPr id="6" name="object 6"/>
            <p:cNvSpPr/>
            <p:nvPr/>
          </p:nvSpPr>
          <p:spPr>
            <a:xfrm>
              <a:off x="291029" y="2529702"/>
              <a:ext cx="1236140" cy="596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9184" y="2548128"/>
              <a:ext cx="1173480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184" y="2548128"/>
              <a:ext cx="1173480" cy="524510"/>
            </a:xfrm>
            <a:custGeom>
              <a:avLst/>
              <a:gdLst/>
              <a:ahLst/>
              <a:cxnLst/>
              <a:rect l="l" t="t" r="r" b="b"/>
              <a:pathLst>
                <a:path w="1173480" h="524510">
                  <a:moveTo>
                    <a:pt x="0" y="0"/>
                  </a:moveTo>
                  <a:lnTo>
                    <a:pt x="964057" y="0"/>
                  </a:lnTo>
                  <a:lnTo>
                    <a:pt x="1173480" y="262127"/>
                  </a:lnTo>
                  <a:lnTo>
                    <a:pt x="964057" y="524256"/>
                  </a:lnTo>
                  <a:lnTo>
                    <a:pt x="0" y="524256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7717" y="2574163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2480" y="1307528"/>
            <a:ext cx="8132445" cy="1420495"/>
            <a:chOff x="542480" y="1307528"/>
            <a:chExt cx="8132445" cy="1420495"/>
          </a:xfrm>
        </p:grpSpPr>
        <p:sp>
          <p:nvSpPr>
            <p:cNvPr id="11" name="object 11"/>
            <p:cNvSpPr/>
            <p:nvPr/>
          </p:nvSpPr>
          <p:spPr>
            <a:xfrm>
              <a:off x="1206245" y="1902714"/>
              <a:ext cx="885825" cy="812800"/>
            </a:xfrm>
            <a:custGeom>
              <a:avLst/>
              <a:gdLst/>
              <a:ahLst/>
              <a:cxnLst/>
              <a:rect l="l" t="t" r="r" b="b"/>
              <a:pathLst>
                <a:path w="885825" h="812800">
                  <a:moveTo>
                    <a:pt x="885443" y="0"/>
                  </a:moveTo>
                  <a:lnTo>
                    <a:pt x="442722" y="406146"/>
                  </a:lnTo>
                  <a:lnTo>
                    <a:pt x="0" y="0"/>
                  </a:lnTo>
                  <a:lnTo>
                    <a:pt x="0" y="406146"/>
                  </a:lnTo>
                  <a:lnTo>
                    <a:pt x="442722" y="812291"/>
                  </a:lnTo>
                  <a:lnTo>
                    <a:pt x="885443" y="406146"/>
                  </a:lnTo>
                  <a:lnTo>
                    <a:pt x="8854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6245" y="1902714"/>
              <a:ext cx="885825" cy="812800"/>
            </a:xfrm>
            <a:custGeom>
              <a:avLst/>
              <a:gdLst/>
              <a:ahLst/>
              <a:cxnLst/>
              <a:rect l="l" t="t" r="r" b="b"/>
              <a:pathLst>
                <a:path w="885825" h="812800">
                  <a:moveTo>
                    <a:pt x="885443" y="0"/>
                  </a:moveTo>
                  <a:lnTo>
                    <a:pt x="885443" y="406146"/>
                  </a:lnTo>
                  <a:lnTo>
                    <a:pt x="442722" y="812291"/>
                  </a:lnTo>
                  <a:lnTo>
                    <a:pt x="0" y="406146"/>
                  </a:lnTo>
                  <a:lnTo>
                    <a:pt x="0" y="0"/>
                  </a:lnTo>
                  <a:lnTo>
                    <a:pt x="442722" y="406146"/>
                  </a:lnTo>
                  <a:lnTo>
                    <a:pt x="885443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5498" y="1320546"/>
              <a:ext cx="8106409" cy="914400"/>
            </a:xfrm>
            <a:custGeom>
              <a:avLst/>
              <a:gdLst/>
              <a:ahLst/>
              <a:cxnLst/>
              <a:rect l="l" t="t" r="r" b="b"/>
              <a:pathLst>
                <a:path w="8106409" h="914400">
                  <a:moveTo>
                    <a:pt x="4053078" y="0"/>
                  </a:moveTo>
                  <a:lnTo>
                    <a:pt x="3895788" y="337"/>
                  </a:lnTo>
                  <a:lnTo>
                    <a:pt x="3740015" y="1343"/>
                  </a:lnTo>
                  <a:lnTo>
                    <a:pt x="3585868" y="3005"/>
                  </a:lnTo>
                  <a:lnTo>
                    <a:pt x="3433455" y="5309"/>
                  </a:lnTo>
                  <a:lnTo>
                    <a:pt x="3282885" y="8245"/>
                  </a:lnTo>
                  <a:lnTo>
                    <a:pt x="3134267" y="11799"/>
                  </a:lnTo>
                  <a:lnTo>
                    <a:pt x="2987709" y="15959"/>
                  </a:lnTo>
                  <a:lnTo>
                    <a:pt x="2843320" y="20714"/>
                  </a:lnTo>
                  <a:lnTo>
                    <a:pt x="2701209" y="26051"/>
                  </a:lnTo>
                  <a:lnTo>
                    <a:pt x="2561484" y="31957"/>
                  </a:lnTo>
                  <a:lnTo>
                    <a:pt x="2424254" y="38421"/>
                  </a:lnTo>
                  <a:lnTo>
                    <a:pt x="2289628" y="45430"/>
                  </a:lnTo>
                  <a:lnTo>
                    <a:pt x="2157715" y="52971"/>
                  </a:lnTo>
                  <a:lnTo>
                    <a:pt x="2028623" y="61034"/>
                  </a:lnTo>
                  <a:lnTo>
                    <a:pt x="1902461" y="69604"/>
                  </a:lnTo>
                  <a:lnTo>
                    <a:pt x="1779337" y="78671"/>
                  </a:lnTo>
                  <a:lnTo>
                    <a:pt x="1659361" y="88221"/>
                  </a:lnTo>
                  <a:lnTo>
                    <a:pt x="1542641" y="98243"/>
                  </a:lnTo>
                  <a:lnTo>
                    <a:pt x="1429285" y="108723"/>
                  </a:lnTo>
                  <a:lnTo>
                    <a:pt x="1319403" y="119651"/>
                  </a:lnTo>
                  <a:lnTo>
                    <a:pt x="1213103" y="131014"/>
                  </a:lnTo>
                  <a:lnTo>
                    <a:pt x="1110493" y="142799"/>
                  </a:lnTo>
                  <a:lnTo>
                    <a:pt x="1011683" y="154994"/>
                  </a:lnTo>
                  <a:lnTo>
                    <a:pt x="916782" y="167587"/>
                  </a:lnTo>
                  <a:lnTo>
                    <a:pt x="825897" y="180565"/>
                  </a:lnTo>
                  <a:lnTo>
                    <a:pt x="739137" y="193917"/>
                  </a:lnTo>
                  <a:lnTo>
                    <a:pt x="697338" y="200729"/>
                  </a:lnTo>
                  <a:lnTo>
                    <a:pt x="656612" y="207630"/>
                  </a:lnTo>
                  <a:lnTo>
                    <a:pt x="616971" y="214618"/>
                  </a:lnTo>
                  <a:lnTo>
                    <a:pt x="578430" y="221692"/>
                  </a:lnTo>
                  <a:lnTo>
                    <a:pt x="541001" y="228850"/>
                  </a:lnTo>
                  <a:lnTo>
                    <a:pt x="469537" y="243412"/>
                  </a:lnTo>
                  <a:lnTo>
                    <a:pt x="402687" y="258292"/>
                  </a:lnTo>
                  <a:lnTo>
                    <a:pt x="340561" y="273478"/>
                  </a:lnTo>
                  <a:lnTo>
                    <a:pt x="283267" y="288957"/>
                  </a:lnTo>
                  <a:lnTo>
                    <a:pt x="230913" y="304718"/>
                  </a:lnTo>
                  <a:lnTo>
                    <a:pt x="183609" y="320748"/>
                  </a:lnTo>
                  <a:lnTo>
                    <a:pt x="141463" y="337034"/>
                  </a:lnTo>
                  <a:lnTo>
                    <a:pt x="104584" y="353565"/>
                  </a:lnTo>
                  <a:lnTo>
                    <a:pt x="59379" y="378794"/>
                  </a:lnTo>
                  <a:lnTo>
                    <a:pt x="26635" y="404503"/>
                  </a:lnTo>
                  <a:lnTo>
                    <a:pt x="2995" y="439459"/>
                  </a:lnTo>
                  <a:lnTo>
                    <a:pt x="0" y="457200"/>
                  </a:lnTo>
                  <a:lnTo>
                    <a:pt x="751" y="466090"/>
                  </a:lnTo>
                  <a:lnTo>
                    <a:pt x="18553" y="501226"/>
                  </a:lnTo>
                  <a:lnTo>
                    <a:pt x="47061" y="527087"/>
                  </a:lnTo>
                  <a:lnTo>
                    <a:pt x="88154" y="552480"/>
                  </a:lnTo>
                  <a:lnTo>
                    <a:pt x="141463" y="577365"/>
                  </a:lnTo>
                  <a:lnTo>
                    <a:pt x="183609" y="593651"/>
                  </a:lnTo>
                  <a:lnTo>
                    <a:pt x="230913" y="609681"/>
                  </a:lnTo>
                  <a:lnTo>
                    <a:pt x="283267" y="625442"/>
                  </a:lnTo>
                  <a:lnTo>
                    <a:pt x="340561" y="640921"/>
                  </a:lnTo>
                  <a:lnTo>
                    <a:pt x="402687" y="656107"/>
                  </a:lnTo>
                  <a:lnTo>
                    <a:pt x="469537" y="670987"/>
                  </a:lnTo>
                  <a:lnTo>
                    <a:pt x="541001" y="685549"/>
                  </a:lnTo>
                  <a:lnTo>
                    <a:pt x="578430" y="692707"/>
                  </a:lnTo>
                  <a:lnTo>
                    <a:pt x="616971" y="699781"/>
                  </a:lnTo>
                  <a:lnTo>
                    <a:pt x="656612" y="706769"/>
                  </a:lnTo>
                  <a:lnTo>
                    <a:pt x="697338" y="713670"/>
                  </a:lnTo>
                  <a:lnTo>
                    <a:pt x="739137" y="720482"/>
                  </a:lnTo>
                  <a:lnTo>
                    <a:pt x="825897" y="733834"/>
                  </a:lnTo>
                  <a:lnTo>
                    <a:pt x="916782" y="746812"/>
                  </a:lnTo>
                  <a:lnTo>
                    <a:pt x="1011683" y="759405"/>
                  </a:lnTo>
                  <a:lnTo>
                    <a:pt x="1110493" y="771600"/>
                  </a:lnTo>
                  <a:lnTo>
                    <a:pt x="1213103" y="783385"/>
                  </a:lnTo>
                  <a:lnTo>
                    <a:pt x="1319403" y="794748"/>
                  </a:lnTo>
                  <a:lnTo>
                    <a:pt x="1429285" y="805676"/>
                  </a:lnTo>
                  <a:lnTo>
                    <a:pt x="1542641" y="816156"/>
                  </a:lnTo>
                  <a:lnTo>
                    <a:pt x="1659361" y="826178"/>
                  </a:lnTo>
                  <a:lnTo>
                    <a:pt x="1779337" y="835728"/>
                  </a:lnTo>
                  <a:lnTo>
                    <a:pt x="1902461" y="844795"/>
                  </a:lnTo>
                  <a:lnTo>
                    <a:pt x="2028623" y="853365"/>
                  </a:lnTo>
                  <a:lnTo>
                    <a:pt x="2157715" y="861428"/>
                  </a:lnTo>
                  <a:lnTo>
                    <a:pt x="2289628" y="868969"/>
                  </a:lnTo>
                  <a:lnTo>
                    <a:pt x="2424254" y="875978"/>
                  </a:lnTo>
                  <a:lnTo>
                    <a:pt x="2561484" y="882442"/>
                  </a:lnTo>
                  <a:lnTo>
                    <a:pt x="2701209" y="888348"/>
                  </a:lnTo>
                  <a:lnTo>
                    <a:pt x="2843320" y="893685"/>
                  </a:lnTo>
                  <a:lnTo>
                    <a:pt x="2987709" y="898440"/>
                  </a:lnTo>
                  <a:lnTo>
                    <a:pt x="3134267" y="902600"/>
                  </a:lnTo>
                  <a:lnTo>
                    <a:pt x="3282885" y="906154"/>
                  </a:lnTo>
                  <a:lnTo>
                    <a:pt x="3433455" y="909090"/>
                  </a:lnTo>
                  <a:lnTo>
                    <a:pt x="3585868" y="911394"/>
                  </a:lnTo>
                  <a:lnTo>
                    <a:pt x="3740015" y="913056"/>
                  </a:lnTo>
                  <a:lnTo>
                    <a:pt x="3895788" y="914062"/>
                  </a:lnTo>
                  <a:lnTo>
                    <a:pt x="4053078" y="914400"/>
                  </a:lnTo>
                  <a:lnTo>
                    <a:pt x="4210367" y="914062"/>
                  </a:lnTo>
                  <a:lnTo>
                    <a:pt x="4366140" y="913056"/>
                  </a:lnTo>
                  <a:lnTo>
                    <a:pt x="4520287" y="911394"/>
                  </a:lnTo>
                  <a:lnTo>
                    <a:pt x="4672700" y="909090"/>
                  </a:lnTo>
                  <a:lnTo>
                    <a:pt x="4823270" y="906154"/>
                  </a:lnTo>
                  <a:lnTo>
                    <a:pt x="4971888" y="902600"/>
                  </a:lnTo>
                  <a:lnTo>
                    <a:pt x="5118446" y="898440"/>
                  </a:lnTo>
                  <a:lnTo>
                    <a:pt x="5262835" y="893685"/>
                  </a:lnTo>
                  <a:lnTo>
                    <a:pt x="5404946" y="888348"/>
                  </a:lnTo>
                  <a:lnTo>
                    <a:pt x="5544671" y="882442"/>
                  </a:lnTo>
                  <a:lnTo>
                    <a:pt x="5681901" y="875978"/>
                  </a:lnTo>
                  <a:lnTo>
                    <a:pt x="5816527" y="868969"/>
                  </a:lnTo>
                  <a:lnTo>
                    <a:pt x="5948440" y="861428"/>
                  </a:lnTo>
                  <a:lnTo>
                    <a:pt x="6077532" y="853365"/>
                  </a:lnTo>
                  <a:lnTo>
                    <a:pt x="6203694" y="844795"/>
                  </a:lnTo>
                  <a:lnTo>
                    <a:pt x="6326818" y="835728"/>
                  </a:lnTo>
                  <a:lnTo>
                    <a:pt x="6446794" y="826178"/>
                  </a:lnTo>
                  <a:lnTo>
                    <a:pt x="6563514" y="816156"/>
                  </a:lnTo>
                  <a:lnTo>
                    <a:pt x="6676870" y="805676"/>
                  </a:lnTo>
                  <a:lnTo>
                    <a:pt x="6786752" y="794748"/>
                  </a:lnTo>
                  <a:lnTo>
                    <a:pt x="6893052" y="783385"/>
                  </a:lnTo>
                  <a:lnTo>
                    <a:pt x="6995662" y="771600"/>
                  </a:lnTo>
                  <a:lnTo>
                    <a:pt x="7094472" y="759405"/>
                  </a:lnTo>
                  <a:lnTo>
                    <a:pt x="7189373" y="746812"/>
                  </a:lnTo>
                  <a:lnTo>
                    <a:pt x="7280258" y="733834"/>
                  </a:lnTo>
                  <a:lnTo>
                    <a:pt x="7367018" y="720482"/>
                  </a:lnTo>
                  <a:lnTo>
                    <a:pt x="7408817" y="713670"/>
                  </a:lnTo>
                  <a:lnTo>
                    <a:pt x="7449543" y="706769"/>
                  </a:lnTo>
                  <a:lnTo>
                    <a:pt x="7489184" y="699781"/>
                  </a:lnTo>
                  <a:lnTo>
                    <a:pt x="7527725" y="692707"/>
                  </a:lnTo>
                  <a:lnTo>
                    <a:pt x="7565154" y="685549"/>
                  </a:lnTo>
                  <a:lnTo>
                    <a:pt x="7636618" y="670987"/>
                  </a:lnTo>
                  <a:lnTo>
                    <a:pt x="7703468" y="656107"/>
                  </a:lnTo>
                  <a:lnTo>
                    <a:pt x="7765594" y="640921"/>
                  </a:lnTo>
                  <a:lnTo>
                    <a:pt x="7822888" y="625442"/>
                  </a:lnTo>
                  <a:lnTo>
                    <a:pt x="7875242" y="609681"/>
                  </a:lnTo>
                  <a:lnTo>
                    <a:pt x="7922546" y="593651"/>
                  </a:lnTo>
                  <a:lnTo>
                    <a:pt x="7964692" y="577365"/>
                  </a:lnTo>
                  <a:lnTo>
                    <a:pt x="8001571" y="560834"/>
                  </a:lnTo>
                  <a:lnTo>
                    <a:pt x="8046776" y="535605"/>
                  </a:lnTo>
                  <a:lnTo>
                    <a:pt x="8079520" y="509896"/>
                  </a:lnTo>
                  <a:lnTo>
                    <a:pt x="8103160" y="474940"/>
                  </a:lnTo>
                  <a:lnTo>
                    <a:pt x="8106156" y="457200"/>
                  </a:lnTo>
                  <a:lnTo>
                    <a:pt x="8105404" y="448309"/>
                  </a:lnTo>
                  <a:lnTo>
                    <a:pt x="8087602" y="413173"/>
                  </a:lnTo>
                  <a:lnTo>
                    <a:pt x="8059094" y="387312"/>
                  </a:lnTo>
                  <a:lnTo>
                    <a:pt x="8018001" y="361919"/>
                  </a:lnTo>
                  <a:lnTo>
                    <a:pt x="7964692" y="337034"/>
                  </a:lnTo>
                  <a:lnTo>
                    <a:pt x="7922546" y="320748"/>
                  </a:lnTo>
                  <a:lnTo>
                    <a:pt x="7875242" y="304718"/>
                  </a:lnTo>
                  <a:lnTo>
                    <a:pt x="7822888" y="288957"/>
                  </a:lnTo>
                  <a:lnTo>
                    <a:pt x="7765594" y="273478"/>
                  </a:lnTo>
                  <a:lnTo>
                    <a:pt x="7703468" y="258292"/>
                  </a:lnTo>
                  <a:lnTo>
                    <a:pt x="7636618" y="243412"/>
                  </a:lnTo>
                  <a:lnTo>
                    <a:pt x="7565154" y="228850"/>
                  </a:lnTo>
                  <a:lnTo>
                    <a:pt x="7527725" y="221692"/>
                  </a:lnTo>
                  <a:lnTo>
                    <a:pt x="7489184" y="214618"/>
                  </a:lnTo>
                  <a:lnTo>
                    <a:pt x="7449543" y="207630"/>
                  </a:lnTo>
                  <a:lnTo>
                    <a:pt x="7408817" y="200729"/>
                  </a:lnTo>
                  <a:lnTo>
                    <a:pt x="7367018" y="193917"/>
                  </a:lnTo>
                  <a:lnTo>
                    <a:pt x="7280258" y="180565"/>
                  </a:lnTo>
                  <a:lnTo>
                    <a:pt x="7189373" y="167587"/>
                  </a:lnTo>
                  <a:lnTo>
                    <a:pt x="7094472" y="154994"/>
                  </a:lnTo>
                  <a:lnTo>
                    <a:pt x="6995662" y="142799"/>
                  </a:lnTo>
                  <a:lnTo>
                    <a:pt x="6893052" y="131014"/>
                  </a:lnTo>
                  <a:lnTo>
                    <a:pt x="6786752" y="119651"/>
                  </a:lnTo>
                  <a:lnTo>
                    <a:pt x="6676870" y="108723"/>
                  </a:lnTo>
                  <a:lnTo>
                    <a:pt x="6563514" y="98243"/>
                  </a:lnTo>
                  <a:lnTo>
                    <a:pt x="6446794" y="88221"/>
                  </a:lnTo>
                  <a:lnTo>
                    <a:pt x="6326818" y="78671"/>
                  </a:lnTo>
                  <a:lnTo>
                    <a:pt x="6203694" y="69604"/>
                  </a:lnTo>
                  <a:lnTo>
                    <a:pt x="6077532" y="61034"/>
                  </a:lnTo>
                  <a:lnTo>
                    <a:pt x="5948440" y="52971"/>
                  </a:lnTo>
                  <a:lnTo>
                    <a:pt x="5816527" y="45430"/>
                  </a:lnTo>
                  <a:lnTo>
                    <a:pt x="5681901" y="38421"/>
                  </a:lnTo>
                  <a:lnTo>
                    <a:pt x="5544671" y="31957"/>
                  </a:lnTo>
                  <a:lnTo>
                    <a:pt x="5404946" y="26051"/>
                  </a:lnTo>
                  <a:lnTo>
                    <a:pt x="5262835" y="20714"/>
                  </a:lnTo>
                  <a:lnTo>
                    <a:pt x="5118446" y="15959"/>
                  </a:lnTo>
                  <a:lnTo>
                    <a:pt x="4971888" y="11799"/>
                  </a:lnTo>
                  <a:lnTo>
                    <a:pt x="4823270" y="8245"/>
                  </a:lnTo>
                  <a:lnTo>
                    <a:pt x="4672700" y="5309"/>
                  </a:lnTo>
                  <a:lnTo>
                    <a:pt x="4520287" y="3005"/>
                  </a:lnTo>
                  <a:lnTo>
                    <a:pt x="4366140" y="1343"/>
                  </a:lnTo>
                  <a:lnTo>
                    <a:pt x="4210367" y="337"/>
                  </a:lnTo>
                  <a:lnTo>
                    <a:pt x="405307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5498" y="1320546"/>
              <a:ext cx="8106409" cy="914400"/>
            </a:xfrm>
            <a:custGeom>
              <a:avLst/>
              <a:gdLst/>
              <a:ahLst/>
              <a:cxnLst/>
              <a:rect l="l" t="t" r="r" b="b"/>
              <a:pathLst>
                <a:path w="8106409" h="914400">
                  <a:moveTo>
                    <a:pt x="0" y="457200"/>
                  </a:moveTo>
                  <a:lnTo>
                    <a:pt x="18553" y="413173"/>
                  </a:lnTo>
                  <a:lnTo>
                    <a:pt x="47061" y="387312"/>
                  </a:lnTo>
                  <a:lnTo>
                    <a:pt x="88154" y="361919"/>
                  </a:lnTo>
                  <a:lnTo>
                    <a:pt x="141463" y="337034"/>
                  </a:lnTo>
                  <a:lnTo>
                    <a:pt x="183609" y="320748"/>
                  </a:lnTo>
                  <a:lnTo>
                    <a:pt x="230913" y="304718"/>
                  </a:lnTo>
                  <a:lnTo>
                    <a:pt x="283267" y="288957"/>
                  </a:lnTo>
                  <a:lnTo>
                    <a:pt x="340561" y="273478"/>
                  </a:lnTo>
                  <a:lnTo>
                    <a:pt x="402687" y="258292"/>
                  </a:lnTo>
                  <a:lnTo>
                    <a:pt x="469537" y="243412"/>
                  </a:lnTo>
                  <a:lnTo>
                    <a:pt x="541001" y="228850"/>
                  </a:lnTo>
                  <a:lnTo>
                    <a:pt x="578430" y="221692"/>
                  </a:lnTo>
                  <a:lnTo>
                    <a:pt x="616971" y="214618"/>
                  </a:lnTo>
                  <a:lnTo>
                    <a:pt x="656612" y="207630"/>
                  </a:lnTo>
                  <a:lnTo>
                    <a:pt x="697338" y="200729"/>
                  </a:lnTo>
                  <a:lnTo>
                    <a:pt x="739137" y="193917"/>
                  </a:lnTo>
                  <a:lnTo>
                    <a:pt x="781994" y="187195"/>
                  </a:lnTo>
                  <a:lnTo>
                    <a:pt x="825897" y="180565"/>
                  </a:lnTo>
                  <a:lnTo>
                    <a:pt x="870830" y="174029"/>
                  </a:lnTo>
                  <a:lnTo>
                    <a:pt x="916782" y="167587"/>
                  </a:lnTo>
                  <a:lnTo>
                    <a:pt x="963737" y="161241"/>
                  </a:lnTo>
                  <a:lnTo>
                    <a:pt x="1011683" y="154994"/>
                  </a:lnTo>
                  <a:lnTo>
                    <a:pt x="1060607" y="148846"/>
                  </a:lnTo>
                  <a:lnTo>
                    <a:pt x="1110493" y="142799"/>
                  </a:lnTo>
                  <a:lnTo>
                    <a:pt x="1161330" y="136854"/>
                  </a:lnTo>
                  <a:lnTo>
                    <a:pt x="1213103" y="131014"/>
                  </a:lnTo>
                  <a:lnTo>
                    <a:pt x="1265798" y="125279"/>
                  </a:lnTo>
                  <a:lnTo>
                    <a:pt x="1319403" y="119651"/>
                  </a:lnTo>
                  <a:lnTo>
                    <a:pt x="1373903" y="114132"/>
                  </a:lnTo>
                  <a:lnTo>
                    <a:pt x="1429285" y="108723"/>
                  </a:lnTo>
                  <a:lnTo>
                    <a:pt x="1485536" y="103426"/>
                  </a:lnTo>
                  <a:lnTo>
                    <a:pt x="1542641" y="98243"/>
                  </a:lnTo>
                  <a:lnTo>
                    <a:pt x="1600587" y="93174"/>
                  </a:lnTo>
                  <a:lnTo>
                    <a:pt x="1659361" y="88221"/>
                  </a:lnTo>
                  <a:lnTo>
                    <a:pt x="1718949" y="83386"/>
                  </a:lnTo>
                  <a:lnTo>
                    <a:pt x="1779337" y="78671"/>
                  </a:lnTo>
                  <a:lnTo>
                    <a:pt x="1840513" y="74076"/>
                  </a:lnTo>
                  <a:lnTo>
                    <a:pt x="1902461" y="69604"/>
                  </a:lnTo>
                  <a:lnTo>
                    <a:pt x="1965169" y="65256"/>
                  </a:lnTo>
                  <a:lnTo>
                    <a:pt x="2028623" y="61034"/>
                  </a:lnTo>
                  <a:lnTo>
                    <a:pt x="2092810" y="56938"/>
                  </a:lnTo>
                  <a:lnTo>
                    <a:pt x="2157715" y="52971"/>
                  </a:lnTo>
                  <a:lnTo>
                    <a:pt x="2223326" y="49135"/>
                  </a:lnTo>
                  <a:lnTo>
                    <a:pt x="2289628" y="45430"/>
                  </a:lnTo>
                  <a:lnTo>
                    <a:pt x="2356609" y="41858"/>
                  </a:lnTo>
                  <a:lnTo>
                    <a:pt x="2424254" y="38421"/>
                  </a:lnTo>
                  <a:lnTo>
                    <a:pt x="2492550" y="35120"/>
                  </a:lnTo>
                  <a:lnTo>
                    <a:pt x="2561484" y="31957"/>
                  </a:lnTo>
                  <a:lnTo>
                    <a:pt x="2631041" y="28934"/>
                  </a:lnTo>
                  <a:lnTo>
                    <a:pt x="2701209" y="26051"/>
                  </a:lnTo>
                  <a:lnTo>
                    <a:pt x="2771973" y="23311"/>
                  </a:lnTo>
                  <a:lnTo>
                    <a:pt x="2843320" y="20714"/>
                  </a:lnTo>
                  <a:lnTo>
                    <a:pt x="2915236" y="18263"/>
                  </a:lnTo>
                  <a:lnTo>
                    <a:pt x="2987709" y="15959"/>
                  </a:lnTo>
                  <a:lnTo>
                    <a:pt x="3060723" y="13804"/>
                  </a:lnTo>
                  <a:lnTo>
                    <a:pt x="3134267" y="11799"/>
                  </a:lnTo>
                  <a:lnTo>
                    <a:pt x="3208325" y="9945"/>
                  </a:lnTo>
                  <a:lnTo>
                    <a:pt x="3282885" y="8245"/>
                  </a:lnTo>
                  <a:lnTo>
                    <a:pt x="3357933" y="6699"/>
                  </a:lnTo>
                  <a:lnTo>
                    <a:pt x="3433455" y="5309"/>
                  </a:lnTo>
                  <a:lnTo>
                    <a:pt x="3509438" y="4077"/>
                  </a:lnTo>
                  <a:lnTo>
                    <a:pt x="3585868" y="3005"/>
                  </a:lnTo>
                  <a:lnTo>
                    <a:pt x="3662731" y="2093"/>
                  </a:lnTo>
                  <a:lnTo>
                    <a:pt x="3740015" y="1343"/>
                  </a:lnTo>
                  <a:lnTo>
                    <a:pt x="3817705" y="758"/>
                  </a:lnTo>
                  <a:lnTo>
                    <a:pt x="3895788" y="337"/>
                  </a:lnTo>
                  <a:lnTo>
                    <a:pt x="3974250" y="84"/>
                  </a:lnTo>
                  <a:lnTo>
                    <a:pt x="4053078" y="0"/>
                  </a:lnTo>
                  <a:lnTo>
                    <a:pt x="4131905" y="84"/>
                  </a:lnTo>
                  <a:lnTo>
                    <a:pt x="4210367" y="337"/>
                  </a:lnTo>
                  <a:lnTo>
                    <a:pt x="4288450" y="758"/>
                  </a:lnTo>
                  <a:lnTo>
                    <a:pt x="4366140" y="1343"/>
                  </a:lnTo>
                  <a:lnTo>
                    <a:pt x="4443424" y="2093"/>
                  </a:lnTo>
                  <a:lnTo>
                    <a:pt x="4520287" y="3005"/>
                  </a:lnTo>
                  <a:lnTo>
                    <a:pt x="4596717" y="4077"/>
                  </a:lnTo>
                  <a:lnTo>
                    <a:pt x="4672700" y="5309"/>
                  </a:lnTo>
                  <a:lnTo>
                    <a:pt x="4748222" y="6699"/>
                  </a:lnTo>
                  <a:lnTo>
                    <a:pt x="4823270" y="8245"/>
                  </a:lnTo>
                  <a:lnTo>
                    <a:pt x="4897830" y="9945"/>
                  </a:lnTo>
                  <a:lnTo>
                    <a:pt x="4971888" y="11799"/>
                  </a:lnTo>
                  <a:lnTo>
                    <a:pt x="5045432" y="13804"/>
                  </a:lnTo>
                  <a:lnTo>
                    <a:pt x="5118446" y="15959"/>
                  </a:lnTo>
                  <a:lnTo>
                    <a:pt x="5190919" y="18263"/>
                  </a:lnTo>
                  <a:lnTo>
                    <a:pt x="5262835" y="20714"/>
                  </a:lnTo>
                  <a:lnTo>
                    <a:pt x="5334182" y="23311"/>
                  </a:lnTo>
                  <a:lnTo>
                    <a:pt x="5404946" y="26051"/>
                  </a:lnTo>
                  <a:lnTo>
                    <a:pt x="5475114" y="28934"/>
                  </a:lnTo>
                  <a:lnTo>
                    <a:pt x="5544671" y="31957"/>
                  </a:lnTo>
                  <a:lnTo>
                    <a:pt x="5613605" y="35120"/>
                  </a:lnTo>
                  <a:lnTo>
                    <a:pt x="5681901" y="38421"/>
                  </a:lnTo>
                  <a:lnTo>
                    <a:pt x="5749546" y="41858"/>
                  </a:lnTo>
                  <a:lnTo>
                    <a:pt x="5816527" y="45430"/>
                  </a:lnTo>
                  <a:lnTo>
                    <a:pt x="5882829" y="49135"/>
                  </a:lnTo>
                  <a:lnTo>
                    <a:pt x="5948440" y="52971"/>
                  </a:lnTo>
                  <a:lnTo>
                    <a:pt x="6013345" y="56938"/>
                  </a:lnTo>
                  <a:lnTo>
                    <a:pt x="6077532" y="61034"/>
                  </a:lnTo>
                  <a:lnTo>
                    <a:pt x="6140986" y="65256"/>
                  </a:lnTo>
                  <a:lnTo>
                    <a:pt x="6203694" y="69604"/>
                  </a:lnTo>
                  <a:lnTo>
                    <a:pt x="6265642" y="74076"/>
                  </a:lnTo>
                  <a:lnTo>
                    <a:pt x="6326818" y="78671"/>
                  </a:lnTo>
                  <a:lnTo>
                    <a:pt x="6387206" y="83386"/>
                  </a:lnTo>
                  <a:lnTo>
                    <a:pt x="6446794" y="88221"/>
                  </a:lnTo>
                  <a:lnTo>
                    <a:pt x="6505568" y="93174"/>
                  </a:lnTo>
                  <a:lnTo>
                    <a:pt x="6563514" y="98243"/>
                  </a:lnTo>
                  <a:lnTo>
                    <a:pt x="6620619" y="103426"/>
                  </a:lnTo>
                  <a:lnTo>
                    <a:pt x="6676870" y="108723"/>
                  </a:lnTo>
                  <a:lnTo>
                    <a:pt x="6732252" y="114132"/>
                  </a:lnTo>
                  <a:lnTo>
                    <a:pt x="6786752" y="119651"/>
                  </a:lnTo>
                  <a:lnTo>
                    <a:pt x="6840357" y="125279"/>
                  </a:lnTo>
                  <a:lnTo>
                    <a:pt x="6893052" y="131014"/>
                  </a:lnTo>
                  <a:lnTo>
                    <a:pt x="6944825" y="136854"/>
                  </a:lnTo>
                  <a:lnTo>
                    <a:pt x="6995662" y="142799"/>
                  </a:lnTo>
                  <a:lnTo>
                    <a:pt x="7045548" y="148846"/>
                  </a:lnTo>
                  <a:lnTo>
                    <a:pt x="7094472" y="154994"/>
                  </a:lnTo>
                  <a:lnTo>
                    <a:pt x="7142418" y="161241"/>
                  </a:lnTo>
                  <a:lnTo>
                    <a:pt x="7189373" y="167587"/>
                  </a:lnTo>
                  <a:lnTo>
                    <a:pt x="7235325" y="174029"/>
                  </a:lnTo>
                  <a:lnTo>
                    <a:pt x="7280258" y="180565"/>
                  </a:lnTo>
                  <a:lnTo>
                    <a:pt x="7324161" y="187195"/>
                  </a:lnTo>
                  <a:lnTo>
                    <a:pt x="7367018" y="193917"/>
                  </a:lnTo>
                  <a:lnTo>
                    <a:pt x="7408817" y="200729"/>
                  </a:lnTo>
                  <a:lnTo>
                    <a:pt x="7449543" y="207630"/>
                  </a:lnTo>
                  <a:lnTo>
                    <a:pt x="7489184" y="214618"/>
                  </a:lnTo>
                  <a:lnTo>
                    <a:pt x="7527725" y="221692"/>
                  </a:lnTo>
                  <a:lnTo>
                    <a:pt x="7565154" y="228850"/>
                  </a:lnTo>
                  <a:lnTo>
                    <a:pt x="7636618" y="243412"/>
                  </a:lnTo>
                  <a:lnTo>
                    <a:pt x="7703468" y="258292"/>
                  </a:lnTo>
                  <a:lnTo>
                    <a:pt x="7765594" y="273478"/>
                  </a:lnTo>
                  <a:lnTo>
                    <a:pt x="7822888" y="288957"/>
                  </a:lnTo>
                  <a:lnTo>
                    <a:pt x="7875242" y="304718"/>
                  </a:lnTo>
                  <a:lnTo>
                    <a:pt x="7922546" y="320748"/>
                  </a:lnTo>
                  <a:lnTo>
                    <a:pt x="7964692" y="337034"/>
                  </a:lnTo>
                  <a:lnTo>
                    <a:pt x="8001571" y="353565"/>
                  </a:lnTo>
                  <a:lnTo>
                    <a:pt x="8046776" y="378794"/>
                  </a:lnTo>
                  <a:lnTo>
                    <a:pt x="8079520" y="404503"/>
                  </a:lnTo>
                  <a:lnTo>
                    <a:pt x="8103160" y="439459"/>
                  </a:lnTo>
                  <a:lnTo>
                    <a:pt x="8106156" y="457200"/>
                  </a:lnTo>
                  <a:lnTo>
                    <a:pt x="8105404" y="466090"/>
                  </a:lnTo>
                  <a:lnTo>
                    <a:pt x="8087602" y="501226"/>
                  </a:lnTo>
                  <a:lnTo>
                    <a:pt x="8059094" y="527087"/>
                  </a:lnTo>
                  <a:lnTo>
                    <a:pt x="8018001" y="552480"/>
                  </a:lnTo>
                  <a:lnTo>
                    <a:pt x="7964692" y="577365"/>
                  </a:lnTo>
                  <a:lnTo>
                    <a:pt x="7922546" y="593651"/>
                  </a:lnTo>
                  <a:lnTo>
                    <a:pt x="7875242" y="609681"/>
                  </a:lnTo>
                  <a:lnTo>
                    <a:pt x="7822888" y="625442"/>
                  </a:lnTo>
                  <a:lnTo>
                    <a:pt x="7765594" y="640921"/>
                  </a:lnTo>
                  <a:lnTo>
                    <a:pt x="7703468" y="656107"/>
                  </a:lnTo>
                  <a:lnTo>
                    <a:pt x="7636618" y="670987"/>
                  </a:lnTo>
                  <a:lnTo>
                    <a:pt x="7565154" y="685549"/>
                  </a:lnTo>
                  <a:lnTo>
                    <a:pt x="7527725" y="692707"/>
                  </a:lnTo>
                  <a:lnTo>
                    <a:pt x="7489184" y="699781"/>
                  </a:lnTo>
                  <a:lnTo>
                    <a:pt x="7449543" y="706769"/>
                  </a:lnTo>
                  <a:lnTo>
                    <a:pt x="7408817" y="713670"/>
                  </a:lnTo>
                  <a:lnTo>
                    <a:pt x="7367018" y="720482"/>
                  </a:lnTo>
                  <a:lnTo>
                    <a:pt x="7324161" y="727204"/>
                  </a:lnTo>
                  <a:lnTo>
                    <a:pt x="7280258" y="733834"/>
                  </a:lnTo>
                  <a:lnTo>
                    <a:pt x="7235325" y="740370"/>
                  </a:lnTo>
                  <a:lnTo>
                    <a:pt x="7189373" y="746812"/>
                  </a:lnTo>
                  <a:lnTo>
                    <a:pt x="7142418" y="753158"/>
                  </a:lnTo>
                  <a:lnTo>
                    <a:pt x="7094472" y="759405"/>
                  </a:lnTo>
                  <a:lnTo>
                    <a:pt x="7045548" y="765553"/>
                  </a:lnTo>
                  <a:lnTo>
                    <a:pt x="6995662" y="771600"/>
                  </a:lnTo>
                  <a:lnTo>
                    <a:pt x="6944825" y="777545"/>
                  </a:lnTo>
                  <a:lnTo>
                    <a:pt x="6893052" y="783385"/>
                  </a:lnTo>
                  <a:lnTo>
                    <a:pt x="6840357" y="789120"/>
                  </a:lnTo>
                  <a:lnTo>
                    <a:pt x="6786752" y="794748"/>
                  </a:lnTo>
                  <a:lnTo>
                    <a:pt x="6732252" y="800267"/>
                  </a:lnTo>
                  <a:lnTo>
                    <a:pt x="6676870" y="805676"/>
                  </a:lnTo>
                  <a:lnTo>
                    <a:pt x="6620619" y="810973"/>
                  </a:lnTo>
                  <a:lnTo>
                    <a:pt x="6563514" y="816156"/>
                  </a:lnTo>
                  <a:lnTo>
                    <a:pt x="6505568" y="821225"/>
                  </a:lnTo>
                  <a:lnTo>
                    <a:pt x="6446794" y="826178"/>
                  </a:lnTo>
                  <a:lnTo>
                    <a:pt x="6387206" y="831013"/>
                  </a:lnTo>
                  <a:lnTo>
                    <a:pt x="6326818" y="835728"/>
                  </a:lnTo>
                  <a:lnTo>
                    <a:pt x="6265642" y="840323"/>
                  </a:lnTo>
                  <a:lnTo>
                    <a:pt x="6203694" y="844795"/>
                  </a:lnTo>
                  <a:lnTo>
                    <a:pt x="6140986" y="849143"/>
                  </a:lnTo>
                  <a:lnTo>
                    <a:pt x="6077532" y="853365"/>
                  </a:lnTo>
                  <a:lnTo>
                    <a:pt x="6013345" y="857461"/>
                  </a:lnTo>
                  <a:lnTo>
                    <a:pt x="5948440" y="861428"/>
                  </a:lnTo>
                  <a:lnTo>
                    <a:pt x="5882829" y="865264"/>
                  </a:lnTo>
                  <a:lnTo>
                    <a:pt x="5816527" y="868969"/>
                  </a:lnTo>
                  <a:lnTo>
                    <a:pt x="5749546" y="872541"/>
                  </a:lnTo>
                  <a:lnTo>
                    <a:pt x="5681901" y="875978"/>
                  </a:lnTo>
                  <a:lnTo>
                    <a:pt x="5613605" y="879279"/>
                  </a:lnTo>
                  <a:lnTo>
                    <a:pt x="5544671" y="882442"/>
                  </a:lnTo>
                  <a:lnTo>
                    <a:pt x="5475114" y="885465"/>
                  </a:lnTo>
                  <a:lnTo>
                    <a:pt x="5404946" y="888348"/>
                  </a:lnTo>
                  <a:lnTo>
                    <a:pt x="5334182" y="891088"/>
                  </a:lnTo>
                  <a:lnTo>
                    <a:pt x="5262835" y="893685"/>
                  </a:lnTo>
                  <a:lnTo>
                    <a:pt x="5190919" y="896136"/>
                  </a:lnTo>
                  <a:lnTo>
                    <a:pt x="5118446" y="898440"/>
                  </a:lnTo>
                  <a:lnTo>
                    <a:pt x="5045432" y="900595"/>
                  </a:lnTo>
                  <a:lnTo>
                    <a:pt x="4971888" y="902600"/>
                  </a:lnTo>
                  <a:lnTo>
                    <a:pt x="4897830" y="904454"/>
                  </a:lnTo>
                  <a:lnTo>
                    <a:pt x="4823270" y="906154"/>
                  </a:lnTo>
                  <a:lnTo>
                    <a:pt x="4748222" y="907700"/>
                  </a:lnTo>
                  <a:lnTo>
                    <a:pt x="4672700" y="909090"/>
                  </a:lnTo>
                  <a:lnTo>
                    <a:pt x="4596717" y="910322"/>
                  </a:lnTo>
                  <a:lnTo>
                    <a:pt x="4520287" y="911394"/>
                  </a:lnTo>
                  <a:lnTo>
                    <a:pt x="4443424" y="912306"/>
                  </a:lnTo>
                  <a:lnTo>
                    <a:pt x="4366140" y="913056"/>
                  </a:lnTo>
                  <a:lnTo>
                    <a:pt x="4288450" y="913641"/>
                  </a:lnTo>
                  <a:lnTo>
                    <a:pt x="4210367" y="914062"/>
                  </a:lnTo>
                  <a:lnTo>
                    <a:pt x="4131905" y="914315"/>
                  </a:lnTo>
                  <a:lnTo>
                    <a:pt x="4053078" y="914400"/>
                  </a:lnTo>
                  <a:lnTo>
                    <a:pt x="3974250" y="914315"/>
                  </a:lnTo>
                  <a:lnTo>
                    <a:pt x="3895788" y="914062"/>
                  </a:lnTo>
                  <a:lnTo>
                    <a:pt x="3817705" y="913641"/>
                  </a:lnTo>
                  <a:lnTo>
                    <a:pt x="3740015" y="913056"/>
                  </a:lnTo>
                  <a:lnTo>
                    <a:pt x="3662731" y="912306"/>
                  </a:lnTo>
                  <a:lnTo>
                    <a:pt x="3585868" y="911394"/>
                  </a:lnTo>
                  <a:lnTo>
                    <a:pt x="3509438" y="910322"/>
                  </a:lnTo>
                  <a:lnTo>
                    <a:pt x="3433455" y="909090"/>
                  </a:lnTo>
                  <a:lnTo>
                    <a:pt x="3357933" y="907700"/>
                  </a:lnTo>
                  <a:lnTo>
                    <a:pt x="3282885" y="906154"/>
                  </a:lnTo>
                  <a:lnTo>
                    <a:pt x="3208325" y="904454"/>
                  </a:lnTo>
                  <a:lnTo>
                    <a:pt x="3134267" y="902600"/>
                  </a:lnTo>
                  <a:lnTo>
                    <a:pt x="3060723" y="900595"/>
                  </a:lnTo>
                  <a:lnTo>
                    <a:pt x="2987709" y="898440"/>
                  </a:lnTo>
                  <a:lnTo>
                    <a:pt x="2915236" y="896136"/>
                  </a:lnTo>
                  <a:lnTo>
                    <a:pt x="2843320" y="893685"/>
                  </a:lnTo>
                  <a:lnTo>
                    <a:pt x="2771973" y="891088"/>
                  </a:lnTo>
                  <a:lnTo>
                    <a:pt x="2701209" y="888348"/>
                  </a:lnTo>
                  <a:lnTo>
                    <a:pt x="2631041" y="885465"/>
                  </a:lnTo>
                  <a:lnTo>
                    <a:pt x="2561484" y="882442"/>
                  </a:lnTo>
                  <a:lnTo>
                    <a:pt x="2492550" y="879279"/>
                  </a:lnTo>
                  <a:lnTo>
                    <a:pt x="2424254" y="875978"/>
                  </a:lnTo>
                  <a:lnTo>
                    <a:pt x="2356609" y="872541"/>
                  </a:lnTo>
                  <a:lnTo>
                    <a:pt x="2289628" y="868969"/>
                  </a:lnTo>
                  <a:lnTo>
                    <a:pt x="2223326" y="865264"/>
                  </a:lnTo>
                  <a:lnTo>
                    <a:pt x="2157715" y="861428"/>
                  </a:lnTo>
                  <a:lnTo>
                    <a:pt x="2092810" y="857461"/>
                  </a:lnTo>
                  <a:lnTo>
                    <a:pt x="2028623" y="853365"/>
                  </a:lnTo>
                  <a:lnTo>
                    <a:pt x="1965169" y="849143"/>
                  </a:lnTo>
                  <a:lnTo>
                    <a:pt x="1902461" y="844795"/>
                  </a:lnTo>
                  <a:lnTo>
                    <a:pt x="1840513" y="840323"/>
                  </a:lnTo>
                  <a:lnTo>
                    <a:pt x="1779337" y="835728"/>
                  </a:lnTo>
                  <a:lnTo>
                    <a:pt x="1718949" y="831013"/>
                  </a:lnTo>
                  <a:lnTo>
                    <a:pt x="1659361" y="826178"/>
                  </a:lnTo>
                  <a:lnTo>
                    <a:pt x="1600587" y="821225"/>
                  </a:lnTo>
                  <a:lnTo>
                    <a:pt x="1542641" y="816156"/>
                  </a:lnTo>
                  <a:lnTo>
                    <a:pt x="1485536" y="810973"/>
                  </a:lnTo>
                  <a:lnTo>
                    <a:pt x="1429285" y="805676"/>
                  </a:lnTo>
                  <a:lnTo>
                    <a:pt x="1373903" y="800267"/>
                  </a:lnTo>
                  <a:lnTo>
                    <a:pt x="1319403" y="794748"/>
                  </a:lnTo>
                  <a:lnTo>
                    <a:pt x="1265798" y="789120"/>
                  </a:lnTo>
                  <a:lnTo>
                    <a:pt x="1213103" y="783385"/>
                  </a:lnTo>
                  <a:lnTo>
                    <a:pt x="1161330" y="777545"/>
                  </a:lnTo>
                  <a:lnTo>
                    <a:pt x="1110493" y="771600"/>
                  </a:lnTo>
                  <a:lnTo>
                    <a:pt x="1060607" y="765553"/>
                  </a:lnTo>
                  <a:lnTo>
                    <a:pt x="1011683" y="759405"/>
                  </a:lnTo>
                  <a:lnTo>
                    <a:pt x="963737" y="753158"/>
                  </a:lnTo>
                  <a:lnTo>
                    <a:pt x="916782" y="746812"/>
                  </a:lnTo>
                  <a:lnTo>
                    <a:pt x="870830" y="740370"/>
                  </a:lnTo>
                  <a:lnTo>
                    <a:pt x="825897" y="733834"/>
                  </a:lnTo>
                  <a:lnTo>
                    <a:pt x="781994" y="727204"/>
                  </a:lnTo>
                  <a:lnTo>
                    <a:pt x="739137" y="720482"/>
                  </a:lnTo>
                  <a:lnTo>
                    <a:pt x="697338" y="713670"/>
                  </a:lnTo>
                  <a:lnTo>
                    <a:pt x="656612" y="706769"/>
                  </a:lnTo>
                  <a:lnTo>
                    <a:pt x="616971" y="699781"/>
                  </a:lnTo>
                  <a:lnTo>
                    <a:pt x="578430" y="692707"/>
                  </a:lnTo>
                  <a:lnTo>
                    <a:pt x="541001" y="685549"/>
                  </a:lnTo>
                  <a:lnTo>
                    <a:pt x="469537" y="670987"/>
                  </a:lnTo>
                  <a:lnTo>
                    <a:pt x="402687" y="656107"/>
                  </a:lnTo>
                  <a:lnTo>
                    <a:pt x="340561" y="640921"/>
                  </a:lnTo>
                  <a:lnTo>
                    <a:pt x="283267" y="625442"/>
                  </a:lnTo>
                  <a:lnTo>
                    <a:pt x="230913" y="609681"/>
                  </a:lnTo>
                  <a:lnTo>
                    <a:pt x="183609" y="593651"/>
                  </a:lnTo>
                  <a:lnTo>
                    <a:pt x="141463" y="577365"/>
                  </a:lnTo>
                  <a:lnTo>
                    <a:pt x="104584" y="560834"/>
                  </a:lnTo>
                  <a:lnTo>
                    <a:pt x="59379" y="535605"/>
                  </a:lnTo>
                  <a:lnTo>
                    <a:pt x="26635" y="509896"/>
                  </a:lnTo>
                  <a:lnTo>
                    <a:pt x="2995" y="47494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82851" y="1466850"/>
            <a:ext cx="52501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635" marR="5080" indent="-62357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Уповноваженим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Верховної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ради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з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прав 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людини 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може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бути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особа,</a:t>
            </a:r>
            <a:r>
              <a:rPr sz="20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яка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576" y="3160801"/>
            <a:ext cx="9107805" cy="3697604"/>
            <a:chOff x="36576" y="3160801"/>
            <a:chExt cx="9107805" cy="3697604"/>
          </a:xfrm>
        </p:grpSpPr>
        <p:sp>
          <p:nvSpPr>
            <p:cNvPr id="17" name="object 17"/>
            <p:cNvSpPr/>
            <p:nvPr/>
          </p:nvSpPr>
          <p:spPr>
            <a:xfrm>
              <a:off x="291029" y="3177402"/>
              <a:ext cx="1236140" cy="596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0831" y="3160801"/>
              <a:ext cx="600443" cy="7208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9184" y="3195828"/>
              <a:ext cx="117348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9184" y="3195828"/>
              <a:ext cx="1173480" cy="524510"/>
            </a:xfrm>
            <a:custGeom>
              <a:avLst/>
              <a:gdLst/>
              <a:ahLst/>
              <a:cxnLst/>
              <a:rect l="l" t="t" r="r" b="b"/>
              <a:pathLst>
                <a:path w="1173480" h="524510">
                  <a:moveTo>
                    <a:pt x="0" y="0"/>
                  </a:moveTo>
                  <a:lnTo>
                    <a:pt x="964057" y="0"/>
                  </a:lnTo>
                  <a:lnTo>
                    <a:pt x="1173480" y="262127"/>
                  </a:lnTo>
                  <a:lnTo>
                    <a:pt x="964057" y="524256"/>
                  </a:lnTo>
                  <a:lnTo>
                    <a:pt x="0" y="5242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576" y="5167477"/>
              <a:ext cx="9107424" cy="16905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3988" y="3242513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2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02892" y="2551163"/>
            <a:ext cx="3473450" cy="620395"/>
            <a:chOff x="1802892" y="2551163"/>
            <a:chExt cx="3473450" cy="620395"/>
          </a:xfrm>
        </p:grpSpPr>
        <p:sp>
          <p:nvSpPr>
            <p:cNvPr id="24" name="object 24"/>
            <p:cNvSpPr/>
            <p:nvPr/>
          </p:nvSpPr>
          <p:spPr>
            <a:xfrm>
              <a:off x="1802892" y="2551163"/>
              <a:ext cx="3473196" cy="551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62912" y="2557246"/>
              <a:ext cx="3151632" cy="6141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50136" y="2578607"/>
              <a:ext cx="3383279" cy="4617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50135" y="2578607"/>
            <a:ext cx="3383279" cy="339837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307975" algn="ctr">
              <a:lnSpc>
                <a:spcPct val="100000"/>
              </a:lnSpc>
              <a:spcBef>
                <a:spcPts val="490"/>
              </a:spcBef>
            </a:pPr>
            <a:r>
              <a:rPr b="1" dirty="0">
                <a:latin typeface="Carlito"/>
                <a:cs typeface="Carlito"/>
              </a:rPr>
              <a:t>є </a:t>
            </a:r>
            <a:r>
              <a:rPr b="1" spc="-5" dirty="0">
                <a:latin typeface="Carlito"/>
                <a:cs typeface="Carlito"/>
              </a:rPr>
              <a:t>громадянином</a:t>
            </a:r>
            <a:r>
              <a:rPr b="1" spc="-5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України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6457" y="3883177"/>
            <a:ext cx="1236345" cy="721360"/>
            <a:chOff x="286457" y="3883177"/>
            <a:chExt cx="1236345" cy="721360"/>
          </a:xfrm>
        </p:grpSpPr>
        <p:sp>
          <p:nvSpPr>
            <p:cNvPr id="29" name="object 29"/>
            <p:cNvSpPr/>
            <p:nvPr/>
          </p:nvSpPr>
          <p:spPr>
            <a:xfrm>
              <a:off x="286457" y="3899778"/>
              <a:ext cx="1236140" cy="596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6259" y="3883177"/>
              <a:ext cx="600443" cy="7208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4612" y="3918203"/>
              <a:ext cx="117348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4612" y="3918203"/>
              <a:ext cx="1173480" cy="524510"/>
            </a:xfrm>
            <a:custGeom>
              <a:avLst/>
              <a:gdLst/>
              <a:ahLst/>
              <a:cxnLst/>
              <a:rect l="l" t="t" r="r" b="b"/>
              <a:pathLst>
                <a:path w="1173480" h="524510">
                  <a:moveTo>
                    <a:pt x="0" y="0"/>
                  </a:moveTo>
                  <a:lnTo>
                    <a:pt x="964057" y="0"/>
                  </a:lnTo>
                  <a:lnTo>
                    <a:pt x="1173480" y="262128"/>
                  </a:lnTo>
                  <a:lnTo>
                    <a:pt x="964057" y="524256"/>
                  </a:lnTo>
                  <a:lnTo>
                    <a:pt x="0" y="5242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69112" y="3965575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3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2315" y="4486681"/>
            <a:ext cx="1263650" cy="721360"/>
            <a:chOff x="242315" y="4486681"/>
            <a:chExt cx="1263650" cy="721360"/>
          </a:xfrm>
        </p:grpSpPr>
        <p:sp>
          <p:nvSpPr>
            <p:cNvPr id="35" name="object 35"/>
            <p:cNvSpPr/>
            <p:nvPr/>
          </p:nvSpPr>
          <p:spPr>
            <a:xfrm>
              <a:off x="242315" y="4494238"/>
              <a:ext cx="1263408" cy="6126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207" y="4486681"/>
              <a:ext cx="600443" cy="7208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9559" y="4521708"/>
              <a:ext cx="1173480" cy="5227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9559" y="4521708"/>
              <a:ext cx="1173480" cy="523240"/>
            </a:xfrm>
            <a:custGeom>
              <a:avLst/>
              <a:gdLst/>
              <a:ahLst/>
              <a:cxnLst/>
              <a:rect l="l" t="t" r="r" b="b"/>
              <a:pathLst>
                <a:path w="1173480" h="523239">
                  <a:moveTo>
                    <a:pt x="0" y="0"/>
                  </a:moveTo>
                  <a:lnTo>
                    <a:pt x="964641" y="0"/>
                  </a:lnTo>
                  <a:lnTo>
                    <a:pt x="1173480" y="261366"/>
                  </a:lnTo>
                  <a:lnTo>
                    <a:pt x="964641" y="522732"/>
                  </a:lnTo>
                  <a:lnTo>
                    <a:pt x="0" y="5227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34364" y="4568393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4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812022" y="3223234"/>
            <a:ext cx="4209415" cy="614680"/>
            <a:chOff x="1812022" y="3223234"/>
            <a:chExt cx="4209415" cy="614680"/>
          </a:xfrm>
        </p:grpSpPr>
        <p:sp>
          <p:nvSpPr>
            <p:cNvPr id="41" name="object 41"/>
            <p:cNvSpPr/>
            <p:nvPr/>
          </p:nvSpPr>
          <p:spPr>
            <a:xfrm>
              <a:off x="1812022" y="3224671"/>
              <a:ext cx="4209314" cy="5336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804" y="3223234"/>
              <a:ext cx="4110228" cy="61419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50136" y="3243072"/>
              <a:ext cx="4137660" cy="4617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850135" y="3243072"/>
            <a:ext cx="4137660" cy="340478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205740" algn="ctr">
              <a:lnSpc>
                <a:spcPct val="100000"/>
              </a:lnSpc>
              <a:spcBef>
                <a:spcPts val="495"/>
              </a:spcBef>
            </a:pPr>
            <a:r>
              <a:rPr b="1" spc="-5" dirty="0">
                <a:latin typeface="Carlito"/>
                <a:cs typeface="Carlito"/>
              </a:rPr>
              <a:t>на день </a:t>
            </a:r>
            <a:r>
              <a:rPr b="1" dirty="0">
                <a:latin typeface="Carlito"/>
                <a:cs typeface="Carlito"/>
              </a:rPr>
              <a:t>обрання </a:t>
            </a:r>
            <a:r>
              <a:rPr b="1" spc="-20" dirty="0">
                <a:latin typeface="Carlito"/>
                <a:cs typeface="Carlito"/>
              </a:rPr>
              <a:t>досягла </a:t>
            </a:r>
            <a:r>
              <a:rPr b="1" dirty="0">
                <a:latin typeface="Carlito"/>
                <a:cs typeface="Carlito"/>
              </a:rPr>
              <a:t>40</a:t>
            </a:r>
            <a:r>
              <a:rPr b="1" spc="-55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років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10495" y="3916654"/>
            <a:ext cx="4318000" cy="614680"/>
            <a:chOff x="1810495" y="3916654"/>
            <a:chExt cx="4318000" cy="614680"/>
          </a:xfrm>
        </p:grpSpPr>
        <p:sp>
          <p:nvSpPr>
            <p:cNvPr id="46" name="object 46"/>
            <p:cNvSpPr/>
            <p:nvPr/>
          </p:nvSpPr>
          <p:spPr>
            <a:xfrm>
              <a:off x="1810495" y="3918091"/>
              <a:ext cx="4317524" cy="5336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57043" y="3916654"/>
              <a:ext cx="3424428" cy="61419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48611" y="3936492"/>
              <a:ext cx="4245864" cy="46177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848611" y="3936491"/>
            <a:ext cx="4246245" cy="341119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b="1" spc="-15" dirty="0">
                <a:latin typeface="Carlito"/>
                <a:cs typeface="Carlito"/>
              </a:rPr>
              <a:t>володіє </a:t>
            </a:r>
            <a:r>
              <a:rPr b="1" spc="-5" dirty="0">
                <a:latin typeface="Carlito"/>
                <a:cs typeface="Carlito"/>
              </a:rPr>
              <a:t>державною</a:t>
            </a:r>
            <a:r>
              <a:rPr b="1" spc="-75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мовою</a:t>
            </a:r>
            <a:endParaRPr>
              <a:latin typeface="Carlito"/>
              <a:cs typeface="Carlito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810503" y="4419600"/>
            <a:ext cx="4818897" cy="919480"/>
            <a:chOff x="1810503" y="4419600"/>
            <a:chExt cx="6449695" cy="919480"/>
          </a:xfrm>
        </p:grpSpPr>
        <p:sp>
          <p:nvSpPr>
            <p:cNvPr id="51" name="object 51"/>
            <p:cNvSpPr/>
            <p:nvPr/>
          </p:nvSpPr>
          <p:spPr>
            <a:xfrm>
              <a:off x="1810503" y="4542871"/>
              <a:ext cx="6449585" cy="594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04644" y="4419600"/>
              <a:ext cx="5861304" cy="9189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48612" y="4561331"/>
              <a:ext cx="6377940" cy="52273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48612" y="4561331"/>
              <a:ext cx="6377940" cy="523240"/>
            </a:xfrm>
            <a:custGeom>
              <a:avLst/>
              <a:gdLst/>
              <a:ahLst/>
              <a:cxnLst/>
              <a:rect l="l" t="t" r="r" b="b"/>
              <a:pathLst>
                <a:path w="6377940" h="523239">
                  <a:moveTo>
                    <a:pt x="0" y="522732"/>
                  </a:moveTo>
                  <a:lnTo>
                    <a:pt x="6377940" y="522732"/>
                  </a:lnTo>
                  <a:lnTo>
                    <a:pt x="6377940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287270" y="4489144"/>
            <a:ext cx="416153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rlito"/>
                <a:cs typeface="Carlito"/>
              </a:rPr>
              <a:t>має </a:t>
            </a:r>
            <a:r>
              <a:rPr b="1" dirty="0">
                <a:latin typeface="Carlito"/>
                <a:cs typeface="Carlito"/>
              </a:rPr>
              <a:t>високі моральні </a:t>
            </a:r>
            <a:r>
              <a:rPr b="1" spc="-5" dirty="0">
                <a:latin typeface="Carlito"/>
                <a:cs typeface="Carlito"/>
              </a:rPr>
              <a:t>якості, </a:t>
            </a:r>
            <a:r>
              <a:rPr b="1" spc="-5" dirty="0" err="1">
                <a:latin typeface="Carlito"/>
                <a:cs typeface="Carlito"/>
              </a:rPr>
              <a:t>досвід</a:t>
            </a:r>
            <a:r>
              <a:rPr b="1" spc="-130" dirty="0">
                <a:latin typeface="Carlito"/>
                <a:cs typeface="Carlito"/>
              </a:rPr>
              <a:t> </a:t>
            </a:r>
            <a:r>
              <a:rPr b="1" spc="-5" dirty="0" err="1" smtClean="0">
                <a:latin typeface="Carlito"/>
                <a:cs typeface="Carlito"/>
              </a:rPr>
              <a:t>правозахисної</a:t>
            </a:r>
            <a:r>
              <a:rPr lang="uk-UA" b="1" spc="-5" dirty="0" smtClean="0">
                <a:latin typeface="Carlito"/>
                <a:cs typeface="Carlito"/>
              </a:rPr>
              <a:t> </a:t>
            </a:r>
            <a:r>
              <a:rPr b="1" spc="-5" dirty="0" err="1" smtClean="0">
                <a:latin typeface="Carlito"/>
                <a:cs typeface="Carlito"/>
              </a:rPr>
              <a:t>діяльності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81940" y="5209032"/>
            <a:ext cx="1263650" cy="721360"/>
            <a:chOff x="281940" y="5209032"/>
            <a:chExt cx="1263650" cy="721360"/>
          </a:xfrm>
        </p:grpSpPr>
        <p:sp>
          <p:nvSpPr>
            <p:cNvPr id="57" name="object 57"/>
            <p:cNvSpPr/>
            <p:nvPr/>
          </p:nvSpPr>
          <p:spPr>
            <a:xfrm>
              <a:off x="281940" y="5216652"/>
              <a:ext cx="1263408" cy="6126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0831" y="5209032"/>
              <a:ext cx="600443" cy="72082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9184" y="5244084"/>
              <a:ext cx="1173480" cy="52273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9184" y="5244084"/>
              <a:ext cx="1173480" cy="523240"/>
            </a:xfrm>
            <a:custGeom>
              <a:avLst/>
              <a:gdLst/>
              <a:ahLst/>
              <a:cxnLst/>
              <a:rect l="l" t="t" r="r" b="b"/>
              <a:pathLst>
                <a:path w="1173480" h="523239">
                  <a:moveTo>
                    <a:pt x="0" y="0"/>
                  </a:moveTo>
                  <a:lnTo>
                    <a:pt x="964691" y="0"/>
                  </a:lnTo>
                  <a:lnTo>
                    <a:pt x="1173480" y="261365"/>
                  </a:lnTo>
                  <a:lnTo>
                    <a:pt x="964691" y="522731"/>
                  </a:lnTo>
                  <a:lnTo>
                    <a:pt x="0" y="52273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773988" y="529142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5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15083" y="5247132"/>
            <a:ext cx="6471285" cy="622300"/>
            <a:chOff x="1815083" y="5247132"/>
            <a:chExt cx="6471285" cy="622300"/>
          </a:xfrm>
        </p:grpSpPr>
        <p:sp>
          <p:nvSpPr>
            <p:cNvPr id="63" name="object 63"/>
            <p:cNvSpPr/>
            <p:nvPr/>
          </p:nvSpPr>
          <p:spPr>
            <a:xfrm>
              <a:off x="1815083" y="5247132"/>
              <a:ext cx="6470904" cy="5517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2075" y="5254752"/>
              <a:ext cx="5836920" cy="61419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62327" y="5274564"/>
              <a:ext cx="6380987" cy="46177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862327" y="5274564"/>
            <a:ext cx="6381115" cy="341119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465455" algn="ctr">
              <a:lnSpc>
                <a:spcPct val="100000"/>
              </a:lnSpc>
              <a:spcBef>
                <a:spcPts val="500"/>
              </a:spcBef>
            </a:pPr>
            <a:r>
              <a:rPr b="1" spc="-5" dirty="0">
                <a:latin typeface="Carlito"/>
                <a:cs typeface="Carlito"/>
              </a:rPr>
              <a:t>протягом </a:t>
            </a:r>
            <a:r>
              <a:rPr b="1" dirty="0">
                <a:latin typeface="Carlito"/>
                <a:cs typeface="Carlito"/>
              </a:rPr>
              <a:t>останніх </a:t>
            </a:r>
            <a:r>
              <a:rPr b="1" spc="-5" dirty="0">
                <a:latin typeface="Carlito"/>
                <a:cs typeface="Carlito"/>
              </a:rPr>
              <a:t>п'яти </a:t>
            </a:r>
            <a:r>
              <a:rPr b="1" dirty="0">
                <a:latin typeface="Carlito"/>
                <a:cs typeface="Carlito"/>
              </a:rPr>
              <a:t>років </a:t>
            </a:r>
            <a:r>
              <a:rPr b="1" spc="-5" dirty="0">
                <a:latin typeface="Carlito"/>
                <a:cs typeface="Carlito"/>
              </a:rPr>
              <a:t>проживає </a:t>
            </a:r>
            <a:r>
              <a:rPr b="1" dirty="0">
                <a:latin typeface="Carlito"/>
                <a:cs typeface="Carlito"/>
              </a:rPr>
              <a:t>в</a:t>
            </a:r>
            <a:r>
              <a:rPr b="1" spc="-145" dirty="0">
                <a:latin typeface="Carlito"/>
                <a:cs typeface="Carlito"/>
              </a:rPr>
              <a:t> </a:t>
            </a:r>
            <a:r>
              <a:rPr b="1" spc="-15" dirty="0">
                <a:latin typeface="Carlito"/>
                <a:cs typeface="Carlito"/>
              </a:rPr>
              <a:t>Україні</a:t>
            </a:r>
            <a:endParaRPr>
              <a:latin typeface="Carlito"/>
              <a:cs typeface="Carli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48804" y="2448305"/>
            <a:ext cx="254279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rlito"/>
                <a:cs typeface="Carlito"/>
              </a:rPr>
              <a:t>УПОВНОВАЖЕНОГО</a:t>
            </a:r>
            <a:endParaRPr dirty="0">
              <a:latin typeface="Carlito"/>
              <a:cs typeface="Carlito"/>
            </a:endParaRPr>
          </a:p>
          <a:p>
            <a:pPr marL="85725" algn="ctr">
              <a:lnSpc>
                <a:spcPct val="100000"/>
              </a:lnSpc>
            </a:pPr>
            <a:r>
              <a:rPr b="1" spc="-5" dirty="0">
                <a:latin typeface="Carlito"/>
                <a:cs typeface="Carlito"/>
              </a:rPr>
              <a:t>ВРУ </a:t>
            </a:r>
            <a:r>
              <a:rPr b="1" dirty="0">
                <a:latin typeface="Carlito"/>
                <a:cs typeface="Carlito"/>
              </a:rPr>
              <a:t>З </a:t>
            </a:r>
            <a:r>
              <a:rPr b="1" spc="-30" dirty="0">
                <a:latin typeface="Carlito"/>
                <a:cs typeface="Carlito"/>
              </a:rPr>
              <a:t>ПРАВ </a:t>
            </a:r>
            <a:r>
              <a:rPr b="1" spc="-10" dirty="0">
                <a:latin typeface="Carlito"/>
                <a:cs typeface="Carlito"/>
              </a:rPr>
              <a:t>ЛЮДИНИ</a:t>
            </a:r>
            <a:endParaRPr dirty="0">
              <a:latin typeface="Carlito"/>
              <a:cs typeface="Carlito"/>
            </a:endParaRPr>
          </a:p>
          <a:p>
            <a:pPr marL="12700" marR="5080" indent="393065" algn="ctr">
              <a:lnSpc>
                <a:spcPct val="100000"/>
              </a:lnSpc>
            </a:pPr>
            <a:r>
              <a:rPr b="1" spc="-25" dirty="0">
                <a:latin typeface="Carlito"/>
                <a:cs typeface="Carlito"/>
              </a:rPr>
              <a:t>ПРИЗНАЧАЄ </a:t>
            </a:r>
            <a:r>
              <a:rPr b="1" dirty="0">
                <a:latin typeface="Carlito"/>
                <a:cs typeface="Carlito"/>
              </a:rPr>
              <a:t>НА  </a:t>
            </a:r>
            <a:r>
              <a:rPr b="1" spc="-10" dirty="0">
                <a:latin typeface="Carlito"/>
                <a:cs typeface="Carlito"/>
              </a:rPr>
              <a:t>ПОСАДУ </a:t>
            </a:r>
            <a:r>
              <a:rPr b="1" spc="-65" dirty="0">
                <a:latin typeface="Carlito"/>
                <a:cs typeface="Carlito"/>
              </a:rPr>
              <a:t>ТА </a:t>
            </a:r>
            <a:r>
              <a:rPr b="1" spc="-5" dirty="0">
                <a:latin typeface="Carlito"/>
                <a:cs typeface="Carlito"/>
              </a:rPr>
              <a:t>ЗВІЛЬНЯЄ</a:t>
            </a:r>
            <a:r>
              <a:rPr b="1" spc="25" dirty="0">
                <a:latin typeface="Carlito"/>
                <a:cs typeface="Carlito"/>
              </a:rPr>
              <a:t> </a:t>
            </a:r>
            <a:endParaRPr lang="uk-UA" b="1" spc="25" dirty="0" smtClean="0">
              <a:latin typeface="Carlito"/>
              <a:cs typeface="Carlito"/>
            </a:endParaRPr>
          </a:p>
          <a:p>
            <a:pPr marL="12700" marR="5080" indent="393065" algn="ctr">
              <a:lnSpc>
                <a:spcPct val="100000"/>
              </a:lnSpc>
            </a:pPr>
            <a:r>
              <a:rPr b="1" dirty="0" smtClean="0">
                <a:latin typeface="Carlito"/>
                <a:cs typeface="Carlito"/>
              </a:rPr>
              <a:t>З</a:t>
            </a:r>
            <a:endParaRPr dirty="0">
              <a:latin typeface="Carlito"/>
              <a:cs typeface="Carlito"/>
            </a:endParaRPr>
          </a:p>
          <a:p>
            <a:pPr marL="439420" marR="180340" indent="-253365" algn="ctr">
              <a:lnSpc>
                <a:spcPct val="100000"/>
              </a:lnSpc>
            </a:pPr>
            <a:r>
              <a:rPr b="1" spc="-5" dirty="0">
                <a:latin typeface="Carlito"/>
                <a:cs typeface="Carlito"/>
              </a:rPr>
              <a:t>ПОСАДИ</a:t>
            </a:r>
            <a:r>
              <a:rPr b="1" spc="-55" dirty="0">
                <a:latin typeface="Carlito"/>
                <a:cs typeface="Carlito"/>
              </a:rPr>
              <a:t> </a:t>
            </a:r>
            <a:r>
              <a:rPr b="1" spc="-15" dirty="0">
                <a:latin typeface="Carlito"/>
                <a:cs typeface="Carlito"/>
              </a:rPr>
              <a:t>ВЕРХОВНА  </a:t>
            </a:r>
            <a:r>
              <a:rPr b="1" spc="-25" dirty="0">
                <a:latin typeface="Carlito"/>
                <a:cs typeface="Carlito"/>
              </a:rPr>
              <a:t>РАДА</a:t>
            </a:r>
            <a:r>
              <a:rPr b="1" spc="-15" dirty="0">
                <a:latin typeface="Carlito"/>
                <a:cs typeface="Carlito"/>
              </a:rPr>
              <a:t> </a:t>
            </a:r>
            <a:r>
              <a:rPr b="1" spc="-20" dirty="0">
                <a:latin typeface="Carlito"/>
                <a:cs typeface="Carlito"/>
              </a:rPr>
              <a:t>УКРАЇНИ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76" y="4755012"/>
            <a:ext cx="9107424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611" y="0"/>
            <a:ext cx="8135111" cy="206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4383" y="2395727"/>
            <a:ext cx="3266440" cy="1419225"/>
            <a:chOff x="24383" y="2395727"/>
            <a:chExt cx="3266440" cy="1419225"/>
          </a:xfrm>
        </p:grpSpPr>
        <p:sp>
          <p:nvSpPr>
            <p:cNvPr id="6" name="object 6"/>
            <p:cNvSpPr/>
            <p:nvPr/>
          </p:nvSpPr>
          <p:spPr>
            <a:xfrm>
              <a:off x="37337" y="2408681"/>
              <a:ext cx="3240405" cy="1393190"/>
            </a:xfrm>
            <a:custGeom>
              <a:avLst/>
              <a:gdLst/>
              <a:ahLst/>
              <a:cxnLst/>
              <a:rect l="l" t="t" r="r" b="b"/>
              <a:pathLst>
                <a:path w="3240404" h="1393189">
                  <a:moveTo>
                    <a:pt x="1620012" y="0"/>
                  </a:moveTo>
                  <a:lnTo>
                    <a:pt x="1554856" y="552"/>
                  </a:lnTo>
                  <a:lnTo>
                    <a:pt x="1490353" y="2197"/>
                  </a:lnTo>
                  <a:lnTo>
                    <a:pt x="1426552" y="4914"/>
                  </a:lnTo>
                  <a:lnTo>
                    <a:pt x="1363501" y="8681"/>
                  </a:lnTo>
                  <a:lnTo>
                    <a:pt x="1301247" y="13477"/>
                  </a:lnTo>
                  <a:lnTo>
                    <a:pt x="1239841" y="19282"/>
                  </a:lnTo>
                  <a:lnTo>
                    <a:pt x="1179329" y="26076"/>
                  </a:lnTo>
                  <a:lnTo>
                    <a:pt x="1119761" y="33836"/>
                  </a:lnTo>
                  <a:lnTo>
                    <a:pt x="1061184" y="42543"/>
                  </a:lnTo>
                  <a:lnTo>
                    <a:pt x="1003648" y="52176"/>
                  </a:lnTo>
                  <a:lnTo>
                    <a:pt x="947200" y="62714"/>
                  </a:lnTo>
                  <a:lnTo>
                    <a:pt x="891889" y="74136"/>
                  </a:lnTo>
                  <a:lnTo>
                    <a:pt x="837764" y="86421"/>
                  </a:lnTo>
                  <a:lnTo>
                    <a:pt x="784872" y="99548"/>
                  </a:lnTo>
                  <a:lnTo>
                    <a:pt x="733263" y="113498"/>
                  </a:lnTo>
                  <a:lnTo>
                    <a:pt x="682984" y="128248"/>
                  </a:lnTo>
                  <a:lnTo>
                    <a:pt x="634084" y="143778"/>
                  </a:lnTo>
                  <a:lnTo>
                    <a:pt x="586611" y="160068"/>
                  </a:lnTo>
                  <a:lnTo>
                    <a:pt x="540615" y="177096"/>
                  </a:lnTo>
                  <a:lnTo>
                    <a:pt x="496142" y="194842"/>
                  </a:lnTo>
                  <a:lnTo>
                    <a:pt x="453242" y="213285"/>
                  </a:lnTo>
                  <a:lnTo>
                    <a:pt x="411962" y="232403"/>
                  </a:lnTo>
                  <a:lnTo>
                    <a:pt x="372352" y="252178"/>
                  </a:lnTo>
                  <a:lnTo>
                    <a:pt x="334460" y="272587"/>
                  </a:lnTo>
                  <a:lnTo>
                    <a:pt x="298334" y="293609"/>
                  </a:lnTo>
                  <a:lnTo>
                    <a:pt x="264022" y="315224"/>
                  </a:lnTo>
                  <a:lnTo>
                    <a:pt x="231574" y="337412"/>
                  </a:lnTo>
                  <a:lnTo>
                    <a:pt x="172459" y="383421"/>
                  </a:lnTo>
                  <a:lnTo>
                    <a:pt x="121376" y="431468"/>
                  </a:lnTo>
                  <a:lnTo>
                    <a:pt x="78713" y="481388"/>
                  </a:lnTo>
                  <a:lnTo>
                    <a:pt x="44857" y="533014"/>
                  </a:lnTo>
                  <a:lnTo>
                    <a:pt x="20194" y="586181"/>
                  </a:lnTo>
                  <a:lnTo>
                    <a:pt x="5113" y="640721"/>
                  </a:lnTo>
                  <a:lnTo>
                    <a:pt x="0" y="696467"/>
                  </a:lnTo>
                  <a:lnTo>
                    <a:pt x="1286" y="724481"/>
                  </a:lnTo>
                  <a:lnTo>
                    <a:pt x="11432" y="779646"/>
                  </a:lnTo>
                  <a:lnTo>
                    <a:pt x="31352" y="833519"/>
                  </a:lnTo>
                  <a:lnTo>
                    <a:pt x="60660" y="885937"/>
                  </a:lnTo>
                  <a:lnTo>
                    <a:pt x="98968" y="936731"/>
                  </a:lnTo>
                  <a:lnTo>
                    <a:pt x="145889" y="985735"/>
                  </a:lnTo>
                  <a:lnTo>
                    <a:pt x="201036" y="1032784"/>
                  </a:lnTo>
                  <a:lnTo>
                    <a:pt x="264022" y="1077711"/>
                  </a:lnTo>
                  <a:lnTo>
                    <a:pt x="298334" y="1099326"/>
                  </a:lnTo>
                  <a:lnTo>
                    <a:pt x="334460" y="1120348"/>
                  </a:lnTo>
                  <a:lnTo>
                    <a:pt x="372352" y="1140757"/>
                  </a:lnTo>
                  <a:lnTo>
                    <a:pt x="411962" y="1160532"/>
                  </a:lnTo>
                  <a:lnTo>
                    <a:pt x="453242" y="1179650"/>
                  </a:lnTo>
                  <a:lnTo>
                    <a:pt x="496142" y="1198093"/>
                  </a:lnTo>
                  <a:lnTo>
                    <a:pt x="540615" y="1215839"/>
                  </a:lnTo>
                  <a:lnTo>
                    <a:pt x="586611" y="1232867"/>
                  </a:lnTo>
                  <a:lnTo>
                    <a:pt x="634084" y="1249157"/>
                  </a:lnTo>
                  <a:lnTo>
                    <a:pt x="682984" y="1264687"/>
                  </a:lnTo>
                  <a:lnTo>
                    <a:pt x="733263" y="1279437"/>
                  </a:lnTo>
                  <a:lnTo>
                    <a:pt x="784872" y="1293387"/>
                  </a:lnTo>
                  <a:lnTo>
                    <a:pt x="837764" y="1306514"/>
                  </a:lnTo>
                  <a:lnTo>
                    <a:pt x="891889" y="1318799"/>
                  </a:lnTo>
                  <a:lnTo>
                    <a:pt x="947200" y="1330221"/>
                  </a:lnTo>
                  <a:lnTo>
                    <a:pt x="1003648" y="1340759"/>
                  </a:lnTo>
                  <a:lnTo>
                    <a:pt x="1061184" y="1350392"/>
                  </a:lnTo>
                  <a:lnTo>
                    <a:pt x="1119761" y="1359099"/>
                  </a:lnTo>
                  <a:lnTo>
                    <a:pt x="1179329" y="1366859"/>
                  </a:lnTo>
                  <a:lnTo>
                    <a:pt x="1239841" y="1373653"/>
                  </a:lnTo>
                  <a:lnTo>
                    <a:pt x="1301247" y="1379458"/>
                  </a:lnTo>
                  <a:lnTo>
                    <a:pt x="1363501" y="1384254"/>
                  </a:lnTo>
                  <a:lnTo>
                    <a:pt x="1426552" y="1388021"/>
                  </a:lnTo>
                  <a:lnTo>
                    <a:pt x="1490353" y="1390738"/>
                  </a:lnTo>
                  <a:lnTo>
                    <a:pt x="1554856" y="1392383"/>
                  </a:lnTo>
                  <a:lnTo>
                    <a:pt x="1620012" y="1392935"/>
                  </a:lnTo>
                  <a:lnTo>
                    <a:pt x="1685168" y="1392383"/>
                  </a:lnTo>
                  <a:lnTo>
                    <a:pt x="1749671" y="1390738"/>
                  </a:lnTo>
                  <a:lnTo>
                    <a:pt x="1813473" y="1388021"/>
                  </a:lnTo>
                  <a:lnTo>
                    <a:pt x="1876525" y="1384254"/>
                  </a:lnTo>
                  <a:lnTo>
                    <a:pt x="1938779" y="1379458"/>
                  </a:lnTo>
                  <a:lnTo>
                    <a:pt x="2000186" y="1373653"/>
                  </a:lnTo>
                  <a:lnTo>
                    <a:pt x="2060698" y="1366859"/>
                  </a:lnTo>
                  <a:lnTo>
                    <a:pt x="2120267" y="1359099"/>
                  </a:lnTo>
                  <a:lnTo>
                    <a:pt x="2178844" y="1350392"/>
                  </a:lnTo>
                  <a:lnTo>
                    <a:pt x="2236380" y="1340759"/>
                  </a:lnTo>
                  <a:lnTo>
                    <a:pt x="2292828" y="1330221"/>
                  </a:lnTo>
                  <a:lnTo>
                    <a:pt x="2348139" y="1318799"/>
                  </a:lnTo>
                  <a:lnTo>
                    <a:pt x="2402265" y="1306514"/>
                  </a:lnTo>
                  <a:lnTo>
                    <a:pt x="2455156" y="1293387"/>
                  </a:lnTo>
                  <a:lnTo>
                    <a:pt x="2506766" y="1279437"/>
                  </a:lnTo>
                  <a:lnTo>
                    <a:pt x="2557044" y="1264687"/>
                  </a:lnTo>
                  <a:lnTo>
                    <a:pt x="2605944" y="1249157"/>
                  </a:lnTo>
                  <a:lnTo>
                    <a:pt x="2653417" y="1232867"/>
                  </a:lnTo>
                  <a:lnTo>
                    <a:pt x="2699414" y="1215839"/>
                  </a:lnTo>
                  <a:lnTo>
                    <a:pt x="2743886" y="1198093"/>
                  </a:lnTo>
                  <a:lnTo>
                    <a:pt x="2786786" y="1179650"/>
                  </a:lnTo>
                  <a:lnTo>
                    <a:pt x="2828065" y="1160532"/>
                  </a:lnTo>
                  <a:lnTo>
                    <a:pt x="2867675" y="1140757"/>
                  </a:lnTo>
                  <a:lnTo>
                    <a:pt x="2905567" y="1120348"/>
                  </a:lnTo>
                  <a:lnTo>
                    <a:pt x="2941692" y="1099326"/>
                  </a:lnTo>
                  <a:lnTo>
                    <a:pt x="2976004" y="1077711"/>
                  </a:lnTo>
                  <a:lnTo>
                    <a:pt x="3008452" y="1055523"/>
                  </a:lnTo>
                  <a:lnTo>
                    <a:pt x="3067567" y="1009514"/>
                  </a:lnTo>
                  <a:lnTo>
                    <a:pt x="3118649" y="961467"/>
                  </a:lnTo>
                  <a:lnTo>
                    <a:pt x="3161311" y="911547"/>
                  </a:lnTo>
                  <a:lnTo>
                    <a:pt x="3195167" y="859921"/>
                  </a:lnTo>
                  <a:lnTo>
                    <a:pt x="3219829" y="806754"/>
                  </a:lnTo>
                  <a:lnTo>
                    <a:pt x="3234910" y="752214"/>
                  </a:lnTo>
                  <a:lnTo>
                    <a:pt x="3240024" y="696467"/>
                  </a:lnTo>
                  <a:lnTo>
                    <a:pt x="3238737" y="668454"/>
                  </a:lnTo>
                  <a:lnTo>
                    <a:pt x="3228592" y="613289"/>
                  </a:lnTo>
                  <a:lnTo>
                    <a:pt x="3208672" y="559416"/>
                  </a:lnTo>
                  <a:lnTo>
                    <a:pt x="3179364" y="506998"/>
                  </a:lnTo>
                  <a:lnTo>
                    <a:pt x="3141057" y="456204"/>
                  </a:lnTo>
                  <a:lnTo>
                    <a:pt x="3094136" y="407200"/>
                  </a:lnTo>
                  <a:lnTo>
                    <a:pt x="3038989" y="360151"/>
                  </a:lnTo>
                  <a:lnTo>
                    <a:pt x="2976004" y="315224"/>
                  </a:lnTo>
                  <a:lnTo>
                    <a:pt x="2941692" y="293609"/>
                  </a:lnTo>
                  <a:lnTo>
                    <a:pt x="2905567" y="272587"/>
                  </a:lnTo>
                  <a:lnTo>
                    <a:pt x="2867675" y="252178"/>
                  </a:lnTo>
                  <a:lnTo>
                    <a:pt x="2828065" y="232403"/>
                  </a:lnTo>
                  <a:lnTo>
                    <a:pt x="2786786" y="213285"/>
                  </a:lnTo>
                  <a:lnTo>
                    <a:pt x="2743886" y="194842"/>
                  </a:lnTo>
                  <a:lnTo>
                    <a:pt x="2699414" y="177096"/>
                  </a:lnTo>
                  <a:lnTo>
                    <a:pt x="2653417" y="160068"/>
                  </a:lnTo>
                  <a:lnTo>
                    <a:pt x="2605944" y="143778"/>
                  </a:lnTo>
                  <a:lnTo>
                    <a:pt x="2557044" y="128248"/>
                  </a:lnTo>
                  <a:lnTo>
                    <a:pt x="2506766" y="113498"/>
                  </a:lnTo>
                  <a:lnTo>
                    <a:pt x="2455156" y="99548"/>
                  </a:lnTo>
                  <a:lnTo>
                    <a:pt x="2402265" y="86421"/>
                  </a:lnTo>
                  <a:lnTo>
                    <a:pt x="2348139" y="74136"/>
                  </a:lnTo>
                  <a:lnTo>
                    <a:pt x="2292828" y="62714"/>
                  </a:lnTo>
                  <a:lnTo>
                    <a:pt x="2236380" y="52176"/>
                  </a:lnTo>
                  <a:lnTo>
                    <a:pt x="2178844" y="42543"/>
                  </a:lnTo>
                  <a:lnTo>
                    <a:pt x="2120267" y="33836"/>
                  </a:lnTo>
                  <a:lnTo>
                    <a:pt x="2060698" y="26076"/>
                  </a:lnTo>
                  <a:lnTo>
                    <a:pt x="2000186" y="19282"/>
                  </a:lnTo>
                  <a:lnTo>
                    <a:pt x="1938779" y="13477"/>
                  </a:lnTo>
                  <a:lnTo>
                    <a:pt x="1876525" y="8681"/>
                  </a:lnTo>
                  <a:lnTo>
                    <a:pt x="1813473" y="4914"/>
                  </a:lnTo>
                  <a:lnTo>
                    <a:pt x="1749671" y="2197"/>
                  </a:lnTo>
                  <a:lnTo>
                    <a:pt x="1685168" y="552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37" y="2408681"/>
              <a:ext cx="3240405" cy="1393190"/>
            </a:xfrm>
            <a:custGeom>
              <a:avLst/>
              <a:gdLst/>
              <a:ahLst/>
              <a:cxnLst/>
              <a:rect l="l" t="t" r="r" b="b"/>
              <a:pathLst>
                <a:path w="3240404" h="1393189">
                  <a:moveTo>
                    <a:pt x="0" y="696467"/>
                  </a:moveTo>
                  <a:lnTo>
                    <a:pt x="5113" y="640721"/>
                  </a:lnTo>
                  <a:lnTo>
                    <a:pt x="20194" y="586181"/>
                  </a:lnTo>
                  <a:lnTo>
                    <a:pt x="44857" y="533014"/>
                  </a:lnTo>
                  <a:lnTo>
                    <a:pt x="78713" y="481388"/>
                  </a:lnTo>
                  <a:lnTo>
                    <a:pt x="121376" y="431468"/>
                  </a:lnTo>
                  <a:lnTo>
                    <a:pt x="172459" y="383421"/>
                  </a:lnTo>
                  <a:lnTo>
                    <a:pt x="231574" y="337412"/>
                  </a:lnTo>
                  <a:lnTo>
                    <a:pt x="264022" y="315224"/>
                  </a:lnTo>
                  <a:lnTo>
                    <a:pt x="298334" y="293609"/>
                  </a:lnTo>
                  <a:lnTo>
                    <a:pt x="334460" y="272587"/>
                  </a:lnTo>
                  <a:lnTo>
                    <a:pt x="372352" y="252178"/>
                  </a:lnTo>
                  <a:lnTo>
                    <a:pt x="411962" y="232403"/>
                  </a:lnTo>
                  <a:lnTo>
                    <a:pt x="453242" y="213285"/>
                  </a:lnTo>
                  <a:lnTo>
                    <a:pt x="496142" y="194842"/>
                  </a:lnTo>
                  <a:lnTo>
                    <a:pt x="540615" y="177096"/>
                  </a:lnTo>
                  <a:lnTo>
                    <a:pt x="586611" y="160068"/>
                  </a:lnTo>
                  <a:lnTo>
                    <a:pt x="634084" y="143778"/>
                  </a:lnTo>
                  <a:lnTo>
                    <a:pt x="682984" y="128248"/>
                  </a:lnTo>
                  <a:lnTo>
                    <a:pt x="733263" y="113498"/>
                  </a:lnTo>
                  <a:lnTo>
                    <a:pt x="784872" y="99548"/>
                  </a:lnTo>
                  <a:lnTo>
                    <a:pt x="837764" y="86421"/>
                  </a:lnTo>
                  <a:lnTo>
                    <a:pt x="891889" y="74136"/>
                  </a:lnTo>
                  <a:lnTo>
                    <a:pt x="947200" y="62714"/>
                  </a:lnTo>
                  <a:lnTo>
                    <a:pt x="1003648" y="52176"/>
                  </a:lnTo>
                  <a:lnTo>
                    <a:pt x="1061184" y="42543"/>
                  </a:lnTo>
                  <a:lnTo>
                    <a:pt x="1119761" y="33836"/>
                  </a:lnTo>
                  <a:lnTo>
                    <a:pt x="1179329" y="26076"/>
                  </a:lnTo>
                  <a:lnTo>
                    <a:pt x="1239841" y="19282"/>
                  </a:lnTo>
                  <a:lnTo>
                    <a:pt x="1301247" y="13477"/>
                  </a:lnTo>
                  <a:lnTo>
                    <a:pt x="1363501" y="8681"/>
                  </a:lnTo>
                  <a:lnTo>
                    <a:pt x="1426552" y="4914"/>
                  </a:lnTo>
                  <a:lnTo>
                    <a:pt x="1490353" y="2197"/>
                  </a:lnTo>
                  <a:lnTo>
                    <a:pt x="1554856" y="552"/>
                  </a:lnTo>
                  <a:lnTo>
                    <a:pt x="1620012" y="0"/>
                  </a:lnTo>
                  <a:lnTo>
                    <a:pt x="1685168" y="552"/>
                  </a:lnTo>
                  <a:lnTo>
                    <a:pt x="1749671" y="2197"/>
                  </a:lnTo>
                  <a:lnTo>
                    <a:pt x="1813473" y="4914"/>
                  </a:lnTo>
                  <a:lnTo>
                    <a:pt x="1876525" y="8681"/>
                  </a:lnTo>
                  <a:lnTo>
                    <a:pt x="1938779" y="13477"/>
                  </a:lnTo>
                  <a:lnTo>
                    <a:pt x="2000186" y="19282"/>
                  </a:lnTo>
                  <a:lnTo>
                    <a:pt x="2060698" y="26076"/>
                  </a:lnTo>
                  <a:lnTo>
                    <a:pt x="2120267" y="33836"/>
                  </a:lnTo>
                  <a:lnTo>
                    <a:pt x="2178844" y="42543"/>
                  </a:lnTo>
                  <a:lnTo>
                    <a:pt x="2236380" y="52176"/>
                  </a:lnTo>
                  <a:lnTo>
                    <a:pt x="2292828" y="62714"/>
                  </a:lnTo>
                  <a:lnTo>
                    <a:pt x="2348139" y="74136"/>
                  </a:lnTo>
                  <a:lnTo>
                    <a:pt x="2402265" y="86421"/>
                  </a:lnTo>
                  <a:lnTo>
                    <a:pt x="2455156" y="99548"/>
                  </a:lnTo>
                  <a:lnTo>
                    <a:pt x="2506766" y="113498"/>
                  </a:lnTo>
                  <a:lnTo>
                    <a:pt x="2557044" y="128248"/>
                  </a:lnTo>
                  <a:lnTo>
                    <a:pt x="2605944" y="143778"/>
                  </a:lnTo>
                  <a:lnTo>
                    <a:pt x="2653417" y="160068"/>
                  </a:lnTo>
                  <a:lnTo>
                    <a:pt x="2699414" y="177096"/>
                  </a:lnTo>
                  <a:lnTo>
                    <a:pt x="2743886" y="194842"/>
                  </a:lnTo>
                  <a:lnTo>
                    <a:pt x="2786786" y="213285"/>
                  </a:lnTo>
                  <a:lnTo>
                    <a:pt x="2828065" y="232403"/>
                  </a:lnTo>
                  <a:lnTo>
                    <a:pt x="2867675" y="252178"/>
                  </a:lnTo>
                  <a:lnTo>
                    <a:pt x="2905567" y="272587"/>
                  </a:lnTo>
                  <a:lnTo>
                    <a:pt x="2941692" y="293609"/>
                  </a:lnTo>
                  <a:lnTo>
                    <a:pt x="2976004" y="315224"/>
                  </a:lnTo>
                  <a:lnTo>
                    <a:pt x="3008452" y="337412"/>
                  </a:lnTo>
                  <a:lnTo>
                    <a:pt x="3067567" y="383421"/>
                  </a:lnTo>
                  <a:lnTo>
                    <a:pt x="3118649" y="431468"/>
                  </a:lnTo>
                  <a:lnTo>
                    <a:pt x="3161311" y="481388"/>
                  </a:lnTo>
                  <a:lnTo>
                    <a:pt x="3195167" y="533014"/>
                  </a:lnTo>
                  <a:lnTo>
                    <a:pt x="3219829" y="586181"/>
                  </a:lnTo>
                  <a:lnTo>
                    <a:pt x="3234910" y="640721"/>
                  </a:lnTo>
                  <a:lnTo>
                    <a:pt x="3240024" y="696467"/>
                  </a:lnTo>
                  <a:lnTo>
                    <a:pt x="3238737" y="724481"/>
                  </a:lnTo>
                  <a:lnTo>
                    <a:pt x="3228592" y="779646"/>
                  </a:lnTo>
                  <a:lnTo>
                    <a:pt x="3208672" y="833519"/>
                  </a:lnTo>
                  <a:lnTo>
                    <a:pt x="3179364" y="885937"/>
                  </a:lnTo>
                  <a:lnTo>
                    <a:pt x="3141057" y="936731"/>
                  </a:lnTo>
                  <a:lnTo>
                    <a:pt x="3094136" y="985735"/>
                  </a:lnTo>
                  <a:lnTo>
                    <a:pt x="3038989" y="1032784"/>
                  </a:lnTo>
                  <a:lnTo>
                    <a:pt x="2976004" y="1077711"/>
                  </a:lnTo>
                  <a:lnTo>
                    <a:pt x="2941692" y="1099326"/>
                  </a:lnTo>
                  <a:lnTo>
                    <a:pt x="2905567" y="1120348"/>
                  </a:lnTo>
                  <a:lnTo>
                    <a:pt x="2867675" y="1140757"/>
                  </a:lnTo>
                  <a:lnTo>
                    <a:pt x="2828065" y="1160532"/>
                  </a:lnTo>
                  <a:lnTo>
                    <a:pt x="2786786" y="1179650"/>
                  </a:lnTo>
                  <a:lnTo>
                    <a:pt x="2743886" y="1198093"/>
                  </a:lnTo>
                  <a:lnTo>
                    <a:pt x="2699414" y="1215839"/>
                  </a:lnTo>
                  <a:lnTo>
                    <a:pt x="2653417" y="1232867"/>
                  </a:lnTo>
                  <a:lnTo>
                    <a:pt x="2605944" y="1249157"/>
                  </a:lnTo>
                  <a:lnTo>
                    <a:pt x="2557044" y="1264687"/>
                  </a:lnTo>
                  <a:lnTo>
                    <a:pt x="2506766" y="1279437"/>
                  </a:lnTo>
                  <a:lnTo>
                    <a:pt x="2455156" y="1293387"/>
                  </a:lnTo>
                  <a:lnTo>
                    <a:pt x="2402265" y="1306514"/>
                  </a:lnTo>
                  <a:lnTo>
                    <a:pt x="2348139" y="1318799"/>
                  </a:lnTo>
                  <a:lnTo>
                    <a:pt x="2292828" y="1330221"/>
                  </a:lnTo>
                  <a:lnTo>
                    <a:pt x="2236380" y="1340759"/>
                  </a:lnTo>
                  <a:lnTo>
                    <a:pt x="2178844" y="1350392"/>
                  </a:lnTo>
                  <a:lnTo>
                    <a:pt x="2120267" y="1359099"/>
                  </a:lnTo>
                  <a:lnTo>
                    <a:pt x="2060698" y="1366859"/>
                  </a:lnTo>
                  <a:lnTo>
                    <a:pt x="2000186" y="1373653"/>
                  </a:lnTo>
                  <a:lnTo>
                    <a:pt x="1938779" y="1379458"/>
                  </a:lnTo>
                  <a:lnTo>
                    <a:pt x="1876525" y="1384254"/>
                  </a:lnTo>
                  <a:lnTo>
                    <a:pt x="1813473" y="1388021"/>
                  </a:lnTo>
                  <a:lnTo>
                    <a:pt x="1749671" y="1390738"/>
                  </a:lnTo>
                  <a:lnTo>
                    <a:pt x="1685168" y="1392383"/>
                  </a:lnTo>
                  <a:lnTo>
                    <a:pt x="1620012" y="1392935"/>
                  </a:lnTo>
                  <a:lnTo>
                    <a:pt x="1554856" y="1392383"/>
                  </a:lnTo>
                  <a:lnTo>
                    <a:pt x="1490353" y="1390738"/>
                  </a:lnTo>
                  <a:lnTo>
                    <a:pt x="1426552" y="1388021"/>
                  </a:lnTo>
                  <a:lnTo>
                    <a:pt x="1363501" y="1384254"/>
                  </a:lnTo>
                  <a:lnTo>
                    <a:pt x="1301247" y="1379458"/>
                  </a:lnTo>
                  <a:lnTo>
                    <a:pt x="1239841" y="1373653"/>
                  </a:lnTo>
                  <a:lnTo>
                    <a:pt x="1179329" y="1366859"/>
                  </a:lnTo>
                  <a:lnTo>
                    <a:pt x="1119761" y="1359099"/>
                  </a:lnTo>
                  <a:lnTo>
                    <a:pt x="1061184" y="1350392"/>
                  </a:lnTo>
                  <a:lnTo>
                    <a:pt x="1003648" y="1340759"/>
                  </a:lnTo>
                  <a:lnTo>
                    <a:pt x="947200" y="1330221"/>
                  </a:lnTo>
                  <a:lnTo>
                    <a:pt x="891889" y="1318799"/>
                  </a:lnTo>
                  <a:lnTo>
                    <a:pt x="837764" y="1306514"/>
                  </a:lnTo>
                  <a:lnTo>
                    <a:pt x="784872" y="1293387"/>
                  </a:lnTo>
                  <a:lnTo>
                    <a:pt x="733263" y="1279437"/>
                  </a:lnTo>
                  <a:lnTo>
                    <a:pt x="682984" y="1264687"/>
                  </a:lnTo>
                  <a:lnTo>
                    <a:pt x="634084" y="1249157"/>
                  </a:lnTo>
                  <a:lnTo>
                    <a:pt x="586611" y="1232867"/>
                  </a:lnTo>
                  <a:lnTo>
                    <a:pt x="540615" y="1215839"/>
                  </a:lnTo>
                  <a:lnTo>
                    <a:pt x="496142" y="1198093"/>
                  </a:lnTo>
                  <a:lnTo>
                    <a:pt x="453242" y="1179650"/>
                  </a:lnTo>
                  <a:lnTo>
                    <a:pt x="411962" y="1160532"/>
                  </a:lnTo>
                  <a:lnTo>
                    <a:pt x="372352" y="1140757"/>
                  </a:lnTo>
                  <a:lnTo>
                    <a:pt x="334460" y="1120348"/>
                  </a:lnTo>
                  <a:lnTo>
                    <a:pt x="298334" y="1099326"/>
                  </a:lnTo>
                  <a:lnTo>
                    <a:pt x="264022" y="1077711"/>
                  </a:lnTo>
                  <a:lnTo>
                    <a:pt x="231574" y="1055523"/>
                  </a:lnTo>
                  <a:lnTo>
                    <a:pt x="172459" y="1009514"/>
                  </a:lnTo>
                  <a:lnTo>
                    <a:pt x="121376" y="961467"/>
                  </a:lnTo>
                  <a:lnTo>
                    <a:pt x="78713" y="911547"/>
                  </a:lnTo>
                  <a:lnTo>
                    <a:pt x="44857" y="859921"/>
                  </a:lnTo>
                  <a:lnTo>
                    <a:pt x="20194" y="806754"/>
                  </a:lnTo>
                  <a:lnTo>
                    <a:pt x="5113" y="752214"/>
                  </a:lnTo>
                  <a:lnTo>
                    <a:pt x="0" y="6964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2697028"/>
            <a:ext cx="2267611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2875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1. не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може</a:t>
            </a:r>
            <a:r>
              <a:rPr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мати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представницького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мандата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07600" y="1761680"/>
            <a:ext cx="5750560" cy="2329180"/>
            <a:chOff x="3407600" y="1761680"/>
            <a:chExt cx="5750560" cy="2329180"/>
          </a:xfrm>
        </p:grpSpPr>
        <p:sp>
          <p:nvSpPr>
            <p:cNvPr id="10" name="object 10"/>
            <p:cNvSpPr/>
            <p:nvPr/>
          </p:nvSpPr>
          <p:spPr>
            <a:xfrm>
              <a:off x="3420618" y="1774697"/>
              <a:ext cx="5724525" cy="2303145"/>
            </a:xfrm>
            <a:custGeom>
              <a:avLst/>
              <a:gdLst/>
              <a:ahLst/>
              <a:cxnLst/>
              <a:rect l="l" t="t" r="r" b="b"/>
              <a:pathLst>
                <a:path w="5724525" h="2303145">
                  <a:moveTo>
                    <a:pt x="5724144" y="0"/>
                  </a:moveTo>
                  <a:lnTo>
                    <a:pt x="0" y="0"/>
                  </a:lnTo>
                  <a:lnTo>
                    <a:pt x="0" y="2302764"/>
                  </a:lnTo>
                  <a:lnTo>
                    <a:pt x="5724144" y="2302764"/>
                  </a:lnTo>
                  <a:lnTo>
                    <a:pt x="57241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0618" y="1774697"/>
              <a:ext cx="5724525" cy="2303145"/>
            </a:xfrm>
            <a:custGeom>
              <a:avLst/>
              <a:gdLst/>
              <a:ahLst/>
              <a:cxnLst/>
              <a:rect l="l" t="t" r="r" b="b"/>
              <a:pathLst>
                <a:path w="5724525" h="2303145">
                  <a:moveTo>
                    <a:pt x="0" y="2302764"/>
                  </a:moveTo>
                  <a:lnTo>
                    <a:pt x="5724144" y="2302764"/>
                  </a:lnTo>
                  <a:lnTo>
                    <a:pt x="5724144" y="0"/>
                  </a:lnTo>
                  <a:lnTo>
                    <a:pt x="0" y="0"/>
                  </a:lnTo>
                  <a:lnTo>
                    <a:pt x="0" y="230276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33571" y="1857073"/>
            <a:ext cx="5711190" cy="2046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320">
              <a:lnSpc>
                <a:spcPts val="2880"/>
              </a:lnSpc>
              <a:tabLst>
                <a:tab pos="838835" algn="l"/>
              </a:tabLst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2.	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обіймати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будь-які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інші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посади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b="1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органах</a:t>
            </a:r>
            <a:endParaRPr>
              <a:latin typeface="Carlito"/>
              <a:cs typeface="Carlito"/>
            </a:endParaRPr>
          </a:p>
          <a:p>
            <a:pPr marL="78105" marR="83185" algn="ctr">
              <a:lnSpc>
                <a:spcPct val="100000"/>
              </a:lnSpc>
              <a:spcBef>
                <a:spcPts val="55"/>
              </a:spcBef>
            </a:pP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державної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влади, виконувати іншу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оплачувану</a:t>
            </a:r>
            <a:r>
              <a:rPr b="1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5" dirty="0">
                <a:solidFill>
                  <a:srgbClr val="FFFFFF"/>
                </a:solidFill>
                <a:latin typeface="Carlito"/>
                <a:cs typeface="Carlito"/>
              </a:rPr>
              <a:t>чи 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неоплачувану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роботу в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органах </a:t>
            </a: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державної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влади,  органах місцевого самоврядування,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об'єднаннях  громадян,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на підприємствах,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установах,</a:t>
            </a:r>
            <a:endParaRPr>
              <a:latin typeface="Carlito"/>
              <a:cs typeface="Carlito"/>
            </a:endParaRPr>
          </a:p>
          <a:p>
            <a:pPr marR="7620" algn="ctr">
              <a:lnSpc>
                <a:spcPct val="100000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організаціях незалежно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від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форми</a:t>
            </a:r>
            <a:r>
              <a:rPr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власності</a:t>
            </a:r>
            <a:endParaRPr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07664" y="4088891"/>
            <a:ext cx="5515610" cy="2377440"/>
            <a:chOff x="3407664" y="4088891"/>
            <a:chExt cx="5515610" cy="2377440"/>
          </a:xfrm>
        </p:grpSpPr>
        <p:sp>
          <p:nvSpPr>
            <p:cNvPr id="14" name="object 14"/>
            <p:cNvSpPr/>
            <p:nvPr/>
          </p:nvSpPr>
          <p:spPr>
            <a:xfrm>
              <a:off x="3420618" y="4101845"/>
              <a:ext cx="5489575" cy="2352040"/>
            </a:xfrm>
            <a:custGeom>
              <a:avLst/>
              <a:gdLst/>
              <a:ahLst/>
              <a:cxnLst/>
              <a:rect l="l" t="t" r="r" b="b"/>
              <a:pathLst>
                <a:path w="5489575" h="2352040">
                  <a:moveTo>
                    <a:pt x="2744724" y="0"/>
                  </a:moveTo>
                  <a:lnTo>
                    <a:pt x="2679000" y="330"/>
                  </a:lnTo>
                  <a:lnTo>
                    <a:pt x="2613655" y="1316"/>
                  </a:lnTo>
                  <a:lnTo>
                    <a:pt x="2548706" y="2952"/>
                  </a:lnTo>
                  <a:lnTo>
                    <a:pt x="2484171" y="5228"/>
                  </a:lnTo>
                  <a:lnTo>
                    <a:pt x="2420066" y="8139"/>
                  </a:lnTo>
                  <a:lnTo>
                    <a:pt x="2356409" y="11676"/>
                  </a:lnTo>
                  <a:lnTo>
                    <a:pt x="2293217" y="15832"/>
                  </a:lnTo>
                  <a:lnTo>
                    <a:pt x="2230506" y="20600"/>
                  </a:lnTo>
                  <a:lnTo>
                    <a:pt x="2168296" y="25972"/>
                  </a:lnTo>
                  <a:lnTo>
                    <a:pt x="2106601" y="31942"/>
                  </a:lnTo>
                  <a:lnTo>
                    <a:pt x="2045441" y="38501"/>
                  </a:lnTo>
                  <a:lnTo>
                    <a:pt x="1984831" y="45643"/>
                  </a:lnTo>
                  <a:lnTo>
                    <a:pt x="1924790" y="53359"/>
                  </a:lnTo>
                  <a:lnTo>
                    <a:pt x="1865334" y="61643"/>
                  </a:lnTo>
                  <a:lnTo>
                    <a:pt x="1806480" y="70488"/>
                  </a:lnTo>
                  <a:lnTo>
                    <a:pt x="1748246" y="79885"/>
                  </a:lnTo>
                  <a:lnTo>
                    <a:pt x="1690650" y="89828"/>
                  </a:lnTo>
                  <a:lnTo>
                    <a:pt x="1633707" y="100309"/>
                  </a:lnTo>
                  <a:lnTo>
                    <a:pt x="1577435" y="111321"/>
                  </a:lnTo>
                  <a:lnTo>
                    <a:pt x="1521853" y="122856"/>
                  </a:lnTo>
                  <a:lnTo>
                    <a:pt x="1466976" y="134907"/>
                  </a:lnTo>
                  <a:lnTo>
                    <a:pt x="1412821" y="147466"/>
                  </a:lnTo>
                  <a:lnTo>
                    <a:pt x="1359408" y="160528"/>
                  </a:lnTo>
                  <a:lnTo>
                    <a:pt x="1306751" y="174082"/>
                  </a:lnTo>
                  <a:lnTo>
                    <a:pt x="1254869" y="188124"/>
                  </a:lnTo>
                  <a:lnTo>
                    <a:pt x="1203779" y="202645"/>
                  </a:lnTo>
                  <a:lnTo>
                    <a:pt x="1153497" y="217637"/>
                  </a:lnTo>
                  <a:lnTo>
                    <a:pt x="1104042" y="233094"/>
                  </a:lnTo>
                  <a:lnTo>
                    <a:pt x="1055430" y="249008"/>
                  </a:lnTo>
                  <a:lnTo>
                    <a:pt x="1007679" y="265372"/>
                  </a:lnTo>
                  <a:lnTo>
                    <a:pt x="960806" y="282178"/>
                  </a:lnTo>
                  <a:lnTo>
                    <a:pt x="914827" y="299419"/>
                  </a:lnTo>
                  <a:lnTo>
                    <a:pt x="869761" y="317087"/>
                  </a:lnTo>
                  <a:lnTo>
                    <a:pt x="825624" y="335176"/>
                  </a:lnTo>
                  <a:lnTo>
                    <a:pt x="782434" y="353678"/>
                  </a:lnTo>
                  <a:lnTo>
                    <a:pt x="740207" y="372585"/>
                  </a:lnTo>
                  <a:lnTo>
                    <a:pt x="698962" y="391890"/>
                  </a:lnTo>
                  <a:lnTo>
                    <a:pt x="658714" y="411586"/>
                  </a:lnTo>
                  <a:lnTo>
                    <a:pt x="619482" y="431666"/>
                  </a:lnTo>
                  <a:lnTo>
                    <a:pt x="581283" y="452121"/>
                  </a:lnTo>
                  <a:lnTo>
                    <a:pt x="544133" y="472945"/>
                  </a:lnTo>
                  <a:lnTo>
                    <a:pt x="508051" y="494130"/>
                  </a:lnTo>
                  <a:lnTo>
                    <a:pt x="473052" y="515670"/>
                  </a:lnTo>
                  <a:lnTo>
                    <a:pt x="439155" y="537555"/>
                  </a:lnTo>
                  <a:lnTo>
                    <a:pt x="406377" y="559780"/>
                  </a:lnTo>
                  <a:lnTo>
                    <a:pt x="374734" y="582337"/>
                  </a:lnTo>
                  <a:lnTo>
                    <a:pt x="344245" y="605218"/>
                  </a:lnTo>
                  <a:lnTo>
                    <a:pt x="286793" y="651924"/>
                  </a:lnTo>
                  <a:lnTo>
                    <a:pt x="234160" y="699839"/>
                  </a:lnTo>
                  <a:lnTo>
                    <a:pt x="186483" y="748905"/>
                  </a:lnTo>
                  <a:lnTo>
                    <a:pt x="143900" y="799062"/>
                  </a:lnTo>
                  <a:lnTo>
                    <a:pt x="106548" y="850251"/>
                  </a:lnTo>
                  <a:lnTo>
                    <a:pt x="74565" y="902414"/>
                  </a:lnTo>
                  <a:lnTo>
                    <a:pt x="48088" y="955491"/>
                  </a:lnTo>
                  <a:lnTo>
                    <a:pt x="27256" y="1009424"/>
                  </a:lnTo>
                  <a:lnTo>
                    <a:pt x="12205" y="1064153"/>
                  </a:lnTo>
                  <a:lnTo>
                    <a:pt x="3074" y="1119620"/>
                  </a:lnTo>
                  <a:lnTo>
                    <a:pt x="0" y="1175765"/>
                  </a:lnTo>
                  <a:lnTo>
                    <a:pt x="771" y="1203919"/>
                  </a:lnTo>
                  <a:lnTo>
                    <a:pt x="6891" y="1259733"/>
                  </a:lnTo>
                  <a:lnTo>
                    <a:pt x="18999" y="1314839"/>
                  </a:lnTo>
                  <a:lnTo>
                    <a:pt x="36958" y="1369177"/>
                  </a:lnTo>
                  <a:lnTo>
                    <a:pt x="60630" y="1422689"/>
                  </a:lnTo>
                  <a:lnTo>
                    <a:pt x="89877" y="1475317"/>
                  </a:lnTo>
                  <a:lnTo>
                    <a:pt x="124561" y="1527000"/>
                  </a:lnTo>
                  <a:lnTo>
                    <a:pt x="164546" y="1577681"/>
                  </a:lnTo>
                  <a:lnTo>
                    <a:pt x="209694" y="1627299"/>
                  </a:lnTo>
                  <a:lnTo>
                    <a:pt x="259866" y="1675797"/>
                  </a:lnTo>
                  <a:lnTo>
                    <a:pt x="314925" y="1723115"/>
                  </a:lnTo>
                  <a:lnTo>
                    <a:pt x="374734" y="1769194"/>
                  </a:lnTo>
                  <a:lnTo>
                    <a:pt x="406377" y="1791751"/>
                  </a:lnTo>
                  <a:lnTo>
                    <a:pt x="439155" y="1813976"/>
                  </a:lnTo>
                  <a:lnTo>
                    <a:pt x="473052" y="1835861"/>
                  </a:lnTo>
                  <a:lnTo>
                    <a:pt x="508051" y="1857401"/>
                  </a:lnTo>
                  <a:lnTo>
                    <a:pt x="544133" y="1878586"/>
                  </a:lnTo>
                  <a:lnTo>
                    <a:pt x="581283" y="1899410"/>
                  </a:lnTo>
                  <a:lnTo>
                    <a:pt x="619482" y="1919865"/>
                  </a:lnTo>
                  <a:lnTo>
                    <a:pt x="658714" y="1939945"/>
                  </a:lnTo>
                  <a:lnTo>
                    <a:pt x="698962" y="1959641"/>
                  </a:lnTo>
                  <a:lnTo>
                    <a:pt x="740207" y="1978946"/>
                  </a:lnTo>
                  <a:lnTo>
                    <a:pt x="782434" y="1997853"/>
                  </a:lnTo>
                  <a:lnTo>
                    <a:pt x="825624" y="2016355"/>
                  </a:lnTo>
                  <a:lnTo>
                    <a:pt x="869761" y="2034444"/>
                  </a:lnTo>
                  <a:lnTo>
                    <a:pt x="914827" y="2052112"/>
                  </a:lnTo>
                  <a:lnTo>
                    <a:pt x="960806" y="2069353"/>
                  </a:lnTo>
                  <a:lnTo>
                    <a:pt x="1007679" y="2086159"/>
                  </a:lnTo>
                  <a:lnTo>
                    <a:pt x="1055430" y="2102523"/>
                  </a:lnTo>
                  <a:lnTo>
                    <a:pt x="1104042" y="2118437"/>
                  </a:lnTo>
                  <a:lnTo>
                    <a:pt x="1153497" y="2133894"/>
                  </a:lnTo>
                  <a:lnTo>
                    <a:pt x="1203779" y="2148886"/>
                  </a:lnTo>
                  <a:lnTo>
                    <a:pt x="1254869" y="2163407"/>
                  </a:lnTo>
                  <a:lnTo>
                    <a:pt x="1306751" y="2177449"/>
                  </a:lnTo>
                  <a:lnTo>
                    <a:pt x="1359408" y="2191004"/>
                  </a:lnTo>
                  <a:lnTo>
                    <a:pt x="1412821" y="2204065"/>
                  </a:lnTo>
                  <a:lnTo>
                    <a:pt x="1466976" y="2216624"/>
                  </a:lnTo>
                  <a:lnTo>
                    <a:pt x="1521853" y="2228675"/>
                  </a:lnTo>
                  <a:lnTo>
                    <a:pt x="1577435" y="2240210"/>
                  </a:lnTo>
                  <a:lnTo>
                    <a:pt x="1633707" y="2251222"/>
                  </a:lnTo>
                  <a:lnTo>
                    <a:pt x="1690650" y="2261703"/>
                  </a:lnTo>
                  <a:lnTo>
                    <a:pt x="1748246" y="2271646"/>
                  </a:lnTo>
                  <a:lnTo>
                    <a:pt x="1806480" y="2281043"/>
                  </a:lnTo>
                  <a:lnTo>
                    <a:pt x="1865334" y="2289888"/>
                  </a:lnTo>
                  <a:lnTo>
                    <a:pt x="1924790" y="2298172"/>
                  </a:lnTo>
                  <a:lnTo>
                    <a:pt x="1984831" y="2305888"/>
                  </a:lnTo>
                  <a:lnTo>
                    <a:pt x="2045441" y="2313030"/>
                  </a:lnTo>
                  <a:lnTo>
                    <a:pt x="2106601" y="2319589"/>
                  </a:lnTo>
                  <a:lnTo>
                    <a:pt x="2168296" y="2325559"/>
                  </a:lnTo>
                  <a:lnTo>
                    <a:pt x="2230506" y="2330931"/>
                  </a:lnTo>
                  <a:lnTo>
                    <a:pt x="2293217" y="2335699"/>
                  </a:lnTo>
                  <a:lnTo>
                    <a:pt x="2356409" y="2339855"/>
                  </a:lnTo>
                  <a:lnTo>
                    <a:pt x="2420066" y="2343392"/>
                  </a:lnTo>
                  <a:lnTo>
                    <a:pt x="2484171" y="2346303"/>
                  </a:lnTo>
                  <a:lnTo>
                    <a:pt x="2548706" y="2348579"/>
                  </a:lnTo>
                  <a:lnTo>
                    <a:pt x="2613655" y="2350215"/>
                  </a:lnTo>
                  <a:lnTo>
                    <a:pt x="2679000" y="2351201"/>
                  </a:lnTo>
                  <a:lnTo>
                    <a:pt x="2744724" y="2351531"/>
                  </a:lnTo>
                  <a:lnTo>
                    <a:pt x="2810447" y="2351201"/>
                  </a:lnTo>
                  <a:lnTo>
                    <a:pt x="2875792" y="2350215"/>
                  </a:lnTo>
                  <a:lnTo>
                    <a:pt x="2940741" y="2348579"/>
                  </a:lnTo>
                  <a:lnTo>
                    <a:pt x="3005276" y="2346303"/>
                  </a:lnTo>
                  <a:lnTo>
                    <a:pt x="3069381" y="2343392"/>
                  </a:lnTo>
                  <a:lnTo>
                    <a:pt x="3133038" y="2339855"/>
                  </a:lnTo>
                  <a:lnTo>
                    <a:pt x="3196230" y="2335699"/>
                  </a:lnTo>
                  <a:lnTo>
                    <a:pt x="3258941" y="2330931"/>
                  </a:lnTo>
                  <a:lnTo>
                    <a:pt x="3321151" y="2325559"/>
                  </a:lnTo>
                  <a:lnTo>
                    <a:pt x="3382846" y="2319589"/>
                  </a:lnTo>
                  <a:lnTo>
                    <a:pt x="3444006" y="2313030"/>
                  </a:lnTo>
                  <a:lnTo>
                    <a:pt x="3504616" y="2305888"/>
                  </a:lnTo>
                  <a:lnTo>
                    <a:pt x="3564657" y="2298172"/>
                  </a:lnTo>
                  <a:lnTo>
                    <a:pt x="3624113" y="2289888"/>
                  </a:lnTo>
                  <a:lnTo>
                    <a:pt x="3682967" y="2281043"/>
                  </a:lnTo>
                  <a:lnTo>
                    <a:pt x="3741201" y="2271646"/>
                  </a:lnTo>
                  <a:lnTo>
                    <a:pt x="3798797" y="2261703"/>
                  </a:lnTo>
                  <a:lnTo>
                    <a:pt x="3855740" y="2251222"/>
                  </a:lnTo>
                  <a:lnTo>
                    <a:pt x="3912012" y="2240210"/>
                  </a:lnTo>
                  <a:lnTo>
                    <a:pt x="3967594" y="2228675"/>
                  </a:lnTo>
                  <a:lnTo>
                    <a:pt x="4022471" y="2216624"/>
                  </a:lnTo>
                  <a:lnTo>
                    <a:pt x="4076626" y="2204065"/>
                  </a:lnTo>
                  <a:lnTo>
                    <a:pt x="4130040" y="2191004"/>
                  </a:lnTo>
                  <a:lnTo>
                    <a:pt x="4182696" y="2177449"/>
                  </a:lnTo>
                  <a:lnTo>
                    <a:pt x="4234578" y="2163407"/>
                  </a:lnTo>
                  <a:lnTo>
                    <a:pt x="4285668" y="2148886"/>
                  </a:lnTo>
                  <a:lnTo>
                    <a:pt x="4335950" y="2133894"/>
                  </a:lnTo>
                  <a:lnTo>
                    <a:pt x="4385405" y="2118437"/>
                  </a:lnTo>
                  <a:lnTo>
                    <a:pt x="4434017" y="2102523"/>
                  </a:lnTo>
                  <a:lnTo>
                    <a:pt x="4481768" y="2086159"/>
                  </a:lnTo>
                  <a:lnTo>
                    <a:pt x="4528641" y="2069353"/>
                  </a:lnTo>
                  <a:lnTo>
                    <a:pt x="4574620" y="2052112"/>
                  </a:lnTo>
                  <a:lnTo>
                    <a:pt x="4619686" y="2034444"/>
                  </a:lnTo>
                  <a:lnTo>
                    <a:pt x="4663823" y="2016355"/>
                  </a:lnTo>
                  <a:lnTo>
                    <a:pt x="4707013" y="1997853"/>
                  </a:lnTo>
                  <a:lnTo>
                    <a:pt x="4749240" y="1978946"/>
                  </a:lnTo>
                  <a:lnTo>
                    <a:pt x="4790485" y="1959641"/>
                  </a:lnTo>
                  <a:lnTo>
                    <a:pt x="4830733" y="1939945"/>
                  </a:lnTo>
                  <a:lnTo>
                    <a:pt x="4869965" y="1919865"/>
                  </a:lnTo>
                  <a:lnTo>
                    <a:pt x="4908164" y="1899410"/>
                  </a:lnTo>
                  <a:lnTo>
                    <a:pt x="4945314" y="1878586"/>
                  </a:lnTo>
                  <a:lnTo>
                    <a:pt x="4981396" y="1857401"/>
                  </a:lnTo>
                  <a:lnTo>
                    <a:pt x="5016395" y="1835861"/>
                  </a:lnTo>
                  <a:lnTo>
                    <a:pt x="5050292" y="1813976"/>
                  </a:lnTo>
                  <a:lnTo>
                    <a:pt x="5083070" y="1791751"/>
                  </a:lnTo>
                  <a:lnTo>
                    <a:pt x="5114713" y="1769194"/>
                  </a:lnTo>
                  <a:lnTo>
                    <a:pt x="5145202" y="1746313"/>
                  </a:lnTo>
                  <a:lnTo>
                    <a:pt x="5202654" y="1699607"/>
                  </a:lnTo>
                  <a:lnTo>
                    <a:pt x="5255287" y="1651692"/>
                  </a:lnTo>
                  <a:lnTo>
                    <a:pt x="5302964" y="1602626"/>
                  </a:lnTo>
                  <a:lnTo>
                    <a:pt x="5345547" y="1552469"/>
                  </a:lnTo>
                  <a:lnTo>
                    <a:pt x="5382899" y="1501280"/>
                  </a:lnTo>
                  <a:lnTo>
                    <a:pt x="5414882" y="1449117"/>
                  </a:lnTo>
                  <a:lnTo>
                    <a:pt x="5441359" y="1396040"/>
                  </a:lnTo>
                  <a:lnTo>
                    <a:pt x="5462191" y="1342107"/>
                  </a:lnTo>
                  <a:lnTo>
                    <a:pt x="5477242" y="1287378"/>
                  </a:lnTo>
                  <a:lnTo>
                    <a:pt x="5486373" y="1231911"/>
                  </a:lnTo>
                  <a:lnTo>
                    <a:pt x="5489448" y="1175765"/>
                  </a:lnTo>
                  <a:lnTo>
                    <a:pt x="5488676" y="1147612"/>
                  </a:lnTo>
                  <a:lnTo>
                    <a:pt x="5482556" y="1091798"/>
                  </a:lnTo>
                  <a:lnTo>
                    <a:pt x="5470448" y="1036692"/>
                  </a:lnTo>
                  <a:lnTo>
                    <a:pt x="5452489" y="982354"/>
                  </a:lnTo>
                  <a:lnTo>
                    <a:pt x="5428817" y="928842"/>
                  </a:lnTo>
                  <a:lnTo>
                    <a:pt x="5399570" y="876214"/>
                  </a:lnTo>
                  <a:lnTo>
                    <a:pt x="5364886" y="824531"/>
                  </a:lnTo>
                  <a:lnTo>
                    <a:pt x="5324901" y="773850"/>
                  </a:lnTo>
                  <a:lnTo>
                    <a:pt x="5279753" y="724232"/>
                  </a:lnTo>
                  <a:lnTo>
                    <a:pt x="5229581" y="675734"/>
                  </a:lnTo>
                  <a:lnTo>
                    <a:pt x="5174522" y="628416"/>
                  </a:lnTo>
                  <a:lnTo>
                    <a:pt x="5114713" y="582337"/>
                  </a:lnTo>
                  <a:lnTo>
                    <a:pt x="5083070" y="559780"/>
                  </a:lnTo>
                  <a:lnTo>
                    <a:pt x="5050292" y="537555"/>
                  </a:lnTo>
                  <a:lnTo>
                    <a:pt x="5016395" y="515670"/>
                  </a:lnTo>
                  <a:lnTo>
                    <a:pt x="4981396" y="494130"/>
                  </a:lnTo>
                  <a:lnTo>
                    <a:pt x="4945314" y="472945"/>
                  </a:lnTo>
                  <a:lnTo>
                    <a:pt x="4908164" y="452121"/>
                  </a:lnTo>
                  <a:lnTo>
                    <a:pt x="4869965" y="431666"/>
                  </a:lnTo>
                  <a:lnTo>
                    <a:pt x="4830733" y="411586"/>
                  </a:lnTo>
                  <a:lnTo>
                    <a:pt x="4790485" y="391890"/>
                  </a:lnTo>
                  <a:lnTo>
                    <a:pt x="4749240" y="372585"/>
                  </a:lnTo>
                  <a:lnTo>
                    <a:pt x="4707013" y="353678"/>
                  </a:lnTo>
                  <a:lnTo>
                    <a:pt x="4663823" y="335176"/>
                  </a:lnTo>
                  <a:lnTo>
                    <a:pt x="4619686" y="317087"/>
                  </a:lnTo>
                  <a:lnTo>
                    <a:pt x="4574620" y="299419"/>
                  </a:lnTo>
                  <a:lnTo>
                    <a:pt x="4528641" y="282178"/>
                  </a:lnTo>
                  <a:lnTo>
                    <a:pt x="4481768" y="265372"/>
                  </a:lnTo>
                  <a:lnTo>
                    <a:pt x="4434017" y="249008"/>
                  </a:lnTo>
                  <a:lnTo>
                    <a:pt x="4385405" y="233094"/>
                  </a:lnTo>
                  <a:lnTo>
                    <a:pt x="4335950" y="217637"/>
                  </a:lnTo>
                  <a:lnTo>
                    <a:pt x="4285668" y="202645"/>
                  </a:lnTo>
                  <a:lnTo>
                    <a:pt x="4234578" y="188124"/>
                  </a:lnTo>
                  <a:lnTo>
                    <a:pt x="4182696" y="174082"/>
                  </a:lnTo>
                  <a:lnTo>
                    <a:pt x="4130040" y="160527"/>
                  </a:lnTo>
                  <a:lnTo>
                    <a:pt x="4076626" y="147466"/>
                  </a:lnTo>
                  <a:lnTo>
                    <a:pt x="4022471" y="134907"/>
                  </a:lnTo>
                  <a:lnTo>
                    <a:pt x="3967594" y="122856"/>
                  </a:lnTo>
                  <a:lnTo>
                    <a:pt x="3912012" y="111321"/>
                  </a:lnTo>
                  <a:lnTo>
                    <a:pt x="3855740" y="100309"/>
                  </a:lnTo>
                  <a:lnTo>
                    <a:pt x="3798797" y="89828"/>
                  </a:lnTo>
                  <a:lnTo>
                    <a:pt x="3741201" y="79885"/>
                  </a:lnTo>
                  <a:lnTo>
                    <a:pt x="3682967" y="70488"/>
                  </a:lnTo>
                  <a:lnTo>
                    <a:pt x="3624113" y="61643"/>
                  </a:lnTo>
                  <a:lnTo>
                    <a:pt x="3564657" y="53359"/>
                  </a:lnTo>
                  <a:lnTo>
                    <a:pt x="3504616" y="45643"/>
                  </a:lnTo>
                  <a:lnTo>
                    <a:pt x="3444006" y="38501"/>
                  </a:lnTo>
                  <a:lnTo>
                    <a:pt x="3382846" y="31942"/>
                  </a:lnTo>
                  <a:lnTo>
                    <a:pt x="3321151" y="25972"/>
                  </a:lnTo>
                  <a:lnTo>
                    <a:pt x="3258941" y="20600"/>
                  </a:lnTo>
                  <a:lnTo>
                    <a:pt x="3196230" y="15832"/>
                  </a:lnTo>
                  <a:lnTo>
                    <a:pt x="3133038" y="11676"/>
                  </a:lnTo>
                  <a:lnTo>
                    <a:pt x="3069381" y="8139"/>
                  </a:lnTo>
                  <a:lnTo>
                    <a:pt x="3005276" y="5228"/>
                  </a:lnTo>
                  <a:lnTo>
                    <a:pt x="2940741" y="2952"/>
                  </a:lnTo>
                  <a:lnTo>
                    <a:pt x="2875792" y="1316"/>
                  </a:lnTo>
                  <a:lnTo>
                    <a:pt x="2810447" y="330"/>
                  </a:lnTo>
                  <a:lnTo>
                    <a:pt x="2744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0618" y="4101845"/>
              <a:ext cx="5489575" cy="2352040"/>
            </a:xfrm>
            <a:custGeom>
              <a:avLst/>
              <a:gdLst/>
              <a:ahLst/>
              <a:cxnLst/>
              <a:rect l="l" t="t" r="r" b="b"/>
              <a:pathLst>
                <a:path w="5489575" h="2352040">
                  <a:moveTo>
                    <a:pt x="0" y="1175765"/>
                  </a:moveTo>
                  <a:lnTo>
                    <a:pt x="3074" y="1119620"/>
                  </a:lnTo>
                  <a:lnTo>
                    <a:pt x="12205" y="1064153"/>
                  </a:lnTo>
                  <a:lnTo>
                    <a:pt x="27256" y="1009424"/>
                  </a:lnTo>
                  <a:lnTo>
                    <a:pt x="48088" y="955491"/>
                  </a:lnTo>
                  <a:lnTo>
                    <a:pt x="74565" y="902414"/>
                  </a:lnTo>
                  <a:lnTo>
                    <a:pt x="106548" y="850251"/>
                  </a:lnTo>
                  <a:lnTo>
                    <a:pt x="143900" y="799062"/>
                  </a:lnTo>
                  <a:lnTo>
                    <a:pt x="186483" y="748905"/>
                  </a:lnTo>
                  <a:lnTo>
                    <a:pt x="234160" y="699839"/>
                  </a:lnTo>
                  <a:lnTo>
                    <a:pt x="286793" y="651924"/>
                  </a:lnTo>
                  <a:lnTo>
                    <a:pt x="344245" y="605218"/>
                  </a:lnTo>
                  <a:lnTo>
                    <a:pt x="374734" y="582337"/>
                  </a:lnTo>
                  <a:lnTo>
                    <a:pt x="406377" y="559780"/>
                  </a:lnTo>
                  <a:lnTo>
                    <a:pt x="439155" y="537555"/>
                  </a:lnTo>
                  <a:lnTo>
                    <a:pt x="473052" y="515670"/>
                  </a:lnTo>
                  <a:lnTo>
                    <a:pt x="508051" y="494130"/>
                  </a:lnTo>
                  <a:lnTo>
                    <a:pt x="544133" y="472945"/>
                  </a:lnTo>
                  <a:lnTo>
                    <a:pt x="581283" y="452121"/>
                  </a:lnTo>
                  <a:lnTo>
                    <a:pt x="619482" y="431666"/>
                  </a:lnTo>
                  <a:lnTo>
                    <a:pt x="658714" y="411586"/>
                  </a:lnTo>
                  <a:lnTo>
                    <a:pt x="698962" y="391890"/>
                  </a:lnTo>
                  <a:lnTo>
                    <a:pt x="740207" y="372585"/>
                  </a:lnTo>
                  <a:lnTo>
                    <a:pt x="782434" y="353678"/>
                  </a:lnTo>
                  <a:lnTo>
                    <a:pt x="825624" y="335176"/>
                  </a:lnTo>
                  <a:lnTo>
                    <a:pt x="869761" y="317087"/>
                  </a:lnTo>
                  <a:lnTo>
                    <a:pt x="914827" y="299419"/>
                  </a:lnTo>
                  <a:lnTo>
                    <a:pt x="960806" y="282178"/>
                  </a:lnTo>
                  <a:lnTo>
                    <a:pt x="1007679" y="265372"/>
                  </a:lnTo>
                  <a:lnTo>
                    <a:pt x="1055430" y="249008"/>
                  </a:lnTo>
                  <a:lnTo>
                    <a:pt x="1104042" y="233094"/>
                  </a:lnTo>
                  <a:lnTo>
                    <a:pt x="1153497" y="217637"/>
                  </a:lnTo>
                  <a:lnTo>
                    <a:pt x="1203779" y="202645"/>
                  </a:lnTo>
                  <a:lnTo>
                    <a:pt x="1254869" y="188124"/>
                  </a:lnTo>
                  <a:lnTo>
                    <a:pt x="1306751" y="174082"/>
                  </a:lnTo>
                  <a:lnTo>
                    <a:pt x="1359408" y="160528"/>
                  </a:lnTo>
                  <a:lnTo>
                    <a:pt x="1412821" y="147466"/>
                  </a:lnTo>
                  <a:lnTo>
                    <a:pt x="1466976" y="134907"/>
                  </a:lnTo>
                  <a:lnTo>
                    <a:pt x="1521853" y="122856"/>
                  </a:lnTo>
                  <a:lnTo>
                    <a:pt x="1577435" y="111321"/>
                  </a:lnTo>
                  <a:lnTo>
                    <a:pt x="1633707" y="100309"/>
                  </a:lnTo>
                  <a:lnTo>
                    <a:pt x="1690650" y="89828"/>
                  </a:lnTo>
                  <a:lnTo>
                    <a:pt x="1748246" y="79885"/>
                  </a:lnTo>
                  <a:lnTo>
                    <a:pt x="1806480" y="70488"/>
                  </a:lnTo>
                  <a:lnTo>
                    <a:pt x="1865334" y="61643"/>
                  </a:lnTo>
                  <a:lnTo>
                    <a:pt x="1924790" y="53359"/>
                  </a:lnTo>
                  <a:lnTo>
                    <a:pt x="1984831" y="45643"/>
                  </a:lnTo>
                  <a:lnTo>
                    <a:pt x="2045441" y="38501"/>
                  </a:lnTo>
                  <a:lnTo>
                    <a:pt x="2106601" y="31942"/>
                  </a:lnTo>
                  <a:lnTo>
                    <a:pt x="2168296" y="25972"/>
                  </a:lnTo>
                  <a:lnTo>
                    <a:pt x="2230506" y="20600"/>
                  </a:lnTo>
                  <a:lnTo>
                    <a:pt x="2293217" y="15832"/>
                  </a:lnTo>
                  <a:lnTo>
                    <a:pt x="2356409" y="11676"/>
                  </a:lnTo>
                  <a:lnTo>
                    <a:pt x="2420066" y="8139"/>
                  </a:lnTo>
                  <a:lnTo>
                    <a:pt x="2484171" y="5228"/>
                  </a:lnTo>
                  <a:lnTo>
                    <a:pt x="2548706" y="2952"/>
                  </a:lnTo>
                  <a:lnTo>
                    <a:pt x="2613655" y="1316"/>
                  </a:lnTo>
                  <a:lnTo>
                    <a:pt x="2679000" y="330"/>
                  </a:lnTo>
                  <a:lnTo>
                    <a:pt x="2744724" y="0"/>
                  </a:lnTo>
                  <a:lnTo>
                    <a:pt x="2810447" y="330"/>
                  </a:lnTo>
                  <a:lnTo>
                    <a:pt x="2875792" y="1316"/>
                  </a:lnTo>
                  <a:lnTo>
                    <a:pt x="2940741" y="2952"/>
                  </a:lnTo>
                  <a:lnTo>
                    <a:pt x="3005276" y="5228"/>
                  </a:lnTo>
                  <a:lnTo>
                    <a:pt x="3069381" y="8139"/>
                  </a:lnTo>
                  <a:lnTo>
                    <a:pt x="3133038" y="11676"/>
                  </a:lnTo>
                  <a:lnTo>
                    <a:pt x="3196230" y="15832"/>
                  </a:lnTo>
                  <a:lnTo>
                    <a:pt x="3258941" y="20600"/>
                  </a:lnTo>
                  <a:lnTo>
                    <a:pt x="3321151" y="25972"/>
                  </a:lnTo>
                  <a:lnTo>
                    <a:pt x="3382846" y="31942"/>
                  </a:lnTo>
                  <a:lnTo>
                    <a:pt x="3444006" y="38501"/>
                  </a:lnTo>
                  <a:lnTo>
                    <a:pt x="3504616" y="45643"/>
                  </a:lnTo>
                  <a:lnTo>
                    <a:pt x="3564657" y="53359"/>
                  </a:lnTo>
                  <a:lnTo>
                    <a:pt x="3624113" y="61643"/>
                  </a:lnTo>
                  <a:lnTo>
                    <a:pt x="3682967" y="70488"/>
                  </a:lnTo>
                  <a:lnTo>
                    <a:pt x="3741201" y="79885"/>
                  </a:lnTo>
                  <a:lnTo>
                    <a:pt x="3798797" y="89828"/>
                  </a:lnTo>
                  <a:lnTo>
                    <a:pt x="3855740" y="100309"/>
                  </a:lnTo>
                  <a:lnTo>
                    <a:pt x="3912012" y="111321"/>
                  </a:lnTo>
                  <a:lnTo>
                    <a:pt x="3967594" y="122856"/>
                  </a:lnTo>
                  <a:lnTo>
                    <a:pt x="4022471" y="134907"/>
                  </a:lnTo>
                  <a:lnTo>
                    <a:pt x="4076626" y="147466"/>
                  </a:lnTo>
                  <a:lnTo>
                    <a:pt x="4130040" y="160527"/>
                  </a:lnTo>
                  <a:lnTo>
                    <a:pt x="4182696" y="174082"/>
                  </a:lnTo>
                  <a:lnTo>
                    <a:pt x="4234578" y="188124"/>
                  </a:lnTo>
                  <a:lnTo>
                    <a:pt x="4285668" y="202645"/>
                  </a:lnTo>
                  <a:lnTo>
                    <a:pt x="4335950" y="217637"/>
                  </a:lnTo>
                  <a:lnTo>
                    <a:pt x="4385405" y="233094"/>
                  </a:lnTo>
                  <a:lnTo>
                    <a:pt x="4434017" y="249008"/>
                  </a:lnTo>
                  <a:lnTo>
                    <a:pt x="4481768" y="265372"/>
                  </a:lnTo>
                  <a:lnTo>
                    <a:pt x="4528641" y="282178"/>
                  </a:lnTo>
                  <a:lnTo>
                    <a:pt x="4574620" y="299419"/>
                  </a:lnTo>
                  <a:lnTo>
                    <a:pt x="4619686" y="317087"/>
                  </a:lnTo>
                  <a:lnTo>
                    <a:pt x="4663823" y="335176"/>
                  </a:lnTo>
                  <a:lnTo>
                    <a:pt x="4707013" y="353678"/>
                  </a:lnTo>
                  <a:lnTo>
                    <a:pt x="4749240" y="372585"/>
                  </a:lnTo>
                  <a:lnTo>
                    <a:pt x="4790485" y="391890"/>
                  </a:lnTo>
                  <a:lnTo>
                    <a:pt x="4830733" y="411586"/>
                  </a:lnTo>
                  <a:lnTo>
                    <a:pt x="4869965" y="431666"/>
                  </a:lnTo>
                  <a:lnTo>
                    <a:pt x="4908164" y="452121"/>
                  </a:lnTo>
                  <a:lnTo>
                    <a:pt x="4945314" y="472945"/>
                  </a:lnTo>
                  <a:lnTo>
                    <a:pt x="4981396" y="494130"/>
                  </a:lnTo>
                  <a:lnTo>
                    <a:pt x="5016395" y="515670"/>
                  </a:lnTo>
                  <a:lnTo>
                    <a:pt x="5050292" y="537555"/>
                  </a:lnTo>
                  <a:lnTo>
                    <a:pt x="5083070" y="559780"/>
                  </a:lnTo>
                  <a:lnTo>
                    <a:pt x="5114713" y="582337"/>
                  </a:lnTo>
                  <a:lnTo>
                    <a:pt x="5145202" y="605218"/>
                  </a:lnTo>
                  <a:lnTo>
                    <a:pt x="5202654" y="651924"/>
                  </a:lnTo>
                  <a:lnTo>
                    <a:pt x="5255287" y="699839"/>
                  </a:lnTo>
                  <a:lnTo>
                    <a:pt x="5302964" y="748905"/>
                  </a:lnTo>
                  <a:lnTo>
                    <a:pt x="5345547" y="799062"/>
                  </a:lnTo>
                  <a:lnTo>
                    <a:pt x="5382899" y="850251"/>
                  </a:lnTo>
                  <a:lnTo>
                    <a:pt x="5414882" y="902414"/>
                  </a:lnTo>
                  <a:lnTo>
                    <a:pt x="5441359" y="955491"/>
                  </a:lnTo>
                  <a:lnTo>
                    <a:pt x="5462191" y="1009424"/>
                  </a:lnTo>
                  <a:lnTo>
                    <a:pt x="5477242" y="1064153"/>
                  </a:lnTo>
                  <a:lnTo>
                    <a:pt x="5486373" y="1119620"/>
                  </a:lnTo>
                  <a:lnTo>
                    <a:pt x="5489448" y="1175765"/>
                  </a:lnTo>
                  <a:lnTo>
                    <a:pt x="5488676" y="1203919"/>
                  </a:lnTo>
                  <a:lnTo>
                    <a:pt x="5482556" y="1259733"/>
                  </a:lnTo>
                  <a:lnTo>
                    <a:pt x="5470448" y="1314839"/>
                  </a:lnTo>
                  <a:lnTo>
                    <a:pt x="5452489" y="1369177"/>
                  </a:lnTo>
                  <a:lnTo>
                    <a:pt x="5428817" y="1422689"/>
                  </a:lnTo>
                  <a:lnTo>
                    <a:pt x="5399570" y="1475317"/>
                  </a:lnTo>
                  <a:lnTo>
                    <a:pt x="5364886" y="1527000"/>
                  </a:lnTo>
                  <a:lnTo>
                    <a:pt x="5324901" y="1577681"/>
                  </a:lnTo>
                  <a:lnTo>
                    <a:pt x="5279753" y="1627299"/>
                  </a:lnTo>
                  <a:lnTo>
                    <a:pt x="5229581" y="1675797"/>
                  </a:lnTo>
                  <a:lnTo>
                    <a:pt x="5174522" y="1723115"/>
                  </a:lnTo>
                  <a:lnTo>
                    <a:pt x="5114713" y="1769194"/>
                  </a:lnTo>
                  <a:lnTo>
                    <a:pt x="5083070" y="1791751"/>
                  </a:lnTo>
                  <a:lnTo>
                    <a:pt x="5050292" y="1813976"/>
                  </a:lnTo>
                  <a:lnTo>
                    <a:pt x="5016395" y="1835861"/>
                  </a:lnTo>
                  <a:lnTo>
                    <a:pt x="4981396" y="1857401"/>
                  </a:lnTo>
                  <a:lnTo>
                    <a:pt x="4945314" y="1878586"/>
                  </a:lnTo>
                  <a:lnTo>
                    <a:pt x="4908164" y="1899410"/>
                  </a:lnTo>
                  <a:lnTo>
                    <a:pt x="4869965" y="1919865"/>
                  </a:lnTo>
                  <a:lnTo>
                    <a:pt x="4830733" y="1939945"/>
                  </a:lnTo>
                  <a:lnTo>
                    <a:pt x="4790485" y="1959641"/>
                  </a:lnTo>
                  <a:lnTo>
                    <a:pt x="4749240" y="1978946"/>
                  </a:lnTo>
                  <a:lnTo>
                    <a:pt x="4707013" y="1997853"/>
                  </a:lnTo>
                  <a:lnTo>
                    <a:pt x="4663823" y="2016355"/>
                  </a:lnTo>
                  <a:lnTo>
                    <a:pt x="4619686" y="2034444"/>
                  </a:lnTo>
                  <a:lnTo>
                    <a:pt x="4574620" y="2052112"/>
                  </a:lnTo>
                  <a:lnTo>
                    <a:pt x="4528641" y="2069353"/>
                  </a:lnTo>
                  <a:lnTo>
                    <a:pt x="4481768" y="2086159"/>
                  </a:lnTo>
                  <a:lnTo>
                    <a:pt x="4434017" y="2102523"/>
                  </a:lnTo>
                  <a:lnTo>
                    <a:pt x="4385405" y="2118437"/>
                  </a:lnTo>
                  <a:lnTo>
                    <a:pt x="4335950" y="2133894"/>
                  </a:lnTo>
                  <a:lnTo>
                    <a:pt x="4285668" y="2148886"/>
                  </a:lnTo>
                  <a:lnTo>
                    <a:pt x="4234578" y="2163407"/>
                  </a:lnTo>
                  <a:lnTo>
                    <a:pt x="4182696" y="2177449"/>
                  </a:lnTo>
                  <a:lnTo>
                    <a:pt x="4130040" y="2191004"/>
                  </a:lnTo>
                  <a:lnTo>
                    <a:pt x="4076626" y="2204065"/>
                  </a:lnTo>
                  <a:lnTo>
                    <a:pt x="4022471" y="2216624"/>
                  </a:lnTo>
                  <a:lnTo>
                    <a:pt x="3967594" y="2228675"/>
                  </a:lnTo>
                  <a:lnTo>
                    <a:pt x="3912012" y="2240210"/>
                  </a:lnTo>
                  <a:lnTo>
                    <a:pt x="3855740" y="2251222"/>
                  </a:lnTo>
                  <a:lnTo>
                    <a:pt x="3798797" y="2261703"/>
                  </a:lnTo>
                  <a:lnTo>
                    <a:pt x="3741201" y="2271646"/>
                  </a:lnTo>
                  <a:lnTo>
                    <a:pt x="3682967" y="2281043"/>
                  </a:lnTo>
                  <a:lnTo>
                    <a:pt x="3624113" y="2289888"/>
                  </a:lnTo>
                  <a:lnTo>
                    <a:pt x="3564657" y="2298172"/>
                  </a:lnTo>
                  <a:lnTo>
                    <a:pt x="3504616" y="2305888"/>
                  </a:lnTo>
                  <a:lnTo>
                    <a:pt x="3444006" y="2313030"/>
                  </a:lnTo>
                  <a:lnTo>
                    <a:pt x="3382846" y="2319589"/>
                  </a:lnTo>
                  <a:lnTo>
                    <a:pt x="3321151" y="2325559"/>
                  </a:lnTo>
                  <a:lnTo>
                    <a:pt x="3258941" y="2330931"/>
                  </a:lnTo>
                  <a:lnTo>
                    <a:pt x="3196230" y="2335699"/>
                  </a:lnTo>
                  <a:lnTo>
                    <a:pt x="3133038" y="2339855"/>
                  </a:lnTo>
                  <a:lnTo>
                    <a:pt x="3069381" y="2343392"/>
                  </a:lnTo>
                  <a:lnTo>
                    <a:pt x="3005276" y="2346303"/>
                  </a:lnTo>
                  <a:lnTo>
                    <a:pt x="2940741" y="2348579"/>
                  </a:lnTo>
                  <a:lnTo>
                    <a:pt x="2875792" y="2350215"/>
                  </a:lnTo>
                  <a:lnTo>
                    <a:pt x="2810447" y="2351201"/>
                  </a:lnTo>
                  <a:lnTo>
                    <a:pt x="2744724" y="2351531"/>
                  </a:lnTo>
                  <a:lnTo>
                    <a:pt x="2679000" y="2351201"/>
                  </a:lnTo>
                  <a:lnTo>
                    <a:pt x="2613655" y="2350215"/>
                  </a:lnTo>
                  <a:lnTo>
                    <a:pt x="2548706" y="2348579"/>
                  </a:lnTo>
                  <a:lnTo>
                    <a:pt x="2484171" y="2346303"/>
                  </a:lnTo>
                  <a:lnTo>
                    <a:pt x="2420066" y="2343392"/>
                  </a:lnTo>
                  <a:lnTo>
                    <a:pt x="2356409" y="2339855"/>
                  </a:lnTo>
                  <a:lnTo>
                    <a:pt x="2293217" y="2335699"/>
                  </a:lnTo>
                  <a:lnTo>
                    <a:pt x="2230506" y="2330931"/>
                  </a:lnTo>
                  <a:lnTo>
                    <a:pt x="2168296" y="2325559"/>
                  </a:lnTo>
                  <a:lnTo>
                    <a:pt x="2106601" y="2319589"/>
                  </a:lnTo>
                  <a:lnTo>
                    <a:pt x="2045441" y="2313030"/>
                  </a:lnTo>
                  <a:lnTo>
                    <a:pt x="1984831" y="2305888"/>
                  </a:lnTo>
                  <a:lnTo>
                    <a:pt x="1924790" y="2298172"/>
                  </a:lnTo>
                  <a:lnTo>
                    <a:pt x="1865334" y="2289888"/>
                  </a:lnTo>
                  <a:lnTo>
                    <a:pt x="1806480" y="2281043"/>
                  </a:lnTo>
                  <a:lnTo>
                    <a:pt x="1748246" y="2271646"/>
                  </a:lnTo>
                  <a:lnTo>
                    <a:pt x="1690650" y="2261703"/>
                  </a:lnTo>
                  <a:lnTo>
                    <a:pt x="1633707" y="2251222"/>
                  </a:lnTo>
                  <a:lnTo>
                    <a:pt x="1577435" y="2240210"/>
                  </a:lnTo>
                  <a:lnTo>
                    <a:pt x="1521853" y="2228675"/>
                  </a:lnTo>
                  <a:lnTo>
                    <a:pt x="1466976" y="2216624"/>
                  </a:lnTo>
                  <a:lnTo>
                    <a:pt x="1412821" y="2204065"/>
                  </a:lnTo>
                  <a:lnTo>
                    <a:pt x="1359408" y="2191004"/>
                  </a:lnTo>
                  <a:lnTo>
                    <a:pt x="1306751" y="2177449"/>
                  </a:lnTo>
                  <a:lnTo>
                    <a:pt x="1254869" y="2163407"/>
                  </a:lnTo>
                  <a:lnTo>
                    <a:pt x="1203779" y="2148886"/>
                  </a:lnTo>
                  <a:lnTo>
                    <a:pt x="1153497" y="2133894"/>
                  </a:lnTo>
                  <a:lnTo>
                    <a:pt x="1104042" y="2118437"/>
                  </a:lnTo>
                  <a:lnTo>
                    <a:pt x="1055430" y="2102523"/>
                  </a:lnTo>
                  <a:lnTo>
                    <a:pt x="1007679" y="2086159"/>
                  </a:lnTo>
                  <a:lnTo>
                    <a:pt x="960806" y="2069353"/>
                  </a:lnTo>
                  <a:lnTo>
                    <a:pt x="914827" y="2052112"/>
                  </a:lnTo>
                  <a:lnTo>
                    <a:pt x="869761" y="2034444"/>
                  </a:lnTo>
                  <a:lnTo>
                    <a:pt x="825624" y="2016355"/>
                  </a:lnTo>
                  <a:lnTo>
                    <a:pt x="782434" y="1997853"/>
                  </a:lnTo>
                  <a:lnTo>
                    <a:pt x="740207" y="1978946"/>
                  </a:lnTo>
                  <a:lnTo>
                    <a:pt x="698962" y="1959641"/>
                  </a:lnTo>
                  <a:lnTo>
                    <a:pt x="658714" y="1939945"/>
                  </a:lnTo>
                  <a:lnTo>
                    <a:pt x="619482" y="1919865"/>
                  </a:lnTo>
                  <a:lnTo>
                    <a:pt x="581283" y="1899410"/>
                  </a:lnTo>
                  <a:lnTo>
                    <a:pt x="544133" y="1878586"/>
                  </a:lnTo>
                  <a:lnTo>
                    <a:pt x="508051" y="1857401"/>
                  </a:lnTo>
                  <a:lnTo>
                    <a:pt x="473052" y="1835861"/>
                  </a:lnTo>
                  <a:lnTo>
                    <a:pt x="439155" y="1813976"/>
                  </a:lnTo>
                  <a:lnTo>
                    <a:pt x="406377" y="1791751"/>
                  </a:lnTo>
                  <a:lnTo>
                    <a:pt x="374734" y="1769194"/>
                  </a:lnTo>
                  <a:lnTo>
                    <a:pt x="344245" y="1746313"/>
                  </a:lnTo>
                  <a:lnTo>
                    <a:pt x="286793" y="1699607"/>
                  </a:lnTo>
                  <a:lnTo>
                    <a:pt x="234160" y="1651692"/>
                  </a:lnTo>
                  <a:lnTo>
                    <a:pt x="186483" y="1602626"/>
                  </a:lnTo>
                  <a:lnTo>
                    <a:pt x="143900" y="1552469"/>
                  </a:lnTo>
                  <a:lnTo>
                    <a:pt x="106548" y="1501280"/>
                  </a:lnTo>
                  <a:lnTo>
                    <a:pt x="74565" y="1449117"/>
                  </a:lnTo>
                  <a:lnTo>
                    <a:pt x="48088" y="1396040"/>
                  </a:lnTo>
                  <a:lnTo>
                    <a:pt x="27256" y="1342107"/>
                  </a:lnTo>
                  <a:lnTo>
                    <a:pt x="12205" y="1287378"/>
                  </a:lnTo>
                  <a:lnTo>
                    <a:pt x="3074" y="1231911"/>
                  </a:lnTo>
                  <a:lnTo>
                    <a:pt x="0" y="1175765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92459" y="4329070"/>
            <a:ext cx="3945891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371475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За наявності зазначених 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обставин</a:t>
            </a:r>
            <a:r>
              <a:rPr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Уповноважений</a:t>
            </a:r>
            <a:endParaRPr dirty="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повинен їх усунути протягом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10 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днів після його призначення.</a:t>
            </a:r>
            <a:r>
              <a:rPr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До 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усунення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цих обставин він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не 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може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скласти</a:t>
            </a:r>
            <a:r>
              <a:rPr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присягу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383" y="3925823"/>
            <a:ext cx="3266440" cy="1419225"/>
            <a:chOff x="24383" y="3925823"/>
            <a:chExt cx="3266440" cy="1419225"/>
          </a:xfrm>
        </p:grpSpPr>
        <p:sp>
          <p:nvSpPr>
            <p:cNvPr id="18" name="object 18"/>
            <p:cNvSpPr/>
            <p:nvPr/>
          </p:nvSpPr>
          <p:spPr>
            <a:xfrm>
              <a:off x="37337" y="3938777"/>
              <a:ext cx="3240405" cy="1393190"/>
            </a:xfrm>
            <a:custGeom>
              <a:avLst/>
              <a:gdLst/>
              <a:ahLst/>
              <a:cxnLst/>
              <a:rect l="l" t="t" r="r" b="b"/>
              <a:pathLst>
                <a:path w="3240404" h="1393189">
                  <a:moveTo>
                    <a:pt x="1620012" y="0"/>
                  </a:moveTo>
                  <a:lnTo>
                    <a:pt x="1554856" y="552"/>
                  </a:lnTo>
                  <a:lnTo>
                    <a:pt x="1490353" y="2197"/>
                  </a:lnTo>
                  <a:lnTo>
                    <a:pt x="1426552" y="4914"/>
                  </a:lnTo>
                  <a:lnTo>
                    <a:pt x="1363501" y="8681"/>
                  </a:lnTo>
                  <a:lnTo>
                    <a:pt x="1301247" y="13477"/>
                  </a:lnTo>
                  <a:lnTo>
                    <a:pt x="1239841" y="19282"/>
                  </a:lnTo>
                  <a:lnTo>
                    <a:pt x="1179329" y="26076"/>
                  </a:lnTo>
                  <a:lnTo>
                    <a:pt x="1119761" y="33836"/>
                  </a:lnTo>
                  <a:lnTo>
                    <a:pt x="1061184" y="42543"/>
                  </a:lnTo>
                  <a:lnTo>
                    <a:pt x="1003648" y="52176"/>
                  </a:lnTo>
                  <a:lnTo>
                    <a:pt x="947200" y="62714"/>
                  </a:lnTo>
                  <a:lnTo>
                    <a:pt x="891889" y="74136"/>
                  </a:lnTo>
                  <a:lnTo>
                    <a:pt x="837764" y="86421"/>
                  </a:lnTo>
                  <a:lnTo>
                    <a:pt x="784872" y="99548"/>
                  </a:lnTo>
                  <a:lnTo>
                    <a:pt x="733263" y="113498"/>
                  </a:lnTo>
                  <a:lnTo>
                    <a:pt x="682984" y="128248"/>
                  </a:lnTo>
                  <a:lnTo>
                    <a:pt x="634084" y="143778"/>
                  </a:lnTo>
                  <a:lnTo>
                    <a:pt x="586611" y="160068"/>
                  </a:lnTo>
                  <a:lnTo>
                    <a:pt x="540615" y="177096"/>
                  </a:lnTo>
                  <a:lnTo>
                    <a:pt x="496142" y="194842"/>
                  </a:lnTo>
                  <a:lnTo>
                    <a:pt x="453242" y="213285"/>
                  </a:lnTo>
                  <a:lnTo>
                    <a:pt x="411962" y="232403"/>
                  </a:lnTo>
                  <a:lnTo>
                    <a:pt x="372352" y="252178"/>
                  </a:lnTo>
                  <a:lnTo>
                    <a:pt x="334460" y="272587"/>
                  </a:lnTo>
                  <a:lnTo>
                    <a:pt x="298334" y="293609"/>
                  </a:lnTo>
                  <a:lnTo>
                    <a:pt x="264022" y="315224"/>
                  </a:lnTo>
                  <a:lnTo>
                    <a:pt x="231574" y="337412"/>
                  </a:lnTo>
                  <a:lnTo>
                    <a:pt x="172459" y="383421"/>
                  </a:lnTo>
                  <a:lnTo>
                    <a:pt x="121376" y="431468"/>
                  </a:lnTo>
                  <a:lnTo>
                    <a:pt x="78713" y="481388"/>
                  </a:lnTo>
                  <a:lnTo>
                    <a:pt x="44857" y="533014"/>
                  </a:lnTo>
                  <a:lnTo>
                    <a:pt x="20194" y="586181"/>
                  </a:lnTo>
                  <a:lnTo>
                    <a:pt x="5113" y="640721"/>
                  </a:lnTo>
                  <a:lnTo>
                    <a:pt x="0" y="696468"/>
                  </a:lnTo>
                  <a:lnTo>
                    <a:pt x="1286" y="724481"/>
                  </a:lnTo>
                  <a:lnTo>
                    <a:pt x="11432" y="779646"/>
                  </a:lnTo>
                  <a:lnTo>
                    <a:pt x="31352" y="833519"/>
                  </a:lnTo>
                  <a:lnTo>
                    <a:pt x="60660" y="885937"/>
                  </a:lnTo>
                  <a:lnTo>
                    <a:pt x="98968" y="936731"/>
                  </a:lnTo>
                  <a:lnTo>
                    <a:pt x="145889" y="985735"/>
                  </a:lnTo>
                  <a:lnTo>
                    <a:pt x="201036" y="1032784"/>
                  </a:lnTo>
                  <a:lnTo>
                    <a:pt x="264022" y="1077711"/>
                  </a:lnTo>
                  <a:lnTo>
                    <a:pt x="298334" y="1099326"/>
                  </a:lnTo>
                  <a:lnTo>
                    <a:pt x="334460" y="1120348"/>
                  </a:lnTo>
                  <a:lnTo>
                    <a:pt x="372352" y="1140757"/>
                  </a:lnTo>
                  <a:lnTo>
                    <a:pt x="411962" y="1160532"/>
                  </a:lnTo>
                  <a:lnTo>
                    <a:pt x="453242" y="1179650"/>
                  </a:lnTo>
                  <a:lnTo>
                    <a:pt x="496142" y="1198093"/>
                  </a:lnTo>
                  <a:lnTo>
                    <a:pt x="540615" y="1215839"/>
                  </a:lnTo>
                  <a:lnTo>
                    <a:pt x="586611" y="1232867"/>
                  </a:lnTo>
                  <a:lnTo>
                    <a:pt x="634084" y="1249157"/>
                  </a:lnTo>
                  <a:lnTo>
                    <a:pt x="682984" y="1264687"/>
                  </a:lnTo>
                  <a:lnTo>
                    <a:pt x="733263" y="1279437"/>
                  </a:lnTo>
                  <a:lnTo>
                    <a:pt x="784872" y="1293387"/>
                  </a:lnTo>
                  <a:lnTo>
                    <a:pt x="837764" y="1306514"/>
                  </a:lnTo>
                  <a:lnTo>
                    <a:pt x="891889" y="1318799"/>
                  </a:lnTo>
                  <a:lnTo>
                    <a:pt x="947200" y="1330221"/>
                  </a:lnTo>
                  <a:lnTo>
                    <a:pt x="1003648" y="1340759"/>
                  </a:lnTo>
                  <a:lnTo>
                    <a:pt x="1061184" y="1350392"/>
                  </a:lnTo>
                  <a:lnTo>
                    <a:pt x="1119761" y="1359099"/>
                  </a:lnTo>
                  <a:lnTo>
                    <a:pt x="1179329" y="1366859"/>
                  </a:lnTo>
                  <a:lnTo>
                    <a:pt x="1239841" y="1373653"/>
                  </a:lnTo>
                  <a:lnTo>
                    <a:pt x="1301247" y="1379458"/>
                  </a:lnTo>
                  <a:lnTo>
                    <a:pt x="1363501" y="1384254"/>
                  </a:lnTo>
                  <a:lnTo>
                    <a:pt x="1426552" y="1388021"/>
                  </a:lnTo>
                  <a:lnTo>
                    <a:pt x="1490353" y="1390738"/>
                  </a:lnTo>
                  <a:lnTo>
                    <a:pt x="1554856" y="1392383"/>
                  </a:lnTo>
                  <a:lnTo>
                    <a:pt x="1620012" y="1392936"/>
                  </a:lnTo>
                  <a:lnTo>
                    <a:pt x="1685168" y="1392383"/>
                  </a:lnTo>
                  <a:lnTo>
                    <a:pt x="1749671" y="1390738"/>
                  </a:lnTo>
                  <a:lnTo>
                    <a:pt x="1813473" y="1388021"/>
                  </a:lnTo>
                  <a:lnTo>
                    <a:pt x="1876525" y="1384254"/>
                  </a:lnTo>
                  <a:lnTo>
                    <a:pt x="1938779" y="1379458"/>
                  </a:lnTo>
                  <a:lnTo>
                    <a:pt x="2000186" y="1373653"/>
                  </a:lnTo>
                  <a:lnTo>
                    <a:pt x="2060698" y="1366859"/>
                  </a:lnTo>
                  <a:lnTo>
                    <a:pt x="2120267" y="1359099"/>
                  </a:lnTo>
                  <a:lnTo>
                    <a:pt x="2178844" y="1350392"/>
                  </a:lnTo>
                  <a:lnTo>
                    <a:pt x="2236380" y="1340759"/>
                  </a:lnTo>
                  <a:lnTo>
                    <a:pt x="2292828" y="1330221"/>
                  </a:lnTo>
                  <a:lnTo>
                    <a:pt x="2348139" y="1318799"/>
                  </a:lnTo>
                  <a:lnTo>
                    <a:pt x="2402265" y="1306514"/>
                  </a:lnTo>
                  <a:lnTo>
                    <a:pt x="2455156" y="1293387"/>
                  </a:lnTo>
                  <a:lnTo>
                    <a:pt x="2506766" y="1279437"/>
                  </a:lnTo>
                  <a:lnTo>
                    <a:pt x="2557044" y="1264687"/>
                  </a:lnTo>
                  <a:lnTo>
                    <a:pt x="2605944" y="1249157"/>
                  </a:lnTo>
                  <a:lnTo>
                    <a:pt x="2653417" y="1232867"/>
                  </a:lnTo>
                  <a:lnTo>
                    <a:pt x="2699414" y="1215839"/>
                  </a:lnTo>
                  <a:lnTo>
                    <a:pt x="2743886" y="1198093"/>
                  </a:lnTo>
                  <a:lnTo>
                    <a:pt x="2786786" y="1179650"/>
                  </a:lnTo>
                  <a:lnTo>
                    <a:pt x="2828065" y="1160532"/>
                  </a:lnTo>
                  <a:lnTo>
                    <a:pt x="2867675" y="1140757"/>
                  </a:lnTo>
                  <a:lnTo>
                    <a:pt x="2905567" y="1120348"/>
                  </a:lnTo>
                  <a:lnTo>
                    <a:pt x="2941692" y="1099326"/>
                  </a:lnTo>
                  <a:lnTo>
                    <a:pt x="2976004" y="1077711"/>
                  </a:lnTo>
                  <a:lnTo>
                    <a:pt x="3008452" y="1055523"/>
                  </a:lnTo>
                  <a:lnTo>
                    <a:pt x="3067567" y="1009514"/>
                  </a:lnTo>
                  <a:lnTo>
                    <a:pt x="3118649" y="961467"/>
                  </a:lnTo>
                  <a:lnTo>
                    <a:pt x="3161311" y="911547"/>
                  </a:lnTo>
                  <a:lnTo>
                    <a:pt x="3195167" y="859921"/>
                  </a:lnTo>
                  <a:lnTo>
                    <a:pt x="3219829" y="806754"/>
                  </a:lnTo>
                  <a:lnTo>
                    <a:pt x="3234910" y="752214"/>
                  </a:lnTo>
                  <a:lnTo>
                    <a:pt x="3240024" y="696468"/>
                  </a:lnTo>
                  <a:lnTo>
                    <a:pt x="3238737" y="668454"/>
                  </a:lnTo>
                  <a:lnTo>
                    <a:pt x="3228592" y="613289"/>
                  </a:lnTo>
                  <a:lnTo>
                    <a:pt x="3208672" y="559416"/>
                  </a:lnTo>
                  <a:lnTo>
                    <a:pt x="3179364" y="506998"/>
                  </a:lnTo>
                  <a:lnTo>
                    <a:pt x="3141057" y="456204"/>
                  </a:lnTo>
                  <a:lnTo>
                    <a:pt x="3094136" y="407200"/>
                  </a:lnTo>
                  <a:lnTo>
                    <a:pt x="3038989" y="360151"/>
                  </a:lnTo>
                  <a:lnTo>
                    <a:pt x="2976004" y="315224"/>
                  </a:lnTo>
                  <a:lnTo>
                    <a:pt x="2941692" y="293609"/>
                  </a:lnTo>
                  <a:lnTo>
                    <a:pt x="2905567" y="272587"/>
                  </a:lnTo>
                  <a:lnTo>
                    <a:pt x="2867675" y="252178"/>
                  </a:lnTo>
                  <a:lnTo>
                    <a:pt x="2828065" y="232403"/>
                  </a:lnTo>
                  <a:lnTo>
                    <a:pt x="2786786" y="213285"/>
                  </a:lnTo>
                  <a:lnTo>
                    <a:pt x="2743886" y="194842"/>
                  </a:lnTo>
                  <a:lnTo>
                    <a:pt x="2699414" y="177096"/>
                  </a:lnTo>
                  <a:lnTo>
                    <a:pt x="2653417" y="160068"/>
                  </a:lnTo>
                  <a:lnTo>
                    <a:pt x="2605944" y="143778"/>
                  </a:lnTo>
                  <a:lnTo>
                    <a:pt x="2557044" y="128248"/>
                  </a:lnTo>
                  <a:lnTo>
                    <a:pt x="2506766" y="113498"/>
                  </a:lnTo>
                  <a:lnTo>
                    <a:pt x="2455156" y="99548"/>
                  </a:lnTo>
                  <a:lnTo>
                    <a:pt x="2402265" y="86421"/>
                  </a:lnTo>
                  <a:lnTo>
                    <a:pt x="2348139" y="74136"/>
                  </a:lnTo>
                  <a:lnTo>
                    <a:pt x="2292828" y="62714"/>
                  </a:lnTo>
                  <a:lnTo>
                    <a:pt x="2236380" y="52176"/>
                  </a:lnTo>
                  <a:lnTo>
                    <a:pt x="2178844" y="42543"/>
                  </a:lnTo>
                  <a:lnTo>
                    <a:pt x="2120267" y="33836"/>
                  </a:lnTo>
                  <a:lnTo>
                    <a:pt x="2060698" y="26076"/>
                  </a:lnTo>
                  <a:lnTo>
                    <a:pt x="2000186" y="19282"/>
                  </a:lnTo>
                  <a:lnTo>
                    <a:pt x="1938779" y="13477"/>
                  </a:lnTo>
                  <a:lnTo>
                    <a:pt x="1876525" y="8681"/>
                  </a:lnTo>
                  <a:lnTo>
                    <a:pt x="1813473" y="4914"/>
                  </a:lnTo>
                  <a:lnTo>
                    <a:pt x="1749671" y="2197"/>
                  </a:lnTo>
                  <a:lnTo>
                    <a:pt x="1685168" y="552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37" y="3938777"/>
              <a:ext cx="3240405" cy="1393190"/>
            </a:xfrm>
            <a:custGeom>
              <a:avLst/>
              <a:gdLst/>
              <a:ahLst/>
              <a:cxnLst/>
              <a:rect l="l" t="t" r="r" b="b"/>
              <a:pathLst>
                <a:path w="3240404" h="1393189">
                  <a:moveTo>
                    <a:pt x="0" y="696468"/>
                  </a:moveTo>
                  <a:lnTo>
                    <a:pt x="5113" y="640721"/>
                  </a:lnTo>
                  <a:lnTo>
                    <a:pt x="20194" y="586181"/>
                  </a:lnTo>
                  <a:lnTo>
                    <a:pt x="44857" y="533014"/>
                  </a:lnTo>
                  <a:lnTo>
                    <a:pt x="78713" y="481388"/>
                  </a:lnTo>
                  <a:lnTo>
                    <a:pt x="121376" y="431468"/>
                  </a:lnTo>
                  <a:lnTo>
                    <a:pt x="172459" y="383421"/>
                  </a:lnTo>
                  <a:lnTo>
                    <a:pt x="231574" y="337412"/>
                  </a:lnTo>
                  <a:lnTo>
                    <a:pt x="264022" y="315224"/>
                  </a:lnTo>
                  <a:lnTo>
                    <a:pt x="298334" y="293609"/>
                  </a:lnTo>
                  <a:lnTo>
                    <a:pt x="334460" y="272587"/>
                  </a:lnTo>
                  <a:lnTo>
                    <a:pt x="372352" y="252178"/>
                  </a:lnTo>
                  <a:lnTo>
                    <a:pt x="411962" y="232403"/>
                  </a:lnTo>
                  <a:lnTo>
                    <a:pt x="453242" y="213285"/>
                  </a:lnTo>
                  <a:lnTo>
                    <a:pt x="496142" y="194842"/>
                  </a:lnTo>
                  <a:lnTo>
                    <a:pt x="540615" y="177096"/>
                  </a:lnTo>
                  <a:lnTo>
                    <a:pt x="586611" y="160068"/>
                  </a:lnTo>
                  <a:lnTo>
                    <a:pt x="634084" y="143778"/>
                  </a:lnTo>
                  <a:lnTo>
                    <a:pt x="682984" y="128248"/>
                  </a:lnTo>
                  <a:lnTo>
                    <a:pt x="733263" y="113498"/>
                  </a:lnTo>
                  <a:lnTo>
                    <a:pt x="784872" y="99548"/>
                  </a:lnTo>
                  <a:lnTo>
                    <a:pt x="837764" y="86421"/>
                  </a:lnTo>
                  <a:lnTo>
                    <a:pt x="891889" y="74136"/>
                  </a:lnTo>
                  <a:lnTo>
                    <a:pt x="947200" y="62714"/>
                  </a:lnTo>
                  <a:lnTo>
                    <a:pt x="1003648" y="52176"/>
                  </a:lnTo>
                  <a:lnTo>
                    <a:pt x="1061184" y="42543"/>
                  </a:lnTo>
                  <a:lnTo>
                    <a:pt x="1119761" y="33836"/>
                  </a:lnTo>
                  <a:lnTo>
                    <a:pt x="1179329" y="26076"/>
                  </a:lnTo>
                  <a:lnTo>
                    <a:pt x="1239841" y="19282"/>
                  </a:lnTo>
                  <a:lnTo>
                    <a:pt x="1301247" y="13477"/>
                  </a:lnTo>
                  <a:lnTo>
                    <a:pt x="1363501" y="8681"/>
                  </a:lnTo>
                  <a:lnTo>
                    <a:pt x="1426552" y="4914"/>
                  </a:lnTo>
                  <a:lnTo>
                    <a:pt x="1490353" y="2197"/>
                  </a:lnTo>
                  <a:lnTo>
                    <a:pt x="1554856" y="552"/>
                  </a:lnTo>
                  <a:lnTo>
                    <a:pt x="1620012" y="0"/>
                  </a:lnTo>
                  <a:lnTo>
                    <a:pt x="1685168" y="552"/>
                  </a:lnTo>
                  <a:lnTo>
                    <a:pt x="1749671" y="2197"/>
                  </a:lnTo>
                  <a:lnTo>
                    <a:pt x="1813473" y="4914"/>
                  </a:lnTo>
                  <a:lnTo>
                    <a:pt x="1876525" y="8681"/>
                  </a:lnTo>
                  <a:lnTo>
                    <a:pt x="1938779" y="13477"/>
                  </a:lnTo>
                  <a:lnTo>
                    <a:pt x="2000186" y="19282"/>
                  </a:lnTo>
                  <a:lnTo>
                    <a:pt x="2060698" y="26076"/>
                  </a:lnTo>
                  <a:lnTo>
                    <a:pt x="2120267" y="33836"/>
                  </a:lnTo>
                  <a:lnTo>
                    <a:pt x="2178844" y="42543"/>
                  </a:lnTo>
                  <a:lnTo>
                    <a:pt x="2236380" y="52176"/>
                  </a:lnTo>
                  <a:lnTo>
                    <a:pt x="2292828" y="62714"/>
                  </a:lnTo>
                  <a:lnTo>
                    <a:pt x="2348139" y="74136"/>
                  </a:lnTo>
                  <a:lnTo>
                    <a:pt x="2402265" y="86421"/>
                  </a:lnTo>
                  <a:lnTo>
                    <a:pt x="2455156" y="99548"/>
                  </a:lnTo>
                  <a:lnTo>
                    <a:pt x="2506766" y="113498"/>
                  </a:lnTo>
                  <a:lnTo>
                    <a:pt x="2557044" y="128248"/>
                  </a:lnTo>
                  <a:lnTo>
                    <a:pt x="2605944" y="143778"/>
                  </a:lnTo>
                  <a:lnTo>
                    <a:pt x="2653417" y="160068"/>
                  </a:lnTo>
                  <a:lnTo>
                    <a:pt x="2699414" y="177096"/>
                  </a:lnTo>
                  <a:lnTo>
                    <a:pt x="2743886" y="194842"/>
                  </a:lnTo>
                  <a:lnTo>
                    <a:pt x="2786786" y="213285"/>
                  </a:lnTo>
                  <a:lnTo>
                    <a:pt x="2828065" y="232403"/>
                  </a:lnTo>
                  <a:lnTo>
                    <a:pt x="2867675" y="252178"/>
                  </a:lnTo>
                  <a:lnTo>
                    <a:pt x="2905567" y="272587"/>
                  </a:lnTo>
                  <a:lnTo>
                    <a:pt x="2941692" y="293609"/>
                  </a:lnTo>
                  <a:lnTo>
                    <a:pt x="2976004" y="315224"/>
                  </a:lnTo>
                  <a:lnTo>
                    <a:pt x="3008452" y="337412"/>
                  </a:lnTo>
                  <a:lnTo>
                    <a:pt x="3067567" y="383421"/>
                  </a:lnTo>
                  <a:lnTo>
                    <a:pt x="3118649" y="431468"/>
                  </a:lnTo>
                  <a:lnTo>
                    <a:pt x="3161311" y="481388"/>
                  </a:lnTo>
                  <a:lnTo>
                    <a:pt x="3195167" y="533014"/>
                  </a:lnTo>
                  <a:lnTo>
                    <a:pt x="3219829" y="586181"/>
                  </a:lnTo>
                  <a:lnTo>
                    <a:pt x="3234910" y="640721"/>
                  </a:lnTo>
                  <a:lnTo>
                    <a:pt x="3240024" y="696468"/>
                  </a:lnTo>
                  <a:lnTo>
                    <a:pt x="3238737" y="724481"/>
                  </a:lnTo>
                  <a:lnTo>
                    <a:pt x="3228592" y="779646"/>
                  </a:lnTo>
                  <a:lnTo>
                    <a:pt x="3208672" y="833519"/>
                  </a:lnTo>
                  <a:lnTo>
                    <a:pt x="3179364" y="885937"/>
                  </a:lnTo>
                  <a:lnTo>
                    <a:pt x="3141057" y="936731"/>
                  </a:lnTo>
                  <a:lnTo>
                    <a:pt x="3094136" y="985735"/>
                  </a:lnTo>
                  <a:lnTo>
                    <a:pt x="3038989" y="1032784"/>
                  </a:lnTo>
                  <a:lnTo>
                    <a:pt x="2976004" y="1077711"/>
                  </a:lnTo>
                  <a:lnTo>
                    <a:pt x="2941692" y="1099326"/>
                  </a:lnTo>
                  <a:lnTo>
                    <a:pt x="2905567" y="1120348"/>
                  </a:lnTo>
                  <a:lnTo>
                    <a:pt x="2867675" y="1140757"/>
                  </a:lnTo>
                  <a:lnTo>
                    <a:pt x="2828065" y="1160532"/>
                  </a:lnTo>
                  <a:lnTo>
                    <a:pt x="2786786" y="1179650"/>
                  </a:lnTo>
                  <a:lnTo>
                    <a:pt x="2743886" y="1198093"/>
                  </a:lnTo>
                  <a:lnTo>
                    <a:pt x="2699414" y="1215839"/>
                  </a:lnTo>
                  <a:lnTo>
                    <a:pt x="2653417" y="1232867"/>
                  </a:lnTo>
                  <a:lnTo>
                    <a:pt x="2605944" y="1249157"/>
                  </a:lnTo>
                  <a:lnTo>
                    <a:pt x="2557044" y="1264687"/>
                  </a:lnTo>
                  <a:lnTo>
                    <a:pt x="2506766" y="1279437"/>
                  </a:lnTo>
                  <a:lnTo>
                    <a:pt x="2455156" y="1293387"/>
                  </a:lnTo>
                  <a:lnTo>
                    <a:pt x="2402265" y="1306514"/>
                  </a:lnTo>
                  <a:lnTo>
                    <a:pt x="2348139" y="1318799"/>
                  </a:lnTo>
                  <a:lnTo>
                    <a:pt x="2292828" y="1330221"/>
                  </a:lnTo>
                  <a:lnTo>
                    <a:pt x="2236380" y="1340759"/>
                  </a:lnTo>
                  <a:lnTo>
                    <a:pt x="2178844" y="1350392"/>
                  </a:lnTo>
                  <a:lnTo>
                    <a:pt x="2120267" y="1359099"/>
                  </a:lnTo>
                  <a:lnTo>
                    <a:pt x="2060698" y="1366859"/>
                  </a:lnTo>
                  <a:lnTo>
                    <a:pt x="2000186" y="1373653"/>
                  </a:lnTo>
                  <a:lnTo>
                    <a:pt x="1938779" y="1379458"/>
                  </a:lnTo>
                  <a:lnTo>
                    <a:pt x="1876525" y="1384254"/>
                  </a:lnTo>
                  <a:lnTo>
                    <a:pt x="1813473" y="1388021"/>
                  </a:lnTo>
                  <a:lnTo>
                    <a:pt x="1749671" y="1390738"/>
                  </a:lnTo>
                  <a:lnTo>
                    <a:pt x="1685168" y="1392383"/>
                  </a:lnTo>
                  <a:lnTo>
                    <a:pt x="1620012" y="1392936"/>
                  </a:lnTo>
                  <a:lnTo>
                    <a:pt x="1554856" y="1392383"/>
                  </a:lnTo>
                  <a:lnTo>
                    <a:pt x="1490353" y="1390738"/>
                  </a:lnTo>
                  <a:lnTo>
                    <a:pt x="1426552" y="1388021"/>
                  </a:lnTo>
                  <a:lnTo>
                    <a:pt x="1363501" y="1384254"/>
                  </a:lnTo>
                  <a:lnTo>
                    <a:pt x="1301247" y="1379458"/>
                  </a:lnTo>
                  <a:lnTo>
                    <a:pt x="1239841" y="1373653"/>
                  </a:lnTo>
                  <a:lnTo>
                    <a:pt x="1179329" y="1366859"/>
                  </a:lnTo>
                  <a:lnTo>
                    <a:pt x="1119761" y="1359099"/>
                  </a:lnTo>
                  <a:lnTo>
                    <a:pt x="1061184" y="1350392"/>
                  </a:lnTo>
                  <a:lnTo>
                    <a:pt x="1003648" y="1340759"/>
                  </a:lnTo>
                  <a:lnTo>
                    <a:pt x="947200" y="1330221"/>
                  </a:lnTo>
                  <a:lnTo>
                    <a:pt x="891889" y="1318799"/>
                  </a:lnTo>
                  <a:lnTo>
                    <a:pt x="837764" y="1306514"/>
                  </a:lnTo>
                  <a:lnTo>
                    <a:pt x="784872" y="1293387"/>
                  </a:lnTo>
                  <a:lnTo>
                    <a:pt x="733263" y="1279437"/>
                  </a:lnTo>
                  <a:lnTo>
                    <a:pt x="682984" y="1264687"/>
                  </a:lnTo>
                  <a:lnTo>
                    <a:pt x="634084" y="1249157"/>
                  </a:lnTo>
                  <a:lnTo>
                    <a:pt x="586611" y="1232867"/>
                  </a:lnTo>
                  <a:lnTo>
                    <a:pt x="540615" y="1215839"/>
                  </a:lnTo>
                  <a:lnTo>
                    <a:pt x="496142" y="1198093"/>
                  </a:lnTo>
                  <a:lnTo>
                    <a:pt x="453242" y="1179650"/>
                  </a:lnTo>
                  <a:lnTo>
                    <a:pt x="411962" y="1160532"/>
                  </a:lnTo>
                  <a:lnTo>
                    <a:pt x="372352" y="1140757"/>
                  </a:lnTo>
                  <a:lnTo>
                    <a:pt x="334460" y="1120348"/>
                  </a:lnTo>
                  <a:lnTo>
                    <a:pt x="298334" y="1099326"/>
                  </a:lnTo>
                  <a:lnTo>
                    <a:pt x="264022" y="1077711"/>
                  </a:lnTo>
                  <a:lnTo>
                    <a:pt x="231574" y="1055523"/>
                  </a:lnTo>
                  <a:lnTo>
                    <a:pt x="172459" y="1009514"/>
                  </a:lnTo>
                  <a:lnTo>
                    <a:pt x="121376" y="961467"/>
                  </a:lnTo>
                  <a:lnTo>
                    <a:pt x="78713" y="911547"/>
                  </a:lnTo>
                  <a:lnTo>
                    <a:pt x="44857" y="859921"/>
                  </a:lnTo>
                  <a:lnTo>
                    <a:pt x="20194" y="806754"/>
                  </a:lnTo>
                  <a:lnTo>
                    <a:pt x="5113" y="752214"/>
                  </a:lnTo>
                  <a:lnTo>
                    <a:pt x="0" y="6964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72185" y="4227760"/>
            <a:ext cx="1969135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875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3. не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може</a:t>
            </a:r>
            <a:r>
              <a:rPr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бути</a:t>
            </a:r>
            <a:endParaRPr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членом</a:t>
            </a:r>
            <a:r>
              <a:rPr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будь-якої</a:t>
            </a:r>
            <a:endParaRPr dirty="0">
              <a:latin typeface="Carlito"/>
              <a:cs typeface="Carlito"/>
            </a:endParaRPr>
          </a:p>
          <a:p>
            <a:pPr marL="62865">
              <a:lnSpc>
                <a:spcPct val="100000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політичної</a:t>
            </a:r>
            <a:r>
              <a:rPr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партії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4755012"/>
            <a:ext cx="9107424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256" y="146685"/>
            <a:ext cx="871880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3335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ТЕКСТ </a:t>
            </a:r>
            <a:r>
              <a:rPr spc="-5" dirty="0"/>
              <a:t>ПРИСЯГИ </a:t>
            </a:r>
            <a:r>
              <a:rPr spc="-10" dirty="0"/>
              <a:t>УПОВНОВАЖЕНОГО </a:t>
            </a:r>
            <a:r>
              <a:rPr spc="-20" dirty="0"/>
              <a:t>ВЕРХОВНОЇ  </a:t>
            </a:r>
            <a:r>
              <a:rPr i="1" spc="-40" dirty="0"/>
              <a:t>РАДИ </a:t>
            </a:r>
            <a:r>
              <a:rPr i="1" spc="-25" dirty="0"/>
              <a:t>УКРАЇНИ </a:t>
            </a:r>
            <a:r>
              <a:rPr i="1" spc="-5" dirty="0"/>
              <a:t>З </a:t>
            </a:r>
            <a:r>
              <a:rPr i="1" spc="-40" dirty="0"/>
              <a:t>ПРАВ</a:t>
            </a:r>
            <a:r>
              <a:rPr i="1" spc="100" dirty="0"/>
              <a:t> </a:t>
            </a:r>
            <a:r>
              <a:rPr i="1" spc="-10" dirty="0"/>
              <a:t>ЛЮДИНИ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3255" y="1144524"/>
            <a:ext cx="8863585" cy="5386728"/>
            <a:chOff x="143255" y="1144524"/>
            <a:chExt cx="8863585" cy="5386728"/>
          </a:xfrm>
        </p:grpSpPr>
        <p:sp>
          <p:nvSpPr>
            <p:cNvPr id="6" name="object 6"/>
            <p:cNvSpPr/>
            <p:nvPr/>
          </p:nvSpPr>
          <p:spPr>
            <a:xfrm>
              <a:off x="143255" y="1196340"/>
              <a:ext cx="3852672" cy="4393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3464" y="1144524"/>
              <a:ext cx="4913376" cy="4672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94632" y="1342644"/>
              <a:ext cx="4567427" cy="4576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0708" y="1171955"/>
              <a:ext cx="4823460" cy="53592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0708" y="1171956"/>
              <a:ext cx="4823460" cy="5255158"/>
            </a:xfrm>
            <a:custGeom>
              <a:avLst/>
              <a:gdLst/>
              <a:ahLst/>
              <a:cxnLst/>
              <a:rect l="l" t="t" r="r" b="b"/>
              <a:pathLst>
                <a:path w="4823459" h="4582795">
                  <a:moveTo>
                    <a:pt x="0" y="763778"/>
                  </a:moveTo>
                  <a:lnTo>
                    <a:pt x="1502" y="715481"/>
                  </a:lnTo>
                  <a:lnTo>
                    <a:pt x="5951" y="667982"/>
                  </a:lnTo>
                  <a:lnTo>
                    <a:pt x="13257" y="621370"/>
                  </a:lnTo>
                  <a:lnTo>
                    <a:pt x="23329" y="575734"/>
                  </a:lnTo>
                  <a:lnTo>
                    <a:pt x="36079" y="531164"/>
                  </a:lnTo>
                  <a:lnTo>
                    <a:pt x="51417" y="487750"/>
                  </a:lnTo>
                  <a:lnTo>
                    <a:pt x="69254" y="445581"/>
                  </a:lnTo>
                  <a:lnTo>
                    <a:pt x="89499" y="404746"/>
                  </a:lnTo>
                  <a:lnTo>
                    <a:pt x="112064" y="365336"/>
                  </a:lnTo>
                  <a:lnTo>
                    <a:pt x="136858" y="327439"/>
                  </a:lnTo>
                  <a:lnTo>
                    <a:pt x="163793" y="291146"/>
                  </a:lnTo>
                  <a:lnTo>
                    <a:pt x="192779" y="256545"/>
                  </a:lnTo>
                  <a:lnTo>
                    <a:pt x="223726" y="223726"/>
                  </a:lnTo>
                  <a:lnTo>
                    <a:pt x="256545" y="192779"/>
                  </a:lnTo>
                  <a:lnTo>
                    <a:pt x="291146" y="163793"/>
                  </a:lnTo>
                  <a:lnTo>
                    <a:pt x="327439" y="136858"/>
                  </a:lnTo>
                  <a:lnTo>
                    <a:pt x="365336" y="112064"/>
                  </a:lnTo>
                  <a:lnTo>
                    <a:pt x="404746" y="89499"/>
                  </a:lnTo>
                  <a:lnTo>
                    <a:pt x="445581" y="69254"/>
                  </a:lnTo>
                  <a:lnTo>
                    <a:pt x="487750" y="51417"/>
                  </a:lnTo>
                  <a:lnTo>
                    <a:pt x="531164" y="36079"/>
                  </a:lnTo>
                  <a:lnTo>
                    <a:pt x="575734" y="23329"/>
                  </a:lnTo>
                  <a:lnTo>
                    <a:pt x="621370" y="13257"/>
                  </a:lnTo>
                  <a:lnTo>
                    <a:pt x="667982" y="5951"/>
                  </a:lnTo>
                  <a:lnTo>
                    <a:pt x="715481" y="1502"/>
                  </a:lnTo>
                  <a:lnTo>
                    <a:pt x="763777" y="0"/>
                  </a:lnTo>
                  <a:lnTo>
                    <a:pt x="4059682" y="0"/>
                  </a:lnTo>
                  <a:lnTo>
                    <a:pt x="4107978" y="1502"/>
                  </a:lnTo>
                  <a:lnTo>
                    <a:pt x="4155477" y="5951"/>
                  </a:lnTo>
                  <a:lnTo>
                    <a:pt x="4202089" y="13257"/>
                  </a:lnTo>
                  <a:lnTo>
                    <a:pt x="4247725" y="23329"/>
                  </a:lnTo>
                  <a:lnTo>
                    <a:pt x="4292295" y="36079"/>
                  </a:lnTo>
                  <a:lnTo>
                    <a:pt x="4335709" y="51417"/>
                  </a:lnTo>
                  <a:lnTo>
                    <a:pt x="4377878" y="69254"/>
                  </a:lnTo>
                  <a:lnTo>
                    <a:pt x="4418713" y="89499"/>
                  </a:lnTo>
                  <a:lnTo>
                    <a:pt x="4458123" y="112064"/>
                  </a:lnTo>
                  <a:lnTo>
                    <a:pt x="4496020" y="136858"/>
                  </a:lnTo>
                  <a:lnTo>
                    <a:pt x="4532313" y="163793"/>
                  </a:lnTo>
                  <a:lnTo>
                    <a:pt x="4566914" y="192779"/>
                  </a:lnTo>
                  <a:lnTo>
                    <a:pt x="4599733" y="223726"/>
                  </a:lnTo>
                  <a:lnTo>
                    <a:pt x="4630680" y="256545"/>
                  </a:lnTo>
                  <a:lnTo>
                    <a:pt x="4659666" y="291146"/>
                  </a:lnTo>
                  <a:lnTo>
                    <a:pt x="4686601" y="327439"/>
                  </a:lnTo>
                  <a:lnTo>
                    <a:pt x="4711395" y="365336"/>
                  </a:lnTo>
                  <a:lnTo>
                    <a:pt x="4733960" y="404746"/>
                  </a:lnTo>
                  <a:lnTo>
                    <a:pt x="4754205" y="445581"/>
                  </a:lnTo>
                  <a:lnTo>
                    <a:pt x="4772042" y="487750"/>
                  </a:lnTo>
                  <a:lnTo>
                    <a:pt x="4787380" y="531164"/>
                  </a:lnTo>
                  <a:lnTo>
                    <a:pt x="4800130" y="575734"/>
                  </a:lnTo>
                  <a:lnTo>
                    <a:pt x="4810202" y="621370"/>
                  </a:lnTo>
                  <a:lnTo>
                    <a:pt x="4817508" y="667982"/>
                  </a:lnTo>
                  <a:lnTo>
                    <a:pt x="4821957" y="715481"/>
                  </a:lnTo>
                  <a:lnTo>
                    <a:pt x="4823460" y="763778"/>
                  </a:lnTo>
                  <a:lnTo>
                    <a:pt x="4823460" y="3818890"/>
                  </a:lnTo>
                  <a:lnTo>
                    <a:pt x="4821957" y="3867186"/>
                  </a:lnTo>
                  <a:lnTo>
                    <a:pt x="4817508" y="3914685"/>
                  </a:lnTo>
                  <a:lnTo>
                    <a:pt x="4810202" y="3961297"/>
                  </a:lnTo>
                  <a:lnTo>
                    <a:pt x="4800130" y="4006933"/>
                  </a:lnTo>
                  <a:lnTo>
                    <a:pt x="4787380" y="4051503"/>
                  </a:lnTo>
                  <a:lnTo>
                    <a:pt x="4772042" y="4094917"/>
                  </a:lnTo>
                  <a:lnTo>
                    <a:pt x="4754205" y="4137086"/>
                  </a:lnTo>
                  <a:lnTo>
                    <a:pt x="4733960" y="4177921"/>
                  </a:lnTo>
                  <a:lnTo>
                    <a:pt x="4711395" y="4217331"/>
                  </a:lnTo>
                  <a:lnTo>
                    <a:pt x="4686601" y="4255228"/>
                  </a:lnTo>
                  <a:lnTo>
                    <a:pt x="4659666" y="4291521"/>
                  </a:lnTo>
                  <a:lnTo>
                    <a:pt x="4630680" y="4326122"/>
                  </a:lnTo>
                  <a:lnTo>
                    <a:pt x="4599733" y="4358941"/>
                  </a:lnTo>
                  <a:lnTo>
                    <a:pt x="4566914" y="4389888"/>
                  </a:lnTo>
                  <a:lnTo>
                    <a:pt x="4532313" y="4418874"/>
                  </a:lnTo>
                  <a:lnTo>
                    <a:pt x="4496020" y="4445809"/>
                  </a:lnTo>
                  <a:lnTo>
                    <a:pt x="4458123" y="4470603"/>
                  </a:lnTo>
                  <a:lnTo>
                    <a:pt x="4418713" y="4493168"/>
                  </a:lnTo>
                  <a:lnTo>
                    <a:pt x="4377878" y="4513413"/>
                  </a:lnTo>
                  <a:lnTo>
                    <a:pt x="4335709" y="4531250"/>
                  </a:lnTo>
                  <a:lnTo>
                    <a:pt x="4292295" y="4546588"/>
                  </a:lnTo>
                  <a:lnTo>
                    <a:pt x="4247725" y="4559338"/>
                  </a:lnTo>
                  <a:lnTo>
                    <a:pt x="4202089" y="4569410"/>
                  </a:lnTo>
                  <a:lnTo>
                    <a:pt x="4155477" y="4576716"/>
                  </a:lnTo>
                  <a:lnTo>
                    <a:pt x="4107978" y="4581165"/>
                  </a:lnTo>
                  <a:lnTo>
                    <a:pt x="4059682" y="4582668"/>
                  </a:lnTo>
                  <a:lnTo>
                    <a:pt x="763777" y="4582668"/>
                  </a:lnTo>
                  <a:lnTo>
                    <a:pt x="715481" y="4581165"/>
                  </a:lnTo>
                  <a:lnTo>
                    <a:pt x="667982" y="4576716"/>
                  </a:lnTo>
                  <a:lnTo>
                    <a:pt x="621370" y="4569410"/>
                  </a:lnTo>
                  <a:lnTo>
                    <a:pt x="575734" y="4559338"/>
                  </a:lnTo>
                  <a:lnTo>
                    <a:pt x="531164" y="4546588"/>
                  </a:lnTo>
                  <a:lnTo>
                    <a:pt x="487750" y="4531250"/>
                  </a:lnTo>
                  <a:lnTo>
                    <a:pt x="445581" y="4513413"/>
                  </a:lnTo>
                  <a:lnTo>
                    <a:pt x="404746" y="4493168"/>
                  </a:lnTo>
                  <a:lnTo>
                    <a:pt x="365336" y="4470603"/>
                  </a:lnTo>
                  <a:lnTo>
                    <a:pt x="327439" y="4445809"/>
                  </a:lnTo>
                  <a:lnTo>
                    <a:pt x="291146" y="4418874"/>
                  </a:lnTo>
                  <a:lnTo>
                    <a:pt x="256545" y="4389888"/>
                  </a:lnTo>
                  <a:lnTo>
                    <a:pt x="223726" y="4358941"/>
                  </a:lnTo>
                  <a:lnTo>
                    <a:pt x="192779" y="4326122"/>
                  </a:lnTo>
                  <a:lnTo>
                    <a:pt x="163793" y="4291521"/>
                  </a:lnTo>
                  <a:lnTo>
                    <a:pt x="136858" y="4255228"/>
                  </a:lnTo>
                  <a:lnTo>
                    <a:pt x="112064" y="4217331"/>
                  </a:lnTo>
                  <a:lnTo>
                    <a:pt x="89499" y="4177921"/>
                  </a:lnTo>
                  <a:lnTo>
                    <a:pt x="69254" y="4137086"/>
                  </a:lnTo>
                  <a:lnTo>
                    <a:pt x="51417" y="4094917"/>
                  </a:lnTo>
                  <a:lnTo>
                    <a:pt x="36079" y="4051503"/>
                  </a:lnTo>
                  <a:lnTo>
                    <a:pt x="23329" y="4006933"/>
                  </a:lnTo>
                  <a:lnTo>
                    <a:pt x="13257" y="3961297"/>
                  </a:lnTo>
                  <a:lnTo>
                    <a:pt x="5951" y="3914685"/>
                  </a:lnTo>
                  <a:lnTo>
                    <a:pt x="1502" y="3867186"/>
                  </a:lnTo>
                  <a:lnTo>
                    <a:pt x="0" y="3818890"/>
                  </a:lnTo>
                  <a:lnTo>
                    <a:pt x="0" y="76377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77639" y="1411986"/>
            <a:ext cx="4151629" cy="49994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 marR="86360" algn="ctr">
              <a:lnSpc>
                <a:spcPct val="100000"/>
              </a:lnSpc>
              <a:spcBef>
                <a:spcPts val="105"/>
              </a:spcBef>
            </a:pPr>
            <a:r>
              <a:rPr b="1" i="1" spc="-5" dirty="0">
                <a:latin typeface="Carlito"/>
                <a:cs typeface="Carlito"/>
              </a:rPr>
              <a:t>"Я, </a:t>
            </a:r>
            <a:r>
              <a:rPr b="1" i="1" dirty="0">
                <a:latin typeface="Carlito"/>
                <a:cs typeface="Carlito"/>
              </a:rPr>
              <a:t>(ім'я та </a:t>
            </a:r>
            <a:r>
              <a:rPr b="1" i="1" spc="-5" dirty="0">
                <a:latin typeface="Carlito"/>
                <a:cs typeface="Carlito"/>
              </a:rPr>
              <a:t>прізвище),</a:t>
            </a:r>
            <a:r>
              <a:rPr b="1" i="1" spc="-95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заступаючи  </a:t>
            </a:r>
            <a:r>
              <a:rPr b="1" i="1" dirty="0">
                <a:latin typeface="Carlito"/>
                <a:cs typeface="Carlito"/>
              </a:rPr>
              <a:t>на посаду</a:t>
            </a:r>
            <a:r>
              <a:rPr b="1" i="1" spc="-65" dirty="0">
                <a:latin typeface="Carlito"/>
                <a:cs typeface="Carlito"/>
              </a:rPr>
              <a:t> </a:t>
            </a:r>
            <a:r>
              <a:rPr b="1" i="1" spc="-15" dirty="0">
                <a:latin typeface="Carlito"/>
                <a:cs typeface="Carlito"/>
              </a:rPr>
              <a:t>Уповноваженого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b="1" i="1" spc="-10" dirty="0">
                <a:latin typeface="Carlito"/>
                <a:cs typeface="Carlito"/>
              </a:rPr>
              <a:t>Верховної </a:t>
            </a:r>
            <a:r>
              <a:rPr b="1" i="1" spc="-5" dirty="0">
                <a:latin typeface="Carlito"/>
                <a:cs typeface="Carlito"/>
              </a:rPr>
              <a:t>Ради </a:t>
            </a:r>
            <a:r>
              <a:rPr b="1" i="1" spc="-10" dirty="0">
                <a:latin typeface="Carlito"/>
                <a:cs typeface="Carlito"/>
              </a:rPr>
              <a:t>України </a:t>
            </a:r>
            <a:r>
              <a:rPr b="1" i="1" dirty="0">
                <a:latin typeface="Carlito"/>
                <a:cs typeface="Carlito"/>
              </a:rPr>
              <a:t>з</a:t>
            </a:r>
            <a:r>
              <a:rPr b="1" i="1" spc="-8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прав</a:t>
            </a:r>
            <a:endParaRPr dirty="0">
              <a:latin typeface="Carlito"/>
              <a:cs typeface="Carlito"/>
            </a:endParaRPr>
          </a:p>
          <a:p>
            <a:pPr marL="137160" marR="130175" algn="ctr">
              <a:lnSpc>
                <a:spcPct val="100000"/>
              </a:lnSpc>
            </a:pPr>
            <a:r>
              <a:rPr b="1" i="1" spc="-5" dirty="0">
                <a:latin typeface="Carlito"/>
                <a:cs typeface="Carlito"/>
              </a:rPr>
              <a:t>людини, </a:t>
            </a:r>
            <a:r>
              <a:rPr b="1" i="1" dirty="0">
                <a:latin typeface="Carlito"/>
                <a:cs typeface="Carlito"/>
              </a:rPr>
              <a:t>урочисто </a:t>
            </a:r>
            <a:r>
              <a:rPr b="1" i="1" spc="-5" dirty="0">
                <a:latin typeface="Carlito"/>
                <a:cs typeface="Carlito"/>
              </a:rPr>
              <a:t>присягаю</a:t>
            </a:r>
            <a:r>
              <a:rPr b="1" i="1" spc="-14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чесно  </a:t>
            </a:r>
            <a:r>
              <a:rPr b="1" i="1" dirty="0">
                <a:latin typeface="Carlito"/>
                <a:cs typeface="Carlito"/>
              </a:rPr>
              <a:t>та </a:t>
            </a:r>
            <a:r>
              <a:rPr b="1" i="1" spc="-5" dirty="0">
                <a:latin typeface="Carlito"/>
                <a:cs typeface="Carlito"/>
              </a:rPr>
              <a:t>сумлінно захищати права</a:t>
            </a:r>
            <a:r>
              <a:rPr b="1" i="1" spc="-105" dirty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і</a:t>
            </a:r>
            <a:endParaRPr dirty="0">
              <a:latin typeface="Carlito"/>
              <a:cs typeface="Carlito"/>
            </a:endParaRPr>
          </a:p>
          <a:p>
            <a:pPr marL="295910" marR="288290" algn="ctr">
              <a:lnSpc>
                <a:spcPct val="100000"/>
              </a:lnSpc>
            </a:pPr>
            <a:r>
              <a:rPr b="1" i="1" spc="-5" dirty="0">
                <a:latin typeface="Carlito"/>
                <a:cs typeface="Carlito"/>
              </a:rPr>
              <a:t>свободи людини </a:t>
            </a:r>
            <a:r>
              <a:rPr b="1" i="1" dirty="0">
                <a:latin typeface="Carlito"/>
                <a:cs typeface="Carlito"/>
              </a:rPr>
              <a:t>і</a:t>
            </a:r>
            <a:r>
              <a:rPr b="1" i="1" spc="-9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громадянина,  добросовісно виконувати </a:t>
            </a:r>
            <a:r>
              <a:rPr b="1" i="1" dirty="0">
                <a:latin typeface="Carlito"/>
                <a:cs typeface="Carlito"/>
              </a:rPr>
              <a:t>свої  </a:t>
            </a:r>
            <a:r>
              <a:rPr b="1" i="1" spc="-5" dirty="0">
                <a:latin typeface="Carlito"/>
                <a:cs typeface="Carlito"/>
              </a:rPr>
              <a:t>обов'язки, додержуватися  Конституції </a:t>
            </a:r>
            <a:r>
              <a:rPr b="1" i="1" spc="-10" dirty="0">
                <a:latin typeface="Carlito"/>
                <a:cs typeface="Carlito"/>
              </a:rPr>
              <a:t>України </a:t>
            </a:r>
            <a:r>
              <a:rPr b="1" i="1" dirty="0">
                <a:latin typeface="Carlito"/>
                <a:cs typeface="Carlito"/>
              </a:rPr>
              <a:t>і </a:t>
            </a:r>
            <a:r>
              <a:rPr b="1" i="1" spc="-10" dirty="0">
                <a:latin typeface="Carlito"/>
                <a:cs typeface="Carlito"/>
              </a:rPr>
              <a:t>законів  України </a:t>
            </a:r>
            <a:r>
              <a:rPr b="1" i="1" dirty="0">
                <a:latin typeface="Carlito"/>
                <a:cs typeface="Carlito"/>
              </a:rPr>
              <a:t>та</a:t>
            </a:r>
            <a:r>
              <a:rPr b="1" i="1" spc="-5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керуватися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b="1" i="1" dirty="0">
                <a:latin typeface="Carlito"/>
                <a:cs typeface="Carlito"/>
              </a:rPr>
              <a:t>справедливістю і </a:t>
            </a:r>
            <a:r>
              <a:rPr b="1" i="1" spc="-5" dirty="0">
                <a:latin typeface="Carlito"/>
                <a:cs typeface="Carlito"/>
              </a:rPr>
              <a:t>власною</a:t>
            </a:r>
            <a:r>
              <a:rPr b="1" i="1" spc="-135" dirty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совістю.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1" i="1" spc="-5" dirty="0">
                <a:latin typeface="Carlito"/>
                <a:cs typeface="Carlito"/>
              </a:rPr>
              <a:t>Зобов'язуюся діяти</a:t>
            </a:r>
            <a:r>
              <a:rPr b="1" i="1" spc="-35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незалежно,</a:t>
            </a:r>
            <a:endParaRPr dirty="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</a:pPr>
            <a:r>
              <a:rPr b="1" i="1" spc="-5" dirty="0">
                <a:latin typeface="Carlito"/>
                <a:cs typeface="Carlito"/>
              </a:rPr>
              <a:t>неупереджено, </a:t>
            </a:r>
            <a:r>
              <a:rPr b="1" i="1" dirty="0">
                <a:latin typeface="Carlito"/>
                <a:cs typeface="Carlito"/>
              </a:rPr>
              <a:t>в </a:t>
            </a:r>
            <a:r>
              <a:rPr b="1" i="1" spc="-5" dirty="0">
                <a:latin typeface="Carlito"/>
                <a:cs typeface="Carlito"/>
              </a:rPr>
              <a:t>інтересах людини</a:t>
            </a:r>
            <a:r>
              <a:rPr b="1" i="1" spc="-110" dirty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і  </a:t>
            </a:r>
            <a:r>
              <a:rPr b="1" i="1" spc="-5" dirty="0">
                <a:latin typeface="Carlito"/>
                <a:cs typeface="Carlito"/>
              </a:rPr>
              <a:t>громадянина</a:t>
            </a:r>
            <a:r>
              <a:rPr spc="-5" dirty="0">
                <a:latin typeface="Carlito"/>
                <a:cs typeface="Carlito"/>
              </a:rPr>
              <a:t>"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76" y="4755012"/>
            <a:ext cx="9107424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338" y="761"/>
            <a:ext cx="8928100" cy="548640"/>
          </a:xfrm>
          <a:prstGeom prst="rect">
            <a:avLst/>
          </a:prstGeom>
          <a:solidFill>
            <a:srgbClr val="000099"/>
          </a:solidFill>
          <a:ln w="25907">
            <a:solidFill>
              <a:srgbClr val="385D89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620"/>
              </a:spcBef>
              <a:tabLst>
                <a:tab pos="2141855" algn="l"/>
              </a:tabLst>
            </a:pPr>
            <a:r>
              <a:rPr sz="2300" b="1" i="1" spc="120" dirty="0">
                <a:solidFill>
                  <a:srgbClr val="C00000"/>
                </a:solidFill>
                <a:latin typeface="Times New Roman"/>
                <a:cs typeface="Times New Roman"/>
              </a:rPr>
              <a:t>СТРУКТУРА	</a:t>
            </a:r>
            <a:r>
              <a:rPr sz="2300" b="1" i="1" spc="135" dirty="0">
                <a:solidFill>
                  <a:srgbClr val="C00000"/>
                </a:solidFill>
                <a:latin typeface="Times New Roman"/>
                <a:cs typeface="Times New Roman"/>
              </a:rPr>
              <a:t>УПОВНОВАЖЕНОГО </a:t>
            </a:r>
            <a:r>
              <a:rPr sz="2300" b="1" i="1" spc="40" dirty="0">
                <a:solidFill>
                  <a:srgbClr val="C00000"/>
                </a:solidFill>
                <a:latin typeface="Times New Roman"/>
                <a:cs typeface="Times New Roman"/>
              </a:rPr>
              <a:t>ВРУ </a:t>
            </a:r>
            <a:r>
              <a:rPr sz="2300" b="1" i="1" spc="235" dirty="0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sz="2300" b="1" i="1" spc="-3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ПРАВ </a:t>
            </a:r>
            <a:r>
              <a:rPr sz="2300" b="1" i="1" spc="185" dirty="0">
                <a:solidFill>
                  <a:srgbClr val="C00000"/>
                </a:solidFill>
                <a:latin typeface="Times New Roman"/>
                <a:cs typeface="Times New Roman"/>
              </a:rPr>
              <a:t>ЛЮДИНИ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811" y="4238244"/>
            <a:ext cx="4415790" cy="2264410"/>
            <a:chOff x="19811" y="4238244"/>
            <a:chExt cx="4415790" cy="2264410"/>
          </a:xfrm>
        </p:grpSpPr>
        <p:sp>
          <p:nvSpPr>
            <p:cNvPr id="7" name="object 7"/>
            <p:cNvSpPr/>
            <p:nvPr/>
          </p:nvSpPr>
          <p:spPr>
            <a:xfrm>
              <a:off x="19811" y="4238244"/>
              <a:ext cx="4415790" cy="22639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6260" y="4276344"/>
              <a:ext cx="3342894" cy="7505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039" y="4352925"/>
            <a:ext cx="4071620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Денісова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Людмила </a:t>
            </a:r>
            <a:r>
              <a:rPr lang="ru-RU" sz="2400" b="1" dirty="0" err="1">
                <a:solidFill>
                  <a:srgbClr val="C00000"/>
                </a:solidFill>
              </a:rPr>
              <a:t>Леонтіївна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sz="2000" b="1" i="1" spc="130" dirty="0" err="1" smtClean="0">
                <a:latin typeface="Times New Roman"/>
                <a:cs typeface="Times New Roman"/>
              </a:rPr>
              <a:t>Уповноважений</a:t>
            </a:r>
            <a:r>
              <a:rPr sz="2000" b="1" i="1" spc="130" dirty="0" smtClean="0">
                <a:latin typeface="Times New Roman"/>
                <a:cs typeface="Times New Roman"/>
              </a:rPr>
              <a:t> </a:t>
            </a:r>
            <a:r>
              <a:rPr sz="2000" b="1" i="1" spc="120" dirty="0">
                <a:latin typeface="Times New Roman"/>
                <a:cs typeface="Times New Roman"/>
              </a:rPr>
              <a:t>Верховної</a:t>
            </a:r>
            <a:r>
              <a:rPr sz="2000" b="1" i="1" spc="-240" dirty="0">
                <a:latin typeface="Times New Roman"/>
                <a:cs typeface="Times New Roman"/>
              </a:rPr>
              <a:t> </a:t>
            </a:r>
            <a:r>
              <a:rPr sz="2000" b="1" i="1" spc="100" dirty="0">
                <a:latin typeface="Times New Roman"/>
                <a:cs typeface="Times New Roman"/>
              </a:rPr>
              <a:t>Ради  </a:t>
            </a:r>
            <a:r>
              <a:rPr sz="2000" b="1" i="1" spc="150" dirty="0">
                <a:latin typeface="Times New Roman"/>
                <a:cs typeface="Times New Roman"/>
              </a:rPr>
              <a:t>України </a:t>
            </a:r>
            <a:r>
              <a:rPr sz="2000" b="1" i="1" spc="135" dirty="0">
                <a:latin typeface="Times New Roman"/>
                <a:cs typeface="Times New Roman"/>
              </a:rPr>
              <a:t>з </a:t>
            </a:r>
            <a:r>
              <a:rPr sz="2000" b="1" i="1" spc="165" dirty="0">
                <a:latin typeface="Times New Roman"/>
                <a:cs typeface="Times New Roman"/>
              </a:rPr>
              <a:t>прав</a:t>
            </a:r>
            <a:r>
              <a:rPr sz="2000" b="1" i="1" spc="-345" dirty="0">
                <a:latin typeface="Times New Roman"/>
                <a:cs typeface="Times New Roman"/>
              </a:rPr>
              <a:t> </a:t>
            </a:r>
            <a:r>
              <a:rPr sz="2000" b="1" i="1" spc="210" dirty="0">
                <a:latin typeface="Times New Roman"/>
                <a:cs typeface="Times New Roman"/>
              </a:rPr>
              <a:t>людини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130" dirty="0">
                <a:latin typeface="Times New Roman"/>
                <a:cs typeface="Times New Roman"/>
              </a:rPr>
              <a:t>(</a:t>
            </a:r>
            <a:r>
              <a:rPr sz="2000" b="1" i="1" spc="130" dirty="0">
                <a:latin typeface="Times New Roman"/>
                <a:cs typeface="Times New Roman"/>
              </a:rPr>
              <a:t>Головний </a:t>
            </a:r>
            <a:r>
              <a:rPr sz="2000" b="1" i="1" spc="190" dirty="0">
                <a:latin typeface="Times New Roman"/>
                <a:cs typeface="Times New Roman"/>
              </a:rPr>
              <a:t>діючий</a:t>
            </a:r>
            <a:r>
              <a:rPr sz="2000" b="1" i="1" spc="-190" dirty="0">
                <a:latin typeface="Times New Roman"/>
                <a:cs typeface="Times New Roman"/>
              </a:rPr>
              <a:t> </a:t>
            </a:r>
            <a:r>
              <a:rPr sz="2000" b="1" i="1" spc="130" dirty="0">
                <a:latin typeface="Times New Roman"/>
                <a:cs typeface="Times New Roman"/>
              </a:rPr>
              <a:t>омбудсмен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130" dirty="0">
                <a:latin typeface="Times New Roman"/>
                <a:cs typeface="Times New Roman"/>
              </a:rPr>
              <a:t>України</a:t>
            </a:r>
            <a:r>
              <a:rPr sz="1800" b="1" spc="130" dirty="0"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871720" y="1637157"/>
            <a:ext cx="38830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FreeSerif"/>
                <a:cs typeface="FreeSerif"/>
              </a:rPr>
              <a:t>«Наше </a:t>
            </a:r>
            <a:r>
              <a:rPr sz="2400" spc="70" dirty="0">
                <a:latin typeface="FreeSerif"/>
                <a:cs typeface="FreeSerif"/>
              </a:rPr>
              <a:t>завдання </a:t>
            </a:r>
            <a:r>
              <a:rPr sz="2400" dirty="0">
                <a:latin typeface="FreeSerif"/>
                <a:cs typeface="FreeSerif"/>
              </a:rPr>
              <a:t>–</a:t>
            </a:r>
            <a:r>
              <a:rPr sz="2400" spc="-135" dirty="0">
                <a:latin typeface="FreeSerif"/>
                <a:cs typeface="FreeSerif"/>
              </a:rPr>
              <a:t> </a:t>
            </a:r>
            <a:r>
              <a:rPr sz="2400" spc="100" dirty="0">
                <a:latin typeface="FreeSerif"/>
                <a:cs typeface="FreeSerif"/>
              </a:rPr>
              <a:t>зробити  </a:t>
            </a:r>
            <a:r>
              <a:rPr sz="2400" i="1" spc="70" dirty="0">
                <a:latin typeface="FreeSerif"/>
                <a:cs typeface="FreeSerif"/>
              </a:rPr>
              <a:t>Україну </a:t>
            </a:r>
            <a:r>
              <a:rPr sz="2400" i="1" spc="140" dirty="0">
                <a:latin typeface="FreeSerif"/>
                <a:cs typeface="FreeSerif"/>
              </a:rPr>
              <a:t>правовою  </a:t>
            </a:r>
            <a:r>
              <a:rPr sz="2400" i="1" spc="75" dirty="0">
                <a:latin typeface="FreeSerif"/>
                <a:cs typeface="FreeSerif"/>
              </a:rPr>
              <a:t>державою,</a:t>
            </a:r>
            <a:endParaRPr sz="2400">
              <a:latin typeface="FreeSerif"/>
              <a:cs typeface="FreeSerif"/>
            </a:endParaRPr>
          </a:p>
          <a:p>
            <a:pPr marL="231775" marR="228600" indent="2540" algn="ctr">
              <a:lnSpc>
                <a:spcPct val="100000"/>
              </a:lnSpc>
            </a:pPr>
            <a:r>
              <a:rPr sz="2400" spc="155" dirty="0">
                <a:latin typeface="FreeSerif"/>
                <a:cs typeface="FreeSerif"/>
              </a:rPr>
              <a:t>в </a:t>
            </a:r>
            <a:r>
              <a:rPr sz="2400" spc="40" dirty="0">
                <a:latin typeface="FreeSerif"/>
                <a:cs typeface="FreeSerif"/>
              </a:rPr>
              <a:t>якій </a:t>
            </a:r>
            <a:r>
              <a:rPr sz="2400" spc="120" dirty="0">
                <a:latin typeface="FreeSerif"/>
                <a:cs typeface="FreeSerif"/>
              </a:rPr>
              <a:t>права </a:t>
            </a:r>
            <a:r>
              <a:rPr sz="2400" spc="95" dirty="0">
                <a:latin typeface="FreeSerif"/>
                <a:cs typeface="FreeSerif"/>
              </a:rPr>
              <a:t>і </a:t>
            </a:r>
            <a:r>
              <a:rPr sz="2400" spc="150" dirty="0">
                <a:latin typeface="FreeSerif"/>
                <a:cs typeface="FreeSerif"/>
              </a:rPr>
              <a:t>свободи  </a:t>
            </a:r>
            <a:r>
              <a:rPr sz="2400" i="1" spc="65" dirty="0">
                <a:latin typeface="FreeSerif"/>
                <a:cs typeface="FreeSerif"/>
              </a:rPr>
              <a:t>людини</a:t>
            </a:r>
            <a:r>
              <a:rPr sz="2400" i="1" spc="-50" dirty="0">
                <a:latin typeface="FreeSerif"/>
                <a:cs typeface="FreeSerif"/>
              </a:rPr>
              <a:t> </a:t>
            </a:r>
            <a:r>
              <a:rPr sz="2400" i="1" spc="85" dirty="0">
                <a:latin typeface="FreeSerif"/>
                <a:cs typeface="FreeSerif"/>
              </a:rPr>
              <a:t>дотримуються  </a:t>
            </a:r>
            <a:r>
              <a:rPr sz="2400" i="1" spc="75" dirty="0">
                <a:latin typeface="FreeSerif"/>
                <a:cs typeface="FreeSerif"/>
              </a:rPr>
              <a:t>безумовно</a:t>
            </a:r>
            <a:r>
              <a:rPr sz="1800" spc="75" dirty="0"/>
              <a:t>»</a:t>
            </a:r>
            <a:endParaRPr sz="1800">
              <a:latin typeface="FreeSerif"/>
              <a:cs typeface="FreeSerif"/>
            </a:endParaRPr>
          </a:p>
        </p:txBody>
      </p:sp>
      <p:pic>
        <p:nvPicPr>
          <p:cNvPr id="7170" name="Picture 2" descr="Людмила Денисова: досье, обещания, рейтинг » Слово и Дел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352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9925"/>
            <a:ext cx="8264651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000" spc="-5" dirty="0"/>
              <a:t>Для забезпечення діяльності </a:t>
            </a:r>
            <a:r>
              <a:rPr sz="2000" spc="-10" dirty="0" err="1"/>
              <a:t>Уповноваженого</a:t>
            </a:r>
            <a:r>
              <a:rPr sz="2000" spc="10" dirty="0"/>
              <a:t> </a:t>
            </a:r>
            <a:r>
              <a:rPr sz="2000" spc="-5" dirty="0" err="1" smtClean="0"/>
              <a:t>утворюється</a:t>
            </a:r>
            <a:r>
              <a:rPr lang="uk-UA" sz="2000" spc="-5" dirty="0" smtClean="0"/>
              <a:t> </a:t>
            </a:r>
            <a:r>
              <a:rPr lang="ru-RU" sz="2000" spc="-5" dirty="0" err="1"/>
              <a:t>секретаріат</a:t>
            </a: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43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87157" y="752855"/>
            <a:ext cx="3818254" cy="828040"/>
            <a:chOff x="2487157" y="752855"/>
            <a:chExt cx="3818254" cy="828040"/>
          </a:xfrm>
        </p:grpSpPr>
        <p:sp>
          <p:nvSpPr>
            <p:cNvPr id="5" name="object 5"/>
            <p:cNvSpPr/>
            <p:nvPr/>
          </p:nvSpPr>
          <p:spPr>
            <a:xfrm>
              <a:off x="2487157" y="818362"/>
              <a:ext cx="3817641" cy="7102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96995" y="752855"/>
              <a:ext cx="1997964" cy="827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5267" y="836675"/>
              <a:ext cx="3745992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5267" y="836675"/>
              <a:ext cx="3746500" cy="647700"/>
            </a:xfrm>
            <a:custGeom>
              <a:avLst/>
              <a:gdLst/>
              <a:ahLst/>
              <a:cxnLst/>
              <a:rect l="l" t="t" r="r" b="b"/>
              <a:pathLst>
                <a:path w="3746500" h="647700">
                  <a:moveTo>
                    <a:pt x="0" y="0"/>
                  </a:moveTo>
                  <a:lnTo>
                    <a:pt x="3745992" y="0"/>
                  </a:lnTo>
                  <a:lnTo>
                    <a:pt x="3745992" y="420877"/>
                  </a:lnTo>
                  <a:lnTo>
                    <a:pt x="1953895" y="420877"/>
                  </a:lnTo>
                  <a:lnTo>
                    <a:pt x="1953895" y="485775"/>
                  </a:lnTo>
                  <a:lnTo>
                    <a:pt x="2034920" y="485775"/>
                  </a:lnTo>
                  <a:lnTo>
                    <a:pt x="1872995" y="647700"/>
                  </a:lnTo>
                  <a:lnTo>
                    <a:pt x="1711070" y="485775"/>
                  </a:lnTo>
                  <a:lnTo>
                    <a:pt x="1791970" y="485775"/>
                  </a:lnTo>
                  <a:lnTo>
                    <a:pt x="1791970" y="420877"/>
                  </a:lnTo>
                  <a:lnTo>
                    <a:pt x="0" y="42087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65044" y="799684"/>
            <a:ext cx="3837686" cy="3738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35"/>
              </a:spcBef>
            </a:pPr>
            <a:r>
              <a:rPr b="1" spc="-10" dirty="0" err="1" smtClean="0">
                <a:latin typeface="Carlito"/>
                <a:cs typeface="Carlito"/>
              </a:rPr>
              <a:t>структура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576" y="1374660"/>
            <a:ext cx="9107805" cy="5483860"/>
            <a:chOff x="36576" y="1374660"/>
            <a:chExt cx="9107805" cy="5483860"/>
          </a:xfrm>
        </p:grpSpPr>
        <p:sp>
          <p:nvSpPr>
            <p:cNvPr id="11" name="object 11"/>
            <p:cNvSpPr/>
            <p:nvPr/>
          </p:nvSpPr>
          <p:spPr>
            <a:xfrm>
              <a:off x="39624" y="1399031"/>
              <a:ext cx="4123944" cy="11948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868" y="1374660"/>
              <a:ext cx="4085844" cy="12237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868" y="1426463"/>
              <a:ext cx="4034028" cy="1104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76" y="4755012"/>
              <a:ext cx="9107424" cy="21029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6868" y="1426463"/>
            <a:ext cx="4034154" cy="861774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94310" marR="186690" indent="-1270" algn="ctr">
              <a:lnSpc>
                <a:spcPct val="100000"/>
              </a:lnSpc>
              <a:spcBef>
                <a:spcPts val="240"/>
              </a:spcBef>
            </a:pPr>
            <a:r>
              <a:rPr b="1" spc="-5" dirty="0">
                <a:latin typeface="Carlito"/>
                <a:cs typeface="Carlito"/>
              </a:rPr>
              <a:t>Керівник Секретаріату  </a:t>
            </a:r>
            <a:r>
              <a:rPr b="1" spc="-15" dirty="0">
                <a:latin typeface="Carlito"/>
                <a:cs typeface="Carlito"/>
              </a:rPr>
              <a:t>Уповноваженого </a:t>
            </a:r>
            <a:r>
              <a:rPr b="1" spc="-5" dirty="0">
                <a:latin typeface="Carlito"/>
                <a:cs typeface="Carlito"/>
              </a:rPr>
              <a:t>Верховної</a:t>
            </a:r>
            <a:r>
              <a:rPr b="1" spc="-7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Ради  </a:t>
            </a:r>
            <a:r>
              <a:rPr b="1" spc="-15" dirty="0">
                <a:latin typeface="Carlito"/>
                <a:cs typeface="Carlito"/>
              </a:rPr>
              <a:t>України </a:t>
            </a:r>
            <a:r>
              <a:rPr b="1" dirty="0">
                <a:latin typeface="Carlito"/>
                <a:cs typeface="Carlito"/>
              </a:rPr>
              <a:t>з </a:t>
            </a:r>
            <a:r>
              <a:rPr b="1" spc="-5" dirty="0">
                <a:latin typeface="Carlito"/>
                <a:cs typeface="Carlito"/>
              </a:rPr>
              <a:t>прав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людини</a:t>
            </a:r>
            <a:endParaRPr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14088" y="1418856"/>
            <a:ext cx="4131945" cy="1224280"/>
            <a:chOff x="4514088" y="1418856"/>
            <a:chExt cx="4131945" cy="1224280"/>
          </a:xfrm>
        </p:grpSpPr>
        <p:sp>
          <p:nvSpPr>
            <p:cNvPr id="17" name="object 17"/>
            <p:cNvSpPr/>
            <p:nvPr/>
          </p:nvSpPr>
          <p:spPr>
            <a:xfrm>
              <a:off x="4514088" y="1444739"/>
              <a:ext cx="4122419" cy="1152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20184" y="1418856"/>
              <a:ext cx="4125467" cy="12237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1332" y="1472184"/>
              <a:ext cx="4032504" cy="10622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61332" y="1472183"/>
            <a:ext cx="4032885" cy="113749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54305" marR="145415" algn="ctr">
              <a:lnSpc>
                <a:spcPct val="100000"/>
              </a:lnSpc>
              <a:spcBef>
                <a:spcPts val="229"/>
              </a:spcBef>
            </a:pPr>
            <a:r>
              <a:rPr b="1" spc="-10" dirty="0">
                <a:latin typeface="Carlito"/>
                <a:cs typeface="Carlito"/>
              </a:rPr>
              <a:t>ЗамісниккКерівника </a:t>
            </a:r>
            <a:r>
              <a:rPr b="1" spc="-5" dirty="0">
                <a:latin typeface="Carlito"/>
                <a:cs typeface="Carlito"/>
              </a:rPr>
              <a:t>Секретаріату  </a:t>
            </a:r>
            <a:r>
              <a:rPr b="1" spc="-15" dirty="0">
                <a:latin typeface="Carlito"/>
                <a:cs typeface="Carlito"/>
              </a:rPr>
              <a:t>Уповноваженого </a:t>
            </a:r>
            <a:r>
              <a:rPr b="1" spc="-5" dirty="0">
                <a:latin typeface="Carlito"/>
                <a:cs typeface="Carlito"/>
              </a:rPr>
              <a:t>Верховної Ради  </a:t>
            </a:r>
            <a:r>
              <a:rPr b="1" spc="-10" dirty="0">
                <a:latin typeface="Carlito"/>
                <a:cs typeface="Carlito"/>
              </a:rPr>
              <a:t>України </a:t>
            </a:r>
            <a:r>
              <a:rPr b="1" dirty="0">
                <a:latin typeface="Carlito"/>
                <a:cs typeface="Carlito"/>
              </a:rPr>
              <a:t>з </a:t>
            </a:r>
            <a:r>
              <a:rPr b="1" spc="-5" dirty="0">
                <a:latin typeface="Carlito"/>
                <a:cs typeface="Carlito"/>
              </a:rPr>
              <a:t>прав</a:t>
            </a:r>
            <a:r>
              <a:rPr b="1" spc="-5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людини</a:t>
            </a:r>
            <a:endParaRPr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73223" y="2622791"/>
            <a:ext cx="4447540" cy="561340"/>
            <a:chOff x="2173223" y="2622791"/>
            <a:chExt cx="4447540" cy="561340"/>
          </a:xfrm>
        </p:grpSpPr>
        <p:sp>
          <p:nvSpPr>
            <p:cNvPr id="22" name="object 22"/>
            <p:cNvSpPr/>
            <p:nvPr/>
          </p:nvSpPr>
          <p:spPr>
            <a:xfrm>
              <a:off x="2173223" y="2625826"/>
              <a:ext cx="4447032" cy="4496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67711" y="2622791"/>
              <a:ext cx="4256532" cy="5608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467" y="2653283"/>
              <a:ext cx="4357115" cy="3596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20467" y="2653283"/>
              <a:ext cx="4357370" cy="360045"/>
            </a:xfrm>
            <a:custGeom>
              <a:avLst/>
              <a:gdLst/>
              <a:ahLst/>
              <a:cxnLst/>
              <a:rect l="l" t="t" r="r" b="b"/>
              <a:pathLst>
                <a:path w="4357370" h="360044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4297172" y="0"/>
                  </a:lnTo>
                  <a:lnTo>
                    <a:pt x="4320522" y="4704"/>
                  </a:lnTo>
                  <a:lnTo>
                    <a:pt x="4339574" y="17541"/>
                  </a:lnTo>
                  <a:lnTo>
                    <a:pt x="4352411" y="36593"/>
                  </a:lnTo>
                  <a:lnTo>
                    <a:pt x="4357115" y="59943"/>
                  </a:lnTo>
                  <a:lnTo>
                    <a:pt x="4357115" y="299719"/>
                  </a:lnTo>
                  <a:lnTo>
                    <a:pt x="4352411" y="323070"/>
                  </a:lnTo>
                  <a:lnTo>
                    <a:pt x="4339574" y="342122"/>
                  </a:lnTo>
                  <a:lnTo>
                    <a:pt x="4320522" y="354959"/>
                  </a:lnTo>
                  <a:lnTo>
                    <a:pt x="4297172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35479" y="2688716"/>
            <a:ext cx="408876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rlito"/>
                <a:cs typeface="Carlito"/>
              </a:rPr>
              <a:t>Представник </a:t>
            </a:r>
            <a:r>
              <a:rPr sz="1600" b="1" spc="-15" dirty="0">
                <a:latin typeface="Carlito"/>
                <a:cs typeface="Carlito"/>
              </a:rPr>
              <a:t>Уповноваженого </a:t>
            </a:r>
            <a:r>
              <a:rPr sz="1600" b="1" dirty="0">
                <a:latin typeface="Carlito"/>
                <a:cs typeface="Carlito"/>
              </a:rPr>
              <a:t>з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питань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335" y="3694176"/>
            <a:ext cx="4389120" cy="2207260"/>
            <a:chOff x="21335" y="3694176"/>
            <a:chExt cx="4389120" cy="2207260"/>
          </a:xfrm>
        </p:grpSpPr>
        <p:sp>
          <p:nvSpPr>
            <p:cNvPr id="28" name="object 28"/>
            <p:cNvSpPr/>
            <p:nvPr/>
          </p:nvSpPr>
          <p:spPr>
            <a:xfrm>
              <a:off x="51816" y="3714000"/>
              <a:ext cx="4329684" cy="21031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335" y="3694176"/>
              <a:ext cx="4389120" cy="22067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059" y="3741420"/>
              <a:ext cx="4239768" cy="20132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9060" y="3741420"/>
            <a:ext cx="4239895" cy="200183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9539" marR="123825" algn="ctr">
              <a:lnSpc>
                <a:spcPct val="100000"/>
              </a:lnSpc>
              <a:spcBef>
                <a:spcPts val="250"/>
              </a:spcBef>
            </a:pPr>
            <a:r>
              <a:rPr sz="1600" b="1" spc="-5" dirty="0">
                <a:latin typeface="Carlito"/>
                <a:cs typeface="Carlito"/>
              </a:rPr>
              <a:t>соціально-економічних та</a:t>
            </a:r>
            <a:r>
              <a:rPr sz="1600" b="1" spc="-8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гуманітарних  прав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rlito"/>
                <a:cs typeface="Carlito"/>
              </a:rPr>
              <a:t>прав </a:t>
            </a:r>
            <a:r>
              <a:rPr sz="1600" b="1" spc="-5" dirty="0">
                <a:latin typeface="Carlito"/>
                <a:cs typeface="Carlito"/>
              </a:rPr>
              <a:t>дитини, недискримінації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та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Carlito"/>
                <a:cs typeface="Carlito"/>
              </a:rPr>
              <a:t>гендерної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рівності</a:t>
            </a:r>
            <a:endParaRPr sz="1600">
              <a:latin typeface="Carlito"/>
              <a:cs typeface="Carlito"/>
            </a:endParaRPr>
          </a:p>
          <a:p>
            <a:pPr marL="101600" marR="95250" algn="ctr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права на інформацію та </a:t>
            </a:r>
            <a:r>
              <a:rPr sz="1600" b="1" spc="-10" dirty="0">
                <a:latin typeface="Carlito"/>
                <a:cs typeface="Carlito"/>
              </a:rPr>
              <a:t>представництва  </a:t>
            </a:r>
            <a:r>
              <a:rPr sz="1600" b="1" dirty="0">
                <a:latin typeface="Carlito"/>
                <a:cs typeface="Carlito"/>
              </a:rPr>
              <a:t>в </a:t>
            </a:r>
            <a:r>
              <a:rPr sz="1600" b="1" spc="-5" dirty="0">
                <a:latin typeface="Carlito"/>
                <a:cs typeface="Carlito"/>
              </a:rPr>
              <a:t>Конституційному </a:t>
            </a:r>
            <a:r>
              <a:rPr sz="1600" b="1" spc="-25" dirty="0">
                <a:latin typeface="Carlito"/>
                <a:cs typeface="Carlito"/>
              </a:rPr>
              <a:t>Суді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України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прав внутрішньо переміщених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осіб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200" y="3134867"/>
            <a:ext cx="3930650" cy="457200"/>
          </a:xfrm>
          <a:custGeom>
            <a:avLst/>
            <a:gdLst/>
            <a:ahLst/>
            <a:cxnLst/>
            <a:rect l="l" t="t" r="r" b="b"/>
            <a:pathLst>
              <a:path w="3930650" h="457200">
                <a:moveTo>
                  <a:pt x="3930396" y="0"/>
                </a:moveTo>
                <a:lnTo>
                  <a:pt x="0" y="0"/>
                </a:lnTo>
                <a:lnTo>
                  <a:pt x="0" y="457200"/>
                </a:lnTo>
                <a:lnTo>
                  <a:pt x="3930396" y="457200"/>
                </a:lnTo>
                <a:lnTo>
                  <a:pt x="3930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31925" y="3293362"/>
            <a:ext cx="139573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rlito"/>
                <a:cs typeface="Carlito"/>
              </a:rPr>
              <a:t>дотримання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77867" y="1467624"/>
            <a:ext cx="2790825" cy="2466340"/>
            <a:chOff x="4277867" y="1467624"/>
            <a:chExt cx="2790825" cy="2466340"/>
          </a:xfrm>
        </p:grpSpPr>
        <p:sp>
          <p:nvSpPr>
            <p:cNvPr id="35" name="object 35"/>
            <p:cNvSpPr/>
            <p:nvPr/>
          </p:nvSpPr>
          <p:spPr>
            <a:xfrm>
              <a:off x="4277867" y="1467624"/>
              <a:ext cx="239318" cy="109574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39589" y="1509521"/>
              <a:ext cx="120650" cy="977265"/>
            </a:xfrm>
            <a:custGeom>
              <a:avLst/>
              <a:gdLst/>
              <a:ahLst/>
              <a:cxnLst/>
              <a:rect l="l" t="t" r="r" b="b"/>
              <a:pathLst>
                <a:path w="120650" h="977264">
                  <a:moveTo>
                    <a:pt x="120396" y="0"/>
                  </a:moveTo>
                  <a:lnTo>
                    <a:pt x="0" y="0"/>
                  </a:lnTo>
                  <a:lnTo>
                    <a:pt x="0" y="916686"/>
                  </a:lnTo>
                  <a:lnTo>
                    <a:pt x="60198" y="976883"/>
                  </a:lnTo>
                  <a:lnTo>
                    <a:pt x="120396" y="916686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39589" y="1509521"/>
              <a:ext cx="120650" cy="977265"/>
            </a:xfrm>
            <a:custGeom>
              <a:avLst/>
              <a:gdLst/>
              <a:ahLst/>
              <a:cxnLst/>
              <a:rect l="l" t="t" r="r" b="b"/>
              <a:pathLst>
                <a:path w="120650" h="977264">
                  <a:moveTo>
                    <a:pt x="120396" y="0"/>
                  </a:moveTo>
                  <a:lnTo>
                    <a:pt x="120396" y="916686"/>
                  </a:lnTo>
                  <a:lnTo>
                    <a:pt x="60198" y="976883"/>
                  </a:lnTo>
                  <a:lnTo>
                    <a:pt x="0" y="916686"/>
                  </a:lnTo>
                  <a:lnTo>
                    <a:pt x="0" y="0"/>
                  </a:lnTo>
                  <a:lnTo>
                    <a:pt x="120396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96739" y="3476243"/>
              <a:ext cx="2672080" cy="457200"/>
            </a:xfrm>
            <a:custGeom>
              <a:avLst/>
              <a:gdLst/>
              <a:ahLst/>
              <a:cxnLst/>
              <a:rect l="l" t="t" r="r" b="b"/>
              <a:pathLst>
                <a:path w="2672079" h="457200">
                  <a:moveTo>
                    <a:pt x="2671571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2671571" y="457199"/>
                  </a:lnTo>
                  <a:lnTo>
                    <a:pt x="2671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063410" y="3568768"/>
            <a:ext cx="135331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з</a:t>
            </a:r>
            <a:r>
              <a:rPr b="1" spc="-25" dirty="0">
                <a:latin typeface="Carlito"/>
                <a:cs typeface="Carlito"/>
              </a:rPr>
              <a:t>а</a:t>
            </a:r>
            <a:r>
              <a:rPr b="1" spc="-5" dirty="0">
                <a:latin typeface="Carlito"/>
                <a:cs typeface="Carlito"/>
              </a:rPr>
              <a:t>хи</a:t>
            </a:r>
            <a:r>
              <a:rPr b="1" dirty="0">
                <a:latin typeface="Carlito"/>
                <a:cs typeface="Carlito"/>
              </a:rPr>
              <a:t>сту</a:t>
            </a:r>
            <a:endParaRPr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411979" y="3886187"/>
            <a:ext cx="3011805" cy="835660"/>
            <a:chOff x="4411979" y="3886187"/>
            <a:chExt cx="3011805" cy="835660"/>
          </a:xfrm>
        </p:grpSpPr>
        <p:sp>
          <p:nvSpPr>
            <p:cNvPr id="41" name="object 41"/>
            <p:cNvSpPr/>
            <p:nvPr/>
          </p:nvSpPr>
          <p:spPr>
            <a:xfrm>
              <a:off x="4411979" y="3905999"/>
              <a:ext cx="3011424" cy="8077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18075" y="3886187"/>
              <a:ext cx="2997707" cy="83516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59223" y="3933443"/>
              <a:ext cx="2921507" cy="7178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59223" y="3933443"/>
              <a:ext cx="2921635" cy="718185"/>
            </a:xfrm>
            <a:custGeom>
              <a:avLst/>
              <a:gdLst/>
              <a:ahLst/>
              <a:cxnLst/>
              <a:rect l="l" t="t" r="r" b="b"/>
              <a:pathLst>
                <a:path w="2921634" h="718185">
                  <a:moveTo>
                    <a:pt x="0" y="717803"/>
                  </a:moveTo>
                  <a:lnTo>
                    <a:pt x="2921507" y="717803"/>
                  </a:lnTo>
                  <a:lnTo>
                    <a:pt x="2921507" y="0"/>
                  </a:lnTo>
                  <a:lnTo>
                    <a:pt x="0" y="0"/>
                  </a:lnTo>
                  <a:lnTo>
                    <a:pt x="0" y="717803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459223" y="3933444"/>
            <a:ext cx="2921635" cy="524503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50"/>
              </a:spcBef>
            </a:pPr>
            <a:r>
              <a:rPr sz="1600" b="1" spc="-5" dirty="0">
                <a:latin typeface="Carlito"/>
                <a:cs typeface="Carlito"/>
              </a:rPr>
              <a:t>прав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військовослужбовців</a:t>
            </a:r>
            <a:endParaRPr sz="16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персональних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даних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955535" y="2606039"/>
            <a:ext cx="2125980" cy="1390015"/>
            <a:chOff x="6955535" y="2606039"/>
            <a:chExt cx="2125980" cy="1390015"/>
          </a:xfrm>
        </p:grpSpPr>
        <p:sp>
          <p:nvSpPr>
            <p:cNvPr id="47" name="object 47"/>
            <p:cNvSpPr/>
            <p:nvPr/>
          </p:nvSpPr>
          <p:spPr>
            <a:xfrm>
              <a:off x="6975347" y="2625851"/>
              <a:ext cx="2031492" cy="13700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55535" y="2606039"/>
              <a:ext cx="2125979" cy="138379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22591" y="2653283"/>
              <a:ext cx="1941576" cy="12801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22591" y="2653283"/>
              <a:ext cx="1941830" cy="1280160"/>
            </a:xfrm>
            <a:custGeom>
              <a:avLst/>
              <a:gdLst/>
              <a:ahLst/>
              <a:cxnLst/>
              <a:rect l="l" t="t" r="r" b="b"/>
              <a:pathLst>
                <a:path w="1941829" h="1280160">
                  <a:moveTo>
                    <a:pt x="0" y="1280159"/>
                  </a:moveTo>
                  <a:lnTo>
                    <a:pt x="1941576" y="1280159"/>
                  </a:lnTo>
                  <a:lnTo>
                    <a:pt x="1941576" y="0"/>
                  </a:lnTo>
                  <a:lnTo>
                    <a:pt x="0" y="0"/>
                  </a:lnTo>
                  <a:lnTo>
                    <a:pt x="0" y="1280159"/>
                  </a:lnTo>
                  <a:close/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022592" y="2653283"/>
            <a:ext cx="1941830" cy="1261884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40"/>
              </a:spcBef>
            </a:pPr>
            <a:r>
              <a:rPr sz="1600" b="1" spc="-5" dirty="0">
                <a:latin typeface="Carlito"/>
                <a:cs typeface="Carlito"/>
              </a:rPr>
              <a:t>зв'язків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із</a:t>
            </a:r>
            <a:endParaRPr sz="1600" dirty="0">
              <a:latin typeface="Carlito"/>
              <a:cs typeface="Carlito"/>
            </a:endParaRPr>
          </a:p>
          <a:p>
            <a:pPr marL="113030" marR="102235" algn="ctr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громадськістю</a:t>
            </a:r>
            <a:r>
              <a:rPr sz="1600" b="1" spc="-114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та  інформаційних  </a:t>
            </a:r>
            <a:r>
              <a:rPr sz="1600" b="1" spc="-10" dirty="0">
                <a:latin typeface="Carlito"/>
                <a:cs typeface="Carlito"/>
              </a:rPr>
              <a:t>технологій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049779" y="2921495"/>
            <a:ext cx="414655" cy="469900"/>
            <a:chOff x="2049779" y="2921495"/>
            <a:chExt cx="414655" cy="469900"/>
          </a:xfrm>
        </p:grpSpPr>
        <p:sp>
          <p:nvSpPr>
            <p:cNvPr id="53" name="object 53"/>
            <p:cNvSpPr/>
            <p:nvPr/>
          </p:nvSpPr>
          <p:spPr>
            <a:xfrm>
              <a:off x="2049779" y="2921495"/>
              <a:ext cx="414540" cy="4694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03119" y="2945892"/>
              <a:ext cx="312419" cy="37795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03119" y="2945892"/>
              <a:ext cx="312420" cy="378460"/>
            </a:xfrm>
            <a:custGeom>
              <a:avLst/>
              <a:gdLst/>
              <a:ahLst/>
              <a:cxnLst/>
              <a:rect l="l" t="t" r="r" b="b"/>
              <a:pathLst>
                <a:path w="312419" h="378460">
                  <a:moveTo>
                    <a:pt x="0" y="221742"/>
                  </a:moveTo>
                  <a:lnTo>
                    <a:pt x="78105" y="221742"/>
                  </a:lnTo>
                  <a:lnTo>
                    <a:pt x="78105" y="0"/>
                  </a:lnTo>
                  <a:lnTo>
                    <a:pt x="234315" y="0"/>
                  </a:lnTo>
                  <a:lnTo>
                    <a:pt x="234315" y="221742"/>
                  </a:lnTo>
                  <a:lnTo>
                    <a:pt x="312419" y="221742"/>
                  </a:lnTo>
                  <a:lnTo>
                    <a:pt x="156210" y="377952"/>
                  </a:lnTo>
                  <a:lnTo>
                    <a:pt x="0" y="221742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5306567" y="2988564"/>
            <a:ext cx="414655" cy="708660"/>
            <a:chOff x="5306567" y="2988564"/>
            <a:chExt cx="414655" cy="708660"/>
          </a:xfrm>
        </p:grpSpPr>
        <p:sp>
          <p:nvSpPr>
            <p:cNvPr id="57" name="object 57"/>
            <p:cNvSpPr/>
            <p:nvPr/>
          </p:nvSpPr>
          <p:spPr>
            <a:xfrm>
              <a:off x="5306567" y="2988564"/>
              <a:ext cx="414540" cy="7086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59907" y="3012948"/>
              <a:ext cx="312419" cy="61721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59907" y="3012948"/>
              <a:ext cx="312420" cy="617220"/>
            </a:xfrm>
            <a:custGeom>
              <a:avLst/>
              <a:gdLst/>
              <a:ahLst/>
              <a:cxnLst/>
              <a:rect l="l" t="t" r="r" b="b"/>
              <a:pathLst>
                <a:path w="312420" h="617220">
                  <a:moveTo>
                    <a:pt x="0" y="461010"/>
                  </a:moveTo>
                  <a:lnTo>
                    <a:pt x="78104" y="461010"/>
                  </a:lnTo>
                  <a:lnTo>
                    <a:pt x="78104" y="0"/>
                  </a:lnTo>
                  <a:lnTo>
                    <a:pt x="234314" y="0"/>
                  </a:lnTo>
                  <a:lnTo>
                    <a:pt x="234314" y="461010"/>
                  </a:lnTo>
                  <a:lnTo>
                    <a:pt x="312419" y="461010"/>
                  </a:lnTo>
                  <a:lnTo>
                    <a:pt x="156209" y="617219"/>
                  </a:lnTo>
                  <a:lnTo>
                    <a:pt x="0" y="46101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6565392" y="2667000"/>
            <a:ext cx="455930" cy="292735"/>
            <a:chOff x="6565392" y="2667000"/>
            <a:chExt cx="455930" cy="292735"/>
          </a:xfrm>
        </p:grpSpPr>
        <p:sp>
          <p:nvSpPr>
            <p:cNvPr id="61" name="object 61"/>
            <p:cNvSpPr/>
            <p:nvPr/>
          </p:nvSpPr>
          <p:spPr>
            <a:xfrm>
              <a:off x="6578346" y="2679953"/>
              <a:ext cx="429895" cy="266700"/>
            </a:xfrm>
            <a:custGeom>
              <a:avLst/>
              <a:gdLst/>
              <a:ahLst/>
              <a:cxnLst/>
              <a:rect l="l" t="t" r="r" b="b"/>
              <a:pathLst>
                <a:path w="429895" h="266700">
                  <a:moveTo>
                    <a:pt x="296418" y="0"/>
                  </a:moveTo>
                  <a:lnTo>
                    <a:pt x="296418" y="66675"/>
                  </a:lnTo>
                  <a:lnTo>
                    <a:pt x="0" y="66675"/>
                  </a:lnTo>
                  <a:lnTo>
                    <a:pt x="0" y="200025"/>
                  </a:lnTo>
                  <a:lnTo>
                    <a:pt x="296418" y="200025"/>
                  </a:lnTo>
                  <a:lnTo>
                    <a:pt x="296418" y="266700"/>
                  </a:lnTo>
                  <a:lnTo>
                    <a:pt x="429768" y="133350"/>
                  </a:lnTo>
                  <a:lnTo>
                    <a:pt x="29641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78346" y="2679953"/>
              <a:ext cx="429895" cy="266700"/>
            </a:xfrm>
            <a:custGeom>
              <a:avLst/>
              <a:gdLst/>
              <a:ahLst/>
              <a:cxnLst/>
              <a:rect l="l" t="t" r="r" b="b"/>
              <a:pathLst>
                <a:path w="429895" h="266700">
                  <a:moveTo>
                    <a:pt x="0" y="66675"/>
                  </a:moveTo>
                  <a:lnTo>
                    <a:pt x="296418" y="66675"/>
                  </a:lnTo>
                  <a:lnTo>
                    <a:pt x="296418" y="0"/>
                  </a:lnTo>
                  <a:lnTo>
                    <a:pt x="429768" y="133350"/>
                  </a:lnTo>
                  <a:lnTo>
                    <a:pt x="296418" y="266700"/>
                  </a:lnTo>
                  <a:lnTo>
                    <a:pt x="296418" y="200025"/>
                  </a:lnTo>
                  <a:lnTo>
                    <a:pt x="0" y="200025"/>
                  </a:lnTo>
                  <a:lnTo>
                    <a:pt x="0" y="6667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5564123" y="5026150"/>
            <a:ext cx="3384804" cy="18181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4755012"/>
            <a:ext cx="9107424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5823"/>
            <a:ext cx="9144000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2169" y="99059"/>
            <a:ext cx="3321685" cy="507365"/>
            <a:chOff x="2932169" y="99059"/>
            <a:chExt cx="3321685" cy="507365"/>
          </a:xfrm>
        </p:grpSpPr>
        <p:sp>
          <p:nvSpPr>
            <p:cNvPr id="3" name="object 3"/>
            <p:cNvSpPr/>
            <p:nvPr/>
          </p:nvSpPr>
          <p:spPr>
            <a:xfrm>
              <a:off x="2932169" y="99059"/>
              <a:ext cx="3321570" cy="5067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33572" y="101345"/>
              <a:ext cx="3281426" cy="46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29601" y="6477914"/>
            <a:ext cx="36588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45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914400"/>
            <a:ext cx="8534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Парламент є </a:t>
            </a:r>
            <a:r>
              <a:rPr lang="ru-RU" sz="2000" dirty="0" err="1" smtClean="0"/>
              <a:t>представницькою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установою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</a:t>
            </a:r>
            <a:r>
              <a:rPr lang="ru-RU" sz="2000" dirty="0" err="1" smtClean="0"/>
              <a:t>Колегіальний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внутрішньою</a:t>
            </a:r>
            <a:r>
              <a:rPr lang="ru-RU" sz="2000" dirty="0" smtClean="0"/>
              <a:t> структурою та принципами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представляє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партійні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національні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інтереси</a:t>
            </a:r>
            <a:r>
              <a:rPr lang="ru-RU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sz="2000" dirty="0" err="1" smtClean="0"/>
              <a:t>Верховна</a:t>
            </a:r>
            <a:r>
              <a:rPr lang="ru-RU" sz="2000" dirty="0" smtClean="0"/>
              <a:t> Рада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однопалатний</a:t>
            </a:r>
            <a:r>
              <a:rPr lang="ru-RU" sz="2000" dirty="0" smtClean="0"/>
              <a:t> парламент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єдиний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законодавчий</a:t>
            </a:r>
            <a:r>
              <a:rPr lang="ru-RU" sz="2000" dirty="0" smtClean="0"/>
              <a:t> орган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Як </a:t>
            </a:r>
            <a:r>
              <a:rPr lang="ru-RU" sz="2000" dirty="0" err="1" smtClean="0"/>
              <a:t>представницький</a:t>
            </a:r>
            <a:r>
              <a:rPr lang="ru-RU" sz="2000" dirty="0" smtClean="0"/>
              <a:t> орган </a:t>
            </a:r>
            <a:r>
              <a:rPr lang="ru-RU" sz="2000" dirty="0" err="1" smtClean="0"/>
              <a:t>законодавчої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, ВР </a:t>
            </a:r>
            <a:r>
              <a:rPr lang="ru-RU" sz="2000" dirty="0" err="1" smtClean="0"/>
              <a:t>виконує</a:t>
            </a:r>
            <a:r>
              <a:rPr lang="ru-RU" sz="2000" dirty="0" smtClean="0"/>
              <a:t> у </a:t>
            </a:r>
            <a:r>
              <a:rPr lang="ru-RU" sz="2000" dirty="0" err="1" smtClean="0"/>
              <a:t>суспільстві</a:t>
            </a:r>
            <a:r>
              <a:rPr lang="ru-RU" sz="2000" dirty="0" smtClean="0"/>
              <a:t> низку </a:t>
            </a:r>
            <a:r>
              <a:rPr lang="ru-RU" sz="2000" dirty="0" err="1" smtClean="0"/>
              <a:t>функцій</a:t>
            </a:r>
            <a:r>
              <a:rPr lang="ru-RU" sz="2000" dirty="0" smtClean="0"/>
              <a:t>: </a:t>
            </a:r>
            <a:r>
              <a:rPr lang="ru-RU" sz="2000" dirty="0" err="1" smtClean="0"/>
              <a:t>установчу</a:t>
            </a:r>
            <a:r>
              <a:rPr lang="ru-RU" sz="2000" dirty="0" smtClean="0"/>
              <a:t>, </a:t>
            </a:r>
            <a:r>
              <a:rPr lang="ru-RU" sz="2000" dirty="0" err="1" smtClean="0"/>
              <a:t>законодавчу</a:t>
            </a:r>
            <a:r>
              <a:rPr lang="ru-RU" sz="2000" dirty="0" smtClean="0"/>
              <a:t>, </a:t>
            </a:r>
            <a:r>
              <a:rPr lang="ru-RU" sz="2000" dirty="0" err="1" smtClean="0"/>
              <a:t>зовнішньополітичну</a:t>
            </a:r>
            <a:r>
              <a:rPr lang="ru-RU" sz="2000" dirty="0" smtClean="0"/>
              <a:t>, бюджетно-</a:t>
            </a:r>
            <a:r>
              <a:rPr lang="ru-RU" sz="2000" dirty="0" err="1" smtClean="0"/>
              <a:t>фінансову</a:t>
            </a:r>
            <a:r>
              <a:rPr lang="ru-RU" sz="2000" dirty="0" smtClean="0"/>
              <a:t>, </a:t>
            </a:r>
            <a:r>
              <a:rPr lang="ru-RU" sz="2000" dirty="0" err="1" smtClean="0"/>
              <a:t>функцію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парламенетського</a:t>
            </a:r>
            <a:r>
              <a:rPr lang="ru-RU" sz="2000" dirty="0" smtClean="0"/>
              <a:t> контролю. </a:t>
            </a:r>
          </a:p>
          <a:p>
            <a:pPr marL="342900" indent="-342900">
              <a:buAutoNum type="arabicPeriod"/>
            </a:pPr>
            <a:r>
              <a:rPr lang="ru-RU" sz="2000" dirty="0" err="1" smtClean="0"/>
              <a:t>Конституційно-правовий</a:t>
            </a:r>
            <a:r>
              <a:rPr lang="ru-RU" sz="2000" dirty="0" smtClean="0"/>
              <a:t> статус </a:t>
            </a:r>
            <a:r>
              <a:rPr lang="ru-RU" sz="2000" dirty="0" err="1" smtClean="0"/>
              <a:t>Верховної</a:t>
            </a:r>
            <a:r>
              <a:rPr lang="ru-RU" sz="2000" dirty="0" smtClean="0"/>
              <a:t> Ради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обумовлен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змішаною</a:t>
            </a:r>
            <a:r>
              <a:rPr lang="ru-RU" sz="2000" dirty="0" smtClean="0"/>
              <a:t> (</a:t>
            </a:r>
            <a:r>
              <a:rPr lang="ru-RU" sz="2000" dirty="0" err="1" smtClean="0"/>
              <a:t>парламенарно-президентською</a:t>
            </a:r>
            <a:r>
              <a:rPr lang="ru-RU" sz="2000" dirty="0" smtClean="0"/>
              <a:t>) формою </a:t>
            </a:r>
            <a:r>
              <a:rPr lang="ru-RU" sz="2000" dirty="0" err="1" smtClean="0"/>
              <a:t>правління</a:t>
            </a:r>
            <a:r>
              <a:rPr lang="ru-RU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sz="2000" dirty="0" err="1" smtClean="0"/>
              <a:t>Кожен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депутатів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скликанням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вісім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скликань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Верховної</a:t>
            </a:r>
            <a:r>
              <a:rPr lang="ru-RU" sz="2000" dirty="0" smtClean="0"/>
              <a:t> Ради. </a:t>
            </a:r>
          </a:p>
          <a:p>
            <a:pPr marL="342900" indent="-342900">
              <a:buAutoNum type="arabicPeriod"/>
            </a:pPr>
            <a:r>
              <a:rPr lang="ru-RU" sz="2000" dirty="0" err="1" smtClean="0"/>
              <a:t>Народні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депутати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обираються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рівного</a:t>
            </a:r>
            <a:r>
              <a:rPr lang="ru-RU" sz="2000" dirty="0" smtClean="0"/>
              <a:t> і прямого </a:t>
            </a:r>
            <a:r>
              <a:rPr lang="ru-RU" sz="2000" dirty="0" err="1" smtClean="0"/>
              <a:t>виборчого</a:t>
            </a:r>
            <a:r>
              <a:rPr lang="ru-RU" sz="2000" dirty="0" smtClean="0"/>
              <a:t> права шляхом </a:t>
            </a:r>
            <a:r>
              <a:rPr lang="ru-RU" sz="2000" dirty="0" err="1" smtClean="0"/>
              <a:t>таємного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голосування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6.1.Повноваження </a:t>
            </a:r>
            <a:r>
              <a:rPr lang="ru-RU" sz="2000" dirty="0" err="1" smtClean="0"/>
              <a:t>починаються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складання</a:t>
            </a:r>
            <a:r>
              <a:rPr lang="ru-RU" sz="2000" dirty="0" smtClean="0"/>
              <a:t> присяги на </a:t>
            </a:r>
            <a:r>
              <a:rPr lang="ru-RU" sz="2000" dirty="0" err="1" smtClean="0"/>
              <a:t>вірність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endParaRPr lang="ru-RU" sz="2000" dirty="0" smtClean="0"/>
          </a:p>
          <a:p>
            <a:r>
              <a:rPr lang="ru-RU" sz="2000" dirty="0" smtClean="0"/>
              <a:t>6.2.Повноваження </a:t>
            </a:r>
            <a:r>
              <a:rPr lang="ru-RU" sz="2000" dirty="0" err="1" smtClean="0"/>
              <a:t>припиняються</a:t>
            </a:r>
            <a:r>
              <a:rPr lang="ru-RU" sz="2000" dirty="0" smtClean="0"/>
              <a:t> з моменту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засідання</a:t>
            </a:r>
            <a:r>
              <a:rPr lang="ru-RU" sz="2000" dirty="0" smtClean="0"/>
              <a:t> ВРУ нового </a:t>
            </a:r>
            <a:r>
              <a:rPr lang="ru-RU" sz="2000" dirty="0" err="1" smtClean="0"/>
              <a:t>скликання</a:t>
            </a:r>
            <a:endParaRPr lang="ru-RU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4755012"/>
            <a:ext cx="9107424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1" y="155447"/>
            <a:ext cx="8856345" cy="5509260"/>
            <a:chOff x="179831" y="155447"/>
            <a:chExt cx="8856345" cy="5509260"/>
          </a:xfrm>
        </p:grpSpPr>
        <p:sp>
          <p:nvSpPr>
            <p:cNvPr id="5" name="object 5"/>
            <p:cNvSpPr/>
            <p:nvPr/>
          </p:nvSpPr>
          <p:spPr>
            <a:xfrm>
              <a:off x="179831" y="155447"/>
              <a:ext cx="8855964" cy="5401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831" y="4750307"/>
              <a:ext cx="8856345" cy="914400"/>
            </a:xfrm>
            <a:custGeom>
              <a:avLst/>
              <a:gdLst/>
              <a:ahLst/>
              <a:cxnLst/>
              <a:rect l="l" t="t" r="r" b="b"/>
              <a:pathLst>
                <a:path w="8856345" h="914400">
                  <a:moveTo>
                    <a:pt x="8855964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8855964" y="914399"/>
                  </a:lnTo>
                  <a:lnTo>
                    <a:pt x="88559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09570" y="4823282"/>
            <a:ext cx="5820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Carlito"/>
                <a:cs typeface="Carlito"/>
              </a:rPr>
              <a:t>ДЯКУЮ </a:t>
            </a:r>
            <a:r>
              <a:rPr sz="4400" b="1" spc="-25" dirty="0">
                <a:solidFill>
                  <a:srgbClr val="FFFFFF"/>
                </a:solidFill>
                <a:latin typeface="Carlito"/>
                <a:cs typeface="Carlito"/>
              </a:rPr>
              <a:t>ЗА</a:t>
            </a:r>
            <a:r>
              <a:rPr sz="4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Carlito"/>
                <a:cs typeface="Carlito"/>
              </a:rPr>
              <a:t>УВАГУ!</a:t>
            </a:r>
            <a:endParaRPr sz="4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789" y="214884"/>
            <a:ext cx="8819210" cy="3101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667" y="3619487"/>
            <a:ext cx="9133840" cy="3239135"/>
            <a:chOff x="10667" y="3619487"/>
            <a:chExt cx="9133840" cy="3239135"/>
          </a:xfrm>
        </p:grpSpPr>
        <p:sp>
          <p:nvSpPr>
            <p:cNvPr id="5" name="object 5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7051" y="3619487"/>
              <a:ext cx="8017002" cy="12672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50416" y="3709492"/>
            <a:ext cx="7309484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2800" b="1" i="1" spc="150" dirty="0">
                <a:solidFill>
                  <a:srgbClr val="001F5F"/>
                </a:solidFill>
                <a:latin typeface="Times New Roman"/>
                <a:cs typeface="Times New Roman"/>
              </a:rPr>
              <a:t>ПОНЯТТЯ </a:t>
            </a:r>
            <a:r>
              <a:rPr sz="2800" b="1" i="1" spc="229" dirty="0">
                <a:solidFill>
                  <a:srgbClr val="001F5F"/>
                </a:solidFill>
                <a:latin typeface="Times New Roman"/>
                <a:cs typeface="Times New Roman"/>
              </a:rPr>
              <a:t>ТА </a:t>
            </a:r>
            <a:r>
              <a:rPr sz="2800" b="1" i="1" spc="114" dirty="0">
                <a:solidFill>
                  <a:srgbClr val="001F5F"/>
                </a:solidFill>
                <a:latin typeface="Times New Roman"/>
                <a:cs typeface="Times New Roman"/>
              </a:rPr>
              <a:t>СУТНІСТЬ</a:t>
            </a:r>
            <a:r>
              <a:rPr sz="2800" b="1" i="1" spc="-3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spc="155" dirty="0">
                <a:solidFill>
                  <a:srgbClr val="001F5F"/>
                </a:solidFill>
                <a:latin typeface="Times New Roman"/>
                <a:cs typeface="Times New Roman"/>
              </a:rPr>
              <a:t>ПАРЛАМЕНТУ  ПАРЛАМЕНТ </a:t>
            </a:r>
            <a:r>
              <a:rPr sz="2800" b="1" i="1" spc="229" dirty="0">
                <a:solidFill>
                  <a:srgbClr val="001F5F"/>
                </a:solidFill>
                <a:latin typeface="Times New Roman"/>
                <a:cs typeface="Times New Roman"/>
              </a:rPr>
              <a:t>ТА</a:t>
            </a:r>
            <a:r>
              <a:rPr sz="2800" b="1" i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spc="190" dirty="0">
                <a:solidFill>
                  <a:srgbClr val="001F5F"/>
                </a:solidFill>
                <a:latin typeface="Times New Roman"/>
                <a:cs typeface="Times New Roman"/>
              </a:rPr>
              <a:t>ПАРЛАМЕНТАЛИЗМ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6818" y="2903187"/>
            <a:ext cx="1850389" cy="1233170"/>
            <a:chOff x="3736818" y="2903187"/>
            <a:chExt cx="1850389" cy="1233170"/>
          </a:xfrm>
        </p:grpSpPr>
        <p:sp>
          <p:nvSpPr>
            <p:cNvPr id="3" name="object 3"/>
            <p:cNvSpPr/>
            <p:nvPr/>
          </p:nvSpPr>
          <p:spPr>
            <a:xfrm>
              <a:off x="3736818" y="2903187"/>
              <a:ext cx="1850224" cy="12329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74948" y="2909315"/>
              <a:ext cx="1786127" cy="1176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4948" y="2909315"/>
              <a:ext cx="1786255" cy="1176655"/>
            </a:xfrm>
            <a:custGeom>
              <a:avLst/>
              <a:gdLst/>
              <a:ahLst/>
              <a:cxnLst/>
              <a:rect l="l" t="t" r="r" b="b"/>
              <a:pathLst>
                <a:path w="1786254" h="1176654">
                  <a:moveTo>
                    <a:pt x="0" y="294132"/>
                  </a:moveTo>
                  <a:lnTo>
                    <a:pt x="1197864" y="294132"/>
                  </a:lnTo>
                  <a:lnTo>
                    <a:pt x="1197864" y="0"/>
                  </a:lnTo>
                  <a:lnTo>
                    <a:pt x="1786127" y="588263"/>
                  </a:lnTo>
                  <a:lnTo>
                    <a:pt x="1197864" y="1176528"/>
                  </a:lnTo>
                  <a:lnTo>
                    <a:pt x="1197864" y="882396"/>
                  </a:lnTo>
                  <a:lnTo>
                    <a:pt x="0" y="882396"/>
                  </a:lnTo>
                  <a:lnTo>
                    <a:pt x="0" y="29413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1" y="28397"/>
            <a:ext cx="80223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001F5F"/>
                </a:solidFill>
                <a:latin typeface="Carlito"/>
                <a:cs typeface="Carlito"/>
              </a:rPr>
              <a:t>Поняття </a:t>
            </a:r>
            <a:r>
              <a:rPr sz="3200" i="0" dirty="0" err="1">
                <a:solidFill>
                  <a:srgbClr val="001F5F"/>
                </a:solidFill>
                <a:latin typeface="Carlito"/>
                <a:cs typeface="Carlito"/>
              </a:rPr>
              <a:t>та</a:t>
            </a:r>
            <a:r>
              <a:rPr sz="3200" i="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200" i="0" spc="-5" dirty="0" err="1" smtClean="0">
                <a:solidFill>
                  <a:srgbClr val="001F5F"/>
                </a:solidFill>
                <a:latin typeface="Carlito"/>
                <a:cs typeface="Carlito"/>
              </a:rPr>
              <a:t>сутність</a:t>
            </a:r>
            <a:r>
              <a:rPr lang="uk-UA" sz="3200" i="0" spc="-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uk-UA" sz="3200" i="0" spc="-55" dirty="0" smtClean="0">
                <a:solidFill>
                  <a:srgbClr val="001F5F"/>
                </a:solidFill>
              </a:rPr>
              <a:t>п</a:t>
            </a:r>
            <a:r>
              <a:rPr sz="3200" i="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арламенту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7630" y="1500886"/>
            <a:ext cx="1842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П</a:t>
            </a:r>
            <a:r>
              <a:rPr sz="2800" b="1" dirty="0">
                <a:latin typeface="Carlito"/>
                <a:cs typeface="Carlito"/>
              </a:rPr>
              <a:t>О</a:t>
            </a:r>
            <a:r>
              <a:rPr sz="2800" b="1" spc="-5" dirty="0">
                <a:latin typeface="Carlito"/>
                <a:cs typeface="Carlito"/>
              </a:rPr>
              <a:t>НЯТ</a:t>
            </a:r>
            <a:r>
              <a:rPr sz="2800" b="1" spc="-50" dirty="0">
                <a:latin typeface="Carlito"/>
                <a:cs typeface="Carlito"/>
              </a:rPr>
              <a:t>Т</a:t>
            </a:r>
            <a:r>
              <a:rPr sz="2800" b="1" spc="-5" dirty="0">
                <a:latin typeface="Carlito"/>
                <a:cs typeface="Carlito"/>
              </a:rPr>
              <a:t>Я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4795" y="534987"/>
            <a:ext cx="7684134" cy="889000"/>
            <a:chOff x="539495" y="669036"/>
            <a:chExt cx="7684134" cy="889000"/>
          </a:xfrm>
        </p:grpSpPr>
        <p:sp>
          <p:nvSpPr>
            <p:cNvPr id="11" name="object 11"/>
            <p:cNvSpPr/>
            <p:nvPr/>
          </p:nvSpPr>
          <p:spPr>
            <a:xfrm>
              <a:off x="539495" y="669036"/>
              <a:ext cx="7684008" cy="888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495" y="669036"/>
              <a:ext cx="7684134" cy="889000"/>
            </a:xfrm>
            <a:custGeom>
              <a:avLst/>
              <a:gdLst/>
              <a:ahLst/>
              <a:cxnLst/>
              <a:rect l="l" t="t" r="r" b="b"/>
              <a:pathLst>
                <a:path w="7684134" h="889000">
                  <a:moveTo>
                    <a:pt x="0" y="148081"/>
                  </a:moveTo>
                  <a:lnTo>
                    <a:pt x="46807" y="140533"/>
                  </a:lnTo>
                  <a:lnTo>
                    <a:pt x="87457" y="119512"/>
                  </a:lnTo>
                  <a:lnTo>
                    <a:pt x="119512" y="87457"/>
                  </a:lnTo>
                  <a:lnTo>
                    <a:pt x="140533" y="46807"/>
                  </a:lnTo>
                  <a:lnTo>
                    <a:pt x="148082" y="0"/>
                  </a:lnTo>
                  <a:lnTo>
                    <a:pt x="7535926" y="0"/>
                  </a:lnTo>
                  <a:lnTo>
                    <a:pt x="7543474" y="46807"/>
                  </a:lnTo>
                  <a:lnTo>
                    <a:pt x="7564495" y="87457"/>
                  </a:lnTo>
                  <a:lnTo>
                    <a:pt x="7596550" y="119512"/>
                  </a:lnTo>
                  <a:lnTo>
                    <a:pt x="7637200" y="140533"/>
                  </a:lnTo>
                  <a:lnTo>
                    <a:pt x="7684008" y="148081"/>
                  </a:lnTo>
                  <a:lnTo>
                    <a:pt x="7684008" y="740410"/>
                  </a:lnTo>
                  <a:lnTo>
                    <a:pt x="7637200" y="747958"/>
                  </a:lnTo>
                  <a:lnTo>
                    <a:pt x="7596550" y="768979"/>
                  </a:lnTo>
                  <a:lnTo>
                    <a:pt x="7564495" y="801034"/>
                  </a:lnTo>
                  <a:lnTo>
                    <a:pt x="7543474" y="841684"/>
                  </a:lnTo>
                  <a:lnTo>
                    <a:pt x="7535926" y="888491"/>
                  </a:lnTo>
                  <a:lnTo>
                    <a:pt x="148082" y="888491"/>
                  </a:lnTo>
                  <a:lnTo>
                    <a:pt x="140533" y="841684"/>
                  </a:lnTo>
                  <a:lnTo>
                    <a:pt x="119512" y="801034"/>
                  </a:lnTo>
                  <a:lnTo>
                    <a:pt x="87457" y="768979"/>
                  </a:lnTo>
                  <a:lnTo>
                    <a:pt x="46807" y="747958"/>
                  </a:lnTo>
                  <a:lnTo>
                    <a:pt x="0" y="740410"/>
                  </a:lnTo>
                  <a:lnTo>
                    <a:pt x="0" y="14808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77162" y="609600"/>
            <a:ext cx="70316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1" i="1" spc="-30" dirty="0">
                <a:latin typeface="Carlito"/>
                <a:cs typeface="Carlito"/>
              </a:rPr>
              <a:t>Термін </a:t>
            </a:r>
            <a:r>
              <a:rPr sz="2400" b="1" i="1" spc="-5" dirty="0">
                <a:latin typeface="Carlito"/>
                <a:cs typeface="Carlito"/>
              </a:rPr>
              <a:t>"парламент" </a:t>
            </a:r>
            <a:r>
              <a:rPr sz="2400" b="1" i="1" spc="-15" dirty="0">
                <a:latin typeface="Carlito"/>
                <a:cs typeface="Carlito"/>
              </a:rPr>
              <a:t>походить </a:t>
            </a:r>
            <a:r>
              <a:rPr sz="2400" b="1" i="1" dirty="0">
                <a:latin typeface="Carlito"/>
                <a:cs typeface="Carlito"/>
              </a:rPr>
              <a:t>від фран.</a:t>
            </a:r>
            <a:r>
              <a:rPr sz="2400" b="1" i="1" spc="-80" dirty="0">
                <a:latin typeface="Carlito"/>
                <a:cs typeface="Carlito"/>
              </a:rPr>
              <a:t> </a:t>
            </a:r>
            <a:r>
              <a:rPr sz="2400" b="1" i="1" spc="-5" dirty="0" err="1" smtClean="0">
                <a:latin typeface="Carlito"/>
                <a:cs typeface="Carlito"/>
              </a:rPr>
              <a:t>слова</a:t>
            </a:r>
            <a:r>
              <a:rPr lang="ru-RU" sz="2400" b="1" i="1" spc="-5" dirty="0" smtClean="0">
                <a:latin typeface="Carlito"/>
                <a:cs typeface="Carlito"/>
              </a:rPr>
              <a:t>" </a:t>
            </a:r>
            <a:r>
              <a:rPr lang="ru-RU" sz="2400" b="1" i="1" dirty="0" smtClean="0">
                <a:latin typeface="Carlito"/>
                <a:cs typeface="Carlito"/>
              </a:rPr>
              <a:t>- </a:t>
            </a:r>
            <a:r>
              <a:rPr lang="ru-RU" sz="2400" b="1" i="1" spc="-5" dirty="0" err="1" smtClean="0">
                <a:latin typeface="Carlito"/>
                <a:cs typeface="Carlito"/>
              </a:rPr>
              <a:t>говорити</a:t>
            </a:r>
            <a:r>
              <a:rPr lang="ru-RU" sz="2400" b="1" i="1" spc="-5" dirty="0" smtClean="0">
                <a:latin typeface="Carlito"/>
                <a:cs typeface="Carlito"/>
              </a:rPr>
              <a:t>,</a:t>
            </a:r>
            <a:r>
              <a:rPr lang="ru-RU" sz="2400" b="1" i="1" spc="-35" dirty="0" smtClean="0">
                <a:latin typeface="Carlito"/>
                <a:cs typeface="Carlito"/>
              </a:rPr>
              <a:t> </a:t>
            </a:r>
            <a:r>
              <a:rPr lang="ru-RU" sz="2400" b="1" i="1" spc="-5" dirty="0" err="1" smtClean="0">
                <a:latin typeface="Carlito"/>
                <a:cs typeface="Carlito"/>
              </a:rPr>
              <a:t>розмовляти</a:t>
            </a:r>
            <a:r>
              <a:rPr lang="ru-RU" sz="2400" b="1" i="1" spc="-5" dirty="0" smtClean="0">
                <a:latin typeface="Carlito"/>
                <a:cs typeface="Carlito"/>
              </a:rPr>
              <a:t> </a:t>
            </a:r>
            <a:r>
              <a:rPr sz="2400" b="1" i="1" spc="-5" dirty="0" smtClean="0">
                <a:latin typeface="Carlito"/>
                <a:cs typeface="Carlito"/>
              </a:rPr>
              <a:t>"</a:t>
            </a:r>
            <a:r>
              <a:rPr sz="2400" b="1" i="1" spc="-5" dirty="0" err="1" smtClean="0">
                <a:latin typeface="Carlito"/>
                <a:cs typeface="Carlito"/>
              </a:rPr>
              <a:t>parlare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667" y="2177795"/>
            <a:ext cx="9133840" cy="4680585"/>
            <a:chOff x="10667" y="2177795"/>
            <a:chExt cx="9133840" cy="4680585"/>
          </a:xfrm>
        </p:grpSpPr>
        <p:sp>
          <p:nvSpPr>
            <p:cNvPr id="15" name="object 15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32120" y="2177795"/>
              <a:ext cx="3371087" cy="26487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11367" y="2196083"/>
              <a:ext cx="3214116" cy="27691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9364" y="2205227"/>
              <a:ext cx="3281171" cy="25587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79364" y="2205227"/>
              <a:ext cx="3281679" cy="2559050"/>
            </a:xfrm>
            <a:custGeom>
              <a:avLst/>
              <a:gdLst/>
              <a:ahLst/>
              <a:cxnLst/>
              <a:rect l="l" t="t" r="r" b="b"/>
              <a:pathLst>
                <a:path w="3281679" h="2559050">
                  <a:moveTo>
                    <a:pt x="0" y="426466"/>
                  </a:moveTo>
                  <a:lnTo>
                    <a:pt x="2501" y="379988"/>
                  </a:lnTo>
                  <a:lnTo>
                    <a:pt x="9833" y="334962"/>
                  </a:lnTo>
                  <a:lnTo>
                    <a:pt x="21736" y="291648"/>
                  </a:lnTo>
                  <a:lnTo>
                    <a:pt x="37949" y="250306"/>
                  </a:lnTo>
                  <a:lnTo>
                    <a:pt x="58213" y="211196"/>
                  </a:lnTo>
                  <a:lnTo>
                    <a:pt x="82267" y="174577"/>
                  </a:lnTo>
                  <a:lnTo>
                    <a:pt x="109853" y="140709"/>
                  </a:lnTo>
                  <a:lnTo>
                    <a:pt x="140709" y="109853"/>
                  </a:lnTo>
                  <a:lnTo>
                    <a:pt x="174577" y="82267"/>
                  </a:lnTo>
                  <a:lnTo>
                    <a:pt x="211196" y="58213"/>
                  </a:lnTo>
                  <a:lnTo>
                    <a:pt x="250306" y="37949"/>
                  </a:lnTo>
                  <a:lnTo>
                    <a:pt x="291648" y="21736"/>
                  </a:lnTo>
                  <a:lnTo>
                    <a:pt x="334962" y="9833"/>
                  </a:lnTo>
                  <a:lnTo>
                    <a:pt x="379988" y="2501"/>
                  </a:lnTo>
                  <a:lnTo>
                    <a:pt x="426465" y="0"/>
                  </a:lnTo>
                  <a:lnTo>
                    <a:pt x="2854706" y="0"/>
                  </a:lnTo>
                  <a:lnTo>
                    <a:pt x="2901183" y="2501"/>
                  </a:lnTo>
                  <a:lnTo>
                    <a:pt x="2946209" y="9833"/>
                  </a:lnTo>
                  <a:lnTo>
                    <a:pt x="2989523" y="21736"/>
                  </a:lnTo>
                  <a:lnTo>
                    <a:pt x="3030865" y="37949"/>
                  </a:lnTo>
                  <a:lnTo>
                    <a:pt x="3069975" y="58213"/>
                  </a:lnTo>
                  <a:lnTo>
                    <a:pt x="3106594" y="82267"/>
                  </a:lnTo>
                  <a:lnTo>
                    <a:pt x="3140462" y="109853"/>
                  </a:lnTo>
                  <a:lnTo>
                    <a:pt x="3171318" y="140709"/>
                  </a:lnTo>
                  <a:lnTo>
                    <a:pt x="3198904" y="174577"/>
                  </a:lnTo>
                  <a:lnTo>
                    <a:pt x="3222958" y="211196"/>
                  </a:lnTo>
                  <a:lnTo>
                    <a:pt x="3243222" y="250306"/>
                  </a:lnTo>
                  <a:lnTo>
                    <a:pt x="3259435" y="291648"/>
                  </a:lnTo>
                  <a:lnTo>
                    <a:pt x="3271338" y="334962"/>
                  </a:lnTo>
                  <a:lnTo>
                    <a:pt x="3278670" y="379988"/>
                  </a:lnTo>
                  <a:lnTo>
                    <a:pt x="3281171" y="426466"/>
                  </a:lnTo>
                  <a:lnTo>
                    <a:pt x="3281171" y="2132330"/>
                  </a:lnTo>
                  <a:lnTo>
                    <a:pt x="3278670" y="2178807"/>
                  </a:lnTo>
                  <a:lnTo>
                    <a:pt x="3271338" y="2223833"/>
                  </a:lnTo>
                  <a:lnTo>
                    <a:pt x="3259435" y="2267147"/>
                  </a:lnTo>
                  <a:lnTo>
                    <a:pt x="3243222" y="2308489"/>
                  </a:lnTo>
                  <a:lnTo>
                    <a:pt x="3222958" y="2347599"/>
                  </a:lnTo>
                  <a:lnTo>
                    <a:pt x="3198904" y="2384218"/>
                  </a:lnTo>
                  <a:lnTo>
                    <a:pt x="3171318" y="2418086"/>
                  </a:lnTo>
                  <a:lnTo>
                    <a:pt x="3140462" y="2448942"/>
                  </a:lnTo>
                  <a:lnTo>
                    <a:pt x="3106594" y="2476528"/>
                  </a:lnTo>
                  <a:lnTo>
                    <a:pt x="3069975" y="2500582"/>
                  </a:lnTo>
                  <a:lnTo>
                    <a:pt x="3030865" y="2520846"/>
                  </a:lnTo>
                  <a:lnTo>
                    <a:pt x="2989523" y="2537059"/>
                  </a:lnTo>
                  <a:lnTo>
                    <a:pt x="2946209" y="2548962"/>
                  </a:lnTo>
                  <a:lnTo>
                    <a:pt x="2901183" y="2556294"/>
                  </a:lnTo>
                  <a:lnTo>
                    <a:pt x="2854706" y="2558796"/>
                  </a:lnTo>
                  <a:lnTo>
                    <a:pt x="426465" y="2558796"/>
                  </a:lnTo>
                  <a:lnTo>
                    <a:pt x="379988" y="2556294"/>
                  </a:lnTo>
                  <a:lnTo>
                    <a:pt x="334962" y="2548962"/>
                  </a:lnTo>
                  <a:lnTo>
                    <a:pt x="291648" y="2537059"/>
                  </a:lnTo>
                  <a:lnTo>
                    <a:pt x="250306" y="2520846"/>
                  </a:lnTo>
                  <a:lnTo>
                    <a:pt x="211196" y="2500582"/>
                  </a:lnTo>
                  <a:lnTo>
                    <a:pt x="174577" y="2476528"/>
                  </a:lnTo>
                  <a:lnTo>
                    <a:pt x="140709" y="2448942"/>
                  </a:lnTo>
                  <a:lnTo>
                    <a:pt x="109853" y="2418086"/>
                  </a:lnTo>
                  <a:lnTo>
                    <a:pt x="82267" y="2384218"/>
                  </a:lnTo>
                  <a:lnTo>
                    <a:pt x="58213" y="2347599"/>
                  </a:lnTo>
                  <a:lnTo>
                    <a:pt x="37949" y="2308489"/>
                  </a:lnTo>
                  <a:lnTo>
                    <a:pt x="21736" y="2267147"/>
                  </a:lnTo>
                  <a:lnTo>
                    <a:pt x="9833" y="2223833"/>
                  </a:lnTo>
                  <a:lnTo>
                    <a:pt x="2501" y="2178807"/>
                  </a:lnTo>
                  <a:lnTo>
                    <a:pt x="0" y="2132330"/>
                  </a:lnTo>
                  <a:lnTo>
                    <a:pt x="0" y="42646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24473" y="1612137"/>
            <a:ext cx="2794000" cy="2830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rlito"/>
                <a:cs typeface="Carlito"/>
              </a:rPr>
              <a:t>СУТНІСТЬ</a:t>
            </a:r>
            <a:endParaRPr sz="2800" dirty="0">
              <a:latin typeface="Carlito"/>
              <a:cs typeface="Carlito"/>
            </a:endParaRPr>
          </a:p>
          <a:p>
            <a:pPr marL="12700" marR="5080" indent="-635" algn="ctr">
              <a:lnSpc>
                <a:spcPct val="80100"/>
              </a:lnSpc>
              <a:spcBef>
                <a:spcPts val="2460"/>
              </a:spcBef>
            </a:pPr>
            <a:r>
              <a:rPr sz="2000" b="1" i="1" dirty="0">
                <a:latin typeface="Carlito"/>
                <a:cs typeface="Carlito"/>
              </a:rPr>
              <a:t>Загальна назва  </a:t>
            </a:r>
            <a:r>
              <a:rPr sz="2000" b="1" i="1" spc="-5" dirty="0">
                <a:latin typeface="Carlito"/>
                <a:cs typeface="Carlito"/>
              </a:rPr>
              <a:t>органу</a:t>
            </a:r>
            <a:r>
              <a:rPr sz="2000" b="1" i="1" spc="-4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законодавчої  </a:t>
            </a:r>
            <a:r>
              <a:rPr sz="2000" b="1" i="1" spc="-5" dirty="0">
                <a:latin typeface="Carlito"/>
                <a:cs typeface="Carlito"/>
              </a:rPr>
              <a:t>влади</a:t>
            </a:r>
            <a:endParaRPr sz="2000" dirty="0">
              <a:latin typeface="Carlito"/>
              <a:cs typeface="Carlito"/>
            </a:endParaRPr>
          </a:p>
          <a:p>
            <a:pPr marL="300990" marR="295275" algn="ctr">
              <a:lnSpc>
                <a:spcPct val="80000"/>
              </a:lnSpc>
            </a:pPr>
            <a:r>
              <a:rPr sz="2000" b="1" i="1" spc="-35" dirty="0">
                <a:latin typeface="Carlito"/>
                <a:cs typeface="Carlito"/>
              </a:rPr>
              <a:t>Головний</a:t>
            </a:r>
            <a:r>
              <a:rPr sz="2000" b="1" i="1" spc="-7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форум  політичної  </a:t>
            </a:r>
            <a:r>
              <a:rPr sz="2000" b="1" i="1" spc="-5" dirty="0">
                <a:latin typeface="Carlito"/>
                <a:cs typeface="Carlito"/>
              </a:rPr>
              <a:t>гласності,</a:t>
            </a:r>
            <a:r>
              <a:rPr sz="2000" b="1" i="1" spc="-2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її</a:t>
            </a:r>
            <a:endParaRPr sz="2000" dirty="0">
              <a:latin typeface="Carlito"/>
              <a:cs typeface="Carlito"/>
            </a:endParaRPr>
          </a:p>
          <a:p>
            <a:pPr marL="3175" algn="ctr">
              <a:lnSpc>
                <a:spcPts val="2014"/>
              </a:lnSpc>
            </a:pPr>
            <a:r>
              <a:rPr sz="2000" b="1" i="1" spc="-10" dirty="0">
                <a:latin typeface="Carlito"/>
                <a:cs typeface="Carlito"/>
              </a:rPr>
              <a:t>концентрований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ts val="2595"/>
              </a:lnSpc>
            </a:pPr>
            <a:r>
              <a:rPr sz="2000" b="1" i="1" spc="-5" dirty="0">
                <a:latin typeface="Carlito"/>
                <a:cs typeface="Carlito"/>
              </a:rPr>
              <a:t>прояв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0103" y="1912622"/>
            <a:ext cx="4933315" cy="4935220"/>
            <a:chOff x="70103" y="1912622"/>
            <a:chExt cx="4933315" cy="4935220"/>
          </a:xfrm>
        </p:grpSpPr>
        <p:sp>
          <p:nvSpPr>
            <p:cNvPr id="22" name="object 22"/>
            <p:cNvSpPr/>
            <p:nvPr/>
          </p:nvSpPr>
          <p:spPr>
            <a:xfrm>
              <a:off x="70103" y="1912622"/>
              <a:ext cx="4933188" cy="4818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80415" y="2103115"/>
              <a:ext cx="4512564" cy="4744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348" y="1940052"/>
              <a:ext cx="4843272" cy="47289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348" y="1940052"/>
              <a:ext cx="4843780" cy="4729480"/>
            </a:xfrm>
            <a:custGeom>
              <a:avLst/>
              <a:gdLst/>
              <a:ahLst/>
              <a:cxnLst/>
              <a:rect l="l" t="t" r="r" b="b"/>
              <a:pathLst>
                <a:path w="4843780" h="4729480">
                  <a:moveTo>
                    <a:pt x="0" y="788162"/>
                  </a:moveTo>
                  <a:lnTo>
                    <a:pt x="1438" y="740155"/>
                  </a:lnTo>
                  <a:lnTo>
                    <a:pt x="5698" y="692909"/>
                  </a:lnTo>
                  <a:lnTo>
                    <a:pt x="12698" y="646504"/>
                  </a:lnTo>
                  <a:lnTo>
                    <a:pt x="22355" y="601025"/>
                  </a:lnTo>
                  <a:lnTo>
                    <a:pt x="34587" y="556553"/>
                  </a:lnTo>
                  <a:lnTo>
                    <a:pt x="49310" y="513171"/>
                  </a:lnTo>
                  <a:lnTo>
                    <a:pt x="66444" y="470961"/>
                  </a:lnTo>
                  <a:lnTo>
                    <a:pt x="85904" y="430006"/>
                  </a:lnTo>
                  <a:lnTo>
                    <a:pt x="107609" y="390388"/>
                  </a:lnTo>
                  <a:lnTo>
                    <a:pt x="131477" y="352190"/>
                  </a:lnTo>
                  <a:lnTo>
                    <a:pt x="157425" y="315495"/>
                  </a:lnTo>
                  <a:lnTo>
                    <a:pt x="185370" y="280384"/>
                  </a:lnTo>
                  <a:lnTo>
                    <a:pt x="215230" y="246940"/>
                  </a:lnTo>
                  <a:lnTo>
                    <a:pt x="246922" y="215247"/>
                  </a:lnTo>
                  <a:lnTo>
                    <a:pt x="280365" y="185385"/>
                  </a:lnTo>
                  <a:lnTo>
                    <a:pt x="315475" y="157439"/>
                  </a:lnTo>
                  <a:lnTo>
                    <a:pt x="352171" y="131490"/>
                  </a:lnTo>
                  <a:lnTo>
                    <a:pt x="390369" y="107620"/>
                  </a:lnTo>
                  <a:lnTo>
                    <a:pt x="429988" y="85913"/>
                  </a:lnTo>
                  <a:lnTo>
                    <a:pt x="470944" y="66451"/>
                  </a:lnTo>
                  <a:lnTo>
                    <a:pt x="513156" y="49316"/>
                  </a:lnTo>
                  <a:lnTo>
                    <a:pt x="556541" y="34591"/>
                  </a:lnTo>
                  <a:lnTo>
                    <a:pt x="601017" y="22358"/>
                  </a:lnTo>
                  <a:lnTo>
                    <a:pt x="646500" y="12700"/>
                  </a:lnTo>
                  <a:lnTo>
                    <a:pt x="692909" y="5699"/>
                  </a:lnTo>
                  <a:lnTo>
                    <a:pt x="740161" y="1438"/>
                  </a:lnTo>
                  <a:lnTo>
                    <a:pt x="788174" y="0"/>
                  </a:lnTo>
                  <a:lnTo>
                    <a:pt x="4055110" y="0"/>
                  </a:lnTo>
                  <a:lnTo>
                    <a:pt x="4103116" y="1438"/>
                  </a:lnTo>
                  <a:lnTo>
                    <a:pt x="4150362" y="5699"/>
                  </a:lnTo>
                  <a:lnTo>
                    <a:pt x="4196767" y="12700"/>
                  </a:lnTo>
                  <a:lnTo>
                    <a:pt x="4242246" y="22358"/>
                  </a:lnTo>
                  <a:lnTo>
                    <a:pt x="4286718" y="34591"/>
                  </a:lnTo>
                  <a:lnTo>
                    <a:pt x="4330100" y="49316"/>
                  </a:lnTo>
                  <a:lnTo>
                    <a:pt x="4372310" y="66451"/>
                  </a:lnTo>
                  <a:lnTo>
                    <a:pt x="4413265" y="85913"/>
                  </a:lnTo>
                  <a:lnTo>
                    <a:pt x="4452883" y="107620"/>
                  </a:lnTo>
                  <a:lnTo>
                    <a:pt x="4491081" y="131490"/>
                  </a:lnTo>
                  <a:lnTo>
                    <a:pt x="4527776" y="157439"/>
                  </a:lnTo>
                  <a:lnTo>
                    <a:pt x="4562887" y="185385"/>
                  </a:lnTo>
                  <a:lnTo>
                    <a:pt x="4596331" y="215247"/>
                  </a:lnTo>
                  <a:lnTo>
                    <a:pt x="4628024" y="246940"/>
                  </a:lnTo>
                  <a:lnTo>
                    <a:pt x="4657886" y="280384"/>
                  </a:lnTo>
                  <a:lnTo>
                    <a:pt x="4685832" y="315495"/>
                  </a:lnTo>
                  <a:lnTo>
                    <a:pt x="4711781" y="352190"/>
                  </a:lnTo>
                  <a:lnTo>
                    <a:pt x="4735651" y="390388"/>
                  </a:lnTo>
                  <a:lnTo>
                    <a:pt x="4757358" y="430006"/>
                  </a:lnTo>
                  <a:lnTo>
                    <a:pt x="4776820" y="470961"/>
                  </a:lnTo>
                  <a:lnTo>
                    <a:pt x="4793955" y="513171"/>
                  </a:lnTo>
                  <a:lnTo>
                    <a:pt x="4808680" y="556553"/>
                  </a:lnTo>
                  <a:lnTo>
                    <a:pt x="4820913" y="601025"/>
                  </a:lnTo>
                  <a:lnTo>
                    <a:pt x="4830571" y="646504"/>
                  </a:lnTo>
                  <a:lnTo>
                    <a:pt x="4837572" y="692909"/>
                  </a:lnTo>
                  <a:lnTo>
                    <a:pt x="4841833" y="740155"/>
                  </a:lnTo>
                  <a:lnTo>
                    <a:pt x="4843272" y="788162"/>
                  </a:lnTo>
                  <a:lnTo>
                    <a:pt x="4843272" y="3940797"/>
                  </a:lnTo>
                  <a:lnTo>
                    <a:pt x="4841833" y="3988810"/>
                  </a:lnTo>
                  <a:lnTo>
                    <a:pt x="4837572" y="4036062"/>
                  </a:lnTo>
                  <a:lnTo>
                    <a:pt x="4830571" y="4082471"/>
                  </a:lnTo>
                  <a:lnTo>
                    <a:pt x="4820913" y="4127954"/>
                  </a:lnTo>
                  <a:lnTo>
                    <a:pt x="4808680" y="4172430"/>
                  </a:lnTo>
                  <a:lnTo>
                    <a:pt x="4793955" y="4215815"/>
                  </a:lnTo>
                  <a:lnTo>
                    <a:pt x="4776820" y="4258027"/>
                  </a:lnTo>
                  <a:lnTo>
                    <a:pt x="4757358" y="4298983"/>
                  </a:lnTo>
                  <a:lnTo>
                    <a:pt x="4735651" y="4338602"/>
                  </a:lnTo>
                  <a:lnTo>
                    <a:pt x="4711781" y="4376800"/>
                  </a:lnTo>
                  <a:lnTo>
                    <a:pt x="4685832" y="4413496"/>
                  </a:lnTo>
                  <a:lnTo>
                    <a:pt x="4657886" y="4448606"/>
                  </a:lnTo>
                  <a:lnTo>
                    <a:pt x="4628024" y="4482049"/>
                  </a:lnTo>
                  <a:lnTo>
                    <a:pt x="4596331" y="4513741"/>
                  </a:lnTo>
                  <a:lnTo>
                    <a:pt x="4562887" y="4543601"/>
                  </a:lnTo>
                  <a:lnTo>
                    <a:pt x="4527776" y="4571546"/>
                  </a:lnTo>
                  <a:lnTo>
                    <a:pt x="4491081" y="4597494"/>
                  </a:lnTo>
                  <a:lnTo>
                    <a:pt x="4452883" y="4621362"/>
                  </a:lnTo>
                  <a:lnTo>
                    <a:pt x="4413265" y="4643067"/>
                  </a:lnTo>
                  <a:lnTo>
                    <a:pt x="4372310" y="4662527"/>
                  </a:lnTo>
                  <a:lnTo>
                    <a:pt x="4330100" y="4679661"/>
                  </a:lnTo>
                  <a:lnTo>
                    <a:pt x="4286718" y="4694384"/>
                  </a:lnTo>
                  <a:lnTo>
                    <a:pt x="4242246" y="4706616"/>
                  </a:lnTo>
                  <a:lnTo>
                    <a:pt x="4196767" y="4716273"/>
                  </a:lnTo>
                  <a:lnTo>
                    <a:pt x="4150362" y="4723273"/>
                  </a:lnTo>
                  <a:lnTo>
                    <a:pt x="4103116" y="4727533"/>
                  </a:lnTo>
                  <a:lnTo>
                    <a:pt x="4055110" y="4728972"/>
                  </a:lnTo>
                  <a:lnTo>
                    <a:pt x="788174" y="4728972"/>
                  </a:lnTo>
                  <a:lnTo>
                    <a:pt x="740161" y="4727533"/>
                  </a:lnTo>
                  <a:lnTo>
                    <a:pt x="692909" y="4723273"/>
                  </a:lnTo>
                  <a:lnTo>
                    <a:pt x="646500" y="4716273"/>
                  </a:lnTo>
                  <a:lnTo>
                    <a:pt x="601017" y="4706616"/>
                  </a:lnTo>
                  <a:lnTo>
                    <a:pt x="556541" y="4694384"/>
                  </a:lnTo>
                  <a:lnTo>
                    <a:pt x="513156" y="4679661"/>
                  </a:lnTo>
                  <a:lnTo>
                    <a:pt x="470944" y="4662527"/>
                  </a:lnTo>
                  <a:lnTo>
                    <a:pt x="429988" y="4643067"/>
                  </a:lnTo>
                  <a:lnTo>
                    <a:pt x="390369" y="4621362"/>
                  </a:lnTo>
                  <a:lnTo>
                    <a:pt x="352171" y="4597494"/>
                  </a:lnTo>
                  <a:lnTo>
                    <a:pt x="315475" y="4571546"/>
                  </a:lnTo>
                  <a:lnTo>
                    <a:pt x="280365" y="4543601"/>
                  </a:lnTo>
                  <a:lnTo>
                    <a:pt x="246922" y="4513741"/>
                  </a:lnTo>
                  <a:lnTo>
                    <a:pt x="215230" y="4482049"/>
                  </a:lnTo>
                  <a:lnTo>
                    <a:pt x="185370" y="4448606"/>
                  </a:lnTo>
                  <a:lnTo>
                    <a:pt x="157425" y="4413496"/>
                  </a:lnTo>
                  <a:lnTo>
                    <a:pt x="131477" y="4376800"/>
                  </a:lnTo>
                  <a:lnTo>
                    <a:pt x="107609" y="4338602"/>
                  </a:lnTo>
                  <a:lnTo>
                    <a:pt x="85904" y="4298983"/>
                  </a:lnTo>
                  <a:lnTo>
                    <a:pt x="66444" y="4258027"/>
                  </a:lnTo>
                  <a:lnTo>
                    <a:pt x="49310" y="4215815"/>
                  </a:lnTo>
                  <a:lnTo>
                    <a:pt x="34587" y="4172430"/>
                  </a:lnTo>
                  <a:lnTo>
                    <a:pt x="22355" y="4127954"/>
                  </a:lnTo>
                  <a:lnTo>
                    <a:pt x="12698" y="4082471"/>
                  </a:lnTo>
                  <a:lnTo>
                    <a:pt x="5698" y="4036062"/>
                  </a:lnTo>
                  <a:lnTo>
                    <a:pt x="1438" y="3988810"/>
                  </a:lnTo>
                  <a:lnTo>
                    <a:pt x="0" y="3940797"/>
                  </a:lnTo>
                  <a:lnTo>
                    <a:pt x="0" y="78816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3572" y="2184653"/>
            <a:ext cx="4091304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15" dirty="0">
                <a:latin typeface="Carlito"/>
                <a:cs typeface="Carlito"/>
              </a:rPr>
              <a:t>ПАРЛАМЕНТ </a:t>
            </a:r>
            <a:r>
              <a:rPr sz="2000" b="1" i="1" dirty="0">
                <a:latin typeface="Carlito"/>
                <a:cs typeface="Carlito"/>
              </a:rPr>
              <a:t>–</a:t>
            </a:r>
            <a:r>
              <a:rPr sz="2000" b="1" i="1" spc="-15" dirty="0">
                <a:latin typeface="Carlito"/>
                <a:cs typeface="Carlito"/>
              </a:rPr>
              <a:t> це</a:t>
            </a:r>
            <a:endParaRPr sz="2000" dirty="0">
              <a:latin typeface="Carlito"/>
              <a:cs typeface="Carlito"/>
            </a:endParaRPr>
          </a:p>
          <a:p>
            <a:pPr marL="172720" marR="163195" indent="-1270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загальнодержавний  представницький орган  державної влади,</a:t>
            </a:r>
            <a:r>
              <a:rPr sz="2000" b="1" i="1" spc="-11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основним</a:t>
            </a:r>
            <a:endParaRPr sz="2000" dirty="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i="1" dirty="0">
                <a:latin typeface="Carlito"/>
                <a:cs typeface="Carlito"/>
              </a:rPr>
              <a:t>завданням </a:t>
            </a:r>
            <a:r>
              <a:rPr sz="2000" b="1" i="1" spc="-15" dirty="0">
                <a:latin typeface="Carlito"/>
                <a:cs typeface="Carlito"/>
              </a:rPr>
              <a:t>якого </a:t>
            </a:r>
            <a:r>
              <a:rPr sz="2000" b="1" i="1" dirty="0">
                <a:latin typeface="Carlito"/>
                <a:cs typeface="Carlito"/>
              </a:rPr>
              <a:t>є</a:t>
            </a:r>
            <a:r>
              <a:rPr sz="2000" b="1" i="1" spc="-7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вираження  </a:t>
            </a:r>
            <a:r>
              <a:rPr sz="2000" b="1" i="1" spc="-10" dirty="0">
                <a:latin typeface="Carlito"/>
                <a:cs typeface="Carlito"/>
              </a:rPr>
              <a:t>волі </a:t>
            </a:r>
            <a:r>
              <a:rPr sz="2000" b="1" i="1" dirty="0">
                <a:latin typeface="Carlito"/>
                <a:cs typeface="Carlito"/>
              </a:rPr>
              <a:t>народу </a:t>
            </a:r>
            <a:r>
              <a:rPr sz="2000" b="1" i="1" spc="-10" dirty="0">
                <a:latin typeface="Carlito"/>
                <a:cs typeface="Carlito"/>
              </a:rPr>
              <a:t>шляхом  </a:t>
            </a:r>
            <a:r>
              <a:rPr sz="2000" b="1" i="1" spc="-5" dirty="0">
                <a:latin typeface="Carlito"/>
                <a:cs typeface="Carlito"/>
              </a:rPr>
              <a:t>прийняття </a:t>
            </a:r>
            <a:r>
              <a:rPr sz="2000" b="1" i="1" spc="-10" dirty="0">
                <a:latin typeface="Carlito"/>
                <a:cs typeface="Carlito"/>
              </a:rPr>
              <a:t>законів,</a:t>
            </a:r>
            <a:r>
              <a:rPr sz="2000" b="1" i="1" spc="-15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які</a:t>
            </a:r>
            <a:endParaRPr sz="2000" dirty="0">
              <a:latin typeface="Carlito"/>
              <a:cs typeface="Carlito"/>
            </a:endParaRPr>
          </a:p>
          <a:p>
            <a:pPr marL="85725" marR="80010" indent="173355">
              <a:lnSpc>
                <a:spcPct val="100000"/>
              </a:lnSpc>
              <a:spcBef>
                <a:spcPts val="5"/>
              </a:spcBef>
            </a:pPr>
            <a:r>
              <a:rPr sz="2000" b="1" i="1" spc="-10" dirty="0">
                <a:latin typeface="Carlito"/>
                <a:cs typeface="Carlito"/>
              </a:rPr>
              <a:t>регулюють </a:t>
            </a:r>
            <a:r>
              <a:rPr sz="2000" b="1" i="1" dirty="0">
                <a:latin typeface="Carlito"/>
                <a:cs typeface="Carlito"/>
              </a:rPr>
              <a:t>найважливіші  </a:t>
            </a:r>
            <a:r>
              <a:rPr sz="2000" b="1" i="1" spc="-5" dirty="0">
                <a:latin typeface="Carlito"/>
                <a:cs typeface="Carlito"/>
              </a:rPr>
              <a:t>суспільні відносини, </a:t>
            </a:r>
            <a:r>
              <a:rPr sz="2000" b="1" i="1" dirty="0">
                <a:latin typeface="Carlito"/>
                <a:cs typeface="Carlito"/>
              </a:rPr>
              <a:t>а</a:t>
            </a:r>
            <a:r>
              <a:rPr sz="2000" b="1" i="1" spc="-20" dirty="0">
                <a:latin typeface="Carlito"/>
                <a:cs typeface="Carlito"/>
              </a:rPr>
              <a:t> </a:t>
            </a:r>
            <a:r>
              <a:rPr sz="2000" b="1" i="1" spc="-15" dirty="0">
                <a:latin typeface="Carlito"/>
                <a:cs typeface="Carlito"/>
              </a:rPr>
              <a:t>також</a:t>
            </a:r>
            <a:endParaRPr sz="2000" dirty="0">
              <a:latin typeface="Carlito"/>
              <a:cs typeface="Carlito"/>
            </a:endParaRPr>
          </a:p>
          <a:p>
            <a:pPr marL="71755" marR="62865" indent="-635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здійснення </a:t>
            </a:r>
            <a:r>
              <a:rPr sz="2000" b="1" i="1" dirty="0">
                <a:latin typeface="Carlito"/>
                <a:cs typeface="Carlito"/>
              </a:rPr>
              <a:t>в </a:t>
            </a:r>
            <a:r>
              <a:rPr sz="2000" b="1" i="1" spc="-15" dirty="0">
                <a:latin typeface="Carlito"/>
                <a:cs typeface="Carlito"/>
              </a:rPr>
              <a:t>межах </a:t>
            </a:r>
            <a:r>
              <a:rPr sz="2000" b="1" i="1" spc="-5" dirty="0">
                <a:latin typeface="Carlito"/>
                <a:cs typeface="Carlito"/>
              </a:rPr>
              <a:t>своєї  </a:t>
            </a:r>
            <a:r>
              <a:rPr sz="2000" b="1" i="1" spc="-10" dirty="0">
                <a:latin typeface="Carlito"/>
                <a:cs typeface="Carlito"/>
              </a:rPr>
              <a:t>компетенції контролю </a:t>
            </a:r>
            <a:r>
              <a:rPr sz="2000" b="1" i="1" dirty="0">
                <a:latin typeface="Carlito"/>
                <a:cs typeface="Carlito"/>
              </a:rPr>
              <a:t>за  </a:t>
            </a:r>
            <a:r>
              <a:rPr sz="2000" b="1" i="1" spc="-5" dirty="0">
                <a:latin typeface="Carlito"/>
                <a:cs typeface="Carlito"/>
              </a:rPr>
              <a:t>діяльністю </a:t>
            </a:r>
            <a:r>
              <a:rPr sz="2000" b="1" i="1" spc="-10" dirty="0">
                <a:latin typeface="Carlito"/>
                <a:cs typeface="Carlito"/>
              </a:rPr>
              <a:t>виконавчої</a:t>
            </a:r>
            <a:r>
              <a:rPr sz="2000" b="1" i="1" spc="-5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влади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87084" y="4975859"/>
            <a:ext cx="647700" cy="626745"/>
            <a:chOff x="6387084" y="4975859"/>
            <a:chExt cx="647700" cy="626745"/>
          </a:xfrm>
        </p:grpSpPr>
        <p:sp>
          <p:nvSpPr>
            <p:cNvPr id="29" name="object 29"/>
            <p:cNvSpPr/>
            <p:nvPr/>
          </p:nvSpPr>
          <p:spPr>
            <a:xfrm>
              <a:off x="6387084" y="4975859"/>
              <a:ext cx="647674" cy="6263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43472" y="5013959"/>
              <a:ext cx="539496" cy="518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43472" y="5013959"/>
              <a:ext cx="539750" cy="518159"/>
            </a:xfrm>
            <a:custGeom>
              <a:avLst/>
              <a:gdLst/>
              <a:ahLst/>
              <a:cxnLst/>
              <a:rect l="l" t="t" r="r" b="b"/>
              <a:pathLst>
                <a:path w="539750" h="518160">
                  <a:moveTo>
                    <a:pt x="0" y="197865"/>
                  </a:moveTo>
                  <a:lnTo>
                    <a:pt x="206121" y="197865"/>
                  </a:lnTo>
                  <a:lnTo>
                    <a:pt x="269748" y="0"/>
                  </a:lnTo>
                  <a:lnTo>
                    <a:pt x="333375" y="197865"/>
                  </a:lnTo>
                  <a:lnTo>
                    <a:pt x="539496" y="197865"/>
                  </a:lnTo>
                  <a:lnTo>
                    <a:pt x="372745" y="320293"/>
                  </a:lnTo>
                  <a:lnTo>
                    <a:pt x="436499" y="518159"/>
                  </a:lnTo>
                  <a:lnTo>
                    <a:pt x="269748" y="395858"/>
                  </a:lnTo>
                  <a:lnTo>
                    <a:pt x="102997" y="518159"/>
                  </a:lnTo>
                  <a:lnTo>
                    <a:pt x="166750" y="320293"/>
                  </a:lnTo>
                  <a:lnTo>
                    <a:pt x="0" y="19786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2095" cy="6459855"/>
            <a:chOff x="0" y="0"/>
            <a:chExt cx="9142095" cy="6459855"/>
          </a:xfrm>
        </p:grpSpPr>
        <p:sp>
          <p:nvSpPr>
            <p:cNvPr id="4" name="object 4"/>
            <p:cNvSpPr/>
            <p:nvPr/>
          </p:nvSpPr>
          <p:spPr>
            <a:xfrm>
              <a:off x="179387" y="620776"/>
              <a:ext cx="8785225" cy="0"/>
            </a:xfrm>
            <a:custGeom>
              <a:avLst/>
              <a:gdLst/>
              <a:ahLst/>
              <a:cxnLst/>
              <a:rect l="l" t="t" r="r" b="b"/>
              <a:pathLst>
                <a:path w="8785225">
                  <a:moveTo>
                    <a:pt x="0" y="0"/>
                  </a:moveTo>
                  <a:lnTo>
                    <a:pt x="8785034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1714" cy="8511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387" y="6453365"/>
              <a:ext cx="8785225" cy="0"/>
            </a:xfrm>
            <a:custGeom>
              <a:avLst/>
              <a:gdLst/>
              <a:ahLst/>
              <a:cxnLst/>
              <a:rect l="l" t="t" r="r" b="b"/>
              <a:pathLst>
                <a:path w="8785225">
                  <a:moveTo>
                    <a:pt x="0" y="0"/>
                  </a:moveTo>
                  <a:lnTo>
                    <a:pt x="8785034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5552" y="5283"/>
            <a:ext cx="6398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220" dirty="0">
                <a:solidFill>
                  <a:srgbClr val="001F5F"/>
                </a:solidFill>
                <a:latin typeface="Times New Roman"/>
                <a:cs typeface="Times New Roman"/>
              </a:rPr>
              <a:t>Список </a:t>
            </a:r>
            <a:r>
              <a:rPr sz="3200" spc="125" dirty="0">
                <a:solidFill>
                  <a:srgbClr val="001F5F"/>
                </a:solidFill>
                <a:latin typeface="Times New Roman"/>
                <a:cs typeface="Times New Roman"/>
              </a:rPr>
              <a:t>парламентів </a:t>
            </a:r>
            <a:r>
              <a:rPr sz="3200" spc="240" dirty="0">
                <a:solidFill>
                  <a:srgbClr val="001F5F"/>
                </a:solidFill>
                <a:latin typeface="Times New Roman"/>
                <a:cs typeface="Times New Roman"/>
              </a:rPr>
              <a:t>країн</a:t>
            </a:r>
            <a:r>
              <a:rPr sz="3200" spc="-50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світу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07" y="815339"/>
            <a:ext cx="4406646" cy="5558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7256" y="1055370"/>
            <a:ext cx="346138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100965" indent="-64135">
              <a:lnSpc>
                <a:spcPct val="12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Республіканська асамблея </a:t>
            </a:r>
            <a:r>
              <a:rPr sz="1800" b="1" dirty="0">
                <a:latin typeface="Arial"/>
                <a:cs typeface="Arial"/>
              </a:rPr>
              <a:t>—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Португалія</a:t>
            </a:r>
            <a:endParaRPr sz="1800" dirty="0">
              <a:latin typeface="Arial"/>
              <a:cs typeface="Arial"/>
            </a:endParaRPr>
          </a:p>
          <a:p>
            <a:pPr marL="12700" marR="115570">
              <a:lnSpc>
                <a:spcPct val="120000"/>
              </a:lnSpc>
            </a:pPr>
            <a:r>
              <a:rPr sz="1800" b="1" spc="-25" dirty="0">
                <a:latin typeface="Arial"/>
                <a:cs typeface="Arial"/>
              </a:rPr>
              <a:t>Асамблея </a:t>
            </a:r>
            <a:r>
              <a:rPr sz="1800" b="1" spc="-15" dirty="0">
                <a:latin typeface="Arial"/>
                <a:cs typeface="Arial"/>
              </a:rPr>
              <a:t>Албанії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Албанія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Бундестаг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7"/>
              </a:rPr>
              <a:t>Німеччина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Dewan </a:t>
            </a:r>
            <a:r>
              <a:rPr sz="1800" b="1" spc="-10" dirty="0">
                <a:latin typeface="Arial"/>
                <a:cs typeface="Arial"/>
              </a:rPr>
              <a:t>Rakyat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Малайзія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Всекитайська </a:t>
            </a:r>
            <a:r>
              <a:rPr sz="1800" b="1" dirty="0">
                <a:latin typeface="Arial"/>
                <a:cs typeface="Arial"/>
              </a:rPr>
              <a:t>рада </a:t>
            </a:r>
            <a:r>
              <a:rPr sz="1800" b="1" spc="-5" dirty="0">
                <a:latin typeface="Arial"/>
                <a:cs typeface="Arial"/>
              </a:rPr>
              <a:t>народних  </a:t>
            </a:r>
            <a:r>
              <a:rPr sz="1800" b="1" spc="-10" dirty="0">
                <a:latin typeface="Arial"/>
                <a:cs typeface="Arial"/>
              </a:rPr>
              <a:t>представників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Китай</a:t>
            </a:r>
            <a:endParaRPr sz="1800" dirty="0">
              <a:latin typeface="Arial"/>
              <a:cs typeface="Arial"/>
            </a:endParaRPr>
          </a:p>
          <a:p>
            <a:pPr marL="12700" marR="43815">
              <a:lnSpc>
                <a:spcPct val="12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Конгрес США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11"/>
              </a:rPr>
              <a:t>США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Генеральні Кортеси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12"/>
              </a:rPr>
              <a:t>Іспанія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13"/>
              </a:rPr>
              <a:t>Едускунта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14"/>
              </a:rPr>
              <a:t>Фінляндія</a:t>
            </a:r>
            <a:endParaRPr sz="1800" dirty="0">
              <a:latin typeface="Arial"/>
              <a:cs typeface="Arial"/>
            </a:endParaRPr>
          </a:p>
          <a:p>
            <a:pPr marL="76200" marR="1032510" indent="-64135">
              <a:lnSpc>
                <a:spcPct val="120000"/>
              </a:lnSpc>
            </a:pPr>
            <a:r>
              <a:rPr sz="1800" b="1" spc="-5" dirty="0">
                <a:latin typeface="Arial"/>
                <a:cs typeface="Arial"/>
              </a:rPr>
              <a:t>Федеральні Збори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— 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15"/>
              </a:rPr>
              <a:t>Росія</a:t>
            </a:r>
            <a:r>
              <a:rPr sz="1800" b="1" spc="-15" dirty="0">
                <a:latin typeface="Arial"/>
                <a:cs typeface="Arial"/>
              </a:rPr>
              <a:t>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16"/>
              </a:rPr>
              <a:t>Швейцарія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17"/>
              </a:rPr>
              <a:t>Фолькетінг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18"/>
              </a:rPr>
              <a:t>Данія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19"/>
              </a:rPr>
              <a:t>Кнесет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20"/>
              </a:rPr>
              <a:t>Ізраїль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21"/>
              </a:rPr>
              <a:t>Риксдаг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22"/>
              </a:rPr>
              <a:t>Швеція 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14"/>
              </a:rPr>
              <a:t>Фінляндія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4547" y="815339"/>
            <a:ext cx="4693158" cy="55968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32401" y="842417"/>
            <a:ext cx="3578225" cy="537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9975" algn="just">
              <a:lnSpc>
                <a:spcPct val="1301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Народна </a:t>
            </a:r>
            <a:r>
              <a:rPr sz="1800" b="1" spc="-10" dirty="0">
                <a:latin typeface="Arial"/>
                <a:cs typeface="Arial"/>
              </a:rPr>
              <a:t>Скупщина </a:t>
            </a:r>
            <a:r>
              <a:rPr sz="1800" b="1" dirty="0">
                <a:latin typeface="Arial"/>
                <a:cs typeface="Arial"/>
              </a:rPr>
              <a:t>—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24"/>
              </a:rPr>
              <a:t>Сербія </a:t>
            </a:r>
            <a:r>
              <a:rPr sz="1800" b="1" spc="-15" dirty="0">
                <a:latin typeface="Arial"/>
                <a:cs typeface="Arial"/>
              </a:rPr>
              <a:t>та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25"/>
              </a:rPr>
              <a:t>Чорногорія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26"/>
              </a:rPr>
              <a:t>Стортинг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27"/>
              </a:rPr>
              <a:t>Норвегія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Сабор </a:t>
            </a:r>
            <a:r>
              <a:rPr sz="1800" b="1" dirty="0">
                <a:latin typeface="Arial"/>
                <a:cs typeface="Arial"/>
                <a:hlinkClick r:id="rId28"/>
              </a:rPr>
              <a:t>—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Хорватія </a:t>
            </a:r>
            <a:r>
              <a:rPr sz="1800" b="1" spc="-15" dirty="0">
                <a:latin typeface="Arial"/>
                <a:cs typeface="Arial"/>
                <a:hlinkClick r:id="rId28"/>
              </a:rPr>
              <a:t>та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Боснія</a:t>
            </a:r>
            <a:r>
              <a:rPr sz="1800" b="1" spc="70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і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Герцеговина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29"/>
              </a:rPr>
              <a:t>Рійгікогу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30"/>
              </a:rPr>
              <a:t>Естонія</a:t>
            </a:r>
            <a:endParaRPr sz="1800" dirty="0">
              <a:latin typeface="Arial"/>
              <a:cs typeface="Arial"/>
            </a:endParaRPr>
          </a:p>
          <a:p>
            <a:pPr marL="12700" marR="764540">
              <a:lnSpc>
                <a:spcPct val="13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31"/>
              </a:rPr>
              <a:t>Національрат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32"/>
              </a:rPr>
              <a:t>Австрія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33"/>
              </a:rPr>
              <a:t>Саеїма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34"/>
              </a:rPr>
              <a:t>Латвія</a:t>
            </a:r>
            <a:endParaRPr sz="1800" dirty="0">
              <a:latin typeface="Arial"/>
              <a:cs typeface="Arial"/>
            </a:endParaRPr>
          </a:p>
          <a:p>
            <a:pPr marL="12700" marR="113664">
              <a:lnSpc>
                <a:spcPct val="13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35"/>
              </a:rPr>
              <a:t>Народно Сабраніе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36"/>
              </a:rPr>
              <a:t>Болгарія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37"/>
              </a:rPr>
              <a:t>Сансад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38"/>
              </a:rPr>
              <a:t>Індія</a:t>
            </a:r>
            <a:endParaRPr sz="1800" dirty="0">
              <a:latin typeface="Arial"/>
              <a:cs typeface="Arial"/>
            </a:endParaRPr>
          </a:p>
          <a:p>
            <a:pPr marL="12700" marR="1080135">
              <a:lnSpc>
                <a:spcPct val="13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39"/>
              </a:rPr>
              <a:t>Ландтаг </a:t>
            </a:r>
            <a:r>
              <a:rPr sz="1800" b="1" dirty="0">
                <a:latin typeface="Arial"/>
                <a:cs typeface="Arial"/>
                <a:hlinkClick r:id="rId39"/>
              </a:rPr>
              <a:t>—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39"/>
              </a:rPr>
              <a:t>князівство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39"/>
              </a:rPr>
              <a:t>Ліхтенштейн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40"/>
              </a:rPr>
              <a:t>Олій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40"/>
              </a:rPr>
              <a:t>Мажліс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  <a:hlinkClick r:id="rId41"/>
              </a:rPr>
              <a:t>Узбекистан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42"/>
              </a:rPr>
              <a:t>Верховний Кенгес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43"/>
              </a:rPr>
              <a:t>Казахстан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44"/>
              </a:rPr>
              <a:t>Верховна Рада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45"/>
              </a:rPr>
              <a:t>Україна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7" y="2191511"/>
            <a:ext cx="9133840" cy="4666615"/>
            <a:chOff x="10667" y="2191511"/>
            <a:chExt cx="9133840" cy="4666615"/>
          </a:xfrm>
        </p:grpSpPr>
        <p:sp>
          <p:nvSpPr>
            <p:cNvPr id="3" name="object 3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38700" y="2191511"/>
              <a:ext cx="4303013" cy="36324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53710" y="2226310"/>
            <a:ext cx="3819525" cy="28296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 marR="43180" indent="2540" algn="ctr">
              <a:lnSpc>
                <a:spcPct val="113100"/>
              </a:lnSpc>
              <a:spcBef>
                <a:spcPts val="105"/>
              </a:spcBef>
            </a:pPr>
            <a:r>
              <a:rPr sz="2000" b="1" i="1" spc="-10" dirty="0">
                <a:latin typeface="Carlito"/>
                <a:cs typeface="Carlito"/>
              </a:rPr>
              <a:t>це </a:t>
            </a:r>
            <a:r>
              <a:rPr sz="2000" b="1" i="1" dirty="0">
                <a:latin typeface="Carlito"/>
                <a:cs typeface="Carlito"/>
              </a:rPr>
              <a:t>форма </a:t>
            </a:r>
            <a:r>
              <a:rPr sz="2000" b="1" i="1" spc="-5" dirty="0">
                <a:latin typeface="Carlito"/>
                <a:cs typeface="Carlito"/>
              </a:rPr>
              <a:t>державного  </a:t>
            </a:r>
            <a:r>
              <a:rPr sz="2000" b="1" i="1" spc="-10" dirty="0">
                <a:latin typeface="Carlito"/>
                <a:cs typeface="Carlito"/>
              </a:rPr>
              <a:t>керівництва</a:t>
            </a:r>
            <a:r>
              <a:rPr sz="2000" b="1" i="1" spc="-8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суспільством,  </a:t>
            </a:r>
            <a:r>
              <a:rPr sz="2000" b="1" i="1" spc="-10" dirty="0">
                <a:latin typeface="Carlito"/>
                <a:cs typeface="Carlito"/>
              </a:rPr>
              <a:t>контроль </a:t>
            </a:r>
            <a:r>
              <a:rPr sz="2000" b="1" i="1" spc="-5" dirty="0">
                <a:latin typeface="Carlito"/>
                <a:cs typeface="Carlito"/>
              </a:rPr>
              <a:t>парламенту</a:t>
            </a:r>
            <a:r>
              <a:rPr sz="2000" b="1" i="1" spc="-95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за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2000" b="1" i="1" spc="-10" dirty="0">
                <a:latin typeface="Carlito"/>
                <a:cs typeface="Carlito"/>
              </a:rPr>
              <a:t>виконавчою </a:t>
            </a:r>
            <a:r>
              <a:rPr sz="2000" b="1" i="1" spc="-5" dirty="0">
                <a:latin typeface="Carlito"/>
                <a:cs typeface="Carlito"/>
              </a:rPr>
              <a:t>владою,</a:t>
            </a:r>
            <a:r>
              <a:rPr sz="2000" b="1" i="1" spc="-4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поділ</a:t>
            </a:r>
            <a:endParaRPr sz="2000" dirty="0">
              <a:latin typeface="Carlito"/>
              <a:cs typeface="Carlito"/>
            </a:endParaRPr>
          </a:p>
          <a:p>
            <a:pPr marL="12065" marR="5080" algn="ctr">
              <a:lnSpc>
                <a:spcPct val="112900"/>
              </a:lnSpc>
              <a:spcBef>
                <a:spcPts val="5"/>
              </a:spcBef>
            </a:pPr>
            <a:r>
              <a:rPr sz="2000" b="1" i="1" spc="-5" dirty="0">
                <a:latin typeface="Carlito"/>
                <a:cs typeface="Carlito"/>
              </a:rPr>
              <a:t>діяльності </a:t>
            </a:r>
            <a:r>
              <a:rPr sz="2000" b="1" i="1" spc="-10" dirty="0">
                <a:latin typeface="Carlito"/>
                <a:cs typeface="Carlito"/>
              </a:rPr>
              <a:t>законодавчої</a:t>
            </a:r>
            <a:r>
              <a:rPr sz="2000" b="1" i="1" spc="-65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та  </a:t>
            </a:r>
            <a:r>
              <a:rPr sz="2000" b="1" i="1" spc="-10" dirty="0">
                <a:latin typeface="Carlito"/>
                <a:cs typeface="Carlito"/>
              </a:rPr>
              <a:t>виконавчої, </a:t>
            </a:r>
            <a:r>
              <a:rPr sz="2000" b="1" i="1" dirty="0">
                <a:latin typeface="Carlito"/>
                <a:cs typeface="Carlito"/>
              </a:rPr>
              <a:t>юридична</a:t>
            </a:r>
            <a:endParaRPr sz="2000" dirty="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  <a:spcBef>
                <a:spcPts val="385"/>
              </a:spcBef>
            </a:pPr>
            <a:r>
              <a:rPr sz="2000" b="1" i="1" spc="-5" dirty="0">
                <a:latin typeface="Carlito"/>
                <a:cs typeface="Carlito"/>
              </a:rPr>
              <a:t>незалежність</a:t>
            </a:r>
            <a:r>
              <a:rPr sz="2000" b="1" i="1" spc="-2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депутатів</a:t>
            </a:r>
            <a:endParaRPr sz="2000" dirty="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  <a:spcBef>
                <a:spcPts val="375"/>
              </a:spcBef>
            </a:pPr>
            <a:r>
              <a:rPr sz="2000" b="1" i="1" dirty="0">
                <a:latin typeface="Carlito"/>
                <a:cs typeface="Carlito"/>
              </a:rPr>
              <a:t>від</a:t>
            </a:r>
            <a:r>
              <a:rPr sz="2000" b="1" i="1" spc="-1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виборців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2167127"/>
            <a:ext cx="4938522" cy="3656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595" y="2250135"/>
            <a:ext cx="44450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Carlito"/>
                <a:cs typeface="Carlito"/>
              </a:rPr>
              <a:t>це </a:t>
            </a:r>
            <a:r>
              <a:rPr sz="2000" b="1" i="1" spc="-5" dirty="0">
                <a:latin typeface="Carlito"/>
                <a:cs typeface="Carlito"/>
              </a:rPr>
              <a:t>система </a:t>
            </a:r>
            <a:r>
              <a:rPr sz="2000" b="1" i="1" dirty="0">
                <a:latin typeface="Carlito"/>
                <a:cs typeface="Carlito"/>
              </a:rPr>
              <a:t>взаємодії </a:t>
            </a:r>
            <a:r>
              <a:rPr sz="2000" b="1" i="1" spc="-5" dirty="0">
                <a:latin typeface="Carlito"/>
                <a:cs typeface="Carlito"/>
              </a:rPr>
              <a:t>держави</a:t>
            </a:r>
            <a:r>
              <a:rPr sz="2000" b="1" i="1" spc="-11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і</a:t>
            </a:r>
            <a:endParaRPr sz="2000" dirty="0">
              <a:latin typeface="Carlito"/>
              <a:cs typeface="Carlito"/>
            </a:endParaRPr>
          </a:p>
          <a:p>
            <a:pPr marL="451484" marR="442595" indent="345440">
              <a:lnSpc>
                <a:spcPct val="100000"/>
              </a:lnSpc>
              <a:spcBef>
                <a:spcPts val="5"/>
              </a:spcBef>
            </a:pPr>
            <a:r>
              <a:rPr sz="2000" b="1" i="1" spc="-5" dirty="0">
                <a:latin typeface="Carlito"/>
                <a:cs typeface="Carlito"/>
              </a:rPr>
              <a:t>суспільства, для </a:t>
            </a:r>
            <a:r>
              <a:rPr sz="2000" b="1" i="1" spc="-15" dirty="0">
                <a:latin typeface="Carlito"/>
                <a:cs typeface="Carlito"/>
              </a:rPr>
              <a:t>якої  </a:t>
            </a:r>
            <a:r>
              <a:rPr sz="2000" b="1" i="1" spc="-10" dirty="0">
                <a:latin typeface="Carlito"/>
                <a:cs typeface="Carlito"/>
              </a:rPr>
              <a:t>характерними </a:t>
            </a:r>
            <a:r>
              <a:rPr sz="2000" b="1" i="1" dirty="0">
                <a:latin typeface="Carlito"/>
                <a:cs typeface="Carlito"/>
              </a:rPr>
              <a:t>є</a:t>
            </a:r>
            <a:r>
              <a:rPr sz="2000" b="1" i="1" spc="-4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визнання</a:t>
            </a:r>
            <a:endParaRPr sz="2000" dirty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провідної </a:t>
            </a:r>
            <a:r>
              <a:rPr sz="2000" b="1" i="1" dirty="0">
                <a:latin typeface="Carlito"/>
                <a:cs typeface="Carlito"/>
              </a:rPr>
              <a:t>або </a:t>
            </a:r>
            <a:r>
              <a:rPr sz="2000" b="1" i="1" spc="-10" dirty="0">
                <a:latin typeface="Carlito"/>
                <a:cs typeface="Carlito"/>
              </a:rPr>
              <a:t>особливої </a:t>
            </a:r>
            <a:r>
              <a:rPr sz="2000" b="1" i="1" dirty="0">
                <a:latin typeface="Carlito"/>
                <a:cs typeface="Carlito"/>
              </a:rPr>
              <a:t>і</a:t>
            </a:r>
            <a:r>
              <a:rPr sz="2000" b="1" i="1" spc="-8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досить  істотної </a:t>
            </a:r>
            <a:r>
              <a:rPr sz="2000" b="1" i="1" spc="-10" dirty="0">
                <a:latin typeface="Carlito"/>
                <a:cs typeface="Carlito"/>
              </a:rPr>
              <a:t>ролі </a:t>
            </a:r>
            <a:r>
              <a:rPr sz="2000" b="1" i="1" dirty="0">
                <a:latin typeface="Carlito"/>
                <a:cs typeface="Carlito"/>
              </a:rPr>
              <a:t>у </a:t>
            </a:r>
            <a:r>
              <a:rPr sz="2000" b="1" i="1" spc="-5" dirty="0">
                <a:latin typeface="Carlito"/>
                <a:cs typeface="Carlito"/>
              </a:rPr>
              <a:t>здійсненні  державно-владних</a:t>
            </a:r>
            <a:r>
              <a:rPr sz="2000" b="1" i="1" spc="-4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функцій</a:t>
            </a:r>
            <a:endParaRPr sz="2000" dirty="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загальнонаціонального</a:t>
            </a:r>
            <a:endParaRPr sz="2000" dirty="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колегіального </a:t>
            </a:r>
            <a:r>
              <a:rPr sz="2000" b="1" i="1" spc="-5" dirty="0">
                <a:latin typeface="Carlito"/>
                <a:cs typeface="Carlito"/>
              </a:rPr>
              <a:t>постійно</a:t>
            </a:r>
            <a:r>
              <a:rPr sz="2000" b="1" i="1" spc="-3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діючого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spc="-10" dirty="0">
                <a:latin typeface="Carlito"/>
                <a:cs typeface="Carlito"/>
              </a:rPr>
              <a:t>представницького</a:t>
            </a:r>
            <a:r>
              <a:rPr sz="2000" b="1" i="1" spc="-1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органу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3475" y="755693"/>
            <a:ext cx="8421370" cy="1319530"/>
            <a:chOff x="443475" y="755693"/>
            <a:chExt cx="8421370" cy="1319530"/>
          </a:xfrm>
        </p:grpSpPr>
        <p:sp>
          <p:nvSpPr>
            <p:cNvPr id="9" name="object 9"/>
            <p:cNvSpPr/>
            <p:nvPr/>
          </p:nvSpPr>
          <p:spPr>
            <a:xfrm>
              <a:off x="3834177" y="1642846"/>
              <a:ext cx="1737011" cy="4320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475" y="755693"/>
              <a:ext cx="8420879" cy="408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0987" y="1056119"/>
              <a:ext cx="4354829" cy="8404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676" y="5894834"/>
            <a:ext cx="8967978" cy="9243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24838" y="5966866"/>
            <a:ext cx="7586497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4189" marR="5080" indent="-1762125">
              <a:lnSpc>
                <a:spcPct val="100000"/>
              </a:lnSpc>
              <a:spcBef>
                <a:spcPts val="100"/>
              </a:spcBef>
            </a:pPr>
            <a:r>
              <a:rPr sz="2000" b="1" i="1" spc="-15" dirty="0">
                <a:solidFill>
                  <a:srgbClr val="FF0000"/>
                </a:solidFill>
                <a:latin typeface="Carlito"/>
                <a:cs typeface="Carlito"/>
              </a:rPr>
              <a:t>ПАРЛАМЕНТ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І </a:t>
            </a:r>
            <a:r>
              <a:rPr sz="2000" b="1" i="1" spc="-20" dirty="0">
                <a:solidFill>
                  <a:srgbClr val="FF0000"/>
                </a:solidFill>
                <a:latin typeface="Carlito"/>
                <a:cs typeface="Carlito"/>
              </a:rPr>
              <a:t>ПАРЛАМЕНТАРИЗМ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Є </a:t>
            </a:r>
            <a:r>
              <a:rPr sz="2000" b="1" i="1" spc="-5" dirty="0">
                <a:solidFill>
                  <a:srgbClr val="FF0000"/>
                </a:solidFill>
                <a:latin typeface="Carlito"/>
                <a:cs typeface="Carlito"/>
              </a:rPr>
              <a:t>ПОКАЗНИКОМ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РІВНЯ </a:t>
            </a:r>
            <a:r>
              <a:rPr sz="2000" b="1" i="1" spc="-25" dirty="0">
                <a:solidFill>
                  <a:srgbClr val="FF0000"/>
                </a:solidFill>
                <a:latin typeface="Carlito"/>
                <a:cs typeface="Carlito"/>
              </a:rPr>
              <a:t>СТАНУ  </a:t>
            </a:r>
            <a:r>
              <a:rPr sz="2000" b="1" i="1" spc="-20" dirty="0">
                <a:solidFill>
                  <a:srgbClr val="FF0000"/>
                </a:solidFill>
                <a:latin typeface="Carlito"/>
                <a:cs typeface="Carlito"/>
              </a:rPr>
              <a:t>ДЕМОКРАТИЗМУ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В</a:t>
            </a:r>
            <a:r>
              <a:rPr sz="2000" b="1" i="1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rlito"/>
                <a:cs typeface="Carlito"/>
              </a:rPr>
              <a:t>СУСПІЛЬСТВІ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1714" cy="706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3476" y="2235"/>
            <a:ext cx="81280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80" dirty="0">
                <a:solidFill>
                  <a:srgbClr val="FFFFFF"/>
                </a:solidFill>
                <a:latin typeface="Times New Roman"/>
                <a:cs typeface="Times New Roman"/>
              </a:rPr>
              <a:t>Парламент </a:t>
            </a:r>
            <a:r>
              <a:rPr sz="3600" spc="-495" dirty="0" err="1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36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uk-UA" sz="3600" spc="-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15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парламентаризм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521" y="717528"/>
            <a:ext cx="7917815" cy="88328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600" spc="-5" dirty="0">
                <a:solidFill>
                  <a:srgbClr val="001F5F"/>
                </a:solidFill>
                <a:latin typeface="Arial Black"/>
                <a:cs typeface="Arial Black"/>
              </a:rPr>
              <a:t>Діяльність парламенту </a:t>
            </a:r>
            <a:r>
              <a:rPr sz="1600" spc="-10" dirty="0">
                <a:solidFill>
                  <a:srgbClr val="001F5F"/>
                </a:solidFill>
                <a:latin typeface="Arial Black"/>
                <a:cs typeface="Arial Black"/>
              </a:rPr>
              <a:t>визначає </a:t>
            </a:r>
            <a:r>
              <a:rPr sz="1600" spc="-5" dirty="0">
                <a:solidFill>
                  <a:srgbClr val="001F5F"/>
                </a:solidFill>
                <a:latin typeface="Arial Black"/>
                <a:cs typeface="Arial Black"/>
              </a:rPr>
              <a:t>характер і </a:t>
            </a:r>
            <a:r>
              <a:rPr sz="1600" spc="-10" dirty="0">
                <a:solidFill>
                  <a:srgbClr val="001F5F"/>
                </a:solidFill>
                <a:latin typeface="Arial Black"/>
                <a:cs typeface="Arial Black"/>
              </a:rPr>
              <a:t>зміст</a:t>
            </a:r>
            <a:r>
              <a:rPr sz="1600" spc="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Black"/>
                <a:cs typeface="Arial Black"/>
              </a:rPr>
              <a:t>парламентаризму</a:t>
            </a:r>
            <a:endParaRPr sz="1600">
              <a:latin typeface="Arial Black"/>
              <a:cs typeface="Arial Black"/>
            </a:endParaRPr>
          </a:p>
          <a:p>
            <a:pPr marL="196215" algn="ctr">
              <a:lnSpc>
                <a:spcPct val="100000"/>
              </a:lnSpc>
              <a:spcBef>
                <a:spcPts val="935"/>
              </a:spcBef>
            </a:pPr>
            <a:r>
              <a:rPr sz="2800" spc="-5" dirty="0">
                <a:solidFill>
                  <a:srgbClr val="001F5F"/>
                </a:solidFill>
                <a:latin typeface="Arial Black"/>
                <a:cs typeface="Arial Black"/>
              </a:rPr>
              <a:t>ПАРЛАМЕНТИЗМ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57200"/>
            <a:ext cx="82296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uk-UA" sz="3200" dirty="0" smtClean="0">
              <a:latin typeface="Raavi" pitchFamily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200" b="1" i="1" u="sng" dirty="0" smtClean="0">
                <a:latin typeface="Raavi" pitchFamily="2"/>
              </a:rPr>
              <a:t>Парламентаризм</a:t>
            </a:r>
            <a:r>
              <a:rPr lang="uk-UA" sz="3200" dirty="0" smtClean="0">
                <a:latin typeface="Raavi" pitchFamily="2"/>
              </a:rPr>
              <a:t> – режим діяльності публічної влади, зумовлений провідною роллю у її механізмі представницького законодавчого органу влади.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3200" dirty="0" smtClean="0">
              <a:latin typeface="Raavi" pitchFamily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200" b="1" i="1" u="sng" dirty="0" smtClean="0"/>
              <a:t>Парламентська демократія </a:t>
            </a:r>
            <a:r>
              <a:rPr lang="uk-UA" sz="3200" dirty="0" smtClean="0"/>
              <a:t>– це механізм взаємодії публічної влади та народу, який опосередкується у діяльності легіслатури (парламенту).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latin typeface="Raav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89665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2005</Words>
  <Application>Microsoft Office PowerPoint</Application>
  <PresentationFormat>Экран (4:3)</PresentationFormat>
  <Paragraphs>401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  Парламентаризм   </vt:lpstr>
      <vt:lpstr>Презентация PowerPoint</vt:lpstr>
      <vt:lpstr>1. Порядок формування та припинення</vt:lpstr>
      <vt:lpstr>Презентация PowerPoint</vt:lpstr>
      <vt:lpstr>Презентация PowerPoint</vt:lpstr>
      <vt:lpstr>Поняття та сутність парламенту</vt:lpstr>
      <vt:lpstr>Список парламентів країн світу</vt:lpstr>
      <vt:lpstr>Парламент та  парламентаризм</vt:lpstr>
      <vt:lpstr>Презентация PowerPoint</vt:lpstr>
      <vt:lpstr>Шляхи розвитку парламентаризму в Україні</vt:lpstr>
      <vt:lpstr>Презентация PowerPoint</vt:lpstr>
      <vt:lpstr>ПАРЛАМЕНТ УКРАЇНИ - ВЕРХОВНА РАДА  УКРАЇНИ</vt:lpstr>
      <vt:lpstr>ПАРЛАМЕНТ УКРАЇНИ – ВЕРХОВНА РАДА</vt:lpstr>
      <vt:lpstr>ПАРЛАМЕНТ УКРАЇНИ – ВЕРХОВНА РАДА</vt:lpstr>
      <vt:lpstr>Верховна Рада України збирається на першу сесію не пізніше</vt:lpstr>
      <vt:lpstr>Діючий голова ВР України </vt:lpstr>
      <vt:lpstr>Заступник Голови Верховної Ради  України –  Кондратюк Олена Костянтинівна</vt:lpstr>
      <vt:lpstr>Єдиний орган законодавчої влади в Україні – ВЕРХОВНА РАДА  (Стаття 75 Конституції України)</vt:lpstr>
      <vt:lpstr>ОЗНАКИ ВЕРХОВНОЇ РАДИ УКРАЇНИ:</vt:lpstr>
      <vt:lpstr>Структура Верховної Ради України</vt:lpstr>
      <vt:lpstr>Презентация PowerPoint</vt:lpstr>
      <vt:lpstr>Презентация PowerPoint</vt:lpstr>
      <vt:lpstr>ЗАГАЛЬНІ ПОВНОВАЖЕННЯ  ВЕРХОВНОЇ РАДИ</vt:lpstr>
      <vt:lpstr>Повноваження Верховної Ради України у  відносинах з Президентом України</vt:lpstr>
      <vt:lpstr>Повноваження Верховної Ради України у  відносинах з Президентом України</vt:lpstr>
      <vt:lpstr>Повноваження Верховної Ради України у відносинах з Кабінетом Міністрів України</vt:lpstr>
      <vt:lpstr>Презентация PowerPoint</vt:lpstr>
      <vt:lpstr>Конституційні основи організації діяльності  Верховної Ради України</vt:lpstr>
      <vt:lpstr>Презентация PowerPoint</vt:lpstr>
      <vt:lpstr>Презентация PowerPoint</vt:lpstr>
      <vt:lpstr>ВИМОГИ ДО НАРОДНОГО ДЕПУТАТА</vt:lpstr>
      <vt:lpstr>Презентация PowerPoint</vt:lpstr>
      <vt:lpstr>Презентация PowerPoint</vt:lpstr>
      <vt:lpstr>Презентация PowerPoint</vt:lpstr>
      <vt:lpstr>ФУНКЦІЇ КОМІТЕТІВ ВРУ</vt:lpstr>
      <vt:lpstr>Презентация PowerPoint</vt:lpstr>
      <vt:lpstr>УПОВНОВАЖЕНИЙ З ПРАВ ЛЮДИНИ – ОРГАН  ВЕРХОВНОЇ РАДИ УКРАЇНИ</vt:lpstr>
      <vt:lpstr>УПОВНОВАЖЕНИЙ З ПРАВ ЛЮДИНИ – ОРГАН   ВРУ</vt:lpstr>
      <vt:lpstr>Мета парламентського контролю за додержанням  прав і свобод людини та громадянина</vt:lpstr>
      <vt:lpstr>Конституційно-правовий статус Уповноваженого Верховної ради з прав людини</vt:lpstr>
      <vt:lpstr>Презентация PowerPoint</vt:lpstr>
      <vt:lpstr>ТЕКСТ ПРИСЯГИ УПОВНОВАЖЕНОГО ВЕРХОВНОЇ  РАДИ УКРАЇНИ З ПРАВ ЛЮДИНИ</vt:lpstr>
      <vt:lpstr>«Наше завдання – зробити  Україну правовою  державою, в якій права і свободи  людини дотримуються  безумовно»</vt:lpstr>
      <vt:lpstr>Для забезпечення діяльності Уповноваженого утворюється секретаріат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UserAsus</dc:creator>
  <cp:lastModifiedBy>Владелец</cp:lastModifiedBy>
  <cp:revision>10</cp:revision>
  <dcterms:created xsi:type="dcterms:W3CDTF">2020-10-16T19:28:23Z</dcterms:created>
  <dcterms:modified xsi:type="dcterms:W3CDTF">2023-10-28T21:19:57Z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2020-10-16T00:00:00Z</vt:filetime>
  </property>
</Properties>
</file>