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59" r:id="rId6"/>
    <p:sldId id="264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9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9541F-EA9A-4581-8B8A-81CF8E92037F}" v="1234" dt="2020-12-12T19:30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0479541F-EA9A-4581-8B8A-81CF8E92037F}"/>
    <pc:docChg chg="undo custSel addSld delSld modSld sldOrd">
      <pc:chgData name="E. T." userId="153c89370fdd1022" providerId="LiveId" clId="{0479541F-EA9A-4581-8B8A-81CF8E92037F}" dt="2020-12-12T19:30:19.324" v="3469"/>
      <pc:docMkLst>
        <pc:docMk/>
      </pc:docMkLst>
      <pc:sldChg chg="addSp delSp modSp mod">
        <pc:chgData name="E. T." userId="153c89370fdd1022" providerId="LiveId" clId="{0479541F-EA9A-4581-8B8A-81CF8E92037F}" dt="2020-12-12T19:03:55.378" v="2515" actId="14100"/>
        <pc:sldMkLst>
          <pc:docMk/>
          <pc:sldMk cId="3140572743" sldId="256"/>
        </pc:sldMkLst>
        <pc:picChg chg="add mod">
          <ac:chgData name="E. T." userId="153c89370fdd1022" providerId="LiveId" clId="{0479541F-EA9A-4581-8B8A-81CF8E92037F}" dt="2020-12-12T19:03:55.378" v="2515" actId="14100"/>
          <ac:picMkLst>
            <pc:docMk/>
            <pc:sldMk cId="3140572743" sldId="256"/>
            <ac:picMk id="6" creationId="{4159786D-1866-4642-B6D8-F300F024D118}"/>
          </ac:picMkLst>
        </pc:picChg>
        <pc:picChg chg="del">
          <ac:chgData name="E. T." userId="153c89370fdd1022" providerId="LiveId" clId="{0479541F-EA9A-4581-8B8A-81CF8E92037F}" dt="2020-12-12T19:00:38.108" v="2485" actId="478"/>
          <ac:picMkLst>
            <pc:docMk/>
            <pc:sldMk cId="3140572743" sldId="256"/>
            <ac:picMk id="7" creationId="{CDEBB30A-BDDD-486D-B6DC-7F3AF9E66B7A}"/>
          </ac:picMkLst>
        </pc:picChg>
      </pc:sldChg>
      <pc:sldChg chg="del">
        <pc:chgData name="E. T." userId="153c89370fdd1022" providerId="LiveId" clId="{0479541F-EA9A-4581-8B8A-81CF8E92037F}" dt="2020-12-12T17:49:41.845" v="679" actId="47"/>
        <pc:sldMkLst>
          <pc:docMk/>
          <pc:sldMk cId="771679248" sldId="257"/>
        </pc:sldMkLst>
      </pc:sldChg>
      <pc:sldChg chg="addSp delSp modSp mod">
        <pc:chgData name="E. T." userId="153c89370fdd1022" providerId="LiveId" clId="{0479541F-EA9A-4581-8B8A-81CF8E92037F}" dt="2020-12-12T19:05:33.443" v="2598" actId="20577"/>
        <pc:sldMkLst>
          <pc:docMk/>
          <pc:sldMk cId="2926876749" sldId="259"/>
        </pc:sldMkLst>
        <pc:spChg chg="mod">
          <ac:chgData name="E. T." userId="153c89370fdd1022" providerId="LiveId" clId="{0479541F-EA9A-4581-8B8A-81CF8E92037F}" dt="2020-12-12T17:45:28.228" v="41" actId="20577"/>
          <ac:spMkLst>
            <pc:docMk/>
            <pc:sldMk cId="2926876749" sldId="259"/>
            <ac:spMk id="2" creationId="{4E5D74D8-2D4B-4544-A68F-2B86674D871D}"/>
          </ac:spMkLst>
        </pc:spChg>
        <pc:graphicFrameChg chg="mod">
          <ac:chgData name="E. T." userId="153c89370fdd1022" providerId="LiveId" clId="{0479541F-EA9A-4581-8B8A-81CF8E92037F}" dt="2020-12-12T19:05:33.443" v="2598" actId="20577"/>
          <ac:graphicFrameMkLst>
            <pc:docMk/>
            <pc:sldMk cId="2926876749" sldId="259"/>
            <ac:graphicFrameMk id="7" creationId="{2CD42833-1339-48CA-8B09-D5AB42E4749A}"/>
          </ac:graphicFrameMkLst>
        </pc:graphicFrameChg>
        <pc:picChg chg="add mod">
          <ac:chgData name="E. T." userId="153c89370fdd1022" providerId="LiveId" clId="{0479541F-EA9A-4581-8B8A-81CF8E92037F}" dt="2020-12-12T19:02:43.975" v="2502"/>
          <ac:picMkLst>
            <pc:docMk/>
            <pc:sldMk cId="2926876749" sldId="259"/>
            <ac:picMk id="6" creationId="{068169ED-53EC-49B7-8A94-FA3D86E6312A}"/>
          </ac:picMkLst>
        </pc:picChg>
        <pc:picChg chg="del">
          <ac:chgData name="E. T." userId="153c89370fdd1022" providerId="LiveId" clId="{0479541F-EA9A-4581-8B8A-81CF8E92037F}" dt="2020-12-12T19:00:55.022" v="2489" actId="478"/>
          <ac:picMkLst>
            <pc:docMk/>
            <pc:sldMk cId="2926876749" sldId="259"/>
            <ac:picMk id="9" creationId="{D859F2B7-DDBD-4718-8CFD-FE694E7987CD}"/>
          </ac:picMkLst>
        </pc:picChg>
      </pc:sldChg>
      <pc:sldChg chg="addSp delSp modSp mod ord">
        <pc:chgData name="E. T." userId="153c89370fdd1022" providerId="LiveId" clId="{0479541F-EA9A-4581-8B8A-81CF8E92037F}" dt="2020-12-12T19:03:29.445" v="2509" actId="1076"/>
        <pc:sldMkLst>
          <pc:docMk/>
          <pc:sldMk cId="1526323290" sldId="260"/>
        </pc:sldMkLst>
        <pc:picChg chg="add mod">
          <ac:chgData name="E. T." userId="153c89370fdd1022" providerId="LiveId" clId="{0479541F-EA9A-4581-8B8A-81CF8E92037F}" dt="2020-12-12T19:03:29.445" v="2509" actId="1076"/>
          <ac:picMkLst>
            <pc:docMk/>
            <pc:sldMk cId="1526323290" sldId="260"/>
            <ac:picMk id="5" creationId="{A48D6D5B-9AFE-49EA-9655-F4AC954AD5AE}"/>
          </ac:picMkLst>
        </pc:picChg>
        <pc:picChg chg="del">
          <ac:chgData name="E. T." userId="153c89370fdd1022" providerId="LiveId" clId="{0479541F-EA9A-4581-8B8A-81CF8E92037F}" dt="2020-12-12T19:00:46.300" v="2487" actId="478"/>
          <ac:picMkLst>
            <pc:docMk/>
            <pc:sldMk cId="1526323290" sldId="260"/>
            <ac:picMk id="12" creationId="{06F94089-0E7D-42A5-9669-46D36A57C3D3}"/>
          </ac:picMkLst>
        </pc:picChg>
      </pc:sldChg>
      <pc:sldChg chg="del">
        <pc:chgData name="E. T." userId="153c89370fdd1022" providerId="LiveId" clId="{0479541F-EA9A-4581-8B8A-81CF8E92037F}" dt="2020-12-12T17:44:54.021" v="0" actId="47"/>
        <pc:sldMkLst>
          <pc:docMk/>
          <pc:sldMk cId="3498072764" sldId="261"/>
        </pc:sldMkLst>
      </pc:sldChg>
      <pc:sldChg chg="addSp delSp modSp mod">
        <pc:chgData name="E. T." userId="153c89370fdd1022" providerId="LiveId" clId="{0479541F-EA9A-4581-8B8A-81CF8E92037F}" dt="2020-12-12T19:03:49.452" v="2513" actId="1076"/>
        <pc:sldMkLst>
          <pc:docMk/>
          <pc:sldMk cId="1084279653" sldId="262"/>
        </pc:sldMkLst>
        <pc:picChg chg="mod">
          <ac:chgData name="E. T." userId="153c89370fdd1022" providerId="LiveId" clId="{0479541F-EA9A-4581-8B8A-81CF8E92037F}" dt="2020-12-12T19:03:49.452" v="2513" actId="1076"/>
          <ac:picMkLst>
            <pc:docMk/>
            <pc:sldMk cId="1084279653" sldId="262"/>
            <ac:picMk id="5" creationId="{8BF64787-F152-44CD-A9D3-39D28972E795}"/>
          </ac:picMkLst>
        </pc:picChg>
        <pc:picChg chg="del">
          <ac:chgData name="E. T." userId="153c89370fdd1022" providerId="LiveId" clId="{0479541F-EA9A-4581-8B8A-81CF8E92037F}" dt="2020-12-12T19:00:42.708" v="2486" actId="478"/>
          <ac:picMkLst>
            <pc:docMk/>
            <pc:sldMk cId="1084279653" sldId="262"/>
            <ac:picMk id="6" creationId="{725E716E-2BAE-496C-9FFE-1D6E3B131803}"/>
          </ac:picMkLst>
        </pc:picChg>
        <pc:picChg chg="add mod">
          <ac:chgData name="E. T." userId="153c89370fdd1022" providerId="LiveId" clId="{0479541F-EA9A-4581-8B8A-81CF8E92037F}" dt="2020-12-12T19:03:32.188" v="2510"/>
          <ac:picMkLst>
            <pc:docMk/>
            <pc:sldMk cId="1084279653" sldId="262"/>
            <ac:picMk id="15" creationId="{A76D3B77-1899-4DA0-B9F8-D095A8785CA1}"/>
          </ac:picMkLst>
        </pc:picChg>
      </pc:sldChg>
      <pc:sldChg chg="new del">
        <pc:chgData name="E. T." userId="153c89370fdd1022" providerId="LiveId" clId="{0479541F-EA9A-4581-8B8A-81CF8E92037F}" dt="2020-12-12T17:45:14.806" v="2" actId="47"/>
        <pc:sldMkLst>
          <pc:docMk/>
          <pc:sldMk cId="1279968516" sldId="263"/>
        </pc:sldMkLst>
      </pc:sldChg>
      <pc:sldChg chg="addSp delSp modSp new mod">
        <pc:chgData name="E. T." userId="153c89370fdd1022" providerId="LiveId" clId="{0479541F-EA9A-4581-8B8A-81CF8E92037F}" dt="2020-12-12T19:03:02.066" v="2504" actId="1076"/>
        <pc:sldMkLst>
          <pc:docMk/>
          <pc:sldMk cId="1916955158" sldId="263"/>
        </pc:sldMkLst>
        <pc:spChg chg="mod">
          <ac:chgData name="E. T." userId="153c89370fdd1022" providerId="LiveId" clId="{0479541F-EA9A-4581-8B8A-81CF8E92037F}" dt="2020-12-12T17:50:02.852" v="737" actId="122"/>
          <ac:spMkLst>
            <pc:docMk/>
            <pc:sldMk cId="1916955158" sldId="263"/>
            <ac:spMk id="2" creationId="{CF1956D3-3C05-4B43-9C0C-682C794F7CD5}"/>
          </ac:spMkLst>
        </pc:spChg>
        <pc:spChg chg="del">
          <ac:chgData name="E. T." userId="153c89370fdd1022" providerId="LiveId" clId="{0479541F-EA9A-4581-8B8A-81CF8E92037F}" dt="2020-12-12T17:50:11.168" v="738" actId="1032"/>
          <ac:spMkLst>
            <pc:docMk/>
            <pc:sldMk cId="1916955158" sldId="263"/>
            <ac:spMk id="3" creationId="{04BCD40C-341B-4290-AFD1-4D229BB7FAF5}"/>
          </ac:spMkLst>
        </pc:spChg>
        <pc:spChg chg="add mod">
          <ac:chgData name="E. T." userId="153c89370fdd1022" providerId="LiveId" clId="{0479541F-EA9A-4581-8B8A-81CF8E92037F}" dt="2020-12-12T18:06:08.240" v="920" actId="20577"/>
          <ac:spMkLst>
            <pc:docMk/>
            <pc:sldMk cId="1916955158" sldId="263"/>
            <ac:spMk id="5" creationId="{BA5D0296-0CE4-497E-9D3C-DBBDD46DBF53}"/>
          </ac:spMkLst>
        </pc:spChg>
        <pc:spChg chg="add mod">
          <ac:chgData name="E. T." userId="153c89370fdd1022" providerId="LiveId" clId="{0479541F-EA9A-4581-8B8A-81CF8E92037F}" dt="2020-12-12T18:07:19.953" v="1075" actId="20577"/>
          <ac:spMkLst>
            <pc:docMk/>
            <pc:sldMk cId="1916955158" sldId="263"/>
            <ac:spMk id="6" creationId="{96010317-E155-4401-A252-04F2CA50C76A}"/>
          </ac:spMkLst>
        </pc:spChg>
        <pc:spChg chg="add mod">
          <ac:chgData name="E. T." userId="153c89370fdd1022" providerId="LiveId" clId="{0479541F-EA9A-4581-8B8A-81CF8E92037F}" dt="2020-12-12T18:07:42.187" v="1092" actId="14100"/>
          <ac:spMkLst>
            <pc:docMk/>
            <pc:sldMk cId="1916955158" sldId="263"/>
            <ac:spMk id="7" creationId="{6998F951-D5D7-4310-8F39-5C4EBDDA6E05}"/>
          </ac:spMkLst>
        </pc:spChg>
        <pc:spChg chg="add mod">
          <ac:chgData name="E. T." userId="153c89370fdd1022" providerId="LiveId" clId="{0479541F-EA9A-4581-8B8A-81CF8E92037F}" dt="2020-12-12T18:09:39.149" v="1228" actId="20577"/>
          <ac:spMkLst>
            <pc:docMk/>
            <pc:sldMk cId="1916955158" sldId="263"/>
            <ac:spMk id="8" creationId="{D2C5CE67-BAD6-4C5F-ADB0-E38A6E2310B9}"/>
          </ac:spMkLst>
        </pc:spChg>
        <pc:graphicFrameChg chg="add mod modGraphic">
          <ac:chgData name="E. T." userId="153c89370fdd1022" providerId="LiveId" clId="{0479541F-EA9A-4581-8B8A-81CF8E92037F}" dt="2020-12-12T18:04:43.013" v="902"/>
          <ac:graphicFrameMkLst>
            <pc:docMk/>
            <pc:sldMk cId="1916955158" sldId="263"/>
            <ac:graphicFrameMk id="4" creationId="{FCCA9DC5-5BDA-4F58-97D8-B7F0DF14DBDC}"/>
          </ac:graphicFrameMkLst>
        </pc:graphicFrameChg>
        <pc:picChg chg="add mod">
          <ac:chgData name="E. T." userId="153c89370fdd1022" providerId="LiveId" clId="{0479541F-EA9A-4581-8B8A-81CF8E92037F}" dt="2020-12-12T18:10:43.833" v="1236" actId="1076"/>
          <ac:picMkLst>
            <pc:docMk/>
            <pc:sldMk cId="1916955158" sldId="263"/>
            <ac:picMk id="9" creationId="{3C283BEC-EF2D-4A82-AE75-78103EF28505}"/>
          </ac:picMkLst>
        </pc:picChg>
        <pc:picChg chg="add del mod">
          <ac:chgData name="E. T." userId="153c89370fdd1022" providerId="LiveId" clId="{0479541F-EA9A-4581-8B8A-81CF8E92037F}" dt="2020-12-12T19:00:50.589" v="2488" actId="478"/>
          <ac:picMkLst>
            <pc:docMk/>
            <pc:sldMk cId="1916955158" sldId="263"/>
            <ac:picMk id="10" creationId="{AB529A0F-80F5-438C-B978-0434D5DC8ED5}"/>
          </ac:picMkLst>
        </pc:picChg>
        <pc:picChg chg="add mod">
          <ac:chgData name="E. T." userId="153c89370fdd1022" providerId="LiveId" clId="{0479541F-EA9A-4581-8B8A-81CF8E92037F}" dt="2020-12-12T19:03:02.066" v="2504" actId="1076"/>
          <ac:picMkLst>
            <pc:docMk/>
            <pc:sldMk cId="1916955158" sldId="263"/>
            <ac:picMk id="11" creationId="{D9106DDA-07A2-40D4-9D40-1C0295258E52}"/>
          </ac:picMkLst>
        </pc:picChg>
      </pc:sldChg>
      <pc:sldChg chg="addSp delSp modSp new mod">
        <pc:chgData name="E. T." userId="153c89370fdd1022" providerId="LiveId" clId="{0479541F-EA9A-4581-8B8A-81CF8E92037F}" dt="2020-12-12T19:10:00.958" v="2910" actId="20577"/>
        <pc:sldMkLst>
          <pc:docMk/>
          <pc:sldMk cId="4251702015" sldId="264"/>
        </pc:sldMkLst>
        <pc:spChg chg="del mod">
          <ac:chgData name="E. T." userId="153c89370fdd1022" providerId="LiveId" clId="{0479541F-EA9A-4581-8B8A-81CF8E92037F}" dt="2020-12-12T18:37:20.166" v="1458" actId="478"/>
          <ac:spMkLst>
            <pc:docMk/>
            <pc:sldMk cId="4251702015" sldId="264"/>
            <ac:spMk id="2" creationId="{A15ECFAD-EE73-42A6-BEF3-BD9DB7FD3CEE}"/>
          </ac:spMkLst>
        </pc:spChg>
        <pc:spChg chg="del">
          <ac:chgData name="E. T." userId="153c89370fdd1022" providerId="LiveId" clId="{0479541F-EA9A-4581-8B8A-81CF8E92037F}" dt="2020-12-12T18:18:38.991" v="1283" actId="1032"/>
          <ac:spMkLst>
            <pc:docMk/>
            <pc:sldMk cId="4251702015" sldId="264"/>
            <ac:spMk id="3" creationId="{7CEDD50E-DC66-4BCB-B582-9EA7B566127F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6" creationId="{185BE111-FFFA-4B3E-A84E-861B5A80B8CC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7" creationId="{EBF6BEC3-881B-43D3-AD23-86AEAF022A0E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9" creationId="{2088B309-576C-4992-A708-43EEB5F0DEA8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10" creationId="{CEE7CBA9-73B8-4784-9ACD-77DB0FBE347A}"/>
          </ac:spMkLst>
        </pc:spChg>
        <pc:spChg chg="add mod">
          <ac:chgData name="E. T." userId="153c89370fdd1022" providerId="LiveId" clId="{0479541F-EA9A-4581-8B8A-81CF8E92037F}" dt="2020-12-12T18:24:21.562" v="1366"/>
          <ac:spMkLst>
            <pc:docMk/>
            <pc:sldMk cId="4251702015" sldId="264"/>
            <ac:spMk id="12" creationId="{6C154E00-E51D-4990-B72B-C2FE5340B7AE}"/>
          </ac:spMkLst>
        </pc:spChg>
        <pc:spChg chg="add mod">
          <ac:chgData name="E. T." userId="153c89370fdd1022" providerId="LiveId" clId="{0479541F-EA9A-4581-8B8A-81CF8E92037F}" dt="2020-12-12T18:31:54.750" v="1421" actId="20577"/>
          <ac:spMkLst>
            <pc:docMk/>
            <pc:sldMk cId="4251702015" sldId="264"/>
            <ac:spMk id="13" creationId="{33C1CFB3-7EA0-42E3-BD00-4F2D2FDC2D80}"/>
          </ac:spMkLst>
        </pc:spChg>
        <pc:spChg chg="add mod">
          <ac:chgData name="E. T." userId="153c89370fdd1022" providerId="LiveId" clId="{0479541F-EA9A-4581-8B8A-81CF8E92037F}" dt="2020-12-12T18:38:00.560" v="1516" actId="113"/>
          <ac:spMkLst>
            <pc:docMk/>
            <pc:sldMk cId="4251702015" sldId="264"/>
            <ac:spMk id="15" creationId="{FAAA59CE-6962-4F31-99BB-EEEFB1974C62}"/>
          </ac:spMkLst>
        </pc:spChg>
        <pc:spChg chg="mod ord">
          <ac:chgData name="E. T." userId="153c89370fdd1022" providerId="LiveId" clId="{0479541F-EA9A-4581-8B8A-81CF8E92037F}" dt="2020-12-12T18:49:37.031" v="2210" actId="166"/>
          <ac:spMkLst>
            <pc:docMk/>
            <pc:sldMk cId="4251702015" sldId="264"/>
            <ac:spMk id="17" creationId="{39684179-4816-4FD2-AE98-E23B624BDB8E}"/>
          </ac:spMkLst>
        </pc:spChg>
        <pc:spChg chg="mod">
          <ac:chgData name="E. T." userId="153c89370fdd1022" providerId="LiveId" clId="{0479541F-EA9A-4581-8B8A-81CF8E92037F}" dt="2020-12-12T18:42:09.792" v="1964" actId="207"/>
          <ac:spMkLst>
            <pc:docMk/>
            <pc:sldMk cId="4251702015" sldId="264"/>
            <ac:spMk id="18" creationId="{5EB05499-4BED-4F1A-8092-50BAE151E8FE}"/>
          </ac:spMkLst>
        </pc:spChg>
        <pc:spChg chg="add mod">
          <ac:chgData name="E. T." userId="153c89370fdd1022" providerId="LiveId" clId="{0479541F-EA9A-4581-8B8A-81CF8E92037F}" dt="2020-12-12T18:48:55.032" v="2202" actId="1076"/>
          <ac:spMkLst>
            <pc:docMk/>
            <pc:sldMk cId="4251702015" sldId="264"/>
            <ac:spMk id="19" creationId="{6188BCD7-EFC8-4525-9090-3611FB1BEEE0}"/>
          </ac:spMkLst>
        </pc:spChg>
        <pc:spChg chg="add mod">
          <ac:chgData name="E. T." userId="153c89370fdd1022" providerId="LiveId" clId="{0479541F-EA9A-4581-8B8A-81CF8E92037F}" dt="2020-12-12T18:43:49.338" v="1990" actId="1076"/>
          <ac:spMkLst>
            <pc:docMk/>
            <pc:sldMk cId="4251702015" sldId="264"/>
            <ac:spMk id="21" creationId="{17C8B964-143C-498A-81A5-3832BE5F8579}"/>
          </ac:spMkLst>
        </pc:spChg>
        <pc:grpChg chg="add del mod">
          <ac:chgData name="E. T." userId="153c89370fdd1022" providerId="LiveId" clId="{0479541F-EA9A-4581-8B8A-81CF8E92037F}" dt="2020-12-12T18:19:34.920" v="1294" actId="478"/>
          <ac:grpSpMkLst>
            <pc:docMk/>
            <pc:sldMk cId="4251702015" sldId="264"/>
            <ac:grpSpMk id="5" creationId="{2A27116A-AB6E-4B62-9DC3-A3555D45F360}"/>
          </ac:grpSpMkLst>
        </pc:grpChg>
        <pc:grpChg chg="add del mod">
          <ac:chgData name="E. T." userId="153c89370fdd1022" providerId="LiveId" clId="{0479541F-EA9A-4581-8B8A-81CF8E92037F}" dt="2020-12-12T18:24:17.103" v="1365" actId="478"/>
          <ac:grpSpMkLst>
            <pc:docMk/>
            <pc:sldMk cId="4251702015" sldId="264"/>
            <ac:grpSpMk id="8" creationId="{CD279C2D-E060-49EA-AF89-72DD01700192}"/>
          </ac:grpSpMkLst>
        </pc:grpChg>
        <pc:grpChg chg="add mod ord">
          <ac:chgData name="E. T." userId="153c89370fdd1022" providerId="LiveId" clId="{0479541F-EA9A-4581-8B8A-81CF8E92037F}" dt="2020-12-12T18:49:17.535" v="2206" actId="1076"/>
          <ac:grpSpMkLst>
            <pc:docMk/>
            <pc:sldMk cId="4251702015" sldId="264"/>
            <ac:grpSpMk id="11" creationId="{0334E108-1F59-43C7-AF04-30FEC9DAC1AC}"/>
          </ac:grpSpMkLst>
        </pc:grpChg>
        <pc:grpChg chg="add mod ord">
          <ac:chgData name="E. T." userId="153c89370fdd1022" providerId="LiveId" clId="{0479541F-EA9A-4581-8B8A-81CF8E92037F}" dt="2020-12-12T18:50:30.714" v="2215" actId="1076"/>
          <ac:grpSpMkLst>
            <pc:docMk/>
            <pc:sldMk cId="4251702015" sldId="264"/>
            <ac:grpSpMk id="16" creationId="{E0431772-8BF8-4B5A-A30E-A2C94B006D44}"/>
          </ac:grpSpMkLst>
        </pc:grpChg>
        <pc:graphicFrameChg chg="add mod modGraphic">
          <ac:chgData name="E. T." userId="153c89370fdd1022" providerId="LiveId" clId="{0479541F-EA9A-4581-8B8A-81CF8E92037F}" dt="2020-12-12T19:10:00.958" v="2910" actId="20577"/>
          <ac:graphicFrameMkLst>
            <pc:docMk/>
            <pc:sldMk cId="4251702015" sldId="264"/>
            <ac:graphicFrameMk id="4" creationId="{A31CA149-18EE-4532-A420-052E3E6951A3}"/>
          </ac:graphicFrameMkLst>
        </pc:graphicFrameChg>
        <pc:picChg chg="add mod">
          <ac:chgData name="E. T." userId="153c89370fdd1022" providerId="LiveId" clId="{0479541F-EA9A-4581-8B8A-81CF8E92037F}" dt="2020-12-12T19:02:27.513" v="2499"/>
          <ac:picMkLst>
            <pc:docMk/>
            <pc:sldMk cId="4251702015" sldId="264"/>
            <ac:picMk id="20" creationId="{140F767E-49E3-4F6C-9144-787AF1243568}"/>
          </ac:picMkLst>
        </pc:picChg>
        <pc:picChg chg="add del mod">
          <ac:chgData name="E. T." userId="153c89370fdd1022" providerId="LiveId" clId="{0479541F-EA9A-4581-8B8A-81CF8E92037F}" dt="2020-12-12T19:01:00.124" v="2490" actId="478"/>
          <ac:picMkLst>
            <pc:docMk/>
            <pc:sldMk cId="4251702015" sldId="264"/>
            <ac:picMk id="22" creationId="{4ECD221A-B47A-496F-8A20-C4C2F7A18902}"/>
          </ac:picMkLst>
        </pc:picChg>
        <pc:picChg chg="add mod">
          <ac:chgData name="E. T." userId="153c89370fdd1022" providerId="LiveId" clId="{0479541F-EA9A-4581-8B8A-81CF8E92037F}" dt="2020-12-12T19:02:39.526" v="2501" actId="1076"/>
          <ac:picMkLst>
            <pc:docMk/>
            <pc:sldMk cId="4251702015" sldId="264"/>
            <ac:picMk id="23" creationId="{983D5FCA-D6F2-44E1-AA81-1A7280334C1C}"/>
          </ac:picMkLst>
        </pc:picChg>
        <pc:picChg chg="add mod">
          <ac:chgData name="E. T." userId="153c89370fdd1022" providerId="LiveId" clId="{0479541F-EA9A-4581-8B8A-81CF8E92037F}" dt="2020-12-12T18:49:57.567" v="2214" actId="1076"/>
          <ac:picMkLst>
            <pc:docMk/>
            <pc:sldMk cId="4251702015" sldId="264"/>
            <ac:picMk id="24" creationId="{A36DFB20-5C5D-4575-A0A1-51A52E33B249}"/>
          </ac:picMkLst>
        </pc:picChg>
      </pc:sldChg>
      <pc:sldChg chg="addSp delSp modSp new mod">
        <pc:chgData name="E. T." userId="153c89370fdd1022" providerId="LiveId" clId="{0479541F-EA9A-4581-8B8A-81CF8E92037F}" dt="2020-12-12T19:10:27.873" v="2912" actId="20577"/>
        <pc:sldMkLst>
          <pc:docMk/>
          <pc:sldMk cId="174769729" sldId="265"/>
        </pc:sldMkLst>
        <pc:spChg chg="mod">
          <ac:chgData name="E. T." userId="153c89370fdd1022" providerId="LiveId" clId="{0479541F-EA9A-4581-8B8A-81CF8E92037F}" dt="2020-12-12T18:53:59.197" v="2230" actId="1076"/>
          <ac:spMkLst>
            <pc:docMk/>
            <pc:sldMk cId="174769729" sldId="265"/>
            <ac:spMk id="2" creationId="{6F485070-27C2-4513-9D5F-058538BBD7F2}"/>
          </ac:spMkLst>
        </pc:spChg>
        <pc:spChg chg="del mod">
          <ac:chgData name="E. T." userId="153c89370fdd1022" providerId="LiveId" clId="{0479541F-EA9A-4581-8B8A-81CF8E92037F}" dt="2020-12-12T18:45:05.574" v="2043" actId="1032"/>
          <ac:spMkLst>
            <pc:docMk/>
            <pc:sldMk cId="174769729" sldId="265"/>
            <ac:spMk id="3" creationId="{AA02ACC3-6DF5-44C1-9F56-A5D1942480B7}"/>
          </ac:spMkLst>
        </pc:spChg>
        <pc:spChg chg="add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9" creationId="{D0B0BE26-76DC-4420-A5E8-1C4C7F686E35}"/>
          </ac:spMkLst>
        </pc:spChg>
        <pc:spChg chg="add del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10" creationId="{2101C503-DA98-4896-B554-EE14C0172504}"/>
          </ac:spMkLst>
        </pc:spChg>
        <pc:grpChg chg="add del mod">
          <ac:chgData name="E. T." userId="153c89370fdd1022" providerId="LiveId" clId="{0479541F-EA9A-4581-8B8A-81CF8E92037F}" dt="2020-12-12T18:56:27.751" v="2484" actId="478"/>
          <ac:grpSpMkLst>
            <pc:docMk/>
            <pc:sldMk cId="174769729" sldId="265"/>
            <ac:grpSpMk id="8" creationId="{E92F67FB-41CC-4D46-805F-14650BBE8BF9}"/>
          </ac:grpSpMkLst>
        </pc:grpChg>
        <pc:graphicFrameChg chg="add mod modGraphic">
          <ac:chgData name="E. T." userId="153c89370fdd1022" providerId="LiveId" clId="{0479541F-EA9A-4581-8B8A-81CF8E92037F}" dt="2020-12-12T19:10:27.873" v="2912" actId="20577"/>
          <ac:graphicFrameMkLst>
            <pc:docMk/>
            <pc:sldMk cId="174769729" sldId="265"/>
            <ac:graphicFrameMk id="4" creationId="{46C05FB4-9F4F-42A7-831B-A67C533BE1F5}"/>
          </ac:graphicFrameMkLst>
        </pc:graphicFrameChg>
        <pc:picChg chg="add mod">
          <ac:chgData name="E. T." userId="153c89370fdd1022" providerId="LiveId" clId="{0479541F-EA9A-4581-8B8A-81CF8E92037F}" dt="2020-12-12T18:54:14.077" v="2232" actId="1076"/>
          <ac:picMkLst>
            <pc:docMk/>
            <pc:sldMk cId="174769729" sldId="265"/>
            <ac:picMk id="5" creationId="{4CF74A71-C080-44A5-9093-C46ECF24C842}"/>
          </ac:picMkLst>
        </pc:picChg>
        <pc:picChg chg="add mod">
          <ac:chgData name="E. T." userId="153c89370fdd1022" providerId="LiveId" clId="{0479541F-EA9A-4581-8B8A-81CF8E92037F}" dt="2020-12-12T18:54:17.876" v="2233" actId="1076"/>
          <ac:picMkLst>
            <pc:docMk/>
            <pc:sldMk cId="174769729" sldId="265"/>
            <ac:picMk id="6" creationId="{22A8D235-2BFC-4A5A-8421-9A9013656A90}"/>
          </ac:picMkLst>
        </pc:picChg>
        <pc:picChg chg="add mod">
          <ac:chgData name="E. T." userId="153c89370fdd1022" providerId="LiveId" clId="{0479541F-EA9A-4581-8B8A-81CF8E92037F}" dt="2020-12-12T19:02:13.266" v="2496" actId="1076"/>
          <ac:picMkLst>
            <pc:docMk/>
            <pc:sldMk cId="174769729" sldId="265"/>
            <ac:picMk id="7" creationId="{EBD42628-2A76-425E-A722-661A8563D633}"/>
          </ac:picMkLst>
        </pc:picChg>
        <pc:picChg chg="add mod">
          <ac:chgData name="E. T." userId="153c89370fdd1022" providerId="LiveId" clId="{0479541F-EA9A-4581-8B8A-81CF8E92037F}" dt="2020-12-12T19:02:21.109" v="2498" actId="1076"/>
          <ac:picMkLst>
            <pc:docMk/>
            <pc:sldMk cId="174769729" sldId="265"/>
            <ac:picMk id="8" creationId="{2014E325-4D2E-4669-BAC8-54E26F60DFED}"/>
          </ac:picMkLst>
        </pc:picChg>
        <pc:picChg chg="add mod">
          <ac:chgData name="E. T." userId="153c89370fdd1022" providerId="LiveId" clId="{0479541F-EA9A-4581-8B8A-81CF8E92037F}" dt="2020-12-12T18:54:21.567" v="2234" actId="1076"/>
          <ac:picMkLst>
            <pc:docMk/>
            <pc:sldMk cId="174769729" sldId="265"/>
            <ac:picMk id="1026" creationId="{88F48897-DE0E-4FFD-8E1D-5A70B36FDF18}"/>
          </ac:picMkLst>
        </pc:picChg>
      </pc:sldChg>
      <pc:sldChg chg="addSp modSp new mod">
        <pc:chgData name="E. T." userId="153c89370fdd1022" providerId="LiveId" clId="{0479541F-EA9A-4581-8B8A-81CF8E92037F}" dt="2020-12-12T19:30:19.324" v="3469"/>
        <pc:sldMkLst>
          <pc:docMk/>
          <pc:sldMk cId="2058300522" sldId="266"/>
        </pc:sldMkLst>
        <pc:spChg chg="mod">
          <ac:chgData name="E. T." userId="153c89370fdd1022" providerId="LiveId" clId="{0479541F-EA9A-4581-8B8A-81CF8E92037F}" dt="2020-12-12T19:19:55.317" v="2928" actId="113"/>
          <ac:spMkLst>
            <pc:docMk/>
            <pc:sldMk cId="2058300522" sldId="266"/>
            <ac:spMk id="2" creationId="{68766DCB-0A02-4D73-A264-34F69CEA9086}"/>
          </ac:spMkLst>
        </pc:spChg>
        <pc:spChg chg="mod">
          <ac:chgData name="E. T." userId="153c89370fdd1022" providerId="LiveId" clId="{0479541F-EA9A-4581-8B8A-81CF8E92037F}" dt="2020-12-12T19:19:42.810" v="2927" actId="6549"/>
          <ac:spMkLst>
            <pc:docMk/>
            <pc:sldMk cId="2058300522" sldId="266"/>
            <ac:spMk id="3" creationId="{80EF2D2A-DFA5-4645-A129-7153C8B817CB}"/>
          </ac:spMkLst>
        </pc:sp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4" creationId="{3D08D405-218F-4D98-A497-48B410413A46}"/>
          </ac:picMkLst>
        </pc:pic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5" creationId="{961C48A4-97D3-41B5-A8EB-F72DCD4B0A6E}"/>
          </ac:picMkLst>
        </pc:picChg>
      </pc:sldChg>
      <pc:sldChg chg="addSp delSp modSp new mod">
        <pc:chgData name="E. T." userId="153c89370fdd1022" providerId="LiveId" clId="{0479541F-EA9A-4581-8B8A-81CF8E92037F}" dt="2020-12-12T19:30:15.028" v="3468"/>
        <pc:sldMkLst>
          <pc:docMk/>
          <pc:sldMk cId="3706781949" sldId="267"/>
        </pc:sldMkLst>
        <pc:spChg chg="mod">
          <ac:chgData name="E. T." userId="153c89370fdd1022" providerId="LiveId" clId="{0479541F-EA9A-4581-8B8A-81CF8E92037F}" dt="2020-12-12T19:21:47.096" v="3216" actId="113"/>
          <ac:spMkLst>
            <pc:docMk/>
            <pc:sldMk cId="3706781949" sldId="267"/>
            <ac:spMk id="2" creationId="{AB467F6F-DDB5-43A5-8F68-DD53D367AEC1}"/>
          </ac:spMkLst>
        </pc:spChg>
        <pc:spChg chg="mod">
          <ac:chgData name="E. T." userId="153c89370fdd1022" providerId="LiveId" clId="{0479541F-EA9A-4581-8B8A-81CF8E92037F}" dt="2020-12-12T19:30:01.089" v="3467" actId="20577"/>
          <ac:spMkLst>
            <pc:docMk/>
            <pc:sldMk cId="3706781949" sldId="267"/>
            <ac:spMk id="3" creationId="{FAD32CEA-72D0-47A0-BE82-14B6228BA1BE}"/>
          </ac:spMkLst>
        </pc:sp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9" creationId="{E5D71EEA-6D01-4593-8613-5B1D68D07A5F}"/>
          </ac:picMkLst>
        </pc:pic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10" creationId="{CE4C21C9-B3FF-46BB-8FE9-E0B18A8E8A8D}"/>
          </ac:picMkLst>
        </pc:picChg>
        <pc:picChg chg="add del">
          <ac:chgData name="E. T." userId="153c89370fdd1022" providerId="LiveId" clId="{0479541F-EA9A-4581-8B8A-81CF8E92037F}" dt="2020-12-12T19:24:55.951" v="3365" actId="478"/>
          <ac:picMkLst>
            <pc:docMk/>
            <pc:sldMk cId="3706781949" sldId="267"/>
            <ac:picMk id="1026" creationId="{9061F374-5559-40AE-9A5E-E34F1C5F02C4}"/>
          </ac:picMkLst>
        </pc:picChg>
        <pc:picChg chg="add del">
          <ac:chgData name="E. T." userId="153c89370fdd1022" providerId="LiveId" clId="{0479541F-EA9A-4581-8B8A-81CF8E92037F}" dt="2020-12-12T19:25:20.315" v="3367" actId="478"/>
          <ac:picMkLst>
            <pc:docMk/>
            <pc:sldMk cId="3706781949" sldId="267"/>
            <ac:picMk id="1028" creationId="{5C2FD8BB-2EEC-4C11-8079-F63C1677CD74}"/>
          </ac:picMkLst>
        </pc:picChg>
        <pc:picChg chg="add del">
          <ac:chgData name="E. T." userId="153c89370fdd1022" providerId="LiveId" clId="{0479541F-EA9A-4581-8B8A-81CF8E92037F}" dt="2020-12-12T19:26:26.201" v="3369" actId="478"/>
          <ac:picMkLst>
            <pc:docMk/>
            <pc:sldMk cId="3706781949" sldId="267"/>
            <ac:picMk id="1030" creationId="{1B3304C5-88D8-4810-8C7D-A383A403316F}"/>
          </ac:picMkLst>
        </pc:picChg>
        <pc:picChg chg="add del mod">
          <ac:chgData name="E. T." userId="153c89370fdd1022" providerId="LiveId" clId="{0479541F-EA9A-4581-8B8A-81CF8E92037F}" dt="2020-12-12T19:27:12.967" v="3372" actId="478"/>
          <ac:picMkLst>
            <pc:docMk/>
            <pc:sldMk cId="3706781949" sldId="267"/>
            <ac:picMk id="1032" creationId="{E452BEE1-0CE0-479E-88DD-5E5883F6B711}"/>
          </ac:picMkLst>
        </pc:picChg>
        <pc:picChg chg="add mod">
          <ac:chgData name="E. T." userId="153c89370fdd1022" providerId="LiveId" clId="{0479541F-EA9A-4581-8B8A-81CF8E92037F}" dt="2020-12-12T19:29:22.035" v="3377" actId="1076"/>
          <ac:picMkLst>
            <pc:docMk/>
            <pc:sldMk cId="3706781949" sldId="267"/>
            <ac:picMk id="1034" creationId="{9396825A-6DAC-41BA-91E3-67511F9ACC0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DCDFF-6925-4C66-84F6-365308A85C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56D27-0141-4F40-B5D0-B2FCA68BF686}">
      <dgm:prSet phldrT="[Текст]"/>
      <dgm:spPr/>
      <dgm:t>
        <a:bodyPr/>
        <a:lstStyle/>
        <a:p>
          <a:r>
            <a:rPr lang="en-GB" b="0" dirty="0"/>
            <a:t>Pax Europa: </a:t>
          </a:r>
          <a:r>
            <a:rPr lang="uk-UA" b="0" dirty="0"/>
            <a:t>історія, засади, регуляції</a:t>
          </a:r>
          <a:endParaRPr lang="en-US" b="0" dirty="0"/>
        </a:p>
      </dgm:t>
    </dgm:pt>
    <dgm:pt modelId="{673A332B-5883-460A-A2FD-FC217C066B28}" type="parTrans" cxnId="{2447015D-511E-4471-90BB-A7026C5D512B}">
      <dgm:prSet/>
      <dgm:spPr/>
      <dgm:t>
        <a:bodyPr/>
        <a:lstStyle/>
        <a:p>
          <a:endParaRPr lang="en-US"/>
        </a:p>
      </dgm:t>
    </dgm:pt>
    <dgm:pt modelId="{BFFC9C66-3DA8-4E72-AB37-5E3969B0D9EB}" type="sibTrans" cxnId="{2447015D-511E-4471-90BB-A7026C5D512B}">
      <dgm:prSet/>
      <dgm:spPr/>
      <dgm:t>
        <a:bodyPr/>
        <a:lstStyle/>
        <a:p>
          <a:endParaRPr lang="en-US"/>
        </a:p>
      </dgm:t>
    </dgm:pt>
    <dgm:pt modelId="{D55D43EB-E38A-4F45-A2C1-61941D8570FE}">
      <dgm:prSet phldrT="[Текст]"/>
      <dgm:spPr/>
      <dgm:t>
        <a:bodyPr/>
        <a:lstStyle/>
        <a:p>
          <a:r>
            <a:rPr lang="uk-UA" dirty="0"/>
            <a:t>Політика </a:t>
          </a:r>
          <a:r>
            <a:rPr lang="uk-UA" dirty="0" err="1"/>
            <a:t>пам</a:t>
          </a:r>
          <a:r>
            <a:rPr lang="en-US" dirty="0"/>
            <a:t>’</a:t>
          </a:r>
          <a:r>
            <a:rPr lang="uk-UA" dirty="0"/>
            <a:t>яті: робота з історичною травмою</a:t>
          </a:r>
          <a:endParaRPr lang="en-US" dirty="0"/>
        </a:p>
      </dgm:t>
    </dgm:pt>
    <dgm:pt modelId="{837536B0-C8B3-4263-B026-0431AEDB6813}" type="parTrans" cxnId="{BD679873-CAE8-4BEF-B6D4-A56ECD9AF5B2}">
      <dgm:prSet/>
      <dgm:spPr/>
      <dgm:t>
        <a:bodyPr/>
        <a:lstStyle/>
        <a:p>
          <a:endParaRPr lang="en-US"/>
        </a:p>
      </dgm:t>
    </dgm:pt>
    <dgm:pt modelId="{A0F650F8-3AA3-4D8A-9021-84A5A06C236F}" type="sibTrans" cxnId="{BD679873-CAE8-4BEF-B6D4-A56ECD9AF5B2}">
      <dgm:prSet/>
      <dgm:spPr/>
      <dgm:t>
        <a:bodyPr/>
        <a:lstStyle/>
        <a:p>
          <a:endParaRPr lang="en-US"/>
        </a:p>
      </dgm:t>
    </dgm:pt>
    <dgm:pt modelId="{E4891D6B-FF76-4C3F-8427-2EEB22F783B4}">
      <dgm:prSet phldrT="[Текст]"/>
      <dgm:spPr/>
      <dgm:t>
        <a:bodyPr/>
        <a:lstStyle/>
        <a:p>
          <a:r>
            <a:rPr lang="uk-UA" dirty="0"/>
            <a:t>Медіа як посередник в історичному конфлікті</a:t>
          </a:r>
          <a:endParaRPr lang="en-US" dirty="0"/>
        </a:p>
      </dgm:t>
    </dgm:pt>
    <dgm:pt modelId="{34009C3B-E4EE-4916-B0DB-D55CDFB9CEFF}" type="parTrans" cxnId="{79A82A1F-7F13-4352-9989-53CE87B57EAD}">
      <dgm:prSet/>
      <dgm:spPr/>
      <dgm:t>
        <a:bodyPr/>
        <a:lstStyle/>
        <a:p>
          <a:endParaRPr lang="en-US"/>
        </a:p>
      </dgm:t>
    </dgm:pt>
    <dgm:pt modelId="{C1F651A4-9856-4C12-8FE3-62D5B86C0EB0}" type="sibTrans" cxnId="{79A82A1F-7F13-4352-9989-53CE87B57EAD}">
      <dgm:prSet/>
      <dgm:spPr/>
      <dgm:t>
        <a:bodyPr/>
        <a:lstStyle/>
        <a:p>
          <a:endParaRPr lang="en-US"/>
        </a:p>
      </dgm:t>
    </dgm:pt>
    <dgm:pt modelId="{6C736235-568F-448F-B31A-CA9D031A701F}">
      <dgm:prSet/>
      <dgm:spPr/>
      <dgm:t>
        <a:bodyPr/>
        <a:lstStyle/>
        <a:p>
          <a:r>
            <a:rPr lang="uk-UA" dirty="0"/>
            <a:t>Репрезентація історичної травми у художній літературі</a:t>
          </a:r>
          <a:endParaRPr lang="en-US" dirty="0"/>
        </a:p>
      </dgm:t>
    </dgm:pt>
    <dgm:pt modelId="{F4B8395A-0637-4DB0-8991-DFACC2B3C922}" type="parTrans" cxnId="{1D6819BC-AF8C-4258-B46A-38B493A75CC9}">
      <dgm:prSet/>
      <dgm:spPr/>
      <dgm:t>
        <a:bodyPr/>
        <a:lstStyle/>
        <a:p>
          <a:endParaRPr lang="en-US"/>
        </a:p>
      </dgm:t>
    </dgm:pt>
    <dgm:pt modelId="{4CB631ED-A84C-4167-9A6F-B8E22FDFAEA9}" type="sibTrans" cxnId="{1D6819BC-AF8C-4258-B46A-38B493A75CC9}">
      <dgm:prSet/>
      <dgm:spPr/>
      <dgm:t>
        <a:bodyPr/>
        <a:lstStyle/>
        <a:p>
          <a:endParaRPr lang="en-US"/>
        </a:p>
      </dgm:t>
    </dgm:pt>
    <dgm:pt modelId="{F428DC09-DBD0-4DA0-8CA4-ECA3F7030A21}" type="pres">
      <dgm:prSet presAssocID="{969DCDFF-6925-4C66-84F6-365308A85CDF}" presName="Name0" presStyleCnt="0">
        <dgm:presLayoutVars>
          <dgm:chMax val="7"/>
          <dgm:chPref val="7"/>
          <dgm:dir/>
        </dgm:presLayoutVars>
      </dgm:prSet>
      <dgm:spPr/>
    </dgm:pt>
    <dgm:pt modelId="{6CFBACA1-A47E-4A8A-B9F2-B1F4519224BA}" type="pres">
      <dgm:prSet presAssocID="{969DCDFF-6925-4C66-84F6-365308A85CDF}" presName="Name1" presStyleCnt="0"/>
      <dgm:spPr/>
    </dgm:pt>
    <dgm:pt modelId="{DACFE407-A0E1-4B61-87F3-E0BF39784ACF}" type="pres">
      <dgm:prSet presAssocID="{969DCDFF-6925-4C66-84F6-365308A85CDF}" presName="cycle" presStyleCnt="0"/>
      <dgm:spPr/>
    </dgm:pt>
    <dgm:pt modelId="{804E3692-98AC-4328-B16E-55C6E0FFEF59}" type="pres">
      <dgm:prSet presAssocID="{969DCDFF-6925-4C66-84F6-365308A85CDF}" presName="srcNode" presStyleLbl="node1" presStyleIdx="0" presStyleCnt="4"/>
      <dgm:spPr/>
    </dgm:pt>
    <dgm:pt modelId="{916955CD-0400-49A0-BC2E-E191C5D3E66A}" type="pres">
      <dgm:prSet presAssocID="{969DCDFF-6925-4C66-84F6-365308A85CDF}" presName="conn" presStyleLbl="parChTrans1D2" presStyleIdx="0" presStyleCnt="1"/>
      <dgm:spPr/>
    </dgm:pt>
    <dgm:pt modelId="{2AC47DDA-0AF2-4622-A13A-2A2A2EFAB907}" type="pres">
      <dgm:prSet presAssocID="{969DCDFF-6925-4C66-84F6-365308A85CDF}" presName="extraNode" presStyleLbl="node1" presStyleIdx="0" presStyleCnt="4"/>
      <dgm:spPr/>
    </dgm:pt>
    <dgm:pt modelId="{60DB3F0D-459D-4FC7-A3CA-C172E1ED3AE9}" type="pres">
      <dgm:prSet presAssocID="{969DCDFF-6925-4C66-84F6-365308A85CDF}" presName="dstNode" presStyleLbl="node1" presStyleIdx="0" presStyleCnt="4"/>
      <dgm:spPr/>
    </dgm:pt>
    <dgm:pt modelId="{1FF25D02-54FE-4E13-BF7B-6F1B7B6C087C}" type="pres">
      <dgm:prSet presAssocID="{4BF56D27-0141-4F40-B5D0-B2FCA68BF686}" presName="text_1" presStyleLbl="node1" presStyleIdx="0" presStyleCnt="4">
        <dgm:presLayoutVars>
          <dgm:bulletEnabled val="1"/>
        </dgm:presLayoutVars>
      </dgm:prSet>
      <dgm:spPr/>
    </dgm:pt>
    <dgm:pt modelId="{27B859D7-0A3F-44A8-A3A1-F0CC6C7EDD3C}" type="pres">
      <dgm:prSet presAssocID="{4BF56D27-0141-4F40-B5D0-B2FCA68BF686}" presName="accent_1" presStyleCnt="0"/>
      <dgm:spPr/>
    </dgm:pt>
    <dgm:pt modelId="{88C1DBF3-DAC9-40F6-8BBD-CCB864DE98E7}" type="pres">
      <dgm:prSet presAssocID="{4BF56D27-0141-4F40-B5D0-B2FCA68BF686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DA59841-2BB0-4B2C-B1B4-874C3DF0D92B}" type="pres">
      <dgm:prSet presAssocID="{D55D43EB-E38A-4F45-A2C1-61941D8570FE}" presName="text_2" presStyleLbl="node1" presStyleIdx="1" presStyleCnt="4">
        <dgm:presLayoutVars>
          <dgm:bulletEnabled val="1"/>
        </dgm:presLayoutVars>
      </dgm:prSet>
      <dgm:spPr/>
    </dgm:pt>
    <dgm:pt modelId="{04B561D6-6EB2-4076-8AD9-91E046DD755B}" type="pres">
      <dgm:prSet presAssocID="{D55D43EB-E38A-4F45-A2C1-61941D8570FE}" presName="accent_2" presStyleCnt="0"/>
      <dgm:spPr/>
    </dgm:pt>
    <dgm:pt modelId="{7EBECAE8-B04A-4B29-889D-C0DFD88CE480}" type="pres">
      <dgm:prSet presAssocID="{D55D43EB-E38A-4F45-A2C1-61941D8570FE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FCFBF0E1-3897-47E8-8B9C-4C560C24652E}" type="pres">
      <dgm:prSet presAssocID="{E4891D6B-FF76-4C3F-8427-2EEB22F783B4}" presName="text_3" presStyleLbl="node1" presStyleIdx="2" presStyleCnt="4">
        <dgm:presLayoutVars>
          <dgm:bulletEnabled val="1"/>
        </dgm:presLayoutVars>
      </dgm:prSet>
      <dgm:spPr/>
    </dgm:pt>
    <dgm:pt modelId="{0ED32C43-1319-4CD8-BE99-8EB7C06CE619}" type="pres">
      <dgm:prSet presAssocID="{E4891D6B-FF76-4C3F-8427-2EEB22F783B4}" presName="accent_3" presStyleCnt="0"/>
      <dgm:spPr/>
    </dgm:pt>
    <dgm:pt modelId="{40018934-87A0-436F-8091-7CBF034B8A99}" type="pres">
      <dgm:prSet presAssocID="{E4891D6B-FF76-4C3F-8427-2EEB22F783B4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F460D99B-DA9E-4684-A979-9F93D25A430D}" type="pres">
      <dgm:prSet presAssocID="{6C736235-568F-448F-B31A-CA9D031A701F}" presName="text_4" presStyleLbl="node1" presStyleIdx="3" presStyleCnt="4">
        <dgm:presLayoutVars>
          <dgm:bulletEnabled val="1"/>
        </dgm:presLayoutVars>
      </dgm:prSet>
      <dgm:spPr/>
    </dgm:pt>
    <dgm:pt modelId="{28C15516-B6F5-4CB9-8C0A-B64C78E242DC}" type="pres">
      <dgm:prSet presAssocID="{6C736235-568F-448F-B31A-CA9D031A701F}" presName="accent_4" presStyleCnt="0"/>
      <dgm:spPr/>
    </dgm:pt>
    <dgm:pt modelId="{EE73E9F0-0F4A-4ED1-A02B-C6289F68F851}" type="pres">
      <dgm:prSet presAssocID="{6C736235-568F-448F-B31A-CA9D031A701F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40000" r="-40000"/>
          </a:stretch>
        </a:blipFill>
      </dgm:spPr>
    </dgm:pt>
  </dgm:ptLst>
  <dgm:cxnLst>
    <dgm:cxn modelId="{79A82A1F-7F13-4352-9989-53CE87B57EAD}" srcId="{969DCDFF-6925-4C66-84F6-365308A85CDF}" destId="{E4891D6B-FF76-4C3F-8427-2EEB22F783B4}" srcOrd="2" destOrd="0" parTransId="{34009C3B-E4EE-4916-B0DB-D55CDFB9CEFF}" sibTransId="{C1F651A4-9856-4C12-8FE3-62D5B86C0EB0}"/>
    <dgm:cxn modelId="{C41F625C-FE72-46D9-B325-3FE5D79AA086}" type="presOf" srcId="{4BF56D27-0141-4F40-B5D0-B2FCA68BF686}" destId="{1FF25D02-54FE-4E13-BF7B-6F1B7B6C087C}" srcOrd="0" destOrd="0" presId="urn:microsoft.com/office/officeart/2008/layout/VerticalCurvedList"/>
    <dgm:cxn modelId="{2447015D-511E-4471-90BB-A7026C5D512B}" srcId="{969DCDFF-6925-4C66-84F6-365308A85CDF}" destId="{4BF56D27-0141-4F40-B5D0-B2FCA68BF686}" srcOrd="0" destOrd="0" parTransId="{673A332B-5883-460A-A2FD-FC217C066B28}" sibTransId="{BFFC9C66-3DA8-4E72-AB37-5E3969B0D9EB}"/>
    <dgm:cxn modelId="{E30FCE43-AED9-4036-AC97-AD52CE848A80}" type="presOf" srcId="{969DCDFF-6925-4C66-84F6-365308A85CDF}" destId="{F428DC09-DBD0-4DA0-8CA4-ECA3F7030A21}" srcOrd="0" destOrd="0" presId="urn:microsoft.com/office/officeart/2008/layout/VerticalCurvedList"/>
    <dgm:cxn modelId="{FD958766-B22B-4495-80E1-13EC8EB83332}" type="presOf" srcId="{D55D43EB-E38A-4F45-A2C1-61941D8570FE}" destId="{EDA59841-2BB0-4B2C-B1B4-874C3DF0D92B}" srcOrd="0" destOrd="0" presId="urn:microsoft.com/office/officeart/2008/layout/VerticalCurvedList"/>
    <dgm:cxn modelId="{7BEDED48-C54A-41D3-AD9D-439ACE745A96}" type="presOf" srcId="{E4891D6B-FF76-4C3F-8427-2EEB22F783B4}" destId="{FCFBF0E1-3897-47E8-8B9C-4C560C24652E}" srcOrd="0" destOrd="0" presId="urn:microsoft.com/office/officeart/2008/layout/VerticalCurvedList"/>
    <dgm:cxn modelId="{BD679873-CAE8-4BEF-B6D4-A56ECD9AF5B2}" srcId="{969DCDFF-6925-4C66-84F6-365308A85CDF}" destId="{D55D43EB-E38A-4F45-A2C1-61941D8570FE}" srcOrd="1" destOrd="0" parTransId="{837536B0-C8B3-4263-B026-0431AEDB6813}" sibTransId="{A0F650F8-3AA3-4D8A-9021-84A5A06C236F}"/>
    <dgm:cxn modelId="{1763E986-BC26-43BE-8A6F-972F2763C585}" type="presOf" srcId="{6C736235-568F-448F-B31A-CA9D031A701F}" destId="{F460D99B-DA9E-4684-A979-9F93D25A430D}" srcOrd="0" destOrd="0" presId="urn:microsoft.com/office/officeart/2008/layout/VerticalCurvedList"/>
    <dgm:cxn modelId="{1D6819BC-AF8C-4258-B46A-38B493A75CC9}" srcId="{969DCDFF-6925-4C66-84F6-365308A85CDF}" destId="{6C736235-568F-448F-B31A-CA9D031A701F}" srcOrd="3" destOrd="0" parTransId="{F4B8395A-0637-4DB0-8991-DFACC2B3C922}" sibTransId="{4CB631ED-A84C-4167-9A6F-B8E22FDFAEA9}"/>
    <dgm:cxn modelId="{29BB2CDD-284F-4204-9286-F9C7296906B0}" type="presOf" srcId="{BFFC9C66-3DA8-4E72-AB37-5E3969B0D9EB}" destId="{916955CD-0400-49A0-BC2E-E191C5D3E66A}" srcOrd="0" destOrd="0" presId="urn:microsoft.com/office/officeart/2008/layout/VerticalCurvedList"/>
    <dgm:cxn modelId="{F1F739BF-8398-4EB4-8836-245DA40B2585}" type="presParOf" srcId="{F428DC09-DBD0-4DA0-8CA4-ECA3F7030A21}" destId="{6CFBACA1-A47E-4A8A-B9F2-B1F4519224BA}" srcOrd="0" destOrd="0" presId="urn:microsoft.com/office/officeart/2008/layout/VerticalCurvedList"/>
    <dgm:cxn modelId="{FE08FF33-781D-4635-BAC7-14BA7C30D7FA}" type="presParOf" srcId="{6CFBACA1-A47E-4A8A-B9F2-B1F4519224BA}" destId="{DACFE407-A0E1-4B61-87F3-E0BF39784ACF}" srcOrd="0" destOrd="0" presId="urn:microsoft.com/office/officeart/2008/layout/VerticalCurvedList"/>
    <dgm:cxn modelId="{81FBD714-825C-49F0-9A01-8261EDE4419D}" type="presParOf" srcId="{DACFE407-A0E1-4B61-87F3-E0BF39784ACF}" destId="{804E3692-98AC-4328-B16E-55C6E0FFEF59}" srcOrd="0" destOrd="0" presId="urn:microsoft.com/office/officeart/2008/layout/VerticalCurvedList"/>
    <dgm:cxn modelId="{13C3E670-4B3B-47C3-B8EC-624213ABDD6F}" type="presParOf" srcId="{DACFE407-A0E1-4B61-87F3-E0BF39784ACF}" destId="{916955CD-0400-49A0-BC2E-E191C5D3E66A}" srcOrd="1" destOrd="0" presId="urn:microsoft.com/office/officeart/2008/layout/VerticalCurvedList"/>
    <dgm:cxn modelId="{2BBD3F84-F33C-4D83-AE4B-1FD8BD61F28E}" type="presParOf" srcId="{DACFE407-A0E1-4B61-87F3-E0BF39784ACF}" destId="{2AC47DDA-0AF2-4622-A13A-2A2A2EFAB907}" srcOrd="2" destOrd="0" presId="urn:microsoft.com/office/officeart/2008/layout/VerticalCurvedList"/>
    <dgm:cxn modelId="{0A8B669D-F9DE-4CC5-8B3E-CE9472D58C8A}" type="presParOf" srcId="{DACFE407-A0E1-4B61-87F3-E0BF39784ACF}" destId="{60DB3F0D-459D-4FC7-A3CA-C172E1ED3AE9}" srcOrd="3" destOrd="0" presId="urn:microsoft.com/office/officeart/2008/layout/VerticalCurvedList"/>
    <dgm:cxn modelId="{E8EAECF3-92AD-41BE-B197-FBE407D40353}" type="presParOf" srcId="{6CFBACA1-A47E-4A8A-B9F2-B1F4519224BA}" destId="{1FF25D02-54FE-4E13-BF7B-6F1B7B6C087C}" srcOrd="1" destOrd="0" presId="urn:microsoft.com/office/officeart/2008/layout/VerticalCurvedList"/>
    <dgm:cxn modelId="{F7E9596B-5AC3-44AC-B8FF-AE3A74D4647E}" type="presParOf" srcId="{6CFBACA1-A47E-4A8A-B9F2-B1F4519224BA}" destId="{27B859D7-0A3F-44A8-A3A1-F0CC6C7EDD3C}" srcOrd="2" destOrd="0" presId="urn:microsoft.com/office/officeart/2008/layout/VerticalCurvedList"/>
    <dgm:cxn modelId="{FC814465-82A6-4A5F-93C4-66FFC75C2220}" type="presParOf" srcId="{27B859D7-0A3F-44A8-A3A1-F0CC6C7EDD3C}" destId="{88C1DBF3-DAC9-40F6-8BBD-CCB864DE98E7}" srcOrd="0" destOrd="0" presId="urn:microsoft.com/office/officeart/2008/layout/VerticalCurvedList"/>
    <dgm:cxn modelId="{42512D26-5DD4-4C7C-B9F9-1833ABCB0CF7}" type="presParOf" srcId="{6CFBACA1-A47E-4A8A-B9F2-B1F4519224BA}" destId="{EDA59841-2BB0-4B2C-B1B4-874C3DF0D92B}" srcOrd="3" destOrd="0" presId="urn:microsoft.com/office/officeart/2008/layout/VerticalCurvedList"/>
    <dgm:cxn modelId="{31BE9CC5-2F8E-4E31-BF6B-5B9BFBA7492B}" type="presParOf" srcId="{6CFBACA1-A47E-4A8A-B9F2-B1F4519224BA}" destId="{04B561D6-6EB2-4076-8AD9-91E046DD755B}" srcOrd="4" destOrd="0" presId="urn:microsoft.com/office/officeart/2008/layout/VerticalCurvedList"/>
    <dgm:cxn modelId="{D7F25A2D-9636-40ED-A30B-D5429139C537}" type="presParOf" srcId="{04B561D6-6EB2-4076-8AD9-91E046DD755B}" destId="{7EBECAE8-B04A-4B29-889D-C0DFD88CE480}" srcOrd="0" destOrd="0" presId="urn:microsoft.com/office/officeart/2008/layout/VerticalCurvedList"/>
    <dgm:cxn modelId="{03CC1B2A-073F-4C92-A8ED-2A1B984E3B2C}" type="presParOf" srcId="{6CFBACA1-A47E-4A8A-B9F2-B1F4519224BA}" destId="{FCFBF0E1-3897-47E8-8B9C-4C560C24652E}" srcOrd="5" destOrd="0" presId="urn:microsoft.com/office/officeart/2008/layout/VerticalCurvedList"/>
    <dgm:cxn modelId="{EFE6D37F-0658-4377-AE3B-E357C7F340AA}" type="presParOf" srcId="{6CFBACA1-A47E-4A8A-B9F2-B1F4519224BA}" destId="{0ED32C43-1319-4CD8-BE99-8EB7C06CE619}" srcOrd="6" destOrd="0" presId="urn:microsoft.com/office/officeart/2008/layout/VerticalCurvedList"/>
    <dgm:cxn modelId="{ACDC91E3-EED3-480A-B8A1-DC2ADF831903}" type="presParOf" srcId="{0ED32C43-1319-4CD8-BE99-8EB7C06CE619}" destId="{40018934-87A0-436F-8091-7CBF034B8A99}" srcOrd="0" destOrd="0" presId="urn:microsoft.com/office/officeart/2008/layout/VerticalCurvedList"/>
    <dgm:cxn modelId="{C40CFE35-BE9A-46CE-9D13-3D3B7806AAC2}" type="presParOf" srcId="{6CFBACA1-A47E-4A8A-B9F2-B1F4519224BA}" destId="{F460D99B-DA9E-4684-A979-9F93D25A430D}" srcOrd="7" destOrd="0" presId="urn:microsoft.com/office/officeart/2008/layout/VerticalCurvedList"/>
    <dgm:cxn modelId="{8157442E-1B51-41D3-800F-3F0CCF425034}" type="presParOf" srcId="{6CFBACA1-A47E-4A8A-B9F2-B1F4519224BA}" destId="{28C15516-B6F5-4CB9-8C0A-B64C78E242DC}" srcOrd="8" destOrd="0" presId="urn:microsoft.com/office/officeart/2008/layout/VerticalCurvedList"/>
    <dgm:cxn modelId="{D56C0855-37EA-45C6-9B01-0A2707A3F785}" type="presParOf" srcId="{28C15516-B6F5-4CB9-8C0A-B64C78E242DC}" destId="{EE73E9F0-0F4A-4ED1-A02B-C6289F68F8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682EE-88FF-4E82-8E39-769ED0AA8BA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DF9C2-C8E4-487C-B60A-0FD90AAA6271}">
      <dgm:prSet phldrT="[Текст]"/>
      <dgm:spPr/>
      <dgm:t>
        <a:bodyPr/>
        <a:lstStyle/>
        <a:p>
          <a:r>
            <a:rPr lang="uk-UA" dirty="0"/>
            <a:t>Іва Павленко</a:t>
          </a:r>
          <a:endParaRPr lang="en-US" dirty="0"/>
        </a:p>
      </dgm:t>
    </dgm:pt>
    <dgm:pt modelId="{72129788-72DC-4143-B7BF-2C0FC1A5BDA9}" type="parTrans" cxnId="{18D756E8-F8C7-488B-B8C6-C867E67A421F}">
      <dgm:prSet/>
      <dgm:spPr/>
      <dgm:t>
        <a:bodyPr/>
        <a:lstStyle/>
        <a:p>
          <a:endParaRPr lang="en-US"/>
        </a:p>
      </dgm:t>
    </dgm:pt>
    <dgm:pt modelId="{AD6AD032-C3BF-4D90-9245-9B9B8D5B084C}" type="sibTrans" cxnId="{18D756E8-F8C7-488B-B8C6-C867E67A421F}">
      <dgm:prSet/>
      <dgm:spPr/>
      <dgm:t>
        <a:bodyPr/>
        <a:lstStyle/>
        <a:p>
          <a:endParaRPr lang="en-US"/>
        </a:p>
      </dgm:t>
    </dgm:pt>
    <dgm:pt modelId="{D18CF36D-7104-4A7B-9C5C-06CB0700A920}">
      <dgm:prSet phldrT="[Текст]"/>
      <dgm:spPr/>
      <dgm:t>
        <a:bodyPr/>
        <a:lstStyle/>
        <a:p>
          <a:r>
            <a:rPr lang="uk-UA" dirty="0"/>
            <a:t>Ольга </a:t>
          </a:r>
          <a:r>
            <a:rPr lang="uk-UA" dirty="0" err="1"/>
            <a:t>Маклюк</a:t>
          </a:r>
          <a:endParaRPr lang="en-US" dirty="0"/>
        </a:p>
      </dgm:t>
    </dgm:pt>
    <dgm:pt modelId="{B09A264D-C63E-4C33-8540-6E0380E880BD}" type="parTrans" cxnId="{4362AF61-823F-4D5D-AD32-CDDE54EA592C}">
      <dgm:prSet/>
      <dgm:spPr/>
      <dgm:t>
        <a:bodyPr/>
        <a:lstStyle/>
        <a:p>
          <a:endParaRPr lang="en-US"/>
        </a:p>
      </dgm:t>
    </dgm:pt>
    <dgm:pt modelId="{8E15615D-F59D-43EB-94EE-0E21B4095CD1}" type="sibTrans" cxnId="{4362AF61-823F-4D5D-AD32-CDDE54EA592C}">
      <dgm:prSet/>
      <dgm:spPr/>
      <dgm:t>
        <a:bodyPr/>
        <a:lstStyle/>
        <a:p>
          <a:endParaRPr lang="en-US"/>
        </a:p>
      </dgm:t>
    </dgm:pt>
    <dgm:pt modelId="{A95708DE-4499-4438-83EC-2F50163C04A3}">
      <dgm:prSet phldrT="[Текст]"/>
      <dgm:spPr/>
      <dgm:t>
        <a:bodyPr/>
        <a:lstStyle/>
        <a:p>
          <a:r>
            <a:rPr lang="uk-UA" dirty="0"/>
            <a:t>Юрій </a:t>
          </a:r>
          <a:r>
            <a:rPr lang="uk-UA" dirty="0" err="1"/>
            <a:t>Каганов</a:t>
          </a:r>
          <a:endParaRPr lang="en-US" dirty="0"/>
        </a:p>
      </dgm:t>
    </dgm:pt>
    <dgm:pt modelId="{9A6B463B-9989-4C26-B147-67D60DA98985}" type="parTrans" cxnId="{30A10FCB-D214-46CC-9037-0F1FE5CD443A}">
      <dgm:prSet/>
      <dgm:spPr/>
      <dgm:t>
        <a:bodyPr/>
        <a:lstStyle/>
        <a:p>
          <a:endParaRPr lang="en-US"/>
        </a:p>
      </dgm:t>
    </dgm:pt>
    <dgm:pt modelId="{55784F0D-A003-46FA-973C-B80112B67FCC}" type="sibTrans" cxnId="{30A10FCB-D214-46CC-9037-0F1FE5CD443A}">
      <dgm:prSet/>
      <dgm:spPr/>
      <dgm:t>
        <a:bodyPr/>
        <a:lstStyle/>
        <a:p>
          <a:endParaRPr lang="en-US"/>
        </a:p>
      </dgm:t>
    </dgm:pt>
    <dgm:pt modelId="{82EACAF5-A8DE-4732-ADBB-B001690AC825}">
      <dgm:prSet/>
      <dgm:spPr/>
      <dgm:t>
        <a:bodyPr/>
        <a:lstStyle/>
        <a:p>
          <a:r>
            <a:rPr lang="uk-UA" dirty="0"/>
            <a:t>Катерина </a:t>
          </a:r>
          <a:r>
            <a:rPr lang="uk-UA" dirty="0" err="1"/>
            <a:t>Сіріньок-Долгарьова</a:t>
          </a:r>
          <a:endParaRPr lang="en-US" dirty="0"/>
        </a:p>
      </dgm:t>
    </dgm:pt>
    <dgm:pt modelId="{8A54BC0F-D731-4DA2-B5AE-0CEAE7B8BA56}" type="parTrans" cxnId="{E2B9EF85-3FB9-43FF-91E3-6ED2B1D69449}">
      <dgm:prSet/>
      <dgm:spPr/>
      <dgm:t>
        <a:bodyPr/>
        <a:lstStyle/>
        <a:p>
          <a:endParaRPr lang="en-US"/>
        </a:p>
      </dgm:t>
    </dgm:pt>
    <dgm:pt modelId="{98770563-A3AA-41BA-AB08-86828CFFE6A6}" type="sibTrans" cxnId="{E2B9EF85-3FB9-43FF-91E3-6ED2B1D69449}">
      <dgm:prSet/>
      <dgm:spPr/>
      <dgm:t>
        <a:bodyPr/>
        <a:lstStyle/>
        <a:p>
          <a:endParaRPr lang="en-US"/>
        </a:p>
      </dgm:t>
    </dgm:pt>
    <dgm:pt modelId="{9E00309D-4F3C-4114-805B-B95D65F1CD3E}">
      <dgm:prSet/>
      <dgm:spPr/>
      <dgm:t>
        <a:bodyPr/>
        <a:lstStyle/>
        <a:p>
          <a:r>
            <a:rPr lang="uk-UA" dirty="0"/>
            <a:t>Олена </a:t>
          </a:r>
          <a:r>
            <a:rPr lang="uk-UA" dirty="0" err="1"/>
            <a:t>Тупахіна</a:t>
          </a:r>
          <a:endParaRPr lang="en-US" dirty="0"/>
        </a:p>
      </dgm:t>
    </dgm:pt>
    <dgm:pt modelId="{2CAD35A3-374B-41A5-A777-AA2C6EFAB2EB}" type="parTrans" cxnId="{3EAD2898-B208-421F-83FE-BA13AB23C938}">
      <dgm:prSet/>
      <dgm:spPr/>
      <dgm:t>
        <a:bodyPr/>
        <a:lstStyle/>
        <a:p>
          <a:endParaRPr lang="en-US"/>
        </a:p>
      </dgm:t>
    </dgm:pt>
    <dgm:pt modelId="{5DFA24DB-A8E8-4024-BA6B-D81E6A6F620E}" type="sibTrans" cxnId="{3EAD2898-B208-421F-83FE-BA13AB23C938}">
      <dgm:prSet/>
      <dgm:spPr/>
      <dgm:t>
        <a:bodyPr/>
        <a:lstStyle/>
        <a:p>
          <a:endParaRPr lang="en-US"/>
        </a:p>
      </dgm:t>
    </dgm:pt>
    <dgm:pt modelId="{1C7BE853-3C44-4739-9FE8-442EECF9FD26}" type="pres">
      <dgm:prSet presAssocID="{116682EE-88FF-4E82-8E39-769ED0AA8BA0}" presName="Name0" presStyleCnt="0">
        <dgm:presLayoutVars>
          <dgm:dir/>
          <dgm:resizeHandles val="exact"/>
        </dgm:presLayoutVars>
      </dgm:prSet>
      <dgm:spPr/>
    </dgm:pt>
    <dgm:pt modelId="{5DF1E7D5-B746-4D33-976E-C3BA928D38D1}" type="pres">
      <dgm:prSet presAssocID="{116682EE-88FF-4E82-8E39-769ED0AA8BA0}" presName="fgShape" presStyleLbl="fgShp" presStyleIdx="0" presStyleCnt="1" custScaleX="15556" custScaleY="33869"/>
      <dgm:spPr>
        <a:prstGeom prst="flowChartAlternateProcess">
          <a:avLst/>
        </a:prstGeom>
      </dgm:spPr>
    </dgm:pt>
    <dgm:pt modelId="{72FFD737-286C-472A-A75E-7AC12022C40D}" type="pres">
      <dgm:prSet presAssocID="{116682EE-88FF-4E82-8E39-769ED0AA8BA0}" presName="linComp" presStyleCnt="0"/>
      <dgm:spPr/>
    </dgm:pt>
    <dgm:pt modelId="{D487634E-E906-4F6E-A24F-187297ACD147}" type="pres">
      <dgm:prSet presAssocID="{4CADF9C2-C8E4-487C-B60A-0FD90AAA6271}" presName="compNode" presStyleCnt="0"/>
      <dgm:spPr/>
    </dgm:pt>
    <dgm:pt modelId="{23E78765-5633-42DD-8900-DEC2439DBC5E}" type="pres">
      <dgm:prSet presAssocID="{4CADF9C2-C8E4-487C-B60A-0FD90AAA6271}" presName="bkgdShape" presStyleLbl="node1" presStyleIdx="0" presStyleCnt="5"/>
      <dgm:spPr/>
    </dgm:pt>
    <dgm:pt modelId="{8632587B-84B2-40F2-81CF-71AF86151566}" type="pres">
      <dgm:prSet presAssocID="{4CADF9C2-C8E4-487C-B60A-0FD90AAA6271}" presName="nodeTx" presStyleLbl="node1" presStyleIdx="0" presStyleCnt="5">
        <dgm:presLayoutVars>
          <dgm:bulletEnabled val="1"/>
        </dgm:presLayoutVars>
      </dgm:prSet>
      <dgm:spPr/>
    </dgm:pt>
    <dgm:pt modelId="{C6F0D949-B40D-47B9-B8EE-A67B6491470A}" type="pres">
      <dgm:prSet presAssocID="{4CADF9C2-C8E4-487C-B60A-0FD90AAA6271}" presName="invisiNode" presStyleLbl="node1" presStyleIdx="0" presStyleCnt="5"/>
      <dgm:spPr/>
    </dgm:pt>
    <dgm:pt modelId="{D33BF351-833D-41A7-BABD-C9E18B6C42C5}" type="pres">
      <dgm:prSet presAssocID="{4CADF9C2-C8E4-487C-B60A-0FD90AAA6271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EE0EEE6-0019-4D0C-88D6-2C278144B802}" type="pres">
      <dgm:prSet presAssocID="{AD6AD032-C3BF-4D90-9245-9B9B8D5B084C}" presName="sibTrans" presStyleLbl="sibTrans2D1" presStyleIdx="0" presStyleCnt="0"/>
      <dgm:spPr/>
    </dgm:pt>
    <dgm:pt modelId="{08B659E1-EF8B-42D1-81F5-CE0237D58A53}" type="pres">
      <dgm:prSet presAssocID="{D18CF36D-7104-4A7B-9C5C-06CB0700A920}" presName="compNode" presStyleCnt="0"/>
      <dgm:spPr/>
    </dgm:pt>
    <dgm:pt modelId="{D0EAD0A2-53A7-4FF2-9B62-7BB22574E51D}" type="pres">
      <dgm:prSet presAssocID="{D18CF36D-7104-4A7B-9C5C-06CB0700A920}" presName="bkgdShape" presStyleLbl="node1" presStyleIdx="1" presStyleCnt="5"/>
      <dgm:spPr/>
    </dgm:pt>
    <dgm:pt modelId="{D4B556F9-86FB-4E31-888C-876C9FF2BE62}" type="pres">
      <dgm:prSet presAssocID="{D18CF36D-7104-4A7B-9C5C-06CB0700A920}" presName="nodeTx" presStyleLbl="node1" presStyleIdx="1" presStyleCnt="5">
        <dgm:presLayoutVars>
          <dgm:bulletEnabled val="1"/>
        </dgm:presLayoutVars>
      </dgm:prSet>
      <dgm:spPr/>
    </dgm:pt>
    <dgm:pt modelId="{8F614EBD-125C-444D-BCF5-0FF71FC1710E}" type="pres">
      <dgm:prSet presAssocID="{D18CF36D-7104-4A7B-9C5C-06CB0700A920}" presName="invisiNode" presStyleLbl="node1" presStyleIdx="1" presStyleCnt="5"/>
      <dgm:spPr/>
    </dgm:pt>
    <dgm:pt modelId="{8A821976-50D6-455E-A853-D2C82DA2FBFD}" type="pres">
      <dgm:prSet presAssocID="{D18CF36D-7104-4A7B-9C5C-06CB0700A920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65271BC-5E07-4177-B494-467A0CBE4723}" type="pres">
      <dgm:prSet presAssocID="{8E15615D-F59D-43EB-94EE-0E21B4095CD1}" presName="sibTrans" presStyleLbl="sibTrans2D1" presStyleIdx="0" presStyleCnt="0"/>
      <dgm:spPr/>
    </dgm:pt>
    <dgm:pt modelId="{2B0043D4-0FFD-4CBD-8DBC-370BCA72333A}" type="pres">
      <dgm:prSet presAssocID="{A95708DE-4499-4438-83EC-2F50163C04A3}" presName="compNode" presStyleCnt="0"/>
      <dgm:spPr/>
    </dgm:pt>
    <dgm:pt modelId="{74AA95ED-2760-42FA-B8EA-5F0ED7B94A9D}" type="pres">
      <dgm:prSet presAssocID="{A95708DE-4499-4438-83EC-2F50163C04A3}" presName="bkgdShape" presStyleLbl="node1" presStyleIdx="2" presStyleCnt="5"/>
      <dgm:spPr/>
    </dgm:pt>
    <dgm:pt modelId="{B1936266-BCCD-4D7D-9714-12A7E0969534}" type="pres">
      <dgm:prSet presAssocID="{A95708DE-4499-4438-83EC-2F50163C04A3}" presName="nodeTx" presStyleLbl="node1" presStyleIdx="2" presStyleCnt="5">
        <dgm:presLayoutVars>
          <dgm:bulletEnabled val="1"/>
        </dgm:presLayoutVars>
      </dgm:prSet>
      <dgm:spPr/>
    </dgm:pt>
    <dgm:pt modelId="{939DDEB8-F66F-4487-A0F2-988D304F1681}" type="pres">
      <dgm:prSet presAssocID="{A95708DE-4499-4438-83EC-2F50163C04A3}" presName="invisiNode" presStyleLbl="node1" presStyleIdx="2" presStyleCnt="5"/>
      <dgm:spPr/>
    </dgm:pt>
    <dgm:pt modelId="{2D46EEFC-43AF-457E-8A34-F18F994D3744}" type="pres">
      <dgm:prSet presAssocID="{A95708DE-4499-4438-83EC-2F50163C04A3}" presName="imagNode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25000" b="-25000"/>
          </a:stretch>
        </a:blipFill>
      </dgm:spPr>
    </dgm:pt>
    <dgm:pt modelId="{31EC9673-7951-4565-A6E1-B0AAA7406955}" type="pres">
      <dgm:prSet presAssocID="{55784F0D-A003-46FA-973C-B80112B67FCC}" presName="sibTrans" presStyleLbl="sibTrans2D1" presStyleIdx="0" presStyleCnt="0"/>
      <dgm:spPr/>
    </dgm:pt>
    <dgm:pt modelId="{5C954280-57A2-4265-A4D8-7C90FF33D2E1}" type="pres">
      <dgm:prSet presAssocID="{82EACAF5-A8DE-4732-ADBB-B001690AC825}" presName="compNode" presStyleCnt="0"/>
      <dgm:spPr/>
    </dgm:pt>
    <dgm:pt modelId="{5CD08E87-4D07-442C-B2BA-73DF621F9693}" type="pres">
      <dgm:prSet presAssocID="{82EACAF5-A8DE-4732-ADBB-B001690AC825}" presName="bkgdShape" presStyleLbl="node1" presStyleIdx="3" presStyleCnt="5"/>
      <dgm:spPr/>
    </dgm:pt>
    <dgm:pt modelId="{2D59E9B9-EF17-4CD5-90C0-F3B265250632}" type="pres">
      <dgm:prSet presAssocID="{82EACAF5-A8DE-4732-ADBB-B001690AC825}" presName="nodeTx" presStyleLbl="node1" presStyleIdx="3" presStyleCnt="5">
        <dgm:presLayoutVars>
          <dgm:bulletEnabled val="1"/>
        </dgm:presLayoutVars>
      </dgm:prSet>
      <dgm:spPr/>
    </dgm:pt>
    <dgm:pt modelId="{A1181591-8E58-41D5-96A0-24D0DE53EECA}" type="pres">
      <dgm:prSet presAssocID="{82EACAF5-A8DE-4732-ADBB-B001690AC825}" presName="invisiNode" presStyleLbl="node1" presStyleIdx="3" presStyleCnt="5"/>
      <dgm:spPr/>
    </dgm:pt>
    <dgm:pt modelId="{2D380BE7-0A3A-4ADC-B639-5521FA14A145}" type="pres">
      <dgm:prSet presAssocID="{82EACAF5-A8DE-4732-ADBB-B001690AC825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6DA727D2-8A8A-4B69-A773-04EC7246216D}" type="pres">
      <dgm:prSet presAssocID="{98770563-A3AA-41BA-AB08-86828CFFE6A6}" presName="sibTrans" presStyleLbl="sibTrans2D1" presStyleIdx="0" presStyleCnt="0"/>
      <dgm:spPr/>
    </dgm:pt>
    <dgm:pt modelId="{6FD4E7CA-AE3D-4571-A5DD-196D80ACD46D}" type="pres">
      <dgm:prSet presAssocID="{9E00309D-4F3C-4114-805B-B95D65F1CD3E}" presName="compNode" presStyleCnt="0"/>
      <dgm:spPr/>
    </dgm:pt>
    <dgm:pt modelId="{A521BE72-EA74-4156-B6E4-E393B0C466BC}" type="pres">
      <dgm:prSet presAssocID="{9E00309D-4F3C-4114-805B-B95D65F1CD3E}" presName="bkgdShape" presStyleLbl="node1" presStyleIdx="4" presStyleCnt="5"/>
      <dgm:spPr/>
    </dgm:pt>
    <dgm:pt modelId="{13542CDC-7217-4053-9D8C-3661BC5DABF3}" type="pres">
      <dgm:prSet presAssocID="{9E00309D-4F3C-4114-805B-B95D65F1CD3E}" presName="nodeTx" presStyleLbl="node1" presStyleIdx="4" presStyleCnt="5">
        <dgm:presLayoutVars>
          <dgm:bulletEnabled val="1"/>
        </dgm:presLayoutVars>
      </dgm:prSet>
      <dgm:spPr/>
    </dgm:pt>
    <dgm:pt modelId="{A60AC4EF-01F4-4EBE-973D-BBA58B0F26FB}" type="pres">
      <dgm:prSet presAssocID="{9E00309D-4F3C-4114-805B-B95D65F1CD3E}" presName="invisiNode" presStyleLbl="node1" presStyleIdx="4" presStyleCnt="5"/>
      <dgm:spPr/>
    </dgm:pt>
    <dgm:pt modelId="{1659A1DC-9399-4226-BB0C-FA6B91C0AF46}" type="pres">
      <dgm:prSet presAssocID="{9E00309D-4F3C-4114-805B-B95D65F1CD3E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0EC98B01-F060-4297-A814-00F3D9946E7C}" type="presOf" srcId="{9E00309D-4F3C-4114-805B-B95D65F1CD3E}" destId="{13542CDC-7217-4053-9D8C-3661BC5DABF3}" srcOrd="1" destOrd="0" presId="urn:microsoft.com/office/officeart/2005/8/layout/hList7"/>
    <dgm:cxn modelId="{9A53B418-F803-4EFF-A23B-E4CED9673896}" type="presOf" srcId="{D18CF36D-7104-4A7B-9C5C-06CB0700A920}" destId="{D0EAD0A2-53A7-4FF2-9B62-7BB22574E51D}" srcOrd="0" destOrd="0" presId="urn:microsoft.com/office/officeart/2005/8/layout/hList7"/>
    <dgm:cxn modelId="{A3D8F41A-350D-420D-9FC8-2F7DDB365BCB}" type="presOf" srcId="{82EACAF5-A8DE-4732-ADBB-B001690AC825}" destId="{5CD08E87-4D07-442C-B2BA-73DF621F9693}" srcOrd="0" destOrd="0" presId="urn:microsoft.com/office/officeart/2005/8/layout/hList7"/>
    <dgm:cxn modelId="{5C104120-9E86-470B-B96F-A90BF60D8080}" type="presOf" srcId="{8E15615D-F59D-43EB-94EE-0E21B4095CD1}" destId="{065271BC-5E07-4177-B494-467A0CBE4723}" srcOrd="0" destOrd="0" presId="urn:microsoft.com/office/officeart/2005/8/layout/hList7"/>
    <dgm:cxn modelId="{F0CC3421-CADD-4F71-B4DF-09BE643AAECF}" type="presOf" srcId="{4CADF9C2-C8E4-487C-B60A-0FD90AAA6271}" destId="{23E78765-5633-42DD-8900-DEC2439DBC5E}" srcOrd="0" destOrd="0" presId="urn:microsoft.com/office/officeart/2005/8/layout/hList7"/>
    <dgm:cxn modelId="{5431CF28-05C2-4BDF-9D86-58142FA2EF01}" type="presOf" srcId="{AD6AD032-C3BF-4D90-9245-9B9B8D5B084C}" destId="{7EE0EEE6-0019-4D0C-88D6-2C278144B802}" srcOrd="0" destOrd="0" presId="urn:microsoft.com/office/officeart/2005/8/layout/hList7"/>
    <dgm:cxn modelId="{072CA02E-BD83-4C17-8DBB-AFE443B758CC}" type="presOf" srcId="{D18CF36D-7104-4A7B-9C5C-06CB0700A920}" destId="{D4B556F9-86FB-4E31-888C-876C9FF2BE62}" srcOrd="1" destOrd="0" presId="urn:microsoft.com/office/officeart/2005/8/layout/hList7"/>
    <dgm:cxn modelId="{2F0CBE34-C207-4B33-8FFF-8DCE55E6EFA0}" type="presOf" srcId="{55784F0D-A003-46FA-973C-B80112B67FCC}" destId="{31EC9673-7951-4565-A6E1-B0AAA7406955}" srcOrd="0" destOrd="0" presId="urn:microsoft.com/office/officeart/2005/8/layout/hList7"/>
    <dgm:cxn modelId="{8A25773A-96D5-4195-945A-F8469635BADC}" type="presOf" srcId="{98770563-A3AA-41BA-AB08-86828CFFE6A6}" destId="{6DA727D2-8A8A-4B69-A773-04EC7246216D}" srcOrd="0" destOrd="0" presId="urn:microsoft.com/office/officeart/2005/8/layout/hList7"/>
    <dgm:cxn modelId="{7F0F8F5F-3C72-4A74-8553-320F173F9185}" type="presOf" srcId="{A95708DE-4499-4438-83EC-2F50163C04A3}" destId="{B1936266-BCCD-4D7D-9714-12A7E0969534}" srcOrd="1" destOrd="0" presId="urn:microsoft.com/office/officeart/2005/8/layout/hList7"/>
    <dgm:cxn modelId="{4362AF61-823F-4D5D-AD32-CDDE54EA592C}" srcId="{116682EE-88FF-4E82-8E39-769ED0AA8BA0}" destId="{D18CF36D-7104-4A7B-9C5C-06CB0700A920}" srcOrd="1" destOrd="0" parTransId="{B09A264D-C63E-4C33-8540-6E0380E880BD}" sibTransId="{8E15615D-F59D-43EB-94EE-0E21B4095CD1}"/>
    <dgm:cxn modelId="{2E0FF065-5723-4372-911B-13E5B2199A7F}" type="presOf" srcId="{116682EE-88FF-4E82-8E39-769ED0AA8BA0}" destId="{1C7BE853-3C44-4739-9FE8-442EECF9FD26}" srcOrd="0" destOrd="0" presId="urn:microsoft.com/office/officeart/2005/8/layout/hList7"/>
    <dgm:cxn modelId="{E2B9EF85-3FB9-43FF-91E3-6ED2B1D69449}" srcId="{116682EE-88FF-4E82-8E39-769ED0AA8BA0}" destId="{82EACAF5-A8DE-4732-ADBB-B001690AC825}" srcOrd="3" destOrd="0" parTransId="{8A54BC0F-D731-4DA2-B5AE-0CEAE7B8BA56}" sibTransId="{98770563-A3AA-41BA-AB08-86828CFFE6A6}"/>
    <dgm:cxn modelId="{3EAD2898-B208-421F-83FE-BA13AB23C938}" srcId="{116682EE-88FF-4E82-8E39-769ED0AA8BA0}" destId="{9E00309D-4F3C-4114-805B-B95D65F1CD3E}" srcOrd="4" destOrd="0" parTransId="{2CAD35A3-374B-41A5-A777-AA2C6EFAB2EB}" sibTransId="{5DFA24DB-A8E8-4024-BA6B-D81E6A6F620E}"/>
    <dgm:cxn modelId="{141B86A2-652B-4635-A919-42A5519AAC4F}" type="presOf" srcId="{9E00309D-4F3C-4114-805B-B95D65F1CD3E}" destId="{A521BE72-EA74-4156-B6E4-E393B0C466BC}" srcOrd="0" destOrd="0" presId="urn:microsoft.com/office/officeart/2005/8/layout/hList7"/>
    <dgm:cxn modelId="{D7A77CBE-2D5D-45D4-8CAF-DF669588DF4F}" type="presOf" srcId="{A95708DE-4499-4438-83EC-2F50163C04A3}" destId="{74AA95ED-2760-42FA-B8EA-5F0ED7B94A9D}" srcOrd="0" destOrd="0" presId="urn:microsoft.com/office/officeart/2005/8/layout/hList7"/>
    <dgm:cxn modelId="{30A10FCB-D214-46CC-9037-0F1FE5CD443A}" srcId="{116682EE-88FF-4E82-8E39-769ED0AA8BA0}" destId="{A95708DE-4499-4438-83EC-2F50163C04A3}" srcOrd="2" destOrd="0" parTransId="{9A6B463B-9989-4C26-B147-67D60DA98985}" sibTransId="{55784F0D-A003-46FA-973C-B80112B67FCC}"/>
    <dgm:cxn modelId="{A42730E3-D348-4055-B3A7-7961A36AC995}" type="presOf" srcId="{4CADF9C2-C8E4-487C-B60A-0FD90AAA6271}" destId="{8632587B-84B2-40F2-81CF-71AF86151566}" srcOrd="1" destOrd="0" presId="urn:microsoft.com/office/officeart/2005/8/layout/hList7"/>
    <dgm:cxn modelId="{18D756E8-F8C7-488B-B8C6-C867E67A421F}" srcId="{116682EE-88FF-4E82-8E39-769ED0AA8BA0}" destId="{4CADF9C2-C8E4-487C-B60A-0FD90AAA6271}" srcOrd="0" destOrd="0" parTransId="{72129788-72DC-4143-B7BF-2C0FC1A5BDA9}" sibTransId="{AD6AD032-C3BF-4D90-9245-9B9B8D5B084C}"/>
    <dgm:cxn modelId="{3A0427F2-2347-4028-9FEB-9A6C93335A82}" type="presOf" srcId="{82EACAF5-A8DE-4732-ADBB-B001690AC825}" destId="{2D59E9B9-EF17-4CD5-90C0-F3B265250632}" srcOrd="1" destOrd="0" presId="urn:microsoft.com/office/officeart/2005/8/layout/hList7"/>
    <dgm:cxn modelId="{8452595D-54F6-4EA9-80B3-2DE66EE5299D}" type="presParOf" srcId="{1C7BE853-3C44-4739-9FE8-442EECF9FD26}" destId="{5DF1E7D5-B746-4D33-976E-C3BA928D38D1}" srcOrd="0" destOrd="0" presId="urn:microsoft.com/office/officeart/2005/8/layout/hList7"/>
    <dgm:cxn modelId="{6BDD275B-753D-4618-A45E-4722276138D0}" type="presParOf" srcId="{1C7BE853-3C44-4739-9FE8-442EECF9FD26}" destId="{72FFD737-286C-472A-A75E-7AC12022C40D}" srcOrd="1" destOrd="0" presId="urn:microsoft.com/office/officeart/2005/8/layout/hList7"/>
    <dgm:cxn modelId="{F667868D-DCEA-420F-A7AF-409C704A5D11}" type="presParOf" srcId="{72FFD737-286C-472A-A75E-7AC12022C40D}" destId="{D487634E-E906-4F6E-A24F-187297ACD147}" srcOrd="0" destOrd="0" presId="urn:microsoft.com/office/officeart/2005/8/layout/hList7"/>
    <dgm:cxn modelId="{089C0BAE-2FD9-45D6-A7AF-B49465DB1A52}" type="presParOf" srcId="{D487634E-E906-4F6E-A24F-187297ACD147}" destId="{23E78765-5633-42DD-8900-DEC2439DBC5E}" srcOrd="0" destOrd="0" presId="urn:microsoft.com/office/officeart/2005/8/layout/hList7"/>
    <dgm:cxn modelId="{7DFA90FD-1FA9-4430-8ACC-1E06F4B37677}" type="presParOf" srcId="{D487634E-E906-4F6E-A24F-187297ACD147}" destId="{8632587B-84B2-40F2-81CF-71AF86151566}" srcOrd="1" destOrd="0" presId="urn:microsoft.com/office/officeart/2005/8/layout/hList7"/>
    <dgm:cxn modelId="{DB4593FA-8201-40D2-BF89-2E13BB0E2B8F}" type="presParOf" srcId="{D487634E-E906-4F6E-A24F-187297ACD147}" destId="{C6F0D949-B40D-47B9-B8EE-A67B6491470A}" srcOrd="2" destOrd="0" presId="urn:microsoft.com/office/officeart/2005/8/layout/hList7"/>
    <dgm:cxn modelId="{69A563C6-1AF3-4F47-A15E-F75AE3878F09}" type="presParOf" srcId="{D487634E-E906-4F6E-A24F-187297ACD147}" destId="{D33BF351-833D-41A7-BABD-C9E18B6C42C5}" srcOrd="3" destOrd="0" presId="urn:microsoft.com/office/officeart/2005/8/layout/hList7"/>
    <dgm:cxn modelId="{3069A251-C3F9-4DFC-B873-DF5C2C8ACDCA}" type="presParOf" srcId="{72FFD737-286C-472A-A75E-7AC12022C40D}" destId="{7EE0EEE6-0019-4D0C-88D6-2C278144B802}" srcOrd="1" destOrd="0" presId="urn:microsoft.com/office/officeart/2005/8/layout/hList7"/>
    <dgm:cxn modelId="{09B869CE-25F9-4EBA-885B-3F9BDFA61404}" type="presParOf" srcId="{72FFD737-286C-472A-A75E-7AC12022C40D}" destId="{08B659E1-EF8B-42D1-81F5-CE0237D58A53}" srcOrd="2" destOrd="0" presId="urn:microsoft.com/office/officeart/2005/8/layout/hList7"/>
    <dgm:cxn modelId="{363F7361-7016-4149-9464-A41CA1D3B68E}" type="presParOf" srcId="{08B659E1-EF8B-42D1-81F5-CE0237D58A53}" destId="{D0EAD0A2-53A7-4FF2-9B62-7BB22574E51D}" srcOrd="0" destOrd="0" presId="urn:microsoft.com/office/officeart/2005/8/layout/hList7"/>
    <dgm:cxn modelId="{96C2A2AF-D47E-48E4-8CBE-ADE387DECEF8}" type="presParOf" srcId="{08B659E1-EF8B-42D1-81F5-CE0237D58A53}" destId="{D4B556F9-86FB-4E31-888C-876C9FF2BE62}" srcOrd="1" destOrd="0" presId="urn:microsoft.com/office/officeart/2005/8/layout/hList7"/>
    <dgm:cxn modelId="{B8A91E1C-5DE3-49D2-B818-A6BA0323702E}" type="presParOf" srcId="{08B659E1-EF8B-42D1-81F5-CE0237D58A53}" destId="{8F614EBD-125C-444D-BCF5-0FF71FC1710E}" srcOrd="2" destOrd="0" presId="urn:microsoft.com/office/officeart/2005/8/layout/hList7"/>
    <dgm:cxn modelId="{B5BD43B5-3B64-426E-9E7C-6D7D8B35404C}" type="presParOf" srcId="{08B659E1-EF8B-42D1-81F5-CE0237D58A53}" destId="{8A821976-50D6-455E-A853-D2C82DA2FBFD}" srcOrd="3" destOrd="0" presId="urn:microsoft.com/office/officeart/2005/8/layout/hList7"/>
    <dgm:cxn modelId="{121A334C-2A16-426C-BF26-A5BC3E033F38}" type="presParOf" srcId="{72FFD737-286C-472A-A75E-7AC12022C40D}" destId="{065271BC-5E07-4177-B494-467A0CBE4723}" srcOrd="3" destOrd="0" presId="urn:microsoft.com/office/officeart/2005/8/layout/hList7"/>
    <dgm:cxn modelId="{75D8FBF3-9F03-4038-B29C-C86D6590ECFB}" type="presParOf" srcId="{72FFD737-286C-472A-A75E-7AC12022C40D}" destId="{2B0043D4-0FFD-4CBD-8DBC-370BCA72333A}" srcOrd="4" destOrd="0" presId="urn:microsoft.com/office/officeart/2005/8/layout/hList7"/>
    <dgm:cxn modelId="{F3BC3F7C-D6D0-471B-8A21-9AD94E5E43B5}" type="presParOf" srcId="{2B0043D4-0FFD-4CBD-8DBC-370BCA72333A}" destId="{74AA95ED-2760-42FA-B8EA-5F0ED7B94A9D}" srcOrd="0" destOrd="0" presId="urn:microsoft.com/office/officeart/2005/8/layout/hList7"/>
    <dgm:cxn modelId="{3CC23433-CEB3-4579-8ED8-BFAD2B819424}" type="presParOf" srcId="{2B0043D4-0FFD-4CBD-8DBC-370BCA72333A}" destId="{B1936266-BCCD-4D7D-9714-12A7E0969534}" srcOrd="1" destOrd="0" presId="urn:microsoft.com/office/officeart/2005/8/layout/hList7"/>
    <dgm:cxn modelId="{A352DEFE-BF62-4D64-9902-A202337A66C1}" type="presParOf" srcId="{2B0043D4-0FFD-4CBD-8DBC-370BCA72333A}" destId="{939DDEB8-F66F-4487-A0F2-988D304F1681}" srcOrd="2" destOrd="0" presId="urn:microsoft.com/office/officeart/2005/8/layout/hList7"/>
    <dgm:cxn modelId="{5023F7F4-8770-45D9-A5CB-607ACE4C68DA}" type="presParOf" srcId="{2B0043D4-0FFD-4CBD-8DBC-370BCA72333A}" destId="{2D46EEFC-43AF-457E-8A34-F18F994D3744}" srcOrd="3" destOrd="0" presId="urn:microsoft.com/office/officeart/2005/8/layout/hList7"/>
    <dgm:cxn modelId="{C73DA9F9-FB35-4491-935D-43CFB57AA54F}" type="presParOf" srcId="{72FFD737-286C-472A-A75E-7AC12022C40D}" destId="{31EC9673-7951-4565-A6E1-B0AAA7406955}" srcOrd="5" destOrd="0" presId="urn:microsoft.com/office/officeart/2005/8/layout/hList7"/>
    <dgm:cxn modelId="{BBB49F44-6CCB-4CA9-9DC8-DEC508C37AF7}" type="presParOf" srcId="{72FFD737-286C-472A-A75E-7AC12022C40D}" destId="{5C954280-57A2-4265-A4D8-7C90FF33D2E1}" srcOrd="6" destOrd="0" presId="urn:microsoft.com/office/officeart/2005/8/layout/hList7"/>
    <dgm:cxn modelId="{3E59C3F1-72AB-4DEE-9696-C93DE02FE638}" type="presParOf" srcId="{5C954280-57A2-4265-A4D8-7C90FF33D2E1}" destId="{5CD08E87-4D07-442C-B2BA-73DF621F9693}" srcOrd="0" destOrd="0" presId="urn:microsoft.com/office/officeart/2005/8/layout/hList7"/>
    <dgm:cxn modelId="{82282F37-2FB1-4EDD-AC8B-AD8EE0CF4E79}" type="presParOf" srcId="{5C954280-57A2-4265-A4D8-7C90FF33D2E1}" destId="{2D59E9B9-EF17-4CD5-90C0-F3B265250632}" srcOrd="1" destOrd="0" presId="urn:microsoft.com/office/officeart/2005/8/layout/hList7"/>
    <dgm:cxn modelId="{D8C70510-E330-473E-9FBF-F3A11FFF50FE}" type="presParOf" srcId="{5C954280-57A2-4265-A4D8-7C90FF33D2E1}" destId="{A1181591-8E58-41D5-96A0-24D0DE53EECA}" srcOrd="2" destOrd="0" presId="urn:microsoft.com/office/officeart/2005/8/layout/hList7"/>
    <dgm:cxn modelId="{8438CA33-5579-4C7C-BC18-9BCD3F06E6DA}" type="presParOf" srcId="{5C954280-57A2-4265-A4D8-7C90FF33D2E1}" destId="{2D380BE7-0A3A-4ADC-B639-5521FA14A145}" srcOrd="3" destOrd="0" presId="urn:microsoft.com/office/officeart/2005/8/layout/hList7"/>
    <dgm:cxn modelId="{301E96E7-4BFE-4AB8-A7A6-30E1BC84ADF1}" type="presParOf" srcId="{72FFD737-286C-472A-A75E-7AC12022C40D}" destId="{6DA727D2-8A8A-4B69-A773-04EC7246216D}" srcOrd="7" destOrd="0" presId="urn:microsoft.com/office/officeart/2005/8/layout/hList7"/>
    <dgm:cxn modelId="{E7A8FE81-F52E-4BB0-ACF8-1C8C01279714}" type="presParOf" srcId="{72FFD737-286C-472A-A75E-7AC12022C40D}" destId="{6FD4E7CA-AE3D-4571-A5DD-196D80ACD46D}" srcOrd="8" destOrd="0" presId="urn:microsoft.com/office/officeart/2005/8/layout/hList7"/>
    <dgm:cxn modelId="{80A41B33-F439-42E9-B3EA-AE13464C33E6}" type="presParOf" srcId="{6FD4E7CA-AE3D-4571-A5DD-196D80ACD46D}" destId="{A521BE72-EA74-4156-B6E4-E393B0C466BC}" srcOrd="0" destOrd="0" presId="urn:microsoft.com/office/officeart/2005/8/layout/hList7"/>
    <dgm:cxn modelId="{A23CE504-692A-4B4D-A5BB-3ACA63321070}" type="presParOf" srcId="{6FD4E7CA-AE3D-4571-A5DD-196D80ACD46D}" destId="{13542CDC-7217-4053-9D8C-3661BC5DABF3}" srcOrd="1" destOrd="0" presId="urn:microsoft.com/office/officeart/2005/8/layout/hList7"/>
    <dgm:cxn modelId="{99E636EC-021E-4602-AEEA-6E0BE1892DDE}" type="presParOf" srcId="{6FD4E7CA-AE3D-4571-A5DD-196D80ACD46D}" destId="{A60AC4EF-01F4-4EBE-973D-BBA58B0F26FB}" srcOrd="2" destOrd="0" presId="urn:microsoft.com/office/officeart/2005/8/layout/hList7"/>
    <dgm:cxn modelId="{FD68BCE9-97F2-4DF7-B711-5BA48AF11A44}" type="presParOf" srcId="{6FD4E7CA-AE3D-4571-A5DD-196D80ACD46D}" destId="{1659A1DC-9399-4226-BB0C-FA6B91C0AF4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D8FD9-189A-4CED-8AF0-5E3CE20E8A5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8062CC-8203-48B9-BB66-7C694E77C19B}">
      <dgm:prSet phldrT="[Текст]"/>
      <dgm:spPr/>
      <dgm:t>
        <a:bodyPr/>
        <a:lstStyle/>
        <a:p>
          <a:r>
            <a:rPr lang="uk-UA" dirty="0"/>
            <a:t>Факт-</a:t>
          </a:r>
          <a:r>
            <a:rPr lang="uk-UA" dirty="0" err="1"/>
            <a:t>чекінг</a:t>
          </a:r>
          <a:endParaRPr lang="en-US" dirty="0"/>
        </a:p>
      </dgm:t>
    </dgm:pt>
    <dgm:pt modelId="{083BEF1A-309D-4D42-91AA-73576FC490A3}" type="parTrans" cxnId="{FD4BF13A-0719-44FB-8489-B262ECBDA081}">
      <dgm:prSet/>
      <dgm:spPr/>
      <dgm:t>
        <a:bodyPr/>
        <a:lstStyle/>
        <a:p>
          <a:endParaRPr lang="en-US"/>
        </a:p>
      </dgm:t>
    </dgm:pt>
    <dgm:pt modelId="{4B65904B-6BC9-4D34-8E86-7BADDA416A92}" type="sibTrans" cxnId="{FD4BF13A-0719-44FB-8489-B262ECBDA081}">
      <dgm:prSet/>
      <dgm:spPr/>
      <dgm:t>
        <a:bodyPr/>
        <a:lstStyle/>
        <a:p>
          <a:endParaRPr lang="en-US"/>
        </a:p>
      </dgm:t>
    </dgm:pt>
    <dgm:pt modelId="{3D7CA830-C3EF-4966-B915-B1215D1A1E01}">
      <dgm:prSet phldrT="[Текст]"/>
      <dgm:spPr/>
      <dgm:t>
        <a:bodyPr/>
        <a:lstStyle/>
        <a:p>
          <a:r>
            <a:rPr lang="uk-UA" dirty="0"/>
            <a:t>Перевірка і </a:t>
          </a:r>
          <a:r>
            <a:rPr lang="uk-UA" dirty="0" err="1"/>
            <a:t>веріфікація</a:t>
          </a:r>
          <a:r>
            <a:rPr lang="uk-UA" dirty="0"/>
            <a:t> інформації за допомогою інструментів факт-</a:t>
          </a:r>
          <a:r>
            <a:rPr lang="uk-UA" dirty="0" err="1"/>
            <a:t>чекінгу</a:t>
          </a:r>
          <a:r>
            <a:rPr lang="uk-UA" dirty="0"/>
            <a:t>; </a:t>
          </a:r>
          <a:endParaRPr lang="en-US" dirty="0"/>
        </a:p>
      </dgm:t>
    </dgm:pt>
    <dgm:pt modelId="{2FE0D89B-CCDC-43F5-9E10-658E1672B6E4}" type="parTrans" cxnId="{5298BBC0-3999-4481-8C59-CDDBF811D704}">
      <dgm:prSet/>
      <dgm:spPr/>
      <dgm:t>
        <a:bodyPr/>
        <a:lstStyle/>
        <a:p>
          <a:endParaRPr lang="en-US"/>
        </a:p>
      </dgm:t>
    </dgm:pt>
    <dgm:pt modelId="{7879BEC2-E372-4DB7-A679-52433AA39776}" type="sibTrans" cxnId="{5298BBC0-3999-4481-8C59-CDDBF811D704}">
      <dgm:prSet/>
      <dgm:spPr/>
      <dgm:t>
        <a:bodyPr/>
        <a:lstStyle/>
        <a:p>
          <a:endParaRPr lang="en-US"/>
        </a:p>
      </dgm:t>
    </dgm:pt>
    <dgm:pt modelId="{C672FDB2-19CA-4485-9A97-201AE1F45ECE}">
      <dgm:prSet phldrT="[Текст]"/>
      <dgm:spPr/>
      <dgm:t>
        <a:bodyPr/>
        <a:lstStyle/>
        <a:p>
          <a:r>
            <a:rPr lang="uk-UA" dirty="0"/>
            <a:t>Фахова комунікація</a:t>
          </a:r>
          <a:endParaRPr lang="en-US" dirty="0"/>
        </a:p>
      </dgm:t>
    </dgm:pt>
    <dgm:pt modelId="{72099ABF-6087-4490-B729-8D1E60DE0CE8}" type="parTrans" cxnId="{99D4A163-E403-41BD-A3CC-BC48F984D0EE}">
      <dgm:prSet/>
      <dgm:spPr/>
      <dgm:t>
        <a:bodyPr/>
        <a:lstStyle/>
        <a:p>
          <a:endParaRPr lang="en-US"/>
        </a:p>
      </dgm:t>
    </dgm:pt>
    <dgm:pt modelId="{367E41DE-5705-4A4A-BE1F-FF27A8E7C662}" type="sibTrans" cxnId="{99D4A163-E403-41BD-A3CC-BC48F984D0EE}">
      <dgm:prSet/>
      <dgm:spPr/>
      <dgm:t>
        <a:bodyPr/>
        <a:lstStyle/>
        <a:p>
          <a:endParaRPr lang="en-US"/>
        </a:p>
      </dgm:t>
    </dgm:pt>
    <dgm:pt modelId="{1D04E434-D7EC-4044-AE84-B55C368E47BC}">
      <dgm:prSet phldrT="[Текст]"/>
      <dgm:spPr/>
      <dgm:t>
        <a:bodyPr/>
        <a:lstStyle/>
        <a:p>
          <a:r>
            <a:rPr lang="uk-UA" dirty="0"/>
            <a:t>Запобігання конфліктам;</a:t>
          </a:r>
          <a:endParaRPr lang="en-US" dirty="0"/>
        </a:p>
      </dgm:t>
    </dgm:pt>
    <dgm:pt modelId="{F61BD969-CAB8-4E3B-AAAF-823F35D05791}" type="parTrans" cxnId="{47E15013-746D-453D-9895-549CF6F8BFBB}">
      <dgm:prSet/>
      <dgm:spPr/>
      <dgm:t>
        <a:bodyPr/>
        <a:lstStyle/>
        <a:p>
          <a:endParaRPr lang="en-US"/>
        </a:p>
      </dgm:t>
    </dgm:pt>
    <dgm:pt modelId="{9922C91E-8F0E-4F48-AB20-7969480E0379}" type="sibTrans" cxnId="{47E15013-746D-453D-9895-549CF6F8BFBB}">
      <dgm:prSet/>
      <dgm:spPr/>
      <dgm:t>
        <a:bodyPr/>
        <a:lstStyle/>
        <a:p>
          <a:endParaRPr lang="en-US"/>
        </a:p>
      </dgm:t>
    </dgm:pt>
    <dgm:pt modelId="{BEEB1C1D-365E-4745-9FCC-E9EAD470A64B}">
      <dgm:prSet phldrT="[Текст]"/>
      <dgm:spPr/>
      <dgm:t>
        <a:bodyPr/>
        <a:lstStyle/>
        <a:p>
          <a:r>
            <a:rPr lang="uk-UA" dirty="0"/>
            <a:t>Планування та аналітика</a:t>
          </a:r>
          <a:endParaRPr lang="en-US" dirty="0"/>
        </a:p>
      </dgm:t>
    </dgm:pt>
    <dgm:pt modelId="{2F2AF9ED-6CC8-477F-8635-C34BC86C27D2}" type="parTrans" cxnId="{DC81B2D9-10C8-4DAF-BA2E-2CD27224FEB9}">
      <dgm:prSet/>
      <dgm:spPr/>
      <dgm:t>
        <a:bodyPr/>
        <a:lstStyle/>
        <a:p>
          <a:endParaRPr lang="en-US"/>
        </a:p>
      </dgm:t>
    </dgm:pt>
    <dgm:pt modelId="{CF3A3DA9-A11B-4B39-9F3F-F501FD49F9DA}" type="sibTrans" cxnId="{DC81B2D9-10C8-4DAF-BA2E-2CD27224FEB9}">
      <dgm:prSet/>
      <dgm:spPr/>
      <dgm:t>
        <a:bodyPr/>
        <a:lstStyle/>
        <a:p>
          <a:endParaRPr lang="en-US"/>
        </a:p>
      </dgm:t>
    </dgm:pt>
    <dgm:pt modelId="{C34E1F71-5026-4FA2-9ECF-20BE31444E8C}">
      <dgm:prSet phldrT="[Текст]"/>
      <dgm:spPr/>
      <dgm:t>
        <a:bodyPr/>
        <a:lstStyle/>
        <a:p>
          <a:r>
            <a:rPr lang="uk-UA" dirty="0"/>
            <a:t>Аналіз культурних продуктів, заходів, стратегій на відповідність європейським принципам політики </a:t>
          </a:r>
          <a:r>
            <a:rPr lang="uk-UA" dirty="0" err="1"/>
            <a:t>пам</a:t>
          </a:r>
          <a:r>
            <a:rPr lang="en-US" dirty="0"/>
            <a:t>’</a:t>
          </a:r>
          <a:r>
            <a:rPr lang="uk-UA" dirty="0"/>
            <a:t>яті </a:t>
          </a:r>
          <a:endParaRPr lang="en-US" dirty="0"/>
        </a:p>
      </dgm:t>
    </dgm:pt>
    <dgm:pt modelId="{28417738-1FF5-42C4-B4C3-1A284E07881C}" type="parTrans" cxnId="{16034160-47D9-4B19-A4AD-41C3D34CE4DE}">
      <dgm:prSet/>
      <dgm:spPr/>
      <dgm:t>
        <a:bodyPr/>
        <a:lstStyle/>
        <a:p>
          <a:endParaRPr lang="en-US"/>
        </a:p>
      </dgm:t>
    </dgm:pt>
    <dgm:pt modelId="{FC4449A7-CE78-4C38-9BFC-6AEA2FDEFE9F}" type="sibTrans" cxnId="{16034160-47D9-4B19-A4AD-41C3D34CE4DE}">
      <dgm:prSet/>
      <dgm:spPr/>
      <dgm:t>
        <a:bodyPr/>
        <a:lstStyle/>
        <a:p>
          <a:endParaRPr lang="en-US"/>
        </a:p>
      </dgm:t>
    </dgm:pt>
    <dgm:pt modelId="{16D17D7A-B93D-408F-88E0-27E09C2DDBB8}">
      <dgm:prSet/>
      <dgm:spPr/>
      <dgm:t>
        <a:bodyPr/>
        <a:lstStyle/>
        <a:p>
          <a:r>
            <a:rPr lang="uk-UA" dirty="0"/>
            <a:t>М</a:t>
          </a:r>
          <a:r>
            <a:rPr lang="en-US" dirty="0"/>
            <a:t>’</a:t>
          </a:r>
          <a:r>
            <a:rPr lang="uk-UA" dirty="0"/>
            <a:t>які навички</a:t>
          </a:r>
          <a:endParaRPr lang="en-US" dirty="0"/>
        </a:p>
      </dgm:t>
    </dgm:pt>
    <dgm:pt modelId="{B7728B56-34AC-42BC-87CE-A4F72E8A7A54}" type="parTrans" cxnId="{343F5DFB-9894-48B1-9582-030FB1231248}">
      <dgm:prSet/>
      <dgm:spPr/>
      <dgm:t>
        <a:bodyPr/>
        <a:lstStyle/>
        <a:p>
          <a:endParaRPr lang="en-US"/>
        </a:p>
      </dgm:t>
    </dgm:pt>
    <dgm:pt modelId="{6C38ED21-E7EF-43E6-8811-673FA8F21ED7}" type="sibTrans" cxnId="{343F5DFB-9894-48B1-9582-030FB1231248}">
      <dgm:prSet/>
      <dgm:spPr/>
      <dgm:t>
        <a:bodyPr/>
        <a:lstStyle/>
        <a:p>
          <a:endParaRPr lang="en-US"/>
        </a:p>
      </dgm:t>
    </dgm:pt>
    <dgm:pt modelId="{AABD2FFF-EA32-4584-9D20-47ECA1661182}">
      <dgm:prSet/>
      <dgm:spPr/>
      <dgm:t>
        <a:bodyPr/>
        <a:lstStyle/>
        <a:p>
          <a:r>
            <a:rPr lang="uk-UA" dirty="0"/>
            <a:t>Робота у команді</a:t>
          </a:r>
          <a:endParaRPr lang="en-US" dirty="0"/>
        </a:p>
      </dgm:t>
    </dgm:pt>
    <dgm:pt modelId="{35996B05-385D-41F1-9BD3-854DEC99AC86}" type="parTrans" cxnId="{43C595F5-2049-4BBF-A434-52C195F02864}">
      <dgm:prSet/>
      <dgm:spPr/>
      <dgm:t>
        <a:bodyPr/>
        <a:lstStyle/>
        <a:p>
          <a:endParaRPr lang="en-US"/>
        </a:p>
      </dgm:t>
    </dgm:pt>
    <dgm:pt modelId="{37043162-978A-448F-9C87-5FD34EEAA274}" type="sibTrans" cxnId="{43C595F5-2049-4BBF-A434-52C195F02864}">
      <dgm:prSet/>
      <dgm:spPr/>
      <dgm:t>
        <a:bodyPr/>
        <a:lstStyle/>
        <a:p>
          <a:endParaRPr lang="en-US"/>
        </a:p>
      </dgm:t>
    </dgm:pt>
    <dgm:pt modelId="{B46CCD56-F8FF-4BC1-B2C9-D539BD5E64F8}">
      <dgm:prSet phldrT="[Текст]"/>
      <dgm:spPr/>
      <dgm:t>
        <a:bodyPr/>
        <a:lstStyle/>
        <a:p>
          <a:r>
            <a:rPr lang="uk-UA" dirty="0"/>
            <a:t>Протидія фейкам та маніпуляціям</a:t>
          </a:r>
          <a:endParaRPr lang="en-US" dirty="0"/>
        </a:p>
      </dgm:t>
    </dgm:pt>
    <dgm:pt modelId="{DE138F2A-25F2-4D32-86CE-C0AB81A72763}" type="parTrans" cxnId="{DA89F489-6B2E-4123-80BB-F89ED3A2E959}">
      <dgm:prSet/>
      <dgm:spPr/>
      <dgm:t>
        <a:bodyPr/>
        <a:lstStyle/>
        <a:p>
          <a:endParaRPr lang="en-US"/>
        </a:p>
      </dgm:t>
    </dgm:pt>
    <dgm:pt modelId="{E5592391-991D-4735-A93D-6F66C3BD6606}" type="sibTrans" cxnId="{DA89F489-6B2E-4123-80BB-F89ED3A2E959}">
      <dgm:prSet/>
      <dgm:spPr/>
      <dgm:t>
        <a:bodyPr/>
        <a:lstStyle/>
        <a:p>
          <a:endParaRPr lang="en-US"/>
        </a:p>
      </dgm:t>
    </dgm:pt>
    <dgm:pt modelId="{4860197D-D8C3-41EB-9ACC-DD213EF9DF9A}">
      <dgm:prSet phldrT="[Текст]"/>
      <dgm:spPr/>
      <dgm:t>
        <a:bodyPr/>
        <a:lstStyle/>
        <a:p>
          <a:r>
            <a:rPr lang="uk-UA" dirty="0"/>
            <a:t>Уникнення мови ворожнечі; </a:t>
          </a:r>
          <a:endParaRPr lang="en-US" dirty="0"/>
        </a:p>
      </dgm:t>
    </dgm:pt>
    <dgm:pt modelId="{D6D73667-8621-4221-98E4-0ED75307AD63}" type="parTrans" cxnId="{83892CAC-F0D5-4A25-8725-596ED21F09A6}">
      <dgm:prSet/>
      <dgm:spPr/>
      <dgm:t>
        <a:bodyPr/>
        <a:lstStyle/>
        <a:p>
          <a:endParaRPr lang="en-US"/>
        </a:p>
      </dgm:t>
    </dgm:pt>
    <dgm:pt modelId="{327C6A89-2AF4-4D2A-91CF-836E38542475}" type="sibTrans" cxnId="{83892CAC-F0D5-4A25-8725-596ED21F09A6}">
      <dgm:prSet/>
      <dgm:spPr/>
      <dgm:t>
        <a:bodyPr/>
        <a:lstStyle/>
        <a:p>
          <a:endParaRPr lang="en-US"/>
        </a:p>
      </dgm:t>
    </dgm:pt>
    <dgm:pt modelId="{D4BD8C82-E267-47F3-9A61-67291A4F0FDF}">
      <dgm:prSet phldrT="[Текст]"/>
      <dgm:spPr/>
      <dgm:t>
        <a:bodyPr/>
        <a:lstStyle/>
        <a:p>
          <a:r>
            <a:rPr lang="uk-UA" dirty="0"/>
            <a:t>Вміння розмовляти на </a:t>
          </a:r>
          <a:r>
            <a:rPr lang="uk-UA" dirty="0" err="1"/>
            <a:t>конфліктно</a:t>
          </a:r>
          <a:r>
            <a:rPr lang="uk-UA" dirty="0"/>
            <a:t>-чутливі теми з різною аудиторією</a:t>
          </a:r>
          <a:endParaRPr lang="en-US" dirty="0"/>
        </a:p>
      </dgm:t>
    </dgm:pt>
    <dgm:pt modelId="{EB596A6B-5CCE-439A-AEB6-F1722D3C2FA6}" type="parTrans" cxnId="{33A4B093-572E-40CB-925D-7C16E66B17A1}">
      <dgm:prSet/>
      <dgm:spPr/>
      <dgm:t>
        <a:bodyPr/>
        <a:lstStyle/>
        <a:p>
          <a:endParaRPr lang="en-US"/>
        </a:p>
      </dgm:t>
    </dgm:pt>
    <dgm:pt modelId="{E9316182-F049-4395-AF3B-2696E06DED79}" type="sibTrans" cxnId="{33A4B093-572E-40CB-925D-7C16E66B17A1}">
      <dgm:prSet/>
      <dgm:spPr/>
      <dgm:t>
        <a:bodyPr/>
        <a:lstStyle/>
        <a:p>
          <a:endParaRPr lang="en-US"/>
        </a:p>
      </dgm:t>
    </dgm:pt>
    <dgm:pt modelId="{B2600820-6AB4-43BE-84AC-0D010AB7686A}">
      <dgm:prSet/>
      <dgm:spPr/>
      <dgm:t>
        <a:bodyPr/>
        <a:lstStyle/>
        <a:p>
          <a:r>
            <a:rPr lang="uk-UA" dirty="0"/>
            <a:t>Лідерство</a:t>
          </a:r>
          <a:endParaRPr lang="en-US" dirty="0"/>
        </a:p>
      </dgm:t>
    </dgm:pt>
    <dgm:pt modelId="{DAAA8643-9267-4ABF-8510-497375C7D5BB}" type="parTrans" cxnId="{2FB50795-5CB7-404F-BA79-AE9F13EDAB71}">
      <dgm:prSet/>
      <dgm:spPr/>
      <dgm:t>
        <a:bodyPr/>
        <a:lstStyle/>
        <a:p>
          <a:endParaRPr lang="en-US"/>
        </a:p>
      </dgm:t>
    </dgm:pt>
    <dgm:pt modelId="{55B55D13-BEEE-49DB-873A-FC5EDA9FA670}" type="sibTrans" cxnId="{2FB50795-5CB7-404F-BA79-AE9F13EDAB71}">
      <dgm:prSet/>
      <dgm:spPr/>
      <dgm:t>
        <a:bodyPr/>
        <a:lstStyle/>
        <a:p>
          <a:endParaRPr lang="en-US"/>
        </a:p>
      </dgm:t>
    </dgm:pt>
    <dgm:pt modelId="{854B07FC-EF14-46D6-91ED-9AB0A24CC04B}">
      <dgm:prSet/>
      <dgm:spPr/>
      <dgm:t>
        <a:bodyPr/>
        <a:lstStyle/>
        <a:p>
          <a:r>
            <a:rPr lang="uk-UA" dirty="0"/>
            <a:t>Емпатія</a:t>
          </a:r>
          <a:endParaRPr lang="en-US" dirty="0"/>
        </a:p>
      </dgm:t>
    </dgm:pt>
    <dgm:pt modelId="{DB602A6B-80D6-4A1D-8283-344C5084A6E0}" type="parTrans" cxnId="{27A82E9D-3409-4497-B933-126F8528B55C}">
      <dgm:prSet/>
      <dgm:spPr/>
      <dgm:t>
        <a:bodyPr/>
        <a:lstStyle/>
        <a:p>
          <a:endParaRPr lang="en-US"/>
        </a:p>
      </dgm:t>
    </dgm:pt>
    <dgm:pt modelId="{CBAA61A6-5EE7-4413-8B46-249C82027567}" type="sibTrans" cxnId="{27A82E9D-3409-4497-B933-126F8528B55C}">
      <dgm:prSet/>
      <dgm:spPr/>
      <dgm:t>
        <a:bodyPr/>
        <a:lstStyle/>
        <a:p>
          <a:endParaRPr lang="en-US"/>
        </a:p>
      </dgm:t>
    </dgm:pt>
    <dgm:pt modelId="{B31BD990-7DD2-47A7-88AD-731554D313C3}">
      <dgm:prSet/>
      <dgm:spPr/>
      <dgm:t>
        <a:bodyPr/>
        <a:lstStyle/>
        <a:p>
          <a:r>
            <a:rPr lang="uk-UA" dirty="0"/>
            <a:t>Відповідальність</a:t>
          </a:r>
          <a:endParaRPr lang="en-US" dirty="0"/>
        </a:p>
      </dgm:t>
    </dgm:pt>
    <dgm:pt modelId="{AED127EB-4630-462A-ABD0-7C4AD4B809B5}" type="parTrans" cxnId="{D55579BB-43F1-4AF8-B2E0-4A7513B69BC4}">
      <dgm:prSet/>
      <dgm:spPr/>
      <dgm:t>
        <a:bodyPr/>
        <a:lstStyle/>
        <a:p>
          <a:endParaRPr lang="en-US"/>
        </a:p>
      </dgm:t>
    </dgm:pt>
    <dgm:pt modelId="{AE787F50-C261-44C7-9E0E-B93C8F2C9E78}" type="sibTrans" cxnId="{D55579BB-43F1-4AF8-B2E0-4A7513B69BC4}">
      <dgm:prSet/>
      <dgm:spPr/>
      <dgm:t>
        <a:bodyPr/>
        <a:lstStyle/>
        <a:p>
          <a:endParaRPr lang="en-US"/>
        </a:p>
      </dgm:t>
    </dgm:pt>
    <dgm:pt modelId="{8FAC2ADD-758F-48EC-90B2-1F3DBAC4806B}">
      <dgm:prSet/>
      <dgm:spPr/>
      <dgm:t>
        <a:bodyPr/>
        <a:lstStyle/>
        <a:p>
          <a:r>
            <a:rPr lang="uk-UA" dirty="0"/>
            <a:t>Критичне мислення</a:t>
          </a:r>
          <a:endParaRPr lang="en-US" dirty="0"/>
        </a:p>
      </dgm:t>
    </dgm:pt>
    <dgm:pt modelId="{90DABB47-0185-449B-9F60-B5317D1605E4}" type="parTrans" cxnId="{5DDA15F6-3343-4826-838D-F9D3FB59230D}">
      <dgm:prSet/>
      <dgm:spPr/>
      <dgm:t>
        <a:bodyPr/>
        <a:lstStyle/>
        <a:p>
          <a:endParaRPr lang="en-US"/>
        </a:p>
      </dgm:t>
    </dgm:pt>
    <dgm:pt modelId="{4D1A4FA5-2D1B-46CD-B905-A9494FFBD2D7}" type="sibTrans" cxnId="{5DDA15F6-3343-4826-838D-F9D3FB59230D}">
      <dgm:prSet/>
      <dgm:spPr/>
      <dgm:t>
        <a:bodyPr/>
        <a:lstStyle/>
        <a:p>
          <a:endParaRPr lang="en-US"/>
        </a:p>
      </dgm:t>
    </dgm:pt>
    <dgm:pt modelId="{65B689A2-4DB6-475C-B832-369E89F3E2DE}" type="pres">
      <dgm:prSet presAssocID="{5C9D8FD9-189A-4CED-8AF0-5E3CE20E8A55}" presName="Name0" presStyleCnt="0">
        <dgm:presLayoutVars>
          <dgm:dir/>
          <dgm:animLvl val="lvl"/>
          <dgm:resizeHandles val="exact"/>
        </dgm:presLayoutVars>
      </dgm:prSet>
      <dgm:spPr/>
    </dgm:pt>
    <dgm:pt modelId="{DACA1C99-BA15-4499-834F-798CFA00497F}" type="pres">
      <dgm:prSet presAssocID="{618062CC-8203-48B9-BB66-7C694E77C19B}" presName="composite" presStyleCnt="0"/>
      <dgm:spPr/>
    </dgm:pt>
    <dgm:pt modelId="{163FE624-75A5-4A93-BDE2-277136D30A87}" type="pres">
      <dgm:prSet presAssocID="{618062CC-8203-48B9-BB66-7C694E77C19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32F5EAE-080C-4898-B4B3-C395548A1C10}" type="pres">
      <dgm:prSet presAssocID="{618062CC-8203-48B9-BB66-7C694E77C19B}" presName="desTx" presStyleLbl="alignAccFollowNode1" presStyleIdx="0" presStyleCnt="4">
        <dgm:presLayoutVars>
          <dgm:bulletEnabled val="1"/>
        </dgm:presLayoutVars>
      </dgm:prSet>
      <dgm:spPr/>
    </dgm:pt>
    <dgm:pt modelId="{D40D4B0E-614D-451D-B54A-58ED0171E5B9}" type="pres">
      <dgm:prSet presAssocID="{4B65904B-6BC9-4D34-8E86-7BADDA416A92}" presName="space" presStyleCnt="0"/>
      <dgm:spPr/>
    </dgm:pt>
    <dgm:pt modelId="{6A5C803B-699D-41E1-8F03-D5CCC4965495}" type="pres">
      <dgm:prSet presAssocID="{C672FDB2-19CA-4485-9A97-201AE1F45ECE}" presName="composite" presStyleCnt="0"/>
      <dgm:spPr/>
    </dgm:pt>
    <dgm:pt modelId="{5A04C82E-6C46-4045-A1EB-4586E8D81730}" type="pres">
      <dgm:prSet presAssocID="{C672FDB2-19CA-4485-9A97-201AE1F45EC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D531813-3AD2-4D1D-8BC3-DBB8ACE5C863}" type="pres">
      <dgm:prSet presAssocID="{C672FDB2-19CA-4485-9A97-201AE1F45ECE}" presName="desTx" presStyleLbl="alignAccFollowNode1" presStyleIdx="1" presStyleCnt="4">
        <dgm:presLayoutVars>
          <dgm:bulletEnabled val="1"/>
        </dgm:presLayoutVars>
      </dgm:prSet>
      <dgm:spPr/>
    </dgm:pt>
    <dgm:pt modelId="{DAD79B1B-26F6-4375-9813-42F21D23C7FF}" type="pres">
      <dgm:prSet presAssocID="{367E41DE-5705-4A4A-BE1F-FF27A8E7C662}" presName="space" presStyleCnt="0"/>
      <dgm:spPr/>
    </dgm:pt>
    <dgm:pt modelId="{B6B20D53-8853-4B54-BB6C-0E861B64F3D7}" type="pres">
      <dgm:prSet presAssocID="{BEEB1C1D-365E-4745-9FCC-E9EAD470A64B}" presName="composite" presStyleCnt="0"/>
      <dgm:spPr/>
    </dgm:pt>
    <dgm:pt modelId="{9BD6C11D-B1AB-4B98-88D7-360B441B2E25}" type="pres">
      <dgm:prSet presAssocID="{BEEB1C1D-365E-4745-9FCC-E9EAD470A64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C228F4A-B027-43BB-8E4D-88FB56C2DCC6}" type="pres">
      <dgm:prSet presAssocID="{BEEB1C1D-365E-4745-9FCC-E9EAD470A64B}" presName="desTx" presStyleLbl="alignAccFollowNode1" presStyleIdx="2" presStyleCnt="4">
        <dgm:presLayoutVars>
          <dgm:bulletEnabled val="1"/>
        </dgm:presLayoutVars>
      </dgm:prSet>
      <dgm:spPr/>
    </dgm:pt>
    <dgm:pt modelId="{9C9F411C-BA0E-4CCB-8CFB-4BFC4D3F2970}" type="pres">
      <dgm:prSet presAssocID="{CF3A3DA9-A11B-4B39-9F3F-F501FD49F9DA}" presName="space" presStyleCnt="0"/>
      <dgm:spPr/>
    </dgm:pt>
    <dgm:pt modelId="{772DCB52-DCAC-4B2F-9B72-AC65177E8D2F}" type="pres">
      <dgm:prSet presAssocID="{16D17D7A-B93D-408F-88E0-27E09C2DDBB8}" presName="composite" presStyleCnt="0"/>
      <dgm:spPr/>
    </dgm:pt>
    <dgm:pt modelId="{C5390AC2-24D9-4EB3-9D0A-B180AEB3B603}" type="pres">
      <dgm:prSet presAssocID="{16D17D7A-B93D-408F-88E0-27E09C2DDBB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48ED9B9-E411-43BB-95A6-848C2AFAF4DC}" type="pres">
      <dgm:prSet presAssocID="{16D17D7A-B93D-408F-88E0-27E09C2DDBB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E34E903-A49F-4391-AC21-49CFFD947D8B}" type="presOf" srcId="{B46CCD56-F8FF-4BC1-B2C9-D539BD5E64F8}" destId="{F32F5EAE-080C-4898-B4B3-C395548A1C10}" srcOrd="0" destOrd="1" presId="urn:microsoft.com/office/officeart/2005/8/layout/hList1"/>
    <dgm:cxn modelId="{BD9B750A-27A9-49E3-AD30-E9E09300D16B}" type="presOf" srcId="{1D04E434-D7EC-4044-AE84-B55C368E47BC}" destId="{8D531813-3AD2-4D1D-8BC3-DBB8ACE5C863}" srcOrd="0" destOrd="0" presId="urn:microsoft.com/office/officeart/2005/8/layout/hList1"/>
    <dgm:cxn modelId="{0A99400B-CB69-4284-87AE-AF18C3DE1E6F}" type="presOf" srcId="{AABD2FFF-EA32-4584-9D20-47ECA1661182}" destId="{F48ED9B9-E411-43BB-95A6-848C2AFAF4DC}" srcOrd="0" destOrd="0" presId="urn:microsoft.com/office/officeart/2005/8/layout/hList1"/>
    <dgm:cxn modelId="{E4964212-E6A7-4D0F-A4C5-F2DF561EA73B}" type="presOf" srcId="{D4BD8C82-E267-47F3-9A61-67291A4F0FDF}" destId="{8D531813-3AD2-4D1D-8BC3-DBB8ACE5C863}" srcOrd="0" destOrd="2" presId="urn:microsoft.com/office/officeart/2005/8/layout/hList1"/>
    <dgm:cxn modelId="{47E15013-746D-453D-9895-549CF6F8BFBB}" srcId="{C672FDB2-19CA-4485-9A97-201AE1F45ECE}" destId="{1D04E434-D7EC-4044-AE84-B55C368E47BC}" srcOrd="0" destOrd="0" parTransId="{F61BD969-CAB8-4E3B-AAAF-823F35D05791}" sibTransId="{9922C91E-8F0E-4F48-AB20-7969480E0379}"/>
    <dgm:cxn modelId="{8968AB18-1DDA-4C09-92E6-143C0C6D9FBA}" type="presOf" srcId="{BEEB1C1D-365E-4745-9FCC-E9EAD470A64B}" destId="{9BD6C11D-B1AB-4B98-88D7-360B441B2E25}" srcOrd="0" destOrd="0" presId="urn:microsoft.com/office/officeart/2005/8/layout/hList1"/>
    <dgm:cxn modelId="{C0CDFA1F-2E1F-4F0F-B1BA-8BCAEE59E4D1}" type="presOf" srcId="{B2600820-6AB4-43BE-84AC-0D010AB7686A}" destId="{F48ED9B9-E411-43BB-95A6-848C2AFAF4DC}" srcOrd="0" destOrd="1" presId="urn:microsoft.com/office/officeart/2005/8/layout/hList1"/>
    <dgm:cxn modelId="{FD4BF13A-0719-44FB-8489-B262ECBDA081}" srcId="{5C9D8FD9-189A-4CED-8AF0-5E3CE20E8A55}" destId="{618062CC-8203-48B9-BB66-7C694E77C19B}" srcOrd="0" destOrd="0" parTransId="{083BEF1A-309D-4D42-91AA-73576FC490A3}" sibTransId="{4B65904B-6BC9-4D34-8E86-7BADDA416A92}"/>
    <dgm:cxn modelId="{16034160-47D9-4B19-A4AD-41C3D34CE4DE}" srcId="{BEEB1C1D-365E-4745-9FCC-E9EAD470A64B}" destId="{C34E1F71-5026-4FA2-9ECF-20BE31444E8C}" srcOrd="0" destOrd="0" parTransId="{28417738-1FF5-42C4-B4C3-1A284E07881C}" sibTransId="{FC4449A7-CE78-4C38-9BFC-6AEA2FDEFE9F}"/>
    <dgm:cxn modelId="{A55A1863-F8A8-4A2F-99AF-E52E707920CC}" type="presOf" srcId="{618062CC-8203-48B9-BB66-7C694E77C19B}" destId="{163FE624-75A5-4A93-BDE2-277136D30A87}" srcOrd="0" destOrd="0" presId="urn:microsoft.com/office/officeart/2005/8/layout/hList1"/>
    <dgm:cxn modelId="{99D4A163-E403-41BD-A3CC-BC48F984D0EE}" srcId="{5C9D8FD9-189A-4CED-8AF0-5E3CE20E8A55}" destId="{C672FDB2-19CA-4485-9A97-201AE1F45ECE}" srcOrd="1" destOrd="0" parTransId="{72099ABF-6087-4490-B729-8D1E60DE0CE8}" sibTransId="{367E41DE-5705-4A4A-BE1F-FF27A8E7C662}"/>
    <dgm:cxn modelId="{8B48636B-73C0-422C-B71C-5B8722C36389}" type="presOf" srcId="{C34E1F71-5026-4FA2-9ECF-20BE31444E8C}" destId="{FC228F4A-B027-43BB-8E4D-88FB56C2DCC6}" srcOrd="0" destOrd="0" presId="urn:microsoft.com/office/officeart/2005/8/layout/hList1"/>
    <dgm:cxn modelId="{DA89F489-6B2E-4123-80BB-F89ED3A2E959}" srcId="{618062CC-8203-48B9-BB66-7C694E77C19B}" destId="{B46CCD56-F8FF-4BC1-B2C9-D539BD5E64F8}" srcOrd="1" destOrd="0" parTransId="{DE138F2A-25F2-4D32-86CE-C0AB81A72763}" sibTransId="{E5592391-991D-4735-A93D-6F66C3BD6606}"/>
    <dgm:cxn modelId="{33A4B093-572E-40CB-925D-7C16E66B17A1}" srcId="{C672FDB2-19CA-4485-9A97-201AE1F45ECE}" destId="{D4BD8C82-E267-47F3-9A61-67291A4F0FDF}" srcOrd="2" destOrd="0" parTransId="{EB596A6B-5CCE-439A-AEB6-F1722D3C2FA6}" sibTransId="{E9316182-F049-4395-AF3B-2696E06DED79}"/>
    <dgm:cxn modelId="{2FB50795-5CB7-404F-BA79-AE9F13EDAB71}" srcId="{16D17D7A-B93D-408F-88E0-27E09C2DDBB8}" destId="{B2600820-6AB4-43BE-84AC-0D010AB7686A}" srcOrd="1" destOrd="0" parTransId="{DAAA8643-9267-4ABF-8510-497375C7D5BB}" sibTransId="{55B55D13-BEEE-49DB-873A-FC5EDA9FA670}"/>
    <dgm:cxn modelId="{27A82E9D-3409-4497-B933-126F8528B55C}" srcId="{16D17D7A-B93D-408F-88E0-27E09C2DDBB8}" destId="{854B07FC-EF14-46D6-91ED-9AB0A24CC04B}" srcOrd="2" destOrd="0" parTransId="{DB602A6B-80D6-4A1D-8283-344C5084A6E0}" sibTransId="{CBAA61A6-5EE7-4413-8B46-249C82027567}"/>
    <dgm:cxn modelId="{1D1268A7-97B9-4485-BE8D-5022494409F0}" type="presOf" srcId="{B31BD990-7DD2-47A7-88AD-731554D313C3}" destId="{F48ED9B9-E411-43BB-95A6-848C2AFAF4DC}" srcOrd="0" destOrd="3" presId="urn:microsoft.com/office/officeart/2005/8/layout/hList1"/>
    <dgm:cxn modelId="{6DB5E4AB-B767-4AE6-A936-8B8C162FA9A2}" type="presOf" srcId="{4860197D-D8C3-41EB-9ACC-DD213EF9DF9A}" destId="{8D531813-3AD2-4D1D-8BC3-DBB8ACE5C863}" srcOrd="0" destOrd="1" presId="urn:microsoft.com/office/officeart/2005/8/layout/hList1"/>
    <dgm:cxn modelId="{83892CAC-F0D5-4A25-8725-596ED21F09A6}" srcId="{C672FDB2-19CA-4485-9A97-201AE1F45ECE}" destId="{4860197D-D8C3-41EB-9ACC-DD213EF9DF9A}" srcOrd="1" destOrd="0" parTransId="{D6D73667-8621-4221-98E4-0ED75307AD63}" sibTransId="{327C6A89-2AF4-4D2A-91CF-836E38542475}"/>
    <dgm:cxn modelId="{9677AAB9-BC85-4DE5-9545-069083021AED}" type="presOf" srcId="{8FAC2ADD-758F-48EC-90B2-1F3DBAC4806B}" destId="{F48ED9B9-E411-43BB-95A6-848C2AFAF4DC}" srcOrd="0" destOrd="4" presId="urn:microsoft.com/office/officeart/2005/8/layout/hList1"/>
    <dgm:cxn modelId="{D55579BB-43F1-4AF8-B2E0-4A7513B69BC4}" srcId="{16D17D7A-B93D-408F-88E0-27E09C2DDBB8}" destId="{B31BD990-7DD2-47A7-88AD-731554D313C3}" srcOrd="3" destOrd="0" parTransId="{AED127EB-4630-462A-ABD0-7C4AD4B809B5}" sibTransId="{AE787F50-C261-44C7-9E0E-B93C8F2C9E78}"/>
    <dgm:cxn modelId="{5298BBC0-3999-4481-8C59-CDDBF811D704}" srcId="{618062CC-8203-48B9-BB66-7C694E77C19B}" destId="{3D7CA830-C3EF-4966-B915-B1215D1A1E01}" srcOrd="0" destOrd="0" parTransId="{2FE0D89B-CCDC-43F5-9E10-658E1672B6E4}" sibTransId="{7879BEC2-E372-4DB7-A679-52433AA39776}"/>
    <dgm:cxn modelId="{4C9A70D1-F488-4ECD-8F74-D7622920CEAA}" type="presOf" srcId="{5C9D8FD9-189A-4CED-8AF0-5E3CE20E8A55}" destId="{65B689A2-4DB6-475C-B832-369E89F3E2DE}" srcOrd="0" destOrd="0" presId="urn:microsoft.com/office/officeart/2005/8/layout/hList1"/>
    <dgm:cxn modelId="{6EB076D3-B328-4ADA-AB7B-58ABBCF2A377}" type="presOf" srcId="{C672FDB2-19CA-4485-9A97-201AE1F45ECE}" destId="{5A04C82E-6C46-4045-A1EB-4586E8D81730}" srcOrd="0" destOrd="0" presId="urn:microsoft.com/office/officeart/2005/8/layout/hList1"/>
    <dgm:cxn modelId="{DC81B2D9-10C8-4DAF-BA2E-2CD27224FEB9}" srcId="{5C9D8FD9-189A-4CED-8AF0-5E3CE20E8A55}" destId="{BEEB1C1D-365E-4745-9FCC-E9EAD470A64B}" srcOrd="2" destOrd="0" parTransId="{2F2AF9ED-6CC8-477F-8635-C34BC86C27D2}" sibTransId="{CF3A3DA9-A11B-4B39-9F3F-F501FD49F9DA}"/>
    <dgm:cxn modelId="{A38ACFE8-2725-4569-8D3F-53637B3A183C}" type="presOf" srcId="{854B07FC-EF14-46D6-91ED-9AB0A24CC04B}" destId="{F48ED9B9-E411-43BB-95A6-848C2AFAF4DC}" srcOrd="0" destOrd="2" presId="urn:microsoft.com/office/officeart/2005/8/layout/hList1"/>
    <dgm:cxn modelId="{43C595F5-2049-4BBF-A434-52C195F02864}" srcId="{16D17D7A-B93D-408F-88E0-27E09C2DDBB8}" destId="{AABD2FFF-EA32-4584-9D20-47ECA1661182}" srcOrd="0" destOrd="0" parTransId="{35996B05-385D-41F1-9BD3-854DEC99AC86}" sibTransId="{37043162-978A-448F-9C87-5FD34EEAA274}"/>
    <dgm:cxn modelId="{5DDA15F6-3343-4826-838D-F9D3FB59230D}" srcId="{16D17D7A-B93D-408F-88E0-27E09C2DDBB8}" destId="{8FAC2ADD-758F-48EC-90B2-1F3DBAC4806B}" srcOrd="4" destOrd="0" parTransId="{90DABB47-0185-449B-9F60-B5317D1605E4}" sibTransId="{4D1A4FA5-2D1B-46CD-B905-A9494FFBD2D7}"/>
    <dgm:cxn modelId="{68E244F9-B635-41A9-9CFA-DFDA24524C2E}" type="presOf" srcId="{16D17D7A-B93D-408F-88E0-27E09C2DDBB8}" destId="{C5390AC2-24D9-4EB3-9D0A-B180AEB3B603}" srcOrd="0" destOrd="0" presId="urn:microsoft.com/office/officeart/2005/8/layout/hList1"/>
    <dgm:cxn modelId="{343F5DFB-9894-48B1-9582-030FB1231248}" srcId="{5C9D8FD9-189A-4CED-8AF0-5E3CE20E8A55}" destId="{16D17D7A-B93D-408F-88E0-27E09C2DDBB8}" srcOrd="3" destOrd="0" parTransId="{B7728B56-34AC-42BC-87CE-A4F72E8A7A54}" sibTransId="{6C38ED21-E7EF-43E6-8811-673FA8F21ED7}"/>
    <dgm:cxn modelId="{D96ADBFC-7F0D-4986-9541-F92657C2A5CA}" type="presOf" srcId="{3D7CA830-C3EF-4966-B915-B1215D1A1E01}" destId="{F32F5EAE-080C-4898-B4B3-C395548A1C10}" srcOrd="0" destOrd="0" presId="urn:microsoft.com/office/officeart/2005/8/layout/hList1"/>
    <dgm:cxn modelId="{D9F66FEF-559B-43C5-A464-5E4EC5D619AD}" type="presParOf" srcId="{65B689A2-4DB6-475C-B832-369E89F3E2DE}" destId="{DACA1C99-BA15-4499-834F-798CFA00497F}" srcOrd="0" destOrd="0" presId="urn:microsoft.com/office/officeart/2005/8/layout/hList1"/>
    <dgm:cxn modelId="{0D71C60A-A8C2-4A16-816A-FF96F660F435}" type="presParOf" srcId="{DACA1C99-BA15-4499-834F-798CFA00497F}" destId="{163FE624-75A5-4A93-BDE2-277136D30A87}" srcOrd="0" destOrd="0" presId="urn:microsoft.com/office/officeart/2005/8/layout/hList1"/>
    <dgm:cxn modelId="{A0CF67FA-1CE1-4836-8A02-4F1F038E7A97}" type="presParOf" srcId="{DACA1C99-BA15-4499-834F-798CFA00497F}" destId="{F32F5EAE-080C-4898-B4B3-C395548A1C10}" srcOrd="1" destOrd="0" presId="urn:microsoft.com/office/officeart/2005/8/layout/hList1"/>
    <dgm:cxn modelId="{9A37556E-881E-41B2-A8EA-B568F3BA4F01}" type="presParOf" srcId="{65B689A2-4DB6-475C-B832-369E89F3E2DE}" destId="{D40D4B0E-614D-451D-B54A-58ED0171E5B9}" srcOrd="1" destOrd="0" presId="urn:microsoft.com/office/officeart/2005/8/layout/hList1"/>
    <dgm:cxn modelId="{5548EA08-C21A-46AA-9F86-0B6978B8B2D3}" type="presParOf" srcId="{65B689A2-4DB6-475C-B832-369E89F3E2DE}" destId="{6A5C803B-699D-41E1-8F03-D5CCC4965495}" srcOrd="2" destOrd="0" presId="urn:microsoft.com/office/officeart/2005/8/layout/hList1"/>
    <dgm:cxn modelId="{D43F3872-CC04-42AC-918E-92E585FF311F}" type="presParOf" srcId="{6A5C803B-699D-41E1-8F03-D5CCC4965495}" destId="{5A04C82E-6C46-4045-A1EB-4586E8D81730}" srcOrd="0" destOrd="0" presId="urn:microsoft.com/office/officeart/2005/8/layout/hList1"/>
    <dgm:cxn modelId="{8FBC296C-E652-48E0-B430-14A78254249C}" type="presParOf" srcId="{6A5C803B-699D-41E1-8F03-D5CCC4965495}" destId="{8D531813-3AD2-4D1D-8BC3-DBB8ACE5C863}" srcOrd="1" destOrd="0" presId="urn:microsoft.com/office/officeart/2005/8/layout/hList1"/>
    <dgm:cxn modelId="{D2DFA527-6DAA-4552-A147-E591CC368393}" type="presParOf" srcId="{65B689A2-4DB6-475C-B832-369E89F3E2DE}" destId="{DAD79B1B-26F6-4375-9813-42F21D23C7FF}" srcOrd="3" destOrd="0" presId="urn:microsoft.com/office/officeart/2005/8/layout/hList1"/>
    <dgm:cxn modelId="{0C9F746E-477D-4C9B-80ED-A7F2A7E80A8C}" type="presParOf" srcId="{65B689A2-4DB6-475C-B832-369E89F3E2DE}" destId="{B6B20D53-8853-4B54-BB6C-0E861B64F3D7}" srcOrd="4" destOrd="0" presId="urn:microsoft.com/office/officeart/2005/8/layout/hList1"/>
    <dgm:cxn modelId="{E91717EB-ABE5-486B-B7E8-3EEE51EF665B}" type="presParOf" srcId="{B6B20D53-8853-4B54-BB6C-0E861B64F3D7}" destId="{9BD6C11D-B1AB-4B98-88D7-360B441B2E25}" srcOrd="0" destOrd="0" presId="urn:microsoft.com/office/officeart/2005/8/layout/hList1"/>
    <dgm:cxn modelId="{481A884F-6AEE-4FC6-B447-9EF111C23BC0}" type="presParOf" srcId="{B6B20D53-8853-4B54-BB6C-0E861B64F3D7}" destId="{FC228F4A-B027-43BB-8E4D-88FB56C2DCC6}" srcOrd="1" destOrd="0" presId="urn:microsoft.com/office/officeart/2005/8/layout/hList1"/>
    <dgm:cxn modelId="{D666F7CE-1B1B-4F7A-8E4B-5ACDA41916EE}" type="presParOf" srcId="{65B689A2-4DB6-475C-B832-369E89F3E2DE}" destId="{9C9F411C-BA0E-4CCB-8CFB-4BFC4D3F2970}" srcOrd="5" destOrd="0" presId="urn:microsoft.com/office/officeart/2005/8/layout/hList1"/>
    <dgm:cxn modelId="{FA738A64-7206-4203-A6F7-F4E5F0943CD1}" type="presParOf" srcId="{65B689A2-4DB6-475C-B832-369E89F3E2DE}" destId="{772DCB52-DCAC-4B2F-9B72-AC65177E8D2F}" srcOrd="6" destOrd="0" presId="urn:microsoft.com/office/officeart/2005/8/layout/hList1"/>
    <dgm:cxn modelId="{877E48C4-104D-4376-9F3B-3B7448570B1E}" type="presParOf" srcId="{772DCB52-DCAC-4B2F-9B72-AC65177E8D2F}" destId="{C5390AC2-24D9-4EB3-9D0A-B180AEB3B603}" srcOrd="0" destOrd="0" presId="urn:microsoft.com/office/officeart/2005/8/layout/hList1"/>
    <dgm:cxn modelId="{8BC2D377-63A5-4DE4-A5D3-509FD70F5953}" type="presParOf" srcId="{772DCB52-DCAC-4B2F-9B72-AC65177E8D2F}" destId="{F48ED9B9-E411-43BB-95A6-848C2AFAF4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AD0D7E-8F49-4177-94C6-D78BC19D6789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14B946-771E-460C-8BD8-76B4502CFF7A}">
      <dgm:prSet phldrT="[Текст]" custT="1"/>
      <dgm:spPr/>
      <dgm:t>
        <a:bodyPr/>
        <a:lstStyle/>
        <a:p>
          <a:r>
            <a:rPr lang="ru-RU" sz="1800" dirty="0"/>
            <a:t>Модуль 3: 15 </a:t>
          </a:r>
          <a:r>
            <a:rPr lang="ru-RU" sz="1800" dirty="0" err="1"/>
            <a:t>балів</a:t>
          </a:r>
          <a:endParaRPr lang="en-US" sz="1800" dirty="0"/>
        </a:p>
      </dgm:t>
    </dgm:pt>
    <dgm:pt modelId="{84EC4858-D062-4184-A382-8A75C0893CF6}" type="parTrans" cxnId="{75D96CF3-B59F-4649-AC90-DB003D9F86D2}">
      <dgm:prSet/>
      <dgm:spPr/>
      <dgm:t>
        <a:bodyPr/>
        <a:lstStyle/>
        <a:p>
          <a:endParaRPr lang="en-US"/>
        </a:p>
      </dgm:t>
    </dgm:pt>
    <dgm:pt modelId="{6B84D3C0-D937-45F0-B443-86AB12E79DA0}" type="sibTrans" cxnId="{75D96CF3-B59F-4649-AC90-DB003D9F86D2}">
      <dgm:prSet/>
      <dgm:spPr/>
      <dgm:t>
        <a:bodyPr/>
        <a:lstStyle/>
        <a:p>
          <a:endParaRPr lang="en-US"/>
        </a:p>
      </dgm:t>
    </dgm:pt>
    <dgm:pt modelId="{210ED204-F0C7-4085-A5B2-C1FF070CB071}">
      <dgm:prSet phldrT="[Текст]" custT="1"/>
      <dgm:spPr/>
      <dgm:t>
        <a:bodyPr/>
        <a:lstStyle/>
        <a:p>
          <a:r>
            <a:rPr lang="ru-RU" sz="1800" dirty="0"/>
            <a:t>Модуль 2: 25 </a:t>
          </a:r>
          <a:r>
            <a:rPr lang="ru-RU" sz="1800" dirty="0" err="1"/>
            <a:t>балів</a:t>
          </a:r>
          <a:endParaRPr lang="en-US" sz="1800" dirty="0"/>
        </a:p>
      </dgm:t>
    </dgm:pt>
    <dgm:pt modelId="{55CEE119-7639-4680-8178-BC1C77163F95}" type="parTrans" cxnId="{F690AA18-B14A-46D0-AD53-A04D168ADDE7}">
      <dgm:prSet/>
      <dgm:spPr/>
      <dgm:t>
        <a:bodyPr/>
        <a:lstStyle/>
        <a:p>
          <a:endParaRPr lang="en-US"/>
        </a:p>
      </dgm:t>
    </dgm:pt>
    <dgm:pt modelId="{F9D9A5A7-358F-4061-BE2E-51CA663AE06A}" type="sibTrans" cxnId="{F690AA18-B14A-46D0-AD53-A04D168ADDE7}">
      <dgm:prSet/>
      <dgm:spPr/>
      <dgm:t>
        <a:bodyPr/>
        <a:lstStyle/>
        <a:p>
          <a:endParaRPr lang="en-US"/>
        </a:p>
      </dgm:t>
    </dgm:pt>
    <dgm:pt modelId="{41BADDA2-41EA-40FA-B1A8-5749888295BE}">
      <dgm:prSet phldrT="[Текст]" custT="1"/>
      <dgm:spPr/>
      <dgm:t>
        <a:bodyPr/>
        <a:lstStyle/>
        <a:p>
          <a:r>
            <a:rPr lang="ru-RU" sz="1800" dirty="0"/>
            <a:t>Модуль 1: 10 </a:t>
          </a:r>
          <a:r>
            <a:rPr lang="ru-RU" sz="1800" dirty="0" err="1"/>
            <a:t>балів</a:t>
          </a:r>
          <a:endParaRPr lang="en-US" sz="1800" dirty="0"/>
        </a:p>
      </dgm:t>
    </dgm:pt>
    <dgm:pt modelId="{DBA816B9-9185-4B6C-844D-FBCFC4847EE3}" type="parTrans" cxnId="{4645C0A7-2D12-47E7-8A41-F49968D370FC}">
      <dgm:prSet/>
      <dgm:spPr/>
      <dgm:t>
        <a:bodyPr/>
        <a:lstStyle/>
        <a:p>
          <a:endParaRPr lang="en-US"/>
        </a:p>
      </dgm:t>
    </dgm:pt>
    <dgm:pt modelId="{56930165-1C66-4A0A-9EFF-439F0878FD63}" type="sibTrans" cxnId="{4645C0A7-2D12-47E7-8A41-F49968D370FC}">
      <dgm:prSet/>
      <dgm:spPr/>
      <dgm:t>
        <a:bodyPr/>
        <a:lstStyle/>
        <a:p>
          <a:endParaRPr lang="en-US"/>
        </a:p>
      </dgm:t>
    </dgm:pt>
    <dgm:pt modelId="{9520F34C-EB50-43DC-A598-AA39DF4E73F9}">
      <dgm:prSet phldrT="[Текст]"/>
      <dgm:spPr/>
      <dgm:t>
        <a:bodyPr/>
        <a:lstStyle/>
        <a:p>
          <a:r>
            <a:rPr lang="uk-UA" dirty="0"/>
            <a:t>100 балів </a:t>
          </a:r>
          <a:r>
            <a:rPr lang="en-US" dirty="0"/>
            <a:t>max</a:t>
          </a:r>
        </a:p>
      </dgm:t>
    </dgm:pt>
    <dgm:pt modelId="{3DE38338-0BBB-46D7-AA82-39440A6A05D4}" type="parTrans" cxnId="{7F650428-A188-433F-989C-3F7533C7CE9B}">
      <dgm:prSet/>
      <dgm:spPr/>
      <dgm:t>
        <a:bodyPr/>
        <a:lstStyle/>
        <a:p>
          <a:endParaRPr lang="en-US"/>
        </a:p>
      </dgm:t>
    </dgm:pt>
    <dgm:pt modelId="{49090B1E-EED7-4E76-BD01-285316DEDC1C}" type="sibTrans" cxnId="{7F650428-A188-433F-989C-3F7533C7CE9B}">
      <dgm:prSet/>
      <dgm:spPr/>
      <dgm:t>
        <a:bodyPr/>
        <a:lstStyle/>
        <a:p>
          <a:endParaRPr lang="en-US"/>
        </a:p>
      </dgm:t>
    </dgm:pt>
    <dgm:pt modelId="{4474EB03-8C66-4D9A-8E51-846030ACB69E}" type="pres">
      <dgm:prSet presAssocID="{B9AD0D7E-8F49-4177-94C6-D78BC19D6789}" presName="Name0" presStyleCnt="0">
        <dgm:presLayoutVars>
          <dgm:chMax val="4"/>
          <dgm:resizeHandles val="exact"/>
        </dgm:presLayoutVars>
      </dgm:prSet>
      <dgm:spPr/>
    </dgm:pt>
    <dgm:pt modelId="{FB6F6165-42E4-47D9-B0EF-B25873DD36D0}" type="pres">
      <dgm:prSet presAssocID="{B9AD0D7E-8F49-4177-94C6-D78BC19D6789}" presName="ellipse" presStyleLbl="trBgShp" presStyleIdx="0" presStyleCnt="1"/>
      <dgm:spPr/>
    </dgm:pt>
    <dgm:pt modelId="{9C798130-BEB0-49C4-8546-A9725CA72E31}" type="pres">
      <dgm:prSet presAssocID="{B9AD0D7E-8F49-4177-94C6-D78BC19D6789}" presName="arrow1" presStyleLbl="fgShp" presStyleIdx="0" presStyleCnt="1"/>
      <dgm:spPr/>
    </dgm:pt>
    <dgm:pt modelId="{2B7071D0-A393-4EB2-9C46-84922E8DCA12}" type="pres">
      <dgm:prSet presAssocID="{B9AD0D7E-8F49-4177-94C6-D78BC19D6789}" presName="rectangle" presStyleLbl="revTx" presStyleIdx="0" presStyleCnt="1">
        <dgm:presLayoutVars>
          <dgm:bulletEnabled val="1"/>
        </dgm:presLayoutVars>
      </dgm:prSet>
      <dgm:spPr/>
    </dgm:pt>
    <dgm:pt modelId="{2C636A51-7BCF-442E-9718-85110572BC90}" type="pres">
      <dgm:prSet presAssocID="{210ED204-F0C7-4085-A5B2-C1FF070CB071}" presName="item1" presStyleLbl="node1" presStyleIdx="0" presStyleCnt="3">
        <dgm:presLayoutVars>
          <dgm:bulletEnabled val="1"/>
        </dgm:presLayoutVars>
      </dgm:prSet>
      <dgm:spPr/>
    </dgm:pt>
    <dgm:pt modelId="{FA572AC4-1ED5-4973-A907-7B91DF0DF7D0}" type="pres">
      <dgm:prSet presAssocID="{41BADDA2-41EA-40FA-B1A8-5749888295BE}" presName="item2" presStyleLbl="node1" presStyleIdx="1" presStyleCnt="3" custLinFactNeighborX="10752" custLinFactNeighborY="10893">
        <dgm:presLayoutVars>
          <dgm:bulletEnabled val="1"/>
        </dgm:presLayoutVars>
      </dgm:prSet>
      <dgm:spPr/>
    </dgm:pt>
    <dgm:pt modelId="{C663CA07-38B7-4FDF-820B-A94747C82EB2}" type="pres">
      <dgm:prSet presAssocID="{9520F34C-EB50-43DC-A598-AA39DF4E73F9}" presName="item3" presStyleLbl="node1" presStyleIdx="2" presStyleCnt="3" custLinFactNeighborX="15237" custLinFactNeighborY="23141">
        <dgm:presLayoutVars>
          <dgm:bulletEnabled val="1"/>
        </dgm:presLayoutVars>
      </dgm:prSet>
      <dgm:spPr/>
    </dgm:pt>
    <dgm:pt modelId="{96D2DB32-E0AF-4E5E-9C9F-531C6D22D678}" type="pres">
      <dgm:prSet presAssocID="{B9AD0D7E-8F49-4177-94C6-D78BC19D6789}" presName="funnel" presStyleLbl="trAlignAcc1" presStyleIdx="0" presStyleCnt="1"/>
      <dgm:spPr/>
    </dgm:pt>
  </dgm:ptLst>
  <dgm:cxnLst>
    <dgm:cxn modelId="{C2A0A501-971B-4271-B5AB-57E0689E336F}" type="presOf" srcId="{B9AD0D7E-8F49-4177-94C6-D78BC19D6789}" destId="{4474EB03-8C66-4D9A-8E51-846030ACB69E}" srcOrd="0" destOrd="0" presId="urn:microsoft.com/office/officeart/2005/8/layout/funnel1"/>
    <dgm:cxn modelId="{F690AA18-B14A-46D0-AD53-A04D168ADDE7}" srcId="{B9AD0D7E-8F49-4177-94C6-D78BC19D6789}" destId="{210ED204-F0C7-4085-A5B2-C1FF070CB071}" srcOrd="1" destOrd="0" parTransId="{55CEE119-7639-4680-8178-BC1C77163F95}" sibTransId="{F9D9A5A7-358F-4061-BE2E-51CA663AE06A}"/>
    <dgm:cxn modelId="{8DF2F018-10D5-456A-B897-9AB2D645B6CC}" type="presOf" srcId="{41BADDA2-41EA-40FA-B1A8-5749888295BE}" destId="{2C636A51-7BCF-442E-9718-85110572BC90}" srcOrd="0" destOrd="0" presId="urn:microsoft.com/office/officeart/2005/8/layout/funnel1"/>
    <dgm:cxn modelId="{7F650428-A188-433F-989C-3F7533C7CE9B}" srcId="{B9AD0D7E-8F49-4177-94C6-D78BC19D6789}" destId="{9520F34C-EB50-43DC-A598-AA39DF4E73F9}" srcOrd="3" destOrd="0" parTransId="{3DE38338-0BBB-46D7-AA82-39440A6A05D4}" sibTransId="{49090B1E-EED7-4E76-BD01-285316DEDC1C}"/>
    <dgm:cxn modelId="{A22A8C71-D8CC-4867-B8C9-A65C4B51B827}" type="presOf" srcId="{210ED204-F0C7-4085-A5B2-C1FF070CB071}" destId="{FA572AC4-1ED5-4973-A907-7B91DF0DF7D0}" srcOrd="0" destOrd="0" presId="urn:microsoft.com/office/officeart/2005/8/layout/funnel1"/>
    <dgm:cxn modelId="{90880B54-EAC1-47CF-AC65-F830DA78D761}" type="presOf" srcId="{9520F34C-EB50-43DC-A598-AA39DF4E73F9}" destId="{2B7071D0-A393-4EB2-9C46-84922E8DCA12}" srcOrd="0" destOrd="0" presId="urn:microsoft.com/office/officeart/2005/8/layout/funnel1"/>
    <dgm:cxn modelId="{4645C0A7-2D12-47E7-8A41-F49968D370FC}" srcId="{B9AD0D7E-8F49-4177-94C6-D78BC19D6789}" destId="{41BADDA2-41EA-40FA-B1A8-5749888295BE}" srcOrd="2" destOrd="0" parTransId="{DBA816B9-9185-4B6C-844D-FBCFC4847EE3}" sibTransId="{56930165-1C66-4A0A-9EFF-439F0878FD63}"/>
    <dgm:cxn modelId="{6F9B37DA-F9BB-485B-A98E-EE0D5DA2268B}" type="presOf" srcId="{6614B946-771E-460C-8BD8-76B4502CFF7A}" destId="{C663CA07-38B7-4FDF-820B-A94747C82EB2}" srcOrd="0" destOrd="0" presId="urn:microsoft.com/office/officeart/2005/8/layout/funnel1"/>
    <dgm:cxn modelId="{75D96CF3-B59F-4649-AC90-DB003D9F86D2}" srcId="{B9AD0D7E-8F49-4177-94C6-D78BC19D6789}" destId="{6614B946-771E-460C-8BD8-76B4502CFF7A}" srcOrd="0" destOrd="0" parTransId="{84EC4858-D062-4184-A382-8A75C0893CF6}" sibTransId="{6B84D3C0-D937-45F0-B443-86AB12E79DA0}"/>
    <dgm:cxn modelId="{BA72513E-5392-4FE6-B901-CF9BC164958C}" type="presParOf" srcId="{4474EB03-8C66-4D9A-8E51-846030ACB69E}" destId="{FB6F6165-42E4-47D9-B0EF-B25873DD36D0}" srcOrd="0" destOrd="0" presId="urn:microsoft.com/office/officeart/2005/8/layout/funnel1"/>
    <dgm:cxn modelId="{722A20DF-39E0-46D8-A2A7-453F0DB7319E}" type="presParOf" srcId="{4474EB03-8C66-4D9A-8E51-846030ACB69E}" destId="{9C798130-BEB0-49C4-8546-A9725CA72E31}" srcOrd="1" destOrd="0" presId="urn:microsoft.com/office/officeart/2005/8/layout/funnel1"/>
    <dgm:cxn modelId="{237840E4-D47E-4EAC-8286-F86F7AF4C369}" type="presParOf" srcId="{4474EB03-8C66-4D9A-8E51-846030ACB69E}" destId="{2B7071D0-A393-4EB2-9C46-84922E8DCA12}" srcOrd="2" destOrd="0" presId="urn:microsoft.com/office/officeart/2005/8/layout/funnel1"/>
    <dgm:cxn modelId="{2BE6E9C5-6420-485F-B503-790CFB883FAF}" type="presParOf" srcId="{4474EB03-8C66-4D9A-8E51-846030ACB69E}" destId="{2C636A51-7BCF-442E-9718-85110572BC90}" srcOrd="3" destOrd="0" presId="urn:microsoft.com/office/officeart/2005/8/layout/funnel1"/>
    <dgm:cxn modelId="{B2D7B5AC-0BFC-4AE7-916E-EB374B97CB3C}" type="presParOf" srcId="{4474EB03-8C66-4D9A-8E51-846030ACB69E}" destId="{FA572AC4-1ED5-4973-A907-7B91DF0DF7D0}" srcOrd="4" destOrd="0" presId="urn:microsoft.com/office/officeart/2005/8/layout/funnel1"/>
    <dgm:cxn modelId="{17DB15BE-2779-4153-A0D6-2E9F1FFFD778}" type="presParOf" srcId="{4474EB03-8C66-4D9A-8E51-846030ACB69E}" destId="{C663CA07-38B7-4FDF-820B-A94747C82EB2}" srcOrd="5" destOrd="0" presId="urn:microsoft.com/office/officeart/2005/8/layout/funnel1"/>
    <dgm:cxn modelId="{99C08D8D-5EC0-4FF9-A707-F0850E998C7D}" type="presParOf" srcId="{4474EB03-8C66-4D9A-8E51-846030ACB69E}" destId="{96D2DB32-E0AF-4E5E-9C9F-531C6D22D6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1756B4-89E0-42D5-BB95-7330BBAA685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8F53B77-0DBB-4938-8EC6-2CA44C32D62C}">
      <dgm:prSet phldrT="[Текст]"/>
      <dgm:spPr/>
      <dgm:t>
        <a:bodyPr/>
        <a:lstStyle/>
        <a:p>
          <a:r>
            <a:rPr lang="uk-UA" dirty="0" err="1"/>
            <a:t>Збери</a:t>
          </a:r>
          <a:r>
            <a:rPr lang="uk-UA" dirty="0"/>
            <a:t> 5 однодумців</a:t>
          </a:r>
          <a:endParaRPr lang="en-US" dirty="0"/>
        </a:p>
      </dgm:t>
    </dgm:pt>
    <dgm:pt modelId="{A19A76A9-4FE2-45D2-8AFC-92ADC31259E7}" type="parTrans" cxnId="{B7B090F7-2EB0-45B6-AA13-7BAED5653A9A}">
      <dgm:prSet/>
      <dgm:spPr/>
      <dgm:t>
        <a:bodyPr/>
        <a:lstStyle/>
        <a:p>
          <a:endParaRPr lang="en-US"/>
        </a:p>
      </dgm:t>
    </dgm:pt>
    <dgm:pt modelId="{C929ADFE-D6C9-49F5-B47A-C40386F687CC}" type="sibTrans" cxnId="{B7B090F7-2EB0-45B6-AA13-7BAED5653A9A}">
      <dgm:prSet/>
      <dgm:spPr/>
      <dgm:t>
        <a:bodyPr/>
        <a:lstStyle/>
        <a:p>
          <a:endParaRPr lang="en-US"/>
        </a:p>
      </dgm:t>
    </dgm:pt>
    <dgm:pt modelId="{C9761412-03E9-447E-B709-6D313275FADB}">
      <dgm:prSet phldrT="[Текст]"/>
      <dgm:spPr/>
      <dgm:t>
        <a:bodyPr/>
        <a:lstStyle/>
        <a:p>
          <a:r>
            <a:rPr lang="uk-UA" dirty="0" err="1"/>
            <a:t>Обери</a:t>
          </a:r>
          <a:r>
            <a:rPr lang="uk-UA" dirty="0"/>
            <a:t> і проаналізуй матеріал</a:t>
          </a:r>
          <a:endParaRPr lang="en-US" dirty="0"/>
        </a:p>
      </dgm:t>
    </dgm:pt>
    <dgm:pt modelId="{86D8B027-697A-4A94-B20D-9E317E813836}" type="parTrans" cxnId="{FFE473BD-795B-44F7-9D4E-A513778D540D}">
      <dgm:prSet/>
      <dgm:spPr/>
      <dgm:t>
        <a:bodyPr/>
        <a:lstStyle/>
        <a:p>
          <a:endParaRPr lang="en-US"/>
        </a:p>
      </dgm:t>
    </dgm:pt>
    <dgm:pt modelId="{491AC094-BE81-43CC-8A3F-8D91FCDD6513}" type="sibTrans" cxnId="{FFE473BD-795B-44F7-9D4E-A513778D540D}">
      <dgm:prSet/>
      <dgm:spPr/>
      <dgm:t>
        <a:bodyPr/>
        <a:lstStyle/>
        <a:p>
          <a:endParaRPr lang="en-US"/>
        </a:p>
      </dgm:t>
    </dgm:pt>
    <dgm:pt modelId="{D1291772-2639-4441-99EE-C4821A7438E2}">
      <dgm:prSet phldrT="[Текст]"/>
      <dgm:spPr/>
      <dgm:t>
        <a:bodyPr/>
        <a:lstStyle/>
        <a:p>
          <a:r>
            <a:rPr lang="uk-UA" dirty="0"/>
            <a:t>Підготуй цікаву презентацію</a:t>
          </a:r>
          <a:endParaRPr lang="en-US" dirty="0"/>
        </a:p>
      </dgm:t>
    </dgm:pt>
    <dgm:pt modelId="{E57CD2DC-C6E2-4232-AB28-A126CF57167D}" type="parTrans" cxnId="{14FF9543-FEB3-419F-AF8B-0A40F7D7ED88}">
      <dgm:prSet/>
      <dgm:spPr/>
      <dgm:t>
        <a:bodyPr/>
        <a:lstStyle/>
        <a:p>
          <a:endParaRPr lang="en-US"/>
        </a:p>
      </dgm:t>
    </dgm:pt>
    <dgm:pt modelId="{6577F85C-67B3-46E0-88EB-8F6E38A7C047}" type="sibTrans" cxnId="{14FF9543-FEB3-419F-AF8B-0A40F7D7ED88}">
      <dgm:prSet/>
      <dgm:spPr/>
      <dgm:t>
        <a:bodyPr/>
        <a:lstStyle/>
        <a:p>
          <a:endParaRPr lang="en-US"/>
        </a:p>
      </dgm:t>
    </dgm:pt>
    <dgm:pt modelId="{A5D2400B-2187-4E7C-81DA-B215A16D73C8}" type="pres">
      <dgm:prSet presAssocID="{8F1756B4-89E0-42D5-BB95-7330BBAA685F}" presName="CompostProcess" presStyleCnt="0">
        <dgm:presLayoutVars>
          <dgm:dir/>
          <dgm:resizeHandles val="exact"/>
        </dgm:presLayoutVars>
      </dgm:prSet>
      <dgm:spPr/>
    </dgm:pt>
    <dgm:pt modelId="{FDF77127-9BEF-49C7-AAE4-7BA919D305D2}" type="pres">
      <dgm:prSet presAssocID="{8F1756B4-89E0-42D5-BB95-7330BBAA685F}" presName="arrow" presStyleLbl="bgShp" presStyleIdx="0" presStyleCnt="1"/>
      <dgm:spPr/>
    </dgm:pt>
    <dgm:pt modelId="{DBC37D40-CED6-4390-98EB-6612439FBB2C}" type="pres">
      <dgm:prSet presAssocID="{8F1756B4-89E0-42D5-BB95-7330BBAA685F}" presName="linearProcess" presStyleCnt="0"/>
      <dgm:spPr/>
    </dgm:pt>
    <dgm:pt modelId="{3EBBF56E-0A5E-45CB-8080-580A79E2DC8F}" type="pres">
      <dgm:prSet presAssocID="{F8F53B77-0DBB-4938-8EC6-2CA44C32D62C}" presName="textNode" presStyleLbl="node1" presStyleIdx="0" presStyleCnt="3">
        <dgm:presLayoutVars>
          <dgm:bulletEnabled val="1"/>
        </dgm:presLayoutVars>
      </dgm:prSet>
      <dgm:spPr/>
    </dgm:pt>
    <dgm:pt modelId="{B2CE70EC-79FC-438D-BED7-BD899F33651C}" type="pres">
      <dgm:prSet presAssocID="{C929ADFE-D6C9-49F5-B47A-C40386F687CC}" presName="sibTrans" presStyleCnt="0"/>
      <dgm:spPr/>
    </dgm:pt>
    <dgm:pt modelId="{20EBDBC4-D2C6-4802-A5EF-27A192454F39}" type="pres">
      <dgm:prSet presAssocID="{C9761412-03E9-447E-B709-6D313275FADB}" presName="textNode" presStyleLbl="node1" presStyleIdx="1" presStyleCnt="3">
        <dgm:presLayoutVars>
          <dgm:bulletEnabled val="1"/>
        </dgm:presLayoutVars>
      </dgm:prSet>
      <dgm:spPr/>
    </dgm:pt>
    <dgm:pt modelId="{B4531FA5-4F19-4E17-BD68-52A7B70B51FA}" type="pres">
      <dgm:prSet presAssocID="{491AC094-BE81-43CC-8A3F-8D91FCDD6513}" presName="sibTrans" presStyleCnt="0"/>
      <dgm:spPr/>
    </dgm:pt>
    <dgm:pt modelId="{8D457C69-0316-4926-93E2-0643D51FD398}" type="pres">
      <dgm:prSet presAssocID="{D1291772-2639-4441-99EE-C4821A7438E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6740361-2368-4B97-AF29-C4108C639B7A}" type="presOf" srcId="{8F1756B4-89E0-42D5-BB95-7330BBAA685F}" destId="{A5D2400B-2187-4E7C-81DA-B215A16D73C8}" srcOrd="0" destOrd="0" presId="urn:microsoft.com/office/officeart/2005/8/layout/hProcess9"/>
    <dgm:cxn modelId="{14FF9543-FEB3-419F-AF8B-0A40F7D7ED88}" srcId="{8F1756B4-89E0-42D5-BB95-7330BBAA685F}" destId="{D1291772-2639-4441-99EE-C4821A7438E2}" srcOrd="2" destOrd="0" parTransId="{E57CD2DC-C6E2-4232-AB28-A126CF57167D}" sibTransId="{6577F85C-67B3-46E0-88EB-8F6E38A7C047}"/>
    <dgm:cxn modelId="{4F25ED49-C7A9-4983-8FB2-D3FFE6DF7068}" type="presOf" srcId="{D1291772-2639-4441-99EE-C4821A7438E2}" destId="{8D457C69-0316-4926-93E2-0643D51FD398}" srcOrd="0" destOrd="0" presId="urn:microsoft.com/office/officeart/2005/8/layout/hProcess9"/>
    <dgm:cxn modelId="{6D751DA4-4D22-4AAC-9D56-D155BF4C970D}" type="presOf" srcId="{C9761412-03E9-447E-B709-6D313275FADB}" destId="{20EBDBC4-D2C6-4802-A5EF-27A192454F39}" srcOrd="0" destOrd="0" presId="urn:microsoft.com/office/officeart/2005/8/layout/hProcess9"/>
    <dgm:cxn modelId="{FFE473BD-795B-44F7-9D4E-A513778D540D}" srcId="{8F1756B4-89E0-42D5-BB95-7330BBAA685F}" destId="{C9761412-03E9-447E-B709-6D313275FADB}" srcOrd="1" destOrd="0" parTransId="{86D8B027-697A-4A94-B20D-9E317E813836}" sibTransId="{491AC094-BE81-43CC-8A3F-8D91FCDD6513}"/>
    <dgm:cxn modelId="{09CCFEE2-1A15-4C8C-BB13-21E6E2DDFC27}" type="presOf" srcId="{F8F53B77-0DBB-4938-8EC6-2CA44C32D62C}" destId="{3EBBF56E-0A5E-45CB-8080-580A79E2DC8F}" srcOrd="0" destOrd="0" presId="urn:microsoft.com/office/officeart/2005/8/layout/hProcess9"/>
    <dgm:cxn modelId="{B7B090F7-2EB0-45B6-AA13-7BAED5653A9A}" srcId="{8F1756B4-89E0-42D5-BB95-7330BBAA685F}" destId="{F8F53B77-0DBB-4938-8EC6-2CA44C32D62C}" srcOrd="0" destOrd="0" parTransId="{A19A76A9-4FE2-45D2-8AFC-92ADC31259E7}" sibTransId="{C929ADFE-D6C9-49F5-B47A-C40386F687CC}"/>
    <dgm:cxn modelId="{F6F8402E-71D8-4AA4-B7B7-CC9AA8671B18}" type="presParOf" srcId="{A5D2400B-2187-4E7C-81DA-B215A16D73C8}" destId="{FDF77127-9BEF-49C7-AAE4-7BA919D305D2}" srcOrd="0" destOrd="0" presId="urn:microsoft.com/office/officeart/2005/8/layout/hProcess9"/>
    <dgm:cxn modelId="{FBE67FFA-1C34-4D35-A284-7921DA95064E}" type="presParOf" srcId="{A5D2400B-2187-4E7C-81DA-B215A16D73C8}" destId="{DBC37D40-CED6-4390-98EB-6612439FBB2C}" srcOrd="1" destOrd="0" presId="urn:microsoft.com/office/officeart/2005/8/layout/hProcess9"/>
    <dgm:cxn modelId="{DCE626E4-A39B-4B73-B895-73839537812B}" type="presParOf" srcId="{DBC37D40-CED6-4390-98EB-6612439FBB2C}" destId="{3EBBF56E-0A5E-45CB-8080-580A79E2DC8F}" srcOrd="0" destOrd="0" presId="urn:microsoft.com/office/officeart/2005/8/layout/hProcess9"/>
    <dgm:cxn modelId="{53412A8A-02AC-409B-8ABE-ED123BB90C25}" type="presParOf" srcId="{DBC37D40-CED6-4390-98EB-6612439FBB2C}" destId="{B2CE70EC-79FC-438D-BED7-BD899F33651C}" srcOrd="1" destOrd="0" presId="urn:microsoft.com/office/officeart/2005/8/layout/hProcess9"/>
    <dgm:cxn modelId="{E7D9B0F8-3D11-4287-9900-8D114EF6EDE3}" type="presParOf" srcId="{DBC37D40-CED6-4390-98EB-6612439FBB2C}" destId="{20EBDBC4-D2C6-4802-A5EF-27A192454F39}" srcOrd="2" destOrd="0" presId="urn:microsoft.com/office/officeart/2005/8/layout/hProcess9"/>
    <dgm:cxn modelId="{22DDFA97-E0B7-4B19-B1B0-5F46DDD888B6}" type="presParOf" srcId="{DBC37D40-CED6-4390-98EB-6612439FBB2C}" destId="{B4531FA5-4F19-4E17-BD68-52A7B70B51FA}" srcOrd="3" destOrd="0" presId="urn:microsoft.com/office/officeart/2005/8/layout/hProcess9"/>
    <dgm:cxn modelId="{4AF66D07-CF79-4D97-9731-8B72D2B577B0}" type="presParOf" srcId="{DBC37D40-CED6-4390-98EB-6612439FBB2C}" destId="{8D457C69-0316-4926-93E2-0643D51FD3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955CD-0400-49A0-BC2E-E191C5D3E66A}">
      <dsp:nvSpPr>
        <dsp:cNvPr id="0" name=""/>
        <dsp:cNvSpPr/>
      </dsp:nvSpPr>
      <dsp:spPr>
        <a:xfrm>
          <a:off x="-8031291" y="-1226916"/>
          <a:ext cx="9555671" cy="9555671"/>
        </a:xfrm>
        <a:prstGeom prst="blockArc">
          <a:avLst>
            <a:gd name="adj1" fmla="val 18900000"/>
            <a:gd name="adj2" fmla="val 2700000"/>
            <a:gd name="adj3" fmla="val 2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25D02-54FE-4E13-BF7B-6F1B7B6C087C}">
      <dsp:nvSpPr>
        <dsp:cNvPr id="0" name=""/>
        <dsp:cNvSpPr/>
      </dsp:nvSpPr>
      <dsp:spPr>
        <a:xfrm>
          <a:off x="797347" y="545989"/>
          <a:ext cx="10453286" cy="1092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20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0" kern="1200" dirty="0"/>
            <a:t>Pax Europa: </a:t>
          </a:r>
          <a:r>
            <a:rPr lang="uk-UA" sz="3300" b="0" kern="1200" dirty="0"/>
            <a:t>історія, засади, регуляції</a:t>
          </a:r>
          <a:endParaRPr lang="en-US" sz="3300" b="0" kern="1200" dirty="0"/>
        </a:p>
      </dsp:txBody>
      <dsp:txXfrm>
        <a:off x="797347" y="545989"/>
        <a:ext cx="10453286" cy="1092546"/>
      </dsp:txXfrm>
    </dsp:sp>
    <dsp:sp modelId="{88C1DBF3-DAC9-40F6-8BBD-CCB864DE98E7}">
      <dsp:nvSpPr>
        <dsp:cNvPr id="0" name=""/>
        <dsp:cNvSpPr/>
      </dsp:nvSpPr>
      <dsp:spPr>
        <a:xfrm>
          <a:off x="114505" y="409421"/>
          <a:ext cx="1365683" cy="136568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59841-2BB0-4B2C-B1B4-874C3DF0D92B}">
      <dsp:nvSpPr>
        <dsp:cNvPr id="0" name=""/>
        <dsp:cNvSpPr/>
      </dsp:nvSpPr>
      <dsp:spPr>
        <a:xfrm>
          <a:off x="1423729" y="2185093"/>
          <a:ext cx="9826904" cy="1092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20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Політика </a:t>
          </a:r>
          <a:r>
            <a:rPr lang="uk-UA" sz="3300" kern="1200" dirty="0" err="1"/>
            <a:t>пам</a:t>
          </a:r>
          <a:r>
            <a:rPr lang="en-US" sz="3300" kern="1200" dirty="0"/>
            <a:t>’</a:t>
          </a:r>
          <a:r>
            <a:rPr lang="uk-UA" sz="3300" kern="1200" dirty="0"/>
            <a:t>яті: робота з історичною травмою</a:t>
          </a:r>
          <a:endParaRPr lang="en-US" sz="3300" kern="1200" dirty="0"/>
        </a:p>
      </dsp:txBody>
      <dsp:txXfrm>
        <a:off x="1423729" y="2185093"/>
        <a:ext cx="9826904" cy="1092546"/>
      </dsp:txXfrm>
    </dsp:sp>
    <dsp:sp modelId="{7EBECAE8-B04A-4B29-889D-C0DFD88CE480}">
      <dsp:nvSpPr>
        <dsp:cNvPr id="0" name=""/>
        <dsp:cNvSpPr/>
      </dsp:nvSpPr>
      <dsp:spPr>
        <a:xfrm>
          <a:off x="740887" y="2048525"/>
          <a:ext cx="1365683" cy="136568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F0E1-3897-47E8-8B9C-4C560C24652E}">
      <dsp:nvSpPr>
        <dsp:cNvPr id="0" name=""/>
        <dsp:cNvSpPr/>
      </dsp:nvSpPr>
      <dsp:spPr>
        <a:xfrm>
          <a:off x="1423729" y="3824198"/>
          <a:ext cx="9826904" cy="1092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20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Медіа як посередник в історичному конфлікті</a:t>
          </a:r>
          <a:endParaRPr lang="en-US" sz="3300" kern="1200" dirty="0"/>
        </a:p>
      </dsp:txBody>
      <dsp:txXfrm>
        <a:off x="1423729" y="3824198"/>
        <a:ext cx="9826904" cy="1092546"/>
      </dsp:txXfrm>
    </dsp:sp>
    <dsp:sp modelId="{40018934-87A0-436F-8091-7CBF034B8A99}">
      <dsp:nvSpPr>
        <dsp:cNvPr id="0" name=""/>
        <dsp:cNvSpPr/>
      </dsp:nvSpPr>
      <dsp:spPr>
        <a:xfrm>
          <a:off x="740887" y="3687629"/>
          <a:ext cx="1365683" cy="1365683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0D99B-DA9E-4684-A979-9F93D25A430D}">
      <dsp:nvSpPr>
        <dsp:cNvPr id="0" name=""/>
        <dsp:cNvSpPr/>
      </dsp:nvSpPr>
      <dsp:spPr>
        <a:xfrm>
          <a:off x="797347" y="5463302"/>
          <a:ext cx="10453286" cy="10925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209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Репрезентація історичної травми у художній літературі</a:t>
          </a:r>
          <a:endParaRPr lang="en-US" sz="3300" kern="1200" dirty="0"/>
        </a:p>
      </dsp:txBody>
      <dsp:txXfrm>
        <a:off x="797347" y="5463302"/>
        <a:ext cx="10453286" cy="1092546"/>
      </dsp:txXfrm>
    </dsp:sp>
    <dsp:sp modelId="{EE73E9F0-0F4A-4ED1-A02B-C6289F68F851}">
      <dsp:nvSpPr>
        <dsp:cNvPr id="0" name=""/>
        <dsp:cNvSpPr/>
      </dsp:nvSpPr>
      <dsp:spPr>
        <a:xfrm>
          <a:off x="114505" y="5326734"/>
          <a:ext cx="1365683" cy="136568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40000" r="-40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8765-5633-42DD-8900-DEC2439DBC5E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Іва Павленко</a:t>
          </a:r>
          <a:endParaRPr lang="en-US" sz="2600" kern="1200" dirty="0"/>
        </a:p>
      </dsp:txBody>
      <dsp:txXfrm>
        <a:off x="0" y="1740535"/>
        <a:ext cx="2053828" cy="1740535"/>
      </dsp:txXfrm>
    </dsp:sp>
    <dsp:sp modelId="{D33BF351-833D-41A7-BABD-C9E18B6C42C5}">
      <dsp:nvSpPr>
        <dsp:cNvPr id="0" name=""/>
        <dsp:cNvSpPr/>
      </dsp:nvSpPr>
      <dsp:spPr>
        <a:xfrm>
          <a:off x="30241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AD0A2-53A7-4FF2-9B62-7BB22574E51D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Ольга </a:t>
          </a:r>
          <a:r>
            <a:rPr lang="uk-UA" sz="2600" kern="1200" dirty="0" err="1"/>
            <a:t>Маклюк</a:t>
          </a:r>
          <a:endParaRPr lang="en-US" sz="2600" kern="1200" dirty="0"/>
        </a:p>
      </dsp:txBody>
      <dsp:txXfrm>
        <a:off x="2115442" y="1740535"/>
        <a:ext cx="2053828" cy="1740535"/>
      </dsp:txXfrm>
    </dsp:sp>
    <dsp:sp modelId="{8A821976-50D6-455E-A853-D2C82DA2FBFD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A95ED-2760-42FA-B8EA-5F0ED7B94A9D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Юрій </a:t>
          </a:r>
          <a:r>
            <a:rPr lang="uk-UA" sz="2600" kern="1200" dirty="0" err="1"/>
            <a:t>Каганов</a:t>
          </a:r>
          <a:endParaRPr lang="en-US" sz="2600" kern="1200" dirty="0"/>
        </a:p>
      </dsp:txBody>
      <dsp:txXfrm>
        <a:off x="4230885" y="1740535"/>
        <a:ext cx="2053828" cy="1740535"/>
      </dsp:txXfrm>
    </dsp:sp>
    <dsp:sp modelId="{2D46EEFC-43AF-457E-8A34-F18F994D3744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08E87-4D07-442C-B2BA-73DF621F9693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Катерина </a:t>
          </a:r>
          <a:r>
            <a:rPr lang="uk-UA" sz="2600" kern="1200" dirty="0" err="1"/>
            <a:t>Сіріньок-Долгарьова</a:t>
          </a:r>
          <a:endParaRPr lang="en-US" sz="2600" kern="1200" dirty="0"/>
        </a:p>
      </dsp:txBody>
      <dsp:txXfrm>
        <a:off x="6346328" y="1740535"/>
        <a:ext cx="2053828" cy="1740535"/>
      </dsp:txXfrm>
    </dsp:sp>
    <dsp:sp modelId="{2D380BE7-0A3A-4ADC-B639-5521FA14A145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1BE72-EA74-4156-B6E4-E393B0C466BC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Олена </a:t>
          </a:r>
          <a:r>
            <a:rPr lang="uk-UA" sz="2600" kern="1200" dirty="0" err="1"/>
            <a:t>Тупахіна</a:t>
          </a:r>
          <a:endParaRPr lang="en-US" sz="2600" kern="1200" dirty="0"/>
        </a:p>
      </dsp:txBody>
      <dsp:txXfrm>
        <a:off x="8461771" y="1740535"/>
        <a:ext cx="2053828" cy="1740535"/>
      </dsp:txXfrm>
    </dsp:sp>
    <dsp:sp modelId="{1659A1DC-9399-4226-BB0C-FA6B91C0AF46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1E7D5-B746-4D33-976E-C3BA928D38D1}">
      <dsp:nvSpPr>
        <dsp:cNvPr id="0" name=""/>
        <dsp:cNvSpPr/>
      </dsp:nvSpPr>
      <dsp:spPr>
        <a:xfrm>
          <a:off x="4505328" y="3696889"/>
          <a:ext cx="1504942" cy="221063"/>
        </a:xfrm>
        <a:prstGeom prst="flowChartAlternateProces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E624-75A5-4A93-BDE2-277136D30A87}">
      <dsp:nvSpPr>
        <dsp:cNvPr id="0" name=""/>
        <dsp:cNvSpPr/>
      </dsp:nvSpPr>
      <dsp:spPr>
        <a:xfrm>
          <a:off x="4440" y="373193"/>
          <a:ext cx="2670162" cy="839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Факт-</a:t>
          </a:r>
          <a:r>
            <a:rPr lang="uk-UA" sz="2300" kern="1200" dirty="0" err="1"/>
            <a:t>чекінг</a:t>
          </a:r>
          <a:endParaRPr lang="en-US" sz="2300" kern="1200" dirty="0"/>
        </a:p>
      </dsp:txBody>
      <dsp:txXfrm>
        <a:off x="4440" y="373193"/>
        <a:ext cx="2670162" cy="839878"/>
      </dsp:txXfrm>
    </dsp:sp>
    <dsp:sp modelId="{F32F5EAE-080C-4898-B4B3-C395548A1C10}">
      <dsp:nvSpPr>
        <dsp:cNvPr id="0" name=""/>
        <dsp:cNvSpPr/>
      </dsp:nvSpPr>
      <dsp:spPr>
        <a:xfrm>
          <a:off x="4440" y="1213071"/>
          <a:ext cx="2670162" cy="37091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Перевірка і </a:t>
          </a:r>
          <a:r>
            <a:rPr lang="uk-UA" sz="2300" kern="1200" dirty="0" err="1"/>
            <a:t>веріфікація</a:t>
          </a:r>
          <a:r>
            <a:rPr lang="uk-UA" sz="2300" kern="1200" dirty="0"/>
            <a:t> інформації за допомогою інструментів факт-</a:t>
          </a:r>
          <a:r>
            <a:rPr lang="uk-UA" sz="2300" kern="1200" dirty="0" err="1"/>
            <a:t>чекінгу</a:t>
          </a:r>
          <a:r>
            <a:rPr lang="uk-UA" sz="2300" kern="1200" dirty="0"/>
            <a:t>;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Протидія фейкам та маніпуляціям</a:t>
          </a:r>
          <a:endParaRPr lang="en-US" sz="2300" kern="1200" dirty="0"/>
        </a:p>
      </dsp:txBody>
      <dsp:txXfrm>
        <a:off x="4440" y="1213071"/>
        <a:ext cx="2670162" cy="3709181"/>
      </dsp:txXfrm>
    </dsp:sp>
    <dsp:sp modelId="{5A04C82E-6C46-4045-A1EB-4586E8D81730}">
      <dsp:nvSpPr>
        <dsp:cNvPr id="0" name=""/>
        <dsp:cNvSpPr/>
      </dsp:nvSpPr>
      <dsp:spPr>
        <a:xfrm>
          <a:off x="3048426" y="373193"/>
          <a:ext cx="2670162" cy="8398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Фахова комунікація</a:t>
          </a:r>
          <a:endParaRPr lang="en-US" sz="2300" kern="1200" dirty="0"/>
        </a:p>
      </dsp:txBody>
      <dsp:txXfrm>
        <a:off x="3048426" y="373193"/>
        <a:ext cx="2670162" cy="839878"/>
      </dsp:txXfrm>
    </dsp:sp>
    <dsp:sp modelId="{8D531813-3AD2-4D1D-8BC3-DBB8ACE5C863}">
      <dsp:nvSpPr>
        <dsp:cNvPr id="0" name=""/>
        <dsp:cNvSpPr/>
      </dsp:nvSpPr>
      <dsp:spPr>
        <a:xfrm>
          <a:off x="3048426" y="1213071"/>
          <a:ext cx="2670162" cy="37091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Запобігання конфліктам;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Уникнення мови ворожнечі;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Вміння розмовляти на </a:t>
          </a:r>
          <a:r>
            <a:rPr lang="uk-UA" sz="2300" kern="1200" dirty="0" err="1"/>
            <a:t>конфліктно</a:t>
          </a:r>
          <a:r>
            <a:rPr lang="uk-UA" sz="2300" kern="1200" dirty="0"/>
            <a:t>-чутливі теми з різною аудиторією</a:t>
          </a:r>
          <a:endParaRPr lang="en-US" sz="2300" kern="1200" dirty="0"/>
        </a:p>
      </dsp:txBody>
      <dsp:txXfrm>
        <a:off x="3048426" y="1213071"/>
        <a:ext cx="2670162" cy="3709181"/>
      </dsp:txXfrm>
    </dsp:sp>
    <dsp:sp modelId="{9BD6C11D-B1AB-4B98-88D7-360B441B2E25}">
      <dsp:nvSpPr>
        <dsp:cNvPr id="0" name=""/>
        <dsp:cNvSpPr/>
      </dsp:nvSpPr>
      <dsp:spPr>
        <a:xfrm>
          <a:off x="6092411" y="373193"/>
          <a:ext cx="2670162" cy="8398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Планування та аналітика</a:t>
          </a:r>
          <a:endParaRPr lang="en-US" sz="2300" kern="1200" dirty="0"/>
        </a:p>
      </dsp:txBody>
      <dsp:txXfrm>
        <a:off x="6092411" y="373193"/>
        <a:ext cx="2670162" cy="839878"/>
      </dsp:txXfrm>
    </dsp:sp>
    <dsp:sp modelId="{FC228F4A-B027-43BB-8E4D-88FB56C2DCC6}">
      <dsp:nvSpPr>
        <dsp:cNvPr id="0" name=""/>
        <dsp:cNvSpPr/>
      </dsp:nvSpPr>
      <dsp:spPr>
        <a:xfrm>
          <a:off x="6092411" y="1213071"/>
          <a:ext cx="2670162" cy="370918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Аналіз культурних продуктів, заходів, стратегій на відповідність європейським принципам політики </a:t>
          </a:r>
          <a:r>
            <a:rPr lang="uk-UA" sz="2300" kern="1200" dirty="0" err="1"/>
            <a:t>пам</a:t>
          </a:r>
          <a:r>
            <a:rPr lang="en-US" sz="2300" kern="1200" dirty="0"/>
            <a:t>’</a:t>
          </a:r>
          <a:r>
            <a:rPr lang="uk-UA" sz="2300" kern="1200" dirty="0"/>
            <a:t>яті </a:t>
          </a:r>
          <a:endParaRPr lang="en-US" sz="2300" kern="1200" dirty="0"/>
        </a:p>
      </dsp:txBody>
      <dsp:txXfrm>
        <a:off x="6092411" y="1213071"/>
        <a:ext cx="2670162" cy="3709181"/>
      </dsp:txXfrm>
    </dsp:sp>
    <dsp:sp modelId="{C5390AC2-24D9-4EB3-9D0A-B180AEB3B603}">
      <dsp:nvSpPr>
        <dsp:cNvPr id="0" name=""/>
        <dsp:cNvSpPr/>
      </dsp:nvSpPr>
      <dsp:spPr>
        <a:xfrm>
          <a:off x="9136396" y="373193"/>
          <a:ext cx="2670162" cy="8398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М</a:t>
          </a:r>
          <a:r>
            <a:rPr lang="en-US" sz="2300" kern="1200" dirty="0"/>
            <a:t>’</a:t>
          </a:r>
          <a:r>
            <a:rPr lang="uk-UA" sz="2300" kern="1200" dirty="0"/>
            <a:t>які навички</a:t>
          </a:r>
          <a:endParaRPr lang="en-US" sz="2300" kern="1200" dirty="0"/>
        </a:p>
      </dsp:txBody>
      <dsp:txXfrm>
        <a:off x="9136396" y="373193"/>
        <a:ext cx="2670162" cy="839878"/>
      </dsp:txXfrm>
    </dsp:sp>
    <dsp:sp modelId="{F48ED9B9-E411-43BB-95A6-848C2AFAF4DC}">
      <dsp:nvSpPr>
        <dsp:cNvPr id="0" name=""/>
        <dsp:cNvSpPr/>
      </dsp:nvSpPr>
      <dsp:spPr>
        <a:xfrm>
          <a:off x="9136396" y="1213071"/>
          <a:ext cx="2670162" cy="37091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Робота у команді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Лідерство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Емпатія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Відповідальність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Критичне мислення</a:t>
          </a:r>
          <a:endParaRPr lang="en-US" sz="2300" kern="1200" dirty="0"/>
        </a:p>
      </dsp:txBody>
      <dsp:txXfrm>
        <a:off x="9136396" y="1213071"/>
        <a:ext cx="2670162" cy="3709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6165-42E4-47D9-B0EF-B25873DD36D0}">
      <dsp:nvSpPr>
        <dsp:cNvPr id="0" name=""/>
        <dsp:cNvSpPr/>
      </dsp:nvSpPr>
      <dsp:spPr>
        <a:xfrm>
          <a:off x="1666101" y="228302"/>
          <a:ext cx="4530923" cy="15735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98130-BEB0-49C4-8546-A9725CA72E31}">
      <dsp:nvSpPr>
        <dsp:cNvPr id="0" name=""/>
        <dsp:cNvSpPr/>
      </dsp:nvSpPr>
      <dsp:spPr>
        <a:xfrm>
          <a:off x="3499545" y="4081343"/>
          <a:ext cx="878085" cy="56197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071D0-A393-4EB2-9C46-84922E8DCA12}">
      <dsp:nvSpPr>
        <dsp:cNvPr id="0" name=""/>
        <dsp:cNvSpPr/>
      </dsp:nvSpPr>
      <dsp:spPr>
        <a:xfrm>
          <a:off x="1831181" y="4530923"/>
          <a:ext cx="4214812" cy="105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100 балів </a:t>
          </a:r>
          <a:r>
            <a:rPr lang="en-US" sz="3700" kern="1200" dirty="0"/>
            <a:t>max</a:t>
          </a:r>
        </a:p>
      </dsp:txBody>
      <dsp:txXfrm>
        <a:off x="1831181" y="4530923"/>
        <a:ext cx="4214812" cy="1053703"/>
      </dsp:txXfrm>
    </dsp:sp>
    <dsp:sp modelId="{2C636A51-7BCF-442E-9718-85110572BC90}">
      <dsp:nvSpPr>
        <dsp:cNvPr id="0" name=""/>
        <dsp:cNvSpPr/>
      </dsp:nvSpPr>
      <dsp:spPr>
        <a:xfrm>
          <a:off x="3313390" y="1923359"/>
          <a:ext cx="1580554" cy="15805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1: 10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3544857" y="2154826"/>
        <a:ext cx="1117620" cy="1117620"/>
      </dsp:txXfrm>
    </dsp:sp>
    <dsp:sp modelId="{FA572AC4-1ED5-4973-A907-7B91DF0DF7D0}">
      <dsp:nvSpPr>
        <dsp:cNvPr id="0" name=""/>
        <dsp:cNvSpPr/>
      </dsp:nvSpPr>
      <dsp:spPr>
        <a:xfrm>
          <a:off x="2352357" y="909762"/>
          <a:ext cx="1580554" cy="1580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2: 25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2583824" y="1141229"/>
        <a:ext cx="1117620" cy="1117620"/>
      </dsp:txXfrm>
    </dsp:sp>
    <dsp:sp modelId="{C663CA07-38B7-4FDF-820B-A94747C82EB2}">
      <dsp:nvSpPr>
        <dsp:cNvPr id="0" name=""/>
        <dsp:cNvSpPr/>
      </dsp:nvSpPr>
      <dsp:spPr>
        <a:xfrm>
          <a:off x="4038923" y="721205"/>
          <a:ext cx="1580554" cy="1580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3: 15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4270390" y="952672"/>
        <a:ext cx="1117620" cy="1117620"/>
      </dsp:txXfrm>
    </dsp:sp>
    <dsp:sp modelId="{96D2DB32-E0AF-4E5E-9C9F-531C6D22D678}">
      <dsp:nvSpPr>
        <dsp:cNvPr id="0" name=""/>
        <dsp:cNvSpPr/>
      </dsp:nvSpPr>
      <dsp:spPr>
        <a:xfrm>
          <a:off x="1479947" y="35123"/>
          <a:ext cx="4917281" cy="393382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7127-9BEF-49C7-AAE4-7BA919D305D2}">
      <dsp:nvSpPr>
        <dsp:cNvPr id="0" name=""/>
        <dsp:cNvSpPr/>
      </dsp:nvSpPr>
      <dsp:spPr>
        <a:xfrm>
          <a:off x="865631" y="0"/>
          <a:ext cx="9810496" cy="48021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BF56E-0A5E-45CB-8080-580A79E2DC8F}">
      <dsp:nvSpPr>
        <dsp:cNvPr id="0" name=""/>
        <dsp:cNvSpPr/>
      </dsp:nvSpPr>
      <dsp:spPr>
        <a:xfrm>
          <a:off x="385476" y="1440656"/>
          <a:ext cx="3462528" cy="1920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 err="1"/>
            <a:t>Збери</a:t>
          </a:r>
          <a:r>
            <a:rPr lang="uk-UA" sz="3500" kern="1200" dirty="0"/>
            <a:t> 5 однодумців</a:t>
          </a:r>
          <a:endParaRPr lang="en-US" sz="3500" kern="1200" dirty="0"/>
        </a:p>
      </dsp:txBody>
      <dsp:txXfrm>
        <a:off x="479245" y="1534425"/>
        <a:ext cx="3274990" cy="1733336"/>
      </dsp:txXfrm>
    </dsp:sp>
    <dsp:sp modelId="{20EBDBC4-D2C6-4802-A5EF-27A192454F39}">
      <dsp:nvSpPr>
        <dsp:cNvPr id="0" name=""/>
        <dsp:cNvSpPr/>
      </dsp:nvSpPr>
      <dsp:spPr>
        <a:xfrm>
          <a:off x="4039615" y="1440656"/>
          <a:ext cx="3462528" cy="1920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 err="1"/>
            <a:t>Обери</a:t>
          </a:r>
          <a:r>
            <a:rPr lang="uk-UA" sz="3500" kern="1200" dirty="0"/>
            <a:t> і проаналізуй матеріал</a:t>
          </a:r>
          <a:endParaRPr lang="en-US" sz="3500" kern="1200" dirty="0"/>
        </a:p>
      </dsp:txBody>
      <dsp:txXfrm>
        <a:off x="4133384" y="1534425"/>
        <a:ext cx="3274990" cy="1733336"/>
      </dsp:txXfrm>
    </dsp:sp>
    <dsp:sp modelId="{8D457C69-0316-4926-93E2-0643D51FD398}">
      <dsp:nvSpPr>
        <dsp:cNvPr id="0" name=""/>
        <dsp:cNvSpPr/>
      </dsp:nvSpPr>
      <dsp:spPr>
        <a:xfrm>
          <a:off x="7693755" y="1440656"/>
          <a:ext cx="3462528" cy="19208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Підготуй цікаву презентацію</a:t>
          </a:r>
          <a:endParaRPr lang="en-US" sz="3500" kern="1200" dirty="0"/>
        </a:p>
      </dsp:txBody>
      <dsp:txXfrm>
        <a:off x="7787524" y="1534425"/>
        <a:ext cx="3274990" cy="173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4CB1-DADC-4357-9BD1-32CD5D5A2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FB2BF6-5DAB-4A22-9838-D26EF386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5C2FA-A6BF-46FF-8891-8E936525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F6F82-5E9D-4C11-B7BB-2E02D54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ADA33-5A8E-4553-9A73-BCE2BC10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D0696-2E56-4518-ADD6-DAAA22C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549F89-8ACB-41AF-98B3-1125A1A9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68EAD-2A02-497C-B939-727C9789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C4193E-6654-43CD-8E06-DEA1D305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2C4EC-7003-4AFB-8687-6D074FC4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727B6-7759-4DB8-9E4C-907F36395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1D9C87-38E7-4F8F-BE68-8157CBFB6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35E88-97B7-492D-8B4D-54722E90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A8F1AD-24B1-452A-95DC-272197E2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EFCAF-B146-4EFC-AA57-15494ED4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3896A-6356-4600-9E33-DB34BA0C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9979-AA84-4509-BC4B-63D5551B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77E21-AA5B-4D62-B4F2-EDF450AE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91BB2-195A-4A29-A6C7-B549252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E6E16-23C3-4962-9442-C965F82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8EC67-1391-4D68-92DE-8B37EDAF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6A22F-0D81-407A-BFDC-B60CA87C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CDDC9-1696-4A32-A113-57F72A96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3C1A-BA5A-4C6C-A866-3BAAAA2D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4E353-14E0-421A-A28B-40B6455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F123C-8B5B-446E-A9B0-86C307C2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C8C00-DD86-4EB6-909F-90FEA6F3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FD1CB3-AECF-4EC5-A112-C2691BEF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E618B-F31D-431C-8F94-80FFB458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AD1633-F5B5-47F7-8B80-17854E6A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4E416-1D1B-4B15-BAA6-2F035E1D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CB2B2-5B33-43F3-984E-3777FE57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C510C1-6C07-4FDC-8206-4E9E762A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F0AB7-8BE1-410F-96DA-D6AC50FD4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B3F4F2-AAC3-493F-BA79-CD3EECEA8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70117D-EA1C-4172-94A8-5A0F59BEA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43DD46-439F-4AD2-852D-FC0EFB49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30E632-CF68-4ACB-96AC-3B51C2E7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891113-B848-4840-97D7-9C0BC375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3B97B-E9FF-4FF5-B2C6-AF4169C7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EA7EE3-5EE5-4BB4-A8B6-26BF4D7E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ABE6A-4CF2-42A2-991C-B3EB7265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7010E5-1373-4A38-A07B-FAF7D68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19E12-DE91-4A74-B119-4C2D10ED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B256A9-91F5-4C2C-9A46-D0CE620B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BE985B-D929-4C6B-888F-61EFD48E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FD20D-37F5-48C4-97BD-19D0415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76069-580B-4431-834D-88E3F05D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966C8-D574-48D6-B7E3-43269B44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A789CA-3594-40C5-BF01-BC565DA5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F0B0B0-A6CE-44F6-93CC-A2126ED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0664B0-F187-49F7-91B6-CFAF013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4A8E9-AD28-44C5-AEE1-B8816023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B52C56-8780-4EA0-AE63-8C9D94237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090DAA-EC80-4105-9AA2-488D3832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B6613-7A0A-4171-8836-D1C5970A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4E514-05AB-4E9A-917D-271183BA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740489-BBC9-4879-8E93-AF84CDC3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6ECD5-BF18-428E-8CA3-101A2E6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EDEA6-46D6-4CCB-8A39-28E46669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8B5C5-1403-4F04-B6F0-C5157EC59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EDA9-CA4B-49F2-B763-DC3C6D6A6806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70027-A78D-447A-9055-D8235AF52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83976-A7A3-4902-9FBD-AD3561801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9F5C-4C6C-48AF-8421-9C32B35EC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google.com/document/d/1gTLX4XTcIb3KV0ckH6P0IG1Xetak9aKmrv0QASQOe5o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6A39F-C548-461C-BC24-EF3A9BDF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970" y="2235200"/>
            <a:ext cx="80264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Політика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пам'яті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європейський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досвід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для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примирення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українському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суспільстві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9CC22C-3447-4D34-99F8-34836F94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7090" y="5313780"/>
            <a:ext cx="6177280" cy="1655762"/>
          </a:xfrm>
        </p:spPr>
        <p:txBody>
          <a:bodyPr>
            <a:normAutofit/>
          </a:bodyPr>
          <a:lstStyle/>
          <a:p>
            <a:pPr algn="r" rt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TAILORING EUROPEAN MEMORY POLITICS FOR PEACEMAKING IN UKRAINIAN SOCIETY</a:t>
            </a:r>
          </a:p>
          <a:p>
            <a:pPr algn="r" rt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620386-EPP-1-2020-1-UA-EPPJMO-MODULE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B1BAC-837B-4E86-8BCA-4FC46CB0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9" y="799941"/>
            <a:ext cx="4276353" cy="425501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159786D-1866-4642-B6D8-F300F024D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5" y="5577841"/>
            <a:ext cx="6535471" cy="13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ain's Memory Wars: an Interview with Tom Wardle – Alan McGuire">
            <a:extLst>
              <a:ext uri="{FF2B5EF4-FFF2-40B4-BE49-F238E27FC236}">
                <a16:creationId xmlns:a16="http://schemas.microsoft.com/office/drawing/2014/main" id="{1ADF291D-890C-45F1-AF34-552DD66D6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r="21497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ноцид українського народу під назвою «Голодомор», влаштований комуністами  - Сайт про Комуністичну партію України">
            <a:extLst>
              <a:ext uri="{FF2B5EF4-FFF2-40B4-BE49-F238E27FC236}">
                <a16:creationId xmlns:a16="http://schemas.microsoft.com/office/drawing/2014/main" id="{88CCFC44-539E-4397-A794-F91A818B7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r="15925" b="-1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тистояння в Україні 18—21 лютого 2014 року — Вікіпедія">
            <a:extLst>
              <a:ext uri="{FF2B5EF4-FFF2-40B4-BE49-F238E27FC236}">
                <a16:creationId xmlns:a16="http://schemas.microsoft.com/office/drawing/2014/main" id="{B5696988-6BE9-477A-B958-3F4B45F5C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6CE9C-870B-4B51-8EE3-00F595A4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996538"/>
            <a:ext cx="2807208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«Війни </a:t>
            </a:r>
            <a:r>
              <a:rPr lang="uk-UA" sz="3200" b="1" dirty="0" err="1">
                <a:solidFill>
                  <a:schemeClr val="accent1">
                    <a:lumMod val="50000"/>
                  </a:schemeClr>
                </a:solidFill>
              </a:rPr>
              <a:t>пам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яті»</a:t>
            </a:r>
            <a:b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в Україні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9470B-994E-4E9B-86E2-82017667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186807"/>
            <a:ext cx="3600704" cy="3922776"/>
          </a:xfrm>
        </p:spPr>
        <p:txBody>
          <a:bodyPr>
            <a:noAutofit/>
          </a:bodyPr>
          <a:lstStyle/>
          <a:p>
            <a:r>
              <a:rPr lang="uk-UA" sz="2000" dirty="0"/>
              <a:t>Історія як інструмент політичних маніпуляцій</a:t>
            </a:r>
          </a:p>
          <a:p>
            <a:r>
              <a:rPr lang="uk-UA" sz="2000" dirty="0"/>
              <a:t>Ціннісний конфлікт у суспільстві</a:t>
            </a:r>
          </a:p>
          <a:p>
            <a:r>
              <a:rPr lang="uk-UA" sz="2000" dirty="0"/>
              <a:t>Брак «роботи скорботи» з </a:t>
            </a:r>
            <a:r>
              <a:rPr lang="uk-UA" sz="2000" dirty="0" err="1"/>
              <a:t>трансгенераційними</a:t>
            </a:r>
            <a:r>
              <a:rPr lang="uk-UA" sz="2000" dirty="0"/>
              <a:t> історичними травмами</a:t>
            </a:r>
          </a:p>
          <a:p>
            <a:r>
              <a:rPr lang="uk-UA" sz="2000" dirty="0"/>
              <a:t>Трансфер «історичної провини», комплекс жертви</a:t>
            </a:r>
          </a:p>
          <a:p>
            <a:r>
              <a:rPr lang="uk-UA" sz="2000" dirty="0"/>
              <a:t>Брак стратегічної візії розбудови національної політики </a:t>
            </a:r>
            <a:r>
              <a:rPr lang="uk-UA" sz="2000" dirty="0" err="1"/>
              <a:t>пам</a:t>
            </a:r>
            <a:r>
              <a:rPr lang="en-US" sz="2000" dirty="0"/>
              <a:t>’</a:t>
            </a:r>
            <a:r>
              <a:rPr lang="uk-UA" sz="2000" dirty="0"/>
              <a:t>яті  </a:t>
            </a:r>
            <a:endParaRPr lang="en-US" sz="2000" dirty="0"/>
          </a:p>
        </p:txBody>
      </p:sp>
      <p:pic>
        <p:nvPicPr>
          <p:cNvPr id="1030" name="Picture 6" descr="Советский плакат, посвященный сельскому хозяйству. | Плакат, Принты для  плакатов, Старые плакаты">
            <a:extLst>
              <a:ext uri="{FF2B5EF4-FFF2-40B4-BE49-F238E27FC236}">
                <a16:creationId xmlns:a16="http://schemas.microsoft.com/office/drawing/2014/main" id="{8359A312-0444-41C4-9A6A-AE399E515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 r="3" b="38759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64787-F152-44CD-A9D3-39D28972E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336" y="13947"/>
            <a:ext cx="1169065" cy="116323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424B30-811A-4EA0-B708-2DA032B31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161880"/>
              </p:ext>
            </p:extLst>
          </p:nvPr>
        </p:nvGraphicFramePr>
        <p:xfrm>
          <a:off x="711200" y="-81280"/>
          <a:ext cx="11353800" cy="710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75A191-9A48-49A0-B386-AAD36E131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1" y="2277939"/>
            <a:ext cx="1289577" cy="12831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48D6D5B-9AFE-49EA-9655-F4AC954AD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081"/>
            <a:ext cx="1983393" cy="4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956D3-3C05-4B43-9C0C-682C794F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TEMPUS: </a:t>
            </a:r>
            <a:r>
              <a:rPr lang="uk-UA" dirty="0"/>
              <a:t>команда викладачів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CA9DC5-5BDA-4F58-97D8-B7F0DF14D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1188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BA5D0296-0CE4-497E-9D3C-DBBDD46DBF53}"/>
              </a:ext>
            </a:extLst>
          </p:cNvPr>
          <p:cNvSpPr/>
          <p:nvPr/>
        </p:nvSpPr>
        <p:spPr>
          <a:xfrm>
            <a:off x="1095379" y="5283875"/>
            <a:ext cx="1504942" cy="652700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dirty="0"/>
              <a:t>Модуль 1</a:t>
            </a:r>
          </a:p>
          <a:p>
            <a:pPr algn="ctr"/>
            <a:r>
              <a:rPr lang="en-US" dirty="0"/>
              <a:t>Pax </a:t>
            </a:r>
            <a:r>
              <a:rPr lang="en-US" dirty="0" err="1"/>
              <a:t>Europea</a:t>
            </a:r>
            <a:endParaRPr lang="en-US" dirty="0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96010317-E155-4401-A252-04F2CA50C76A}"/>
              </a:ext>
            </a:extLst>
          </p:cNvPr>
          <p:cNvSpPr/>
          <p:nvPr/>
        </p:nvSpPr>
        <p:spPr>
          <a:xfrm>
            <a:off x="3105150" y="5280244"/>
            <a:ext cx="3857625" cy="6527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dirty="0"/>
              <a:t>Модуль 2</a:t>
            </a:r>
            <a:endParaRPr lang="en-US" dirty="0"/>
          </a:p>
          <a:p>
            <a:pPr algn="ctr"/>
            <a:r>
              <a:rPr lang="ru-RU" dirty="0"/>
              <a:t>Пол</a:t>
            </a:r>
            <a:r>
              <a:rPr lang="uk-UA" dirty="0" err="1"/>
              <a:t>ітика</a:t>
            </a:r>
            <a:r>
              <a:rPr lang="uk-UA" dirty="0"/>
              <a:t>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 та історична травма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6998F951-D5D7-4310-8F39-5C4EBDDA6E05}"/>
              </a:ext>
            </a:extLst>
          </p:cNvPr>
          <p:cNvSpPr/>
          <p:nvPr/>
        </p:nvSpPr>
        <p:spPr>
          <a:xfrm>
            <a:off x="7248525" y="5280244"/>
            <a:ext cx="1914525" cy="652700"/>
          </a:xfrm>
          <a:prstGeom prst="flowChartAlternateProcess">
            <a:avLst/>
          </a:prstGeom>
          <a:solidFill>
            <a:srgbClr val="E9A5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dirty="0"/>
              <a:t>Модуль 4</a:t>
            </a:r>
          </a:p>
          <a:p>
            <a:pPr algn="ctr"/>
            <a:r>
              <a:rPr lang="uk-UA" dirty="0"/>
              <a:t>Медіа для миру</a:t>
            </a:r>
            <a:endParaRPr lang="en-US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D2C5CE67-BAD6-4C5F-ADB0-E38A6E2310B9}"/>
              </a:ext>
            </a:extLst>
          </p:cNvPr>
          <p:cNvSpPr/>
          <p:nvPr/>
        </p:nvSpPr>
        <p:spPr>
          <a:xfrm>
            <a:off x="9372600" y="5280244"/>
            <a:ext cx="1914525" cy="6527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dirty="0"/>
              <a:t>Модуль 5</a:t>
            </a:r>
          </a:p>
          <a:p>
            <a:pPr algn="ctr"/>
            <a:r>
              <a:rPr lang="uk-UA" dirty="0"/>
              <a:t>Читаємо травму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283BEC-EF2D-4A82-AE75-78103EF28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812"/>
            <a:ext cx="1289577" cy="128314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106DDA-07A2-40D4-9D40-1C0295258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26" y="-82908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D74D8-2D4B-4544-A68F-2B86674D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-4989"/>
            <a:ext cx="10515600" cy="1071789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Які практичні навички дає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TEMPUS?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CD42833-1339-48CA-8B09-D5AB42E4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631758"/>
              </p:ext>
            </p:extLst>
          </p:nvPr>
        </p:nvGraphicFramePr>
        <p:xfrm>
          <a:off x="185057" y="926636"/>
          <a:ext cx="11811000" cy="529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5DEC3-905D-4BB3-9702-B4012A81E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8104" y="5821429"/>
            <a:ext cx="998839" cy="9938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8169ED-53EC-49B7-8A94-FA3D86E63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1CA149-18EE-4532-A420-052E3E695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264"/>
              </p:ext>
            </p:extLst>
          </p:nvPr>
        </p:nvGraphicFramePr>
        <p:xfrm>
          <a:off x="635313" y="941209"/>
          <a:ext cx="7877176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FAAA59CE-6962-4F31-99BB-EEEFB197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50" y="514648"/>
            <a:ext cx="451485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Як накопичити бали?</a:t>
            </a:r>
            <a:endParaRPr lang="en-US" b="1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188BCD7-EFC8-4525-9090-3611FB1BEEE0}"/>
              </a:ext>
            </a:extLst>
          </p:cNvPr>
          <p:cNvSpPr/>
          <p:nvPr/>
        </p:nvSpPr>
        <p:spPr>
          <a:xfrm>
            <a:off x="5460611" y="529065"/>
            <a:ext cx="1580554" cy="15805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uk-UA" dirty="0"/>
          </a:p>
          <a:p>
            <a:pPr algn="ctr"/>
            <a:r>
              <a:rPr lang="uk-UA" dirty="0"/>
              <a:t>Есе: </a:t>
            </a:r>
          </a:p>
          <a:p>
            <a:pPr algn="ctr"/>
            <a:r>
              <a:rPr lang="uk-UA" dirty="0"/>
              <a:t>20 балів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8B964-143C-498A-81A5-3832BE5F8579}"/>
              </a:ext>
            </a:extLst>
          </p:cNvPr>
          <p:cNvSpPr txBox="1"/>
          <p:nvPr/>
        </p:nvSpPr>
        <p:spPr>
          <a:xfrm>
            <a:off x="7181850" y="1890842"/>
            <a:ext cx="46482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Відвідуй заняття;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Готуйся до дискусій;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Бери активну участь у дебатах;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Виконуй практичні завдання;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Підготуй груповий заліковий </a:t>
            </a:r>
            <a:r>
              <a:rPr lang="uk-UA" sz="2500" dirty="0" err="1"/>
              <a:t>проєкт</a:t>
            </a:r>
            <a:r>
              <a:rPr lang="uk-UA" sz="25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Напиши есе</a:t>
            </a:r>
            <a:endParaRPr lang="en-US" sz="25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3D5FCA-D6F2-44E1-AA81-1A7280334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5744" y="5443878"/>
            <a:ext cx="1420223" cy="1413136"/>
          </a:xfrm>
          <a:prstGeom prst="rect">
            <a:avLst/>
          </a:prstGeom>
        </p:spPr>
      </p:pic>
      <p:pic>
        <p:nvPicPr>
          <p:cNvPr id="24" name="Picture 6" descr="ÐÐ°ÑÑÐ¸Ð½ÐºÐ¸ Ð¿Ð¾ Ð·Ð°Ð¿ÑÐ¾ÑÑ basketball player transparent">
            <a:extLst>
              <a:ext uri="{FF2B5EF4-FFF2-40B4-BE49-F238E27FC236}">
                <a16:creationId xmlns:a16="http://schemas.microsoft.com/office/drawing/2014/main" id="{A36DFB20-5C5D-4575-A0A1-51A52E33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672" flipH="1">
            <a:off x="217153" y="1079432"/>
            <a:ext cx="2162099" cy="40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34E108-1F59-43C7-AF04-30FEC9DAC1AC}"/>
              </a:ext>
            </a:extLst>
          </p:cNvPr>
          <p:cNvGrpSpPr/>
          <p:nvPr/>
        </p:nvGrpSpPr>
        <p:grpSpPr>
          <a:xfrm>
            <a:off x="3691073" y="644168"/>
            <a:ext cx="1580554" cy="1580554"/>
            <a:chOff x="3798094" y="355449"/>
            <a:chExt cx="1580554" cy="1580554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C154E00-E51D-4990-B72B-C2FE5340B7AE}"/>
                </a:ext>
              </a:extLst>
            </p:cNvPr>
            <p:cNvSpPr/>
            <p:nvPr/>
          </p:nvSpPr>
          <p:spPr>
            <a:xfrm>
              <a:off x="3798094" y="355449"/>
              <a:ext cx="1580554" cy="15805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>
              <a:extLst>
                <a:ext uri="{FF2B5EF4-FFF2-40B4-BE49-F238E27FC236}">
                  <a16:creationId xmlns:a16="http://schemas.microsoft.com/office/drawing/2014/main" id="{33C1CFB3-7EA0-42E3-BD00-4F2D2FDC2D80}"/>
                </a:ext>
              </a:extLst>
            </p:cNvPr>
            <p:cNvSpPr txBox="1"/>
            <p:nvPr/>
          </p:nvSpPr>
          <p:spPr>
            <a:xfrm>
              <a:off x="4029561" y="586916"/>
              <a:ext cx="1117620" cy="1117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Модуль 4: 10 </a:t>
              </a:r>
              <a:r>
                <a:rPr lang="ru-RU" sz="1800" kern="1200" dirty="0" err="1"/>
                <a:t>балів</a:t>
              </a:r>
              <a:endParaRPr lang="en-US" sz="1800" kern="12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0431772-8BF8-4B5A-A30E-A2C94B006D44}"/>
              </a:ext>
            </a:extLst>
          </p:cNvPr>
          <p:cNvGrpSpPr/>
          <p:nvPr/>
        </p:nvGrpSpPr>
        <p:grpSpPr>
          <a:xfrm>
            <a:off x="1660939" y="150931"/>
            <a:ext cx="1580554" cy="1580554"/>
            <a:chOff x="3798094" y="355449"/>
            <a:chExt cx="1580554" cy="1580554"/>
          </a:xfrm>
          <a:solidFill>
            <a:srgbClr val="FF6600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9684179-4816-4FD2-AE98-E23B624BDB8E}"/>
                </a:ext>
              </a:extLst>
            </p:cNvPr>
            <p:cNvSpPr/>
            <p:nvPr/>
          </p:nvSpPr>
          <p:spPr>
            <a:xfrm>
              <a:off x="3798094" y="355449"/>
              <a:ext cx="1580554" cy="158055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>
              <a:extLst>
                <a:ext uri="{FF2B5EF4-FFF2-40B4-BE49-F238E27FC236}">
                  <a16:creationId xmlns:a16="http://schemas.microsoft.com/office/drawing/2014/main" id="{5EB05499-4BED-4F1A-8092-50BAE151E8FE}"/>
                </a:ext>
              </a:extLst>
            </p:cNvPr>
            <p:cNvSpPr txBox="1"/>
            <p:nvPr/>
          </p:nvSpPr>
          <p:spPr>
            <a:xfrm>
              <a:off x="4029561" y="586916"/>
              <a:ext cx="1117620" cy="11176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err="1"/>
                <a:t>Проєкт</a:t>
              </a:r>
              <a:r>
                <a:rPr lang="ru-RU" sz="1800" kern="1200" dirty="0"/>
                <a:t>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20 </a:t>
              </a:r>
              <a:r>
                <a:rPr lang="ru-RU" sz="1800" kern="1200" dirty="0" err="1"/>
                <a:t>балів</a:t>
              </a:r>
              <a:endParaRPr lang="en-US" sz="1800" kern="1200" dirty="0"/>
            </a:p>
          </p:txBody>
        </p:sp>
      </p:grp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0F767E-49E3-4F6C-9144-787AF12435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85070-27C2-4513-9D5F-058538BB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Груповий заліковий </a:t>
            </a:r>
            <a:r>
              <a:rPr lang="uk-UA" b="1" dirty="0" err="1"/>
              <a:t>проєкт</a:t>
            </a:r>
            <a:r>
              <a:rPr lang="uk-UA" b="1" dirty="0"/>
              <a:t> </a:t>
            </a:r>
            <a:r>
              <a:rPr lang="en-US" b="1" dirty="0"/>
              <a:t>TEMPUS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C05FB4-9F4F-42A7-831B-A67C533BE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346561"/>
              </p:ext>
            </p:extLst>
          </p:nvPr>
        </p:nvGraphicFramePr>
        <p:xfrm>
          <a:off x="325119" y="1325563"/>
          <a:ext cx="1154176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Ð°ÑÑÐ¸Ð½ÐºÐ¸ Ð¿Ð¾ Ð·Ð°Ð¿ÑÐ¾ÑÑ team transparent">
            <a:extLst>
              <a:ext uri="{FF2B5EF4-FFF2-40B4-BE49-F238E27FC236}">
                <a16:creationId xmlns:a16="http://schemas.microsoft.com/office/drawing/2014/main" id="{4CF74A71-C080-44A5-9093-C46ECF2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881"/>
            <a:ext cx="324099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ÐÐ°ÑÑÐ¸Ð½ÐºÐ¸ Ð¿Ð¾ Ð·Ð°Ð¿ÑÐ¾ÑÑ ideas transparent">
            <a:extLst>
              <a:ext uri="{FF2B5EF4-FFF2-40B4-BE49-F238E27FC236}">
                <a16:creationId xmlns:a16="http://schemas.microsoft.com/office/drawing/2014/main" id="{22A8D235-2BFC-4A5A-8421-9A901365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93" y="1606452"/>
            <a:ext cx="2360611" cy="13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load Free png Business Presentation Videos in Pune, Mumbai - DLPNG.com">
            <a:extLst>
              <a:ext uri="{FF2B5EF4-FFF2-40B4-BE49-F238E27FC236}">
                <a16:creationId xmlns:a16="http://schemas.microsoft.com/office/drawing/2014/main" id="{88F48897-DE0E-4FFD-8E1D-5A70B36F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64" y="1402006"/>
            <a:ext cx="2360612" cy="19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0B0BE26-76DC-4420-A5E8-1C4C7F686E35}"/>
              </a:ext>
            </a:extLst>
          </p:cNvPr>
          <p:cNvSpPr/>
          <p:nvPr/>
        </p:nvSpPr>
        <p:spPr>
          <a:xfrm>
            <a:off x="4364734" y="4843147"/>
            <a:ext cx="3462528" cy="19208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/>
              <a:t>Топон</a:t>
            </a:r>
            <a:r>
              <a:rPr lang="uk-UA" dirty="0" err="1"/>
              <a:t>іміка</a:t>
            </a:r>
            <a:r>
              <a:rPr lang="uk-UA" dirty="0"/>
              <a:t> українських міст</a:t>
            </a:r>
          </a:p>
          <a:p>
            <a:pPr algn="ctr"/>
            <a:r>
              <a:rPr lang="uk-UA" dirty="0"/>
              <a:t>Меморіали й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 err="1"/>
              <a:t>ятні</a:t>
            </a:r>
            <a:r>
              <a:rPr lang="uk-UA" dirty="0"/>
              <a:t> місця</a:t>
            </a:r>
          </a:p>
          <a:p>
            <a:pPr algn="ctr"/>
            <a:r>
              <a:rPr lang="uk-UA" dirty="0"/>
              <a:t>Публікації та передачі у ЗМІ</a:t>
            </a:r>
          </a:p>
          <a:p>
            <a:pPr algn="ctr"/>
            <a:r>
              <a:rPr lang="uk-UA" dirty="0"/>
              <a:t>Книжки, фільми, комікси</a:t>
            </a:r>
          </a:p>
          <a:p>
            <a:pPr algn="ctr"/>
            <a:r>
              <a:rPr lang="uk-UA" dirty="0"/>
              <a:t>Музейні експозиції</a:t>
            </a:r>
          </a:p>
          <a:p>
            <a:pPr algn="ctr"/>
            <a:r>
              <a:rPr lang="uk-UA" dirty="0"/>
              <a:t>Культурні заходи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0240" y="5532437"/>
            <a:ext cx="1298303" cy="129182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BD42628-2A76-425E-A722-661A8563D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67F6F-DDB5-43A5-8F68-DD53D367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Курс </a:t>
            </a:r>
            <a:r>
              <a:rPr lang="en-US" b="1" dirty="0"/>
              <a:t>TEMPUS: </a:t>
            </a:r>
            <a:r>
              <a:rPr lang="ru-RU" b="1" dirty="0" err="1"/>
              <a:t>результати</a:t>
            </a:r>
            <a:endParaRPr lang="en-US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32CEA-72D0-47A0-BE82-14B6228B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Сертифікат учасника міжнародного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r>
              <a:rPr lang="en-US" dirty="0"/>
              <a:t>Erasmus+</a:t>
            </a:r>
          </a:p>
          <a:p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: </a:t>
            </a:r>
            <a:r>
              <a:rPr lang="ru-RU" dirty="0" err="1"/>
              <a:t>друзі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факультетів</a:t>
            </a:r>
            <a:endParaRPr lang="en-US" dirty="0"/>
          </a:p>
          <a:p>
            <a:r>
              <a:rPr lang="ru-RU" dirty="0" err="1"/>
              <a:t>Простір</a:t>
            </a:r>
            <a:r>
              <a:rPr lang="ru-RU" dirty="0"/>
              <a:t> для </a:t>
            </a:r>
            <a:r>
              <a:rPr lang="ru-RU" dirty="0" err="1"/>
              <a:t>роздумів</a:t>
            </a:r>
            <a:r>
              <a:rPr lang="ru-RU" dirty="0"/>
              <a:t>,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endParaRPr lang="ru-RU" dirty="0"/>
          </a:p>
          <a:p>
            <a:r>
              <a:rPr lang="ru-RU" dirty="0" err="1"/>
              <a:t>Неоціненний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</a:p>
          <a:p>
            <a:r>
              <a:rPr lang="uk-UA" dirty="0"/>
              <a:t>Кредити </a:t>
            </a:r>
            <a:r>
              <a:rPr lang="en-US" dirty="0"/>
              <a:t>ECTS 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34" name="Picture 10" descr="Climbing Dream Symbol">
            <a:extLst>
              <a:ext uri="{FF2B5EF4-FFF2-40B4-BE49-F238E27FC236}">
                <a16:creationId xmlns:a16="http://schemas.microsoft.com/office/drawing/2014/main" id="{9396825A-6DAC-41BA-91E3-67511F9A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690688"/>
            <a:ext cx="6146800" cy="55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D71EEA-6D01-4593-8613-5B1D68D0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40" y="5532437"/>
            <a:ext cx="1298303" cy="129182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E4C21C9-B3FF-46BB-8FE9-E0B18A8E8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66DCB-0A02-4D73-A264-34F69CEA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Як записатися на курс </a:t>
            </a:r>
            <a:r>
              <a:rPr lang="en-US" b="1" dirty="0"/>
              <a:t>TEMPUS?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F2D2A-DFA5-4645-A129-7153C8B8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Записуйся</a:t>
            </a:r>
            <a:r>
              <a:rPr lang="ru-RU" dirty="0"/>
              <a:t> просто зараз і </a:t>
            </a:r>
            <a:r>
              <a:rPr lang="ru-RU" dirty="0" err="1"/>
              <a:t>слухай</a:t>
            </a:r>
            <a:r>
              <a:rPr lang="ru-RU" dirty="0"/>
              <a:t> курс у ІІ </a:t>
            </a:r>
            <a:r>
              <a:rPr lang="ru-RU" dirty="0" err="1"/>
              <a:t>семестрі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https://docs.google.com/document/d/1gTLX4XTcIb3KV0ckH6P0IG1Xetak9aKmrv0QASQOe5o/edit?usp=sharing</a:t>
            </a:r>
            <a:endParaRPr lang="uk-UA" dirty="0"/>
          </a:p>
          <a:p>
            <a:pPr marL="0" indent="0" algn="ctr">
              <a:buNone/>
            </a:pPr>
            <a:r>
              <a:rPr lang="uk-UA" dirty="0"/>
              <a:t>або:</a:t>
            </a:r>
            <a:endParaRPr lang="ru-RU" dirty="0"/>
          </a:p>
          <a:p>
            <a:r>
              <a:rPr lang="ru-RU" dirty="0"/>
              <a:t>Обери курс «</a:t>
            </a:r>
            <a:r>
              <a:rPr lang="uk-UA" dirty="0"/>
              <a:t>Європейська політика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яті» </a:t>
            </a:r>
            <a:r>
              <a:rPr lang="ru-RU" dirty="0"/>
              <a:t>у </a:t>
            </a:r>
            <a:r>
              <a:rPr lang="ru-RU" dirty="0" err="1"/>
              <a:t>каталоз</a:t>
            </a:r>
            <a:r>
              <a:rPr lang="uk-UA" dirty="0"/>
              <a:t>і вибіркових дисциплін на </a:t>
            </a:r>
            <a:r>
              <a:rPr lang="en-US" dirty="0"/>
              <a:t>Moodle </a:t>
            </a:r>
            <a:r>
              <a:rPr lang="uk-UA" dirty="0"/>
              <a:t>і стань нашим студентом наступного навчального року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8D405-218F-4D98-A497-48B41041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40" y="5532437"/>
            <a:ext cx="1298303" cy="129182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61C48A4-97D3-41B5-A8EB-F72DCD4B0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00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384</Words>
  <Application>Microsoft Office PowerPoint</Application>
  <PresentationFormat>Широкоэкранный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Політика пам'яті: європейський досвід     для примирення  в українському суспільстві </vt:lpstr>
      <vt:lpstr>«Війни пам’яті»  в Україні</vt:lpstr>
      <vt:lpstr>Презентация PowerPoint</vt:lpstr>
      <vt:lpstr>TEMPUS: команда викладачів</vt:lpstr>
      <vt:lpstr>Які практичні навички дає TEMPUS?</vt:lpstr>
      <vt:lpstr>Як накопичити бали?</vt:lpstr>
      <vt:lpstr>Груповий заліковий проєкт TEMPUS</vt:lpstr>
      <vt:lpstr>Курс TEMPUS: результати</vt:lpstr>
      <vt:lpstr>Як записатися на курс TEMPUS?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Політика пам'яті: європейський досвід     для примирення  в українському суспільстві </dc:title>
  <dc:creator>E. T.</dc:creator>
  <cp:lastModifiedBy>E. T.</cp:lastModifiedBy>
  <cp:revision>8</cp:revision>
  <dcterms:created xsi:type="dcterms:W3CDTF">2020-10-07T21:10:11Z</dcterms:created>
  <dcterms:modified xsi:type="dcterms:W3CDTF">2020-12-12T19:30:26Z</dcterms:modified>
</cp:coreProperties>
</file>