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77" r:id="rId4"/>
    <p:sldId id="278" r:id="rId5"/>
    <p:sldId id="279" r:id="rId6"/>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FA0757-9DAB-4169-BC10-84DCB78B77F2}"/>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A4AEF82E-F2A9-444A-B8F1-6030D84A37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7098B197-0A43-4D70-9956-32ABA4D7BF95}"/>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5" name="Нижний колонтитул 4">
            <a:extLst>
              <a:ext uri="{FF2B5EF4-FFF2-40B4-BE49-F238E27FC236}">
                <a16:creationId xmlns:a16="http://schemas.microsoft.com/office/drawing/2014/main" id="{53D06ECB-F6AC-4A57-A30B-AE01FC83D0EE}"/>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C6E2D6CB-C7D4-44A8-B967-00CD3C76BFC9}"/>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1079650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1C3BD8-DAAD-4F6B-9AFA-00418553261A}"/>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6C80E052-34A0-4901-84AC-8C8087C4CB2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E6A08C16-40EF-49DB-99FC-0BCE354AFC86}"/>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5" name="Нижний колонтитул 4">
            <a:extLst>
              <a:ext uri="{FF2B5EF4-FFF2-40B4-BE49-F238E27FC236}">
                <a16:creationId xmlns:a16="http://schemas.microsoft.com/office/drawing/2014/main" id="{8E5C559F-42DC-48EC-9F5F-7B3485A9F6DA}"/>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3F6C655B-B161-4F0F-B347-50B5AF692B93}"/>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2331053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8A343D89-4517-4824-BAC4-242460CAE122}"/>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E0EA8092-9014-4FAE-80BD-5624101FD0D8}"/>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17412BA5-A137-491B-96A3-951659522819}"/>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5" name="Нижний колонтитул 4">
            <a:extLst>
              <a:ext uri="{FF2B5EF4-FFF2-40B4-BE49-F238E27FC236}">
                <a16:creationId xmlns:a16="http://schemas.microsoft.com/office/drawing/2014/main" id="{30B661AD-5A15-4AD8-AF07-7CB06D40472D}"/>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B1E4C33-7394-4993-A3D3-01C9E232515C}"/>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1051581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9FD7BB-8F78-46F1-ACAD-84F1AABA3311}"/>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758B04BB-1CE7-464A-8B07-06346AFABDE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6CB4F0DB-35F2-4D20-8E81-468CA9D65460}"/>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5" name="Нижний колонтитул 4">
            <a:extLst>
              <a:ext uri="{FF2B5EF4-FFF2-40B4-BE49-F238E27FC236}">
                <a16:creationId xmlns:a16="http://schemas.microsoft.com/office/drawing/2014/main" id="{DE3D59A4-DF93-4E26-849F-8E8CBF627CCF}"/>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47A1A8EE-6E05-4F59-9B29-BF7F319FFB33}"/>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1394796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F85BEE-6E72-4FA4-A028-FDE94BF4653A}"/>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C9FE75A0-C830-417E-8CFE-8FBEDB80D2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13168F85-2E09-41DB-AC33-E80A99E1A538}"/>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5" name="Нижний колонтитул 4">
            <a:extLst>
              <a:ext uri="{FF2B5EF4-FFF2-40B4-BE49-F238E27FC236}">
                <a16:creationId xmlns:a16="http://schemas.microsoft.com/office/drawing/2014/main" id="{AC82B398-074A-4B1D-9DD0-31EF345E370E}"/>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96E1632D-F636-4507-BDF7-835211018619}"/>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1827792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ACE5FA-BEB6-4ECF-9EB9-83442BBBDFA0}"/>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433C7CFF-AB93-4432-8ABB-55484F87071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230C1D54-7EF1-426B-83D1-1EA8C7E703E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5F601460-C965-4100-BA40-AE25A86CE7DF}"/>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6" name="Нижний колонтитул 5">
            <a:extLst>
              <a:ext uri="{FF2B5EF4-FFF2-40B4-BE49-F238E27FC236}">
                <a16:creationId xmlns:a16="http://schemas.microsoft.com/office/drawing/2014/main" id="{7C91A7F0-98F9-4AB5-A5B0-2AA3B19C01BC}"/>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A4FB6D1B-14EE-443B-85AE-411B17AAA0C6}"/>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290798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207814-A97B-4930-AA60-7C2085A0BC1E}"/>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452687B6-995E-40B7-B348-3C0DDD9F2A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04CEC750-1706-4F27-A168-45096593C46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5560E029-7972-41CC-8E1C-7A8DA72CEE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5F252E77-38FC-4047-B577-E5D1B09A84C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008C5CE7-0528-4730-9602-5C5FD6F005A6}"/>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8" name="Нижний колонтитул 7">
            <a:extLst>
              <a:ext uri="{FF2B5EF4-FFF2-40B4-BE49-F238E27FC236}">
                <a16:creationId xmlns:a16="http://schemas.microsoft.com/office/drawing/2014/main" id="{D79AEC8A-B180-4BFD-8429-154E4869F1BE}"/>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2D2D02CD-8C17-4693-AC53-4A5C4B001841}"/>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1862389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EB57DD-0792-414E-8BF2-6FC74AD7A4CF}"/>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6EFC1C49-CC7A-4B43-9131-21469317F45A}"/>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4" name="Нижний колонтитул 3">
            <a:extLst>
              <a:ext uri="{FF2B5EF4-FFF2-40B4-BE49-F238E27FC236}">
                <a16:creationId xmlns:a16="http://schemas.microsoft.com/office/drawing/2014/main" id="{528562DC-34E6-417A-AB18-A84D797FD223}"/>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9ABFEA00-BD21-4BE4-AC39-B93643349F5F}"/>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2099794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0F005A6-1156-4383-80E2-2A5862FB5B58}"/>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3" name="Нижний колонтитул 2">
            <a:extLst>
              <a:ext uri="{FF2B5EF4-FFF2-40B4-BE49-F238E27FC236}">
                <a16:creationId xmlns:a16="http://schemas.microsoft.com/office/drawing/2014/main" id="{60439B85-9791-4867-B1E7-A4BED644B4C8}"/>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2324D55B-EE72-4D47-BCFB-9D8ED24F36CF}"/>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2363765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9720B1-D03D-4D92-9DF2-03E8F452461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F114521B-7E37-4299-96EB-207F491EEC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1C9C45ED-F812-4A1F-8528-FF1133A5DA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CDEA084-49D0-44A4-B2BD-06CC89C5C29A}"/>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6" name="Нижний колонтитул 5">
            <a:extLst>
              <a:ext uri="{FF2B5EF4-FFF2-40B4-BE49-F238E27FC236}">
                <a16:creationId xmlns:a16="http://schemas.microsoft.com/office/drawing/2014/main" id="{2853693C-86CC-4211-A6C0-A83188545050}"/>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10DF6026-A2B7-4AF3-867D-220A78DD5970}"/>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371345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33553F-5558-41A2-8923-D3326704CCF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FF4CAF26-401F-47B2-AA41-9B62F4AAEB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D0357B4D-21A5-47B4-9B3C-A8FE7187F8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FEEF4D0-4716-43C2-951D-C6D51C0E2ECF}"/>
              </a:ext>
            </a:extLst>
          </p:cNvPr>
          <p:cNvSpPr>
            <a:spLocks noGrp="1"/>
          </p:cNvSpPr>
          <p:nvPr>
            <p:ph type="dt" sz="half" idx="10"/>
          </p:nvPr>
        </p:nvSpPr>
        <p:spPr/>
        <p:txBody>
          <a:bodyPr/>
          <a:lstStyle/>
          <a:p>
            <a:fld id="{0963E123-F0D3-4197-BF8F-37A87F897C72}" type="datetimeFigureOut">
              <a:rPr lang="uk-UA" smtClean="0"/>
              <a:t>23.04.2021</a:t>
            </a:fld>
            <a:endParaRPr lang="uk-UA"/>
          </a:p>
        </p:txBody>
      </p:sp>
      <p:sp>
        <p:nvSpPr>
          <p:cNvPr id="6" name="Нижний колонтитул 5">
            <a:extLst>
              <a:ext uri="{FF2B5EF4-FFF2-40B4-BE49-F238E27FC236}">
                <a16:creationId xmlns:a16="http://schemas.microsoft.com/office/drawing/2014/main" id="{B6C7E6A0-2560-445C-9FCC-0A036E16A805}"/>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3A9C3780-446C-4CD9-93E6-E54C73BA7E12}"/>
              </a:ext>
            </a:extLst>
          </p:cNvPr>
          <p:cNvSpPr>
            <a:spLocks noGrp="1"/>
          </p:cNvSpPr>
          <p:nvPr>
            <p:ph type="sldNum" sz="quarter" idx="12"/>
          </p:nvPr>
        </p:nvSpPr>
        <p:spPr/>
        <p:txBody>
          <a:bodyPr/>
          <a:lstStyle/>
          <a:p>
            <a:fld id="{FEC02325-0E7C-4AA4-99B6-A281C3D79E82}" type="slidenum">
              <a:rPr lang="uk-UA" smtClean="0"/>
              <a:t>‹#›</a:t>
            </a:fld>
            <a:endParaRPr lang="uk-UA"/>
          </a:p>
        </p:txBody>
      </p:sp>
    </p:spTree>
    <p:extLst>
      <p:ext uri="{BB962C8B-B14F-4D97-AF65-F5344CB8AC3E}">
        <p14:creationId xmlns:p14="http://schemas.microsoft.com/office/powerpoint/2010/main" val="8771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D601FC-27FC-4103-88D4-9C4101EEBF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591F3BBF-A3F8-4B7A-832C-26A1FD0F1A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E88B17F6-0BD3-4FF3-9A8D-AC9FCD332E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63E123-F0D3-4197-BF8F-37A87F897C72}" type="datetimeFigureOut">
              <a:rPr lang="uk-UA" smtClean="0"/>
              <a:t>23.04.2021</a:t>
            </a:fld>
            <a:endParaRPr lang="uk-UA"/>
          </a:p>
        </p:txBody>
      </p:sp>
      <p:sp>
        <p:nvSpPr>
          <p:cNvPr id="5" name="Нижний колонтитул 4">
            <a:extLst>
              <a:ext uri="{FF2B5EF4-FFF2-40B4-BE49-F238E27FC236}">
                <a16:creationId xmlns:a16="http://schemas.microsoft.com/office/drawing/2014/main" id="{A67BD4BF-6824-4627-929C-E52E7AA7C4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B9AD9E5F-66F4-44B4-AF2B-835A95D3EC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C02325-0E7C-4AA4-99B6-A281C3D79E82}" type="slidenum">
              <a:rPr lang="uk-UA" smtClean="0"/>
              <a:t>‹#›</a:t>
            </a:fld>
            <a:endParaRPr lang="uk-UA"/>
          </a:p>
        </p:txBody>
      </p:sp>
    </p:spTree>
    <p:extLst>
      <p:ext uri="{BB962C8B-B14F-4D97-AF65-F5344CB8AC3E}">
        <p14:creationId xmlns:p14="http://schemas.microsoft.com/office/powerpoint/2010/main" val="2859505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2AE5E5-DBB7-449D-B041-84E1BC6AB8AC}"/>
              </a:ext>
            </a:extLst>
          </p:cNvPr>
          <p:cNvSpPr txBox="1"/>
          <p:nvPr/>
        </p:nvSpPr>
        <p:spPr>
          <a:xfrm>
            <a:off x="2919663" y="2703160"/>
            <a:ext cx="6096000" cy="1451679"/>
          </a:xfrm>
          <a:prstGeom prst="rect">
            <a:avLst/>
          </a:prstGeom>
          <a:noFill/>
        </p:spPr>
        <p:txBody>
          <a:bodyPr wrap="square">
            <a:spAutoFit/>
          </a:bodyPr>
          <a:lstStyle/>
          <a:p>
            <a:pPr marL="457200" algn="ctr">
              <a:lnSpc>
                <a:spcPct val="150000"/>
              </a:lnSpc>
              <a:spcBef>
                <a:spcPts val="0"/>
              </a:spcBef>
              <a:spcAft>
                <a:spcPts val="1000"/>
              </a:spcAft>
            </a:pPr>
            <a:r>
              <a:rPr lang="ru-RU" sz="3200" i="1" dirty="0" err="1">
                <a:solidFill>
                  <a:srgbClr val="000000"/>
                </a:solidFill>
                <a:effectLst/>
                <a:latin typeface="Times New Roman" panose="02020603050405020304" pitchFamily="18" charset="0"/>
              </a:rPr>
              <a:t>Сесія</a:t>
            </a:r>
            <a:r>
              <a:rPr lang="ru-RU" sz="3200" i="1" dirty="0">
                <a:solidFill>
                  <a:srgbClr val="000000"/>
                </a:solidFill>
                <a:effectLst/>
                <a:latin typeface="Times New Roman" panose="02020603050405020304" pitchFamily="18" charset="0"/>
              </a:rPr>
              <a:t> 3.</a:t>
            </a:r>
            <a:endParaRPr lang="ru-RU" sz="3200" dirty="0">
              <a:effectLst/>
            </a:endParaRPr>
          </a:p>
          <a:p>
            <a:pPr algn="ctr">
              <a:spcBef>
                <a:spcPts val="0"/>
              </a:spcBef>
              <a:spcAft>
                <a:spcPts val="0"/>
              </a:spcAft>
            </a:pPr>
            <a:r>
              <a:rPr lang="ru-RU" sz="3200" dirty="0" err="1">
                <a:solidFill>
                  <a:srgbClr val="000000"/>
                </a:solidFill>
                <a:effectLst/>
                <a:latin typeface="Times New Roman" panose="02020603050405020304" pitchFamily="18" charset="0"/>
              </a:rPr>
              <a:t>Вітаємо</a:t>
            </a:r>
            <a:r>
              <a:rPr lang="ru-RU" sz="3200" dirty="0">
                <a:solidFill>
                  <a:srgbClr val="000000"/>
                </a:solidFill>
                <a:effectLst/>
                <a:latin typeface="Times New Roman" panose="02020603050405020304" pitchFamily="18" charset="0"/>
              </a:rPr>
              <a:t> тебе на </a:t>
            </a:r>
            <a:r>
              <a:rPr lang="ru-RU" sz="3200" dirty="0" err="1">
                <a:solidFill>
                  <a:srgbClr val="000000"/>
                </a:solidFill>
                <a:effectLst/>
                <a:latin typeface="Times New Roman" panose="02020603050405020304" pitchFamily="18" charset="0"/>
              </a:rPr>
              <a:t>третій</a:t>
            </a:r>
            <a:r>
              <a:rPr lang="ru-RU" sz="3200" dirty="0">
                <a:solidFill>
                  <a:srgbClr val="000000"/>
                </a:solidFill>
                <a:effectLst/>
                <a:latin typeface="Times New Roman" panose="02020603050405020304" pitchFamily="18" charset="0"/>
              </a:rPr>
              <a:t> </a:t>
            </a:r>
            <a:r>
              <a:rPr lang="ru-RU" sz="3200" dirty="0" err="1">
                <a:solidFill>
                  <a:srgbClr val="000000"/>
                </a:solidFill>
                <a:effectLst/>
                <a:latin typeface="Times New Roman" panose="02020603050405020304" pitchFamily="18" charset="0"/>
              </a:rPr>
              <a:t>сеcії</a:t>
            </a:r>
            <a:r>
              <a:rPr lang="ru-RU" sz="3200" dirty="0">
                <a:solidFill>
                  <a:srgbClr val="000000"/>
                </a:solidFill>
                <a:effectLst/>
                <a:latin typeface="Times New Roman" panose="02020603050405020304" pitchFamily="18" charset="0"/>
              </a:rPr>
              <a:t>!</a:t>
            </a:r>
            <a:endParaRPr lang="ru-RU" sz="3200" dirty="0">
              <a:effectLst/>
            </a:endParaRPr>
          </a:p>
        </p:txBody>
      </p:sp>
    </p:spTree>
    <p:extLst>
      <p:ext uri="{BB962C8B-B14F-4D97-AF65-F5344CB8AC3E}">
        <p14:creationId xmlns:p14="http://schemas.microsoft.com/office/powerpoint/2010/main" val="4154910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50F244-0471-4DB9-B6AC-6834059F1744}"/>
              </a:ext>
            </a:extLst>
          </p:cNvPr>
          <p:cNvSpPr txBox="1"/>
          <p:nvPr/>
        </p:nvSpPr>
        <p:spPr>
          <a:xfrm>
            <a:off x="625642" y="500573"/>
            <a:ext cx="11325726" cy="3787383"/>
          </a:xfrm>
          <a:prstGeom prst="rect">
            <a:avLst/>
          </a:prstGeom>
          <a:noFill/>
        </p:spPr>
        <p:txBody>
          <a:bodyPr wrap="square">
            <a:spAutoFit/>
          </a:bodyPr>
          <a:lstStyle/>
          <a:p>
            <a:pPr indent="449567" algn="ctr">
              <a:lnSpc>
                <a:spcPct val="150000"/>
              </a:lnSpc>
              <a:spcBef>
                <a:spcPts val="0"/>
              </a:spcBef>
              <a:spcAft>
                <a:spcPts val="0"/>
              </a:spcAft>
            </a:pPr>
            <a:r>
              <a:rPr lang="uk-UA" sz="1800" b="1" dirty="0">
                <a:solidFill>
                  <a:srgbClr val="000000"/>
                </a:solidFill>
                <a:effectLst/>
                <a:latin typeface="Times New Roman" panose="02020603050405020304" pitchFamily="18" charset="0"/>
              </a:rPr>
              <a:t>Вправа «Непросте завдання»</a:t>
            </a:r>
            <a:endParaRPr lang="uk-UA" dirty="0">
              <a:effectLst/>
            </a:endParaRPr>
          </a:p>
          <a:p>
            <a:pPr indent="449567" algn="just">
              <a:lnSpc>
                <a:spcPct val="150000"/>
              </a:lnSpc>
              <a:spcBef>
                <a:spcPts val="0"/>
              </a:spcBef>
              <a:spcAft>
                <a:spcPts val="0"/>
              </a:spcAft>
            </a:pPr>
            <a:r>
              <a:rPr lang="uk-UA" sz="1800" i="1" dirty="0">
                <a:solidFill>
                  <a:srgbClr val="000000"/>
                </a:solidFill>
                <a:effectLst/>
                <a:latin typeface="Times New Roman" panose="02020603050405020304" pitchFamily="18" charset="0"/>
              </a:rPr>
              <a:t>«Бог виліпив людину з глини, і залишився у нього невикористаний шматок. </a:t>
            </a:r>
            <a:endParaRPr lang="uk-UA" dirty="0">
              <a:effectLst/>
            </a:endParaRPr>
          </a:p>
          <a:p>
            <a:pPr algn="just">
              <a:lnSpc>
                <a:spcPct val="150000"/>
              </a:lnSpc>
              <a:spcBef>
                <a:spcPts val="0"/>
              </a:spcBef>
              <a:spcAft>
                <a:spcPts val="0"/>
              </a:spcAft>
            </a:pPr>
            <a:r>
              <a:rPr lang="uk-UA" sz="1800" i="1" dirty="0">
                <a:solidFill>
                  <a:srgbClr val="000000"/>
                </a:solidFill>
                <a:effectLst/>
                <a:latin typeface="Times New Roman" panose="02020603050405020304" pitchFamily="18" charset="0"/>
              </a:rPr>
              <a:t>− Що ще тобі зліпити? – запитав Бог людину. </a:t>
            </a:r>
            <a:endParaRPr lang="uk-UA" dirty="0">
              <a:effectLst/>
            </a:endParaRPr>
          </a:p>
          <a:p>
            <a:pPr algn="just">
              <a:lnSpc>
                <a:spcPct val="150000"/>
              </a:lnSpc>
              <a:spcBef>
                <a:spcPts val="0"/>
              </a:spcBef>
              <a:spcAft>
                <a:spcPts val="0"/>
              </a:spcAft>
            </a:pPr>
            <a:r>
              <a:rPr lang="uk-UA" sz="1800" i="1" dirty="0">
                <a:solidFill>
                  <a:srgbClr val="000000"/>
                </a:solidFill>
                <a:effectLst/>
                <a:latin typeface="Times New Roman" panose="02020603050405020304" pitchFamily="18" charset="0"/>
              </a:rPr>
              <a:t>− Зліпи мені щастя, – попросила вона. </a:t>
            </a:r>
            <a:endParaRPr lang="uk-UA" dirty="0">
              <a:effectLst/>
            </a:endParaRPr>
          </a:p>
          <a:p>
            <a:pPr algn="just">
              <a:lnSpc>
                <a:spcPct val="150000"/>
              </a:lnSpc>
              <a:spcBef>
                <a:spcPts val="0"/>
              </a:spcBef>
              <a:spcAft>
                <a:spcPts val="0"/>
              </a:spcAft>
            </a:pPr>
            <a:r>
              <a:rPr lang="uk-UA" sz="1800" i="1" dirty="0">
                <a:solidFill>
                  <a:srgbClr val="000000"/>
                </a:solidFill>
                <a:effectLst/>
                <a:latin typeface="Times New Roman" panose="02020603050405020304" pitchFamily="18" charset="0"/>
              </a:rPr>
              <a:t>Нічого Бог не відповів, лише поклав людині в долоню шматочок глини, що залишився»</a:t>
            </a:r>
            <a:endParaRPr lang="uk-UA" dirty="0">
              <a:effectLst/>
            </a:endParaRPr>
          </a:p>
          <a:p>
            <a:pPr indent="449567" algn="just">
              <a:lnSpc>
                <a:spcPct val="150000"/>
              </a:lnSpc>
              <a:spcBef>
                <a:spcPts val="0"/>
              </a:spcBef>
              <a:spcAft>
                <a:spcPts val="0"/>
              </a:spcAft>
            </a:pPr>
            <a:r>
              <a:rPr lang="uk-UA" sz="1800" dirty="0">
                <a:solidFill>
                  <a:srgbClr val="000000"/>
                </a:solidFill>
                <a:effectLst/>
                <a:latin typeface="Times New Roman" panose="02020603050405020304" pitchFamily="18" charset="0"/>
              </a:rPr>
              <a:t>Уяви, що такий шматочок глини дістався тобі. З нього можна виліпити будь-що…своє майбутнє, друга, кохання, щасливе життя, тощо.</a:t>
            </a:r>
            <a:endParaRPr lang="uk-UA" dirty="0">
              <a:effectLst/>
            </a:endParaRPr>
          </a:p>
          <a:p>
            <a:pPr indent="449567" algn="just">
              <a:lnSpc>
                <a:spcPct val="150000"/>
              </a:lnSpc>
              <a:spcBef>
                <a:spcPts val="0"/>
              </a:spcBef>
              <a:spcAft>
                <a:spcPts val="0"/>
              </a:spcAft>
            </a:pPr>
            <a:r>
              <a:rPr lang="uk-UA" sz="1800" dirty="0">
                <a:solidFill>
                  <a:srgbClr val="000000"/>
                </a:solidFill>
                <a:effectLst/>
                <a:latin typeface="Times New Roman" panose="02020603050405020304" pitchFamily="18" charset="0"/>
              </a:rPr>
              <a:t>Далі пофантазуй, що б ти хотів виліпити? Візьми глину чи пластилін та приділи час для роботи з тим шматочком, який дістався саме тобі. Наразі, ти є творцем і можеш виліпити все, що бажаєш.</a:t>
            </a:r>
            <a:endParaRPr lang="uk-UA" dirty="0">
              <a:effectLst/>
            </a:endParaRPr>
          </a:p>
        </p:txBody>
      </p:sp>
      <p:pic>
        <p:nvPicPr>
          <p:cNvPr id="10244" name="Picture 4">
            <a:extLst>
              <a:ext uri="{FF2B5EF4-FFF2-40B4-BE49-F238E27FC236}">
                <a16:creationId xmlns:a16="http://schemas.microsoft.com/office/drawing/2014/main" id="{490D9B5B-E87B-4F6F-9FD8-8C62B3AB57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2092" y="4287956"/>
            <a:ext cx="3552825" cy="227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5703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51A8A0C-1AC8-467F-A3CB-FC501568764D}"/>
              </a:ext>
            </a:extLst>
          </p:cNvPr>
          <p:cNvSpPr txBox="1"/>
          <p:nvPr/>
        </p:nvSpPr>
        <p:spPr>
          <a:xfrm>
            <a:off x="224589" y="126017"/>
            <a:ext cx="11806989" cy="3788858"/>
          </a:xfrm>
          <a:prstGeom prst="rect">
            <a:avLst/>
          </a:prstGeom>
          <a:noFill/>
        </p:spPr>
        <p:txBody>
          <a:bodyPr wrap="square">
            <a:spAutoFit/>
          </a:bodyPr>
          <a:lstStyle/>
          <a:p>
            <a:pPr algn="ctr">
              <a:lnSpc>
                <a:spcPct val="150000"/>
              </a:lnSpc>
              <a:spcBef>
                <a:spcPts val="0"/>
              </a:spcBef>
              <a:spcAft>
                <a:spcPts val="0"/>
              </a:spcAft>
            </a:pPr>
            <a:r>
              <a:rPr lang="uk-UA" sz="1800" b="1" dirty="0">
                <a:solidFill>
                  <a:srgbClr val="000000"/>
                </a:solidFill>
                <a:effectLst/>
                <a:latin typeface="Times New Roman" panose="02020603050405020304" pitchFamily="18" charset="0"/>
              </a:rPr>
              <a:t>Мій музикальний лист «Гарного настрою»/ «</a:t>
            </a:r>
            <a:r>
              <a:rPr lang="en-US" sz="1800" b="1" dirty="0">
                <a:solidFill>
                  <a:srgbClr val="000000"/>
                </a:solidFill>
                <a:effectLst/>
                <a:latin typeface="Times New Roman" panose="02020603050405020304" pitchFamily="18" charset="0"/>
              </a:rPr>
              <a:t>Happy playlist»</a:t>
            </a:r>
            <a:endParaRPr lang="en-US" dirty="0">
              <a:effectLst/>
            </a:endParaRPr>
          </a:p>
          <a:p>
            <a:pPr algn="just">
              <a:lnSpc>
                <a:spcPct val="150000"/>
              </a:lnSpc>
              <a:spcBef>
                <a:spcPts val="0"/>
              </a:spcBef>
              <a:spcAft>
                <a:spcPts val="0"/>
              </a:spcAft>
            </a:pPr>
            <a:r>
              <a:rPr lang="uk-UA" sz="1800" dirty="0">
                <a:solidFill>
                  <a:srgbClr val="000000"/>
                </a:solidFill>
                <a:effectLst/>
                <a:latin typeface="Times New Roman" panose="02020603050405020304" pitchFamily="18" charset="0"/>
              </a:rPr>
              <a:t>Музика може надихати! Прослуховуючи ті чи іншу мелодію, ми можемо наповнюватися певними емоціями та почуттями, настроєм, який дарує нам композиція. Коли нам сумно, допомагає прослуховування мелодій, які можуть активізувати, надати сил. </a:t>
            </a:r>
            <a:endParaRPr lang="en-US" sz="1800" dirty="0">
              <a:solidFill>
                <a:srgbClr val="000000"/>
              </a:solidFill>
              <a:effectLst/>
              <a:latin typeface="Times New Roman" panose="02020603050405020304" pitchFamily="18" charset="0"/>
            </a:endParaRPr>
          </a:p>
          <a:p>
            <a:pPr>
              <a:lnSpc>
                <a:spcPct val="150000"/>
              </a:lnSpc>
              <a:spcBef>
                <a:spcPts val="0"/>
              </a:spcBef>
              <a:spcAft>
                <a:spcPts val="0"/>
              </a:spcAft>
            </a:pPr>
            <a:r>
              <a:rPr lang="en-US" sz="1800" dirty="0">
                <a:solidFill>
                  <a:srgbClr val="000000"/>
                </a:solidFill>
                <a:effectLst/>
                <a:latin typeface="Times New Roman" panose="02020603050405020304" pitchFamily="18" charset="0"/>
              </a:rPr>
              <a:t>1. </a:t>
            </a:r>
            <a:r>
              <a:rPr lang="ru-RU" sz="1800" dirty="0">
                <a:solidFill>
                  <a:srgbClr val="000000"/>
                </a:solidFill>
                <a:effectLst/>
                <a:latin typeface="Times New Roman" panose="02020603050405020304" pitchFamily="18" charset="0"/>
              </a:rPr>
              <a:t>Прочитай список </a:t>
            </a:r>
            <a:r>
              <a:rPr lang="ru-RU" sz="1800" dirty="0" err="1">
                <a:solidFill>
                  <a:srgbClr val="000000"/>
                </a:solidFill>
                <a:effectLst/>
                <a:latin typeface="Times New Roman" panose="02020603050405020304" pitchFamily="18" charset="0"/>
              </a:rPr>
              <a:t>пісень</a:t>
            </a:r>
            <a:r>
              <a:rPr lang="ru-RU" sz="1800" dirty="0">
                <a:solidFill>
                  <a:srgbClr val="000000"/>
                </a:solidFill>
                <a:effectLst/>
                <a:latin typeface="Times New Roman" panose="02020603050405020304" pitchFamily="18" charset="0"/>
              </a:rPr>
              <a:t> та </a:t>
            </a:r>
            <a:r>
              <a:rPr lang="ru-RU" sz="1800" dirty="0" err="1">
                <a:solidFill>
                  <a:srgbClr val="000000"/>
                </a:solidFill>
                <a:effectLst/>
                <a:latin typeface="Times New Roman" panose="02020603050405020304" pitchFamily="18" charset="0"/>
              </a:rPr>
              <a:t>історій</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нижче</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Чому</a:t>
            </a:r>
            <a:r>
              <a:rPr lang="ru-RU" sz="1800" dirty="0">
                <a:solidFill>
                  <a:srgbClr val="000000"/>
                </a:solidFill>
                <a:effectLst/>
                <a:latin typeface="Times New Roman" panose="02020603050405020304" pitchFamily="18" charset="0"/>
              </a:rPr>
              <a:t> люди </a:t>
            </a:r>
            <a:r>
              <a:rPr lang="ru-RU" sz="1800" dirty="0" err="1">
                <a:solidFill>
                  <a:srgbClr val="000000"/>
                </a:solidFill>
                <a:effectLst/>
                <a:latin typeface="Times New Roman" panose="02020603050405020304" pitchFamily="18" charset="0"/>
              </a:rPr>
              <a:t>обрали</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саме</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цю</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пісню</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Чи</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виникають</a:t>
            </a:r>
            <a:r>
              <a:rPr lang="ru-RU" sz="1800" dirty="0">
                <a:solidFill>
                  <a:srgbClr val="000000"/>
                </a:solidFill>
                <a:effectLst/>
                <a:latin typeface="Times New Roman" panose="02020603050405020304" pitchFamily="18" charset="0"/>
              </a:rPr>
              <a:t> у тебе </a:t>
            </a:r>
            <a:r>
              <a:rPr lang="ru-RU" sz="1800" dirty="0" err="1">
                <a:solidFill>
                  <a:srgbClr val="000000"/>
                </a:solidFill>
                <a:effectLst/>
                <a:latin typeface="Times New Roman" panose="02020603050405020304" pitchFamily="18" charset="0"/>
              </a:rPr>
              <a:t>схожі</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асоціації</a:t>
            </a:r>
            <a:r>
              <a:rPr lang="ru-RU" sz="1800" dirty="0">
                <a:solidFill>
                  <a:srgbClr val="000000"/>
                </a:solidFill>
                <a:effectLst/>
                <a:latin typeface="Times New Roman" panose="02020603050405020304" pitchFamily="18" charset="0"/>
              </a:rPr>
              <a:t>?</a:t>
            </a:r>
            <a:endParaRPr lang="en-US" sz="1800" dirty="0">
              <a:solidFill>
                <a:srgbClr val="000000"/>
              </a:solidFill>
              <a:effectLst/>
              <a:latin typeface="Times New Roman" panose="02020603050405020304" pitchFamily="18" charset="0"/>
            </a:endParaRPr>
          </a:p>
          <a:p>
            <a:pPr>
              <a:lnSpc>
                <a:spcPct val="150000"/>
              </a:lnSpc>
              <a:spcBef>
                <a:spcPts val="0"/>
              </a:spcBef>
              <a:spcAft>
                <a:spcPts val="0"/>
              </a:spcAft>
            </a:pPr>
            <a:r>
              <a:rPr lang="uk-UA" sz="1800" dirty="0">
                <a:solidFill>
                  <a:srgbClr val="000000"/>
                </a:solidFill>
                <a:effectLst/>
                <a:latin typeface="Times New Roman" panose="02020603050405020304" pitchFamily="18" charset="0"/>
              </a:rPr>
              <a:t> 2. Тепер послухай пісні, прочитай кожну історію ще раз. Чи виникають у тебе схожі емоції ? Чи відчуваєш ти себе краще? Що б ти обрав і чому?</a:t>
            </a:r>
            <a:endParaRPr lang="uk-UA" dirty="0">
              <a:effectLst/>
            </a:endParaRPr>
          </a:p>
          <a:p>
            <a:pPr>
              <a:lnSpc>
                <a:spcPct val="150000"/>
              </a:lnSpc>
              <a:spcBef>
                <a:spcPts val="0"/>
              </a:spcBef>
              <a:spcAft>
                <a:spcPts val="0"/>
              </a:spcAft>
            </a:pPr>
            <a:r>
              <a:rPr lang="uk-UA" sz="1800" dirty="0">
                <a:solidFill>
                  <a:srgbClr val="000000"/>
                </a:solidFill>
                <a:effectLst/>
                <a:latin typeface="Times New Roman" panose="02020603050405020304" pitchFamily="18" charset="0"/>
              </a:rPr>
              <a:t>3. Поговори з кимось із знайомих про музику (або про фільми, книги), про те, що допомагає тебе почуватись краще. </a:t>
            </a:r>
            <a:endParaRPr lang="uk-UA" dirty="0">
              <a:effectLst/>
            </a:endParaRPr>
          </a:p>
          <a:p>
            <a:pPr algn="just">
              <a:lnSpc>
                <a:spcPct val="150000"/>
              </a:lnSpc>
              <a:spcBef>
                <a:spcPts val="0"/>
              </a:spcBef>
              <a:spcAft>
                <a:spcPts val="0"/>
              </a:spcAft>
            </a:pPr>
            <a:endParaRPr lang="uk-UA" dirty="0">
              <a:effectLst/>
            </a:endParaRPr>
          </a:p>
        </p:txBody>
      </p:sp>
      <p:pic>
        <p:nvPicPr>
          <p:cNvPr id="11268" name="Picture 4">
            <a:extLst>
              <a:ext uri="{FF2B5EF4-FFF2-40B4-BE49-F238E27FC236}">
                <a16:creationId xmlns:a16="http://schemas.microsoft.com/office/drawing/2014/main" id="{4B090F48-F0C6-493D-BB36-FBB9872507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174" y="3673458"/>
            <a:ext cx="4579521" cy="3058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4224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59756AA7-3C23-462B-ABF8-1D0232A1B729}"/>
              </a:ext>
            </a:extLst>
          </p:cNvPr>
          <p:cNvGraphicFramePr>
            <a:graphicFrameLocks noGrp="1"/>
          </p:cNvGraphicFramePr>
          <p:nvPr>
            <p:extLst>
              <p:ext uri="{D42A27DB-BD31-4B8C-83A1-F6EECF244321}">
                <p14:modId xmlns:p14="http://schemas.microsoft.com/office/powerpoint/2010/main" val="1715441189"/>
              </p:ext>
            </p:extLst>
          </p:nvPr>
        </p:nvGraphicFramePr>
        <p:xfrm>
          <a:off x="1588168" y="705852"/>
          <a:ext cx="8486273" cy="4507832"/>
        </p:xfrm>
        <a:graphic>
          <a:graphicData uri="http://schemas.openxmlformats.org/drawingml/2006/table">
            <a:tbl>
              <a:tblPr/>
              <a:tblGrid>
                <a:gridCol w="2839748">
                  <a:extLst>
                    <a:ext uri="{9D8B030D-6E8A-4147-A177-3AD203B41FA5}">
                      <a16:colId xmlns:a16="http://schemas.microsoft.com/office/drawing/2014/main" val="2062025500"/>
                    </a:ext>
                  </a:extLst>
                </a:gridCol>
                <a:gridCol w="5646525">
                  <a:extLst>
                    <a:ext uri="{9D8B030D-6E8A-4147-A177-3AD203B41FA5}">
                      <a16:colId xmlns:a16="http://schemas.microsoft.com/office/drawing/2014/main" val="3979726115"/>
                    </a:ext>
                  </a:extLst>
                </a:gridCol>
              </a:tblGrid>
              <a:tr h="409419">
                <a:tc>
                  <a:txBody>
                    <a:bodyPr/>
                    <a:lstStyle/>
                    <a:p>
                      <a:pPr algn="ctr">
                        <a:spcBef>
                          <a:spcPts val="0"/>
                        </a:spcBef>
                        <a:spcAft>
                          <a:spcPts val="0"/>
                        </a:spcAft>
                      </a:pPr>
                      <a:r>
                        <a:rPr lang="uk-UA" sz="1400" b="1">
                          <a:solidFill>
                            <a:srgbClr val="000000"/>
                          </a:solidFill>
                          <a:effectLst/>
                          <a:latin typeface="Times New Roman" panose="02020603050405020304" pitchFamily="18" charset="0"/>
                        </a:rPr>
                        <a:t>Музика</a:t>
                      </a:r>
                      <a:endParaRPr lang="uk-UA">
                        <a:effectLst/>
                      </a:endParaRPr>
                    </a:p>
                  </a:txBody>
                  <a:tcPr marL="68390" marR="68390" marT="0" marB="0" anchor="ctr">
                    <a:lnL w="6337" cap="flat" cmpd="sng" algn="ctr">
                      <a:solidFill>
                        <a:srgbClr val="BFBFBF"/>
                      </a:solidFill>
                      <a:prstDash val="solid"/>
                      <a:round/>
                      <a:headEnd type="none" w="med" len="med"/>
                      <a:tailEnd type="none" w="med" len="med"/>
                    </a:lnL>
                    <a:lnR w="6337" cap="flat" cmpd="sng" algn="ctr">
                      <a:solidFill>
                        <a:srgbClr val="BFBFBF"/>
                      </a:solidFill>
                      <a:prstDash val="solid"/>
                      <a:round/>
                      <a:headEnd type="none" w="med" len="med"/>
                      <a:tailEnd type="none" w="med" len="med"/>
                    </a:lnR>
                    <a:lnT w="6337" cap="flat" cmpd="sng" algn="ctr">
                      <a:solidFill>
                        <a:srgbClr val="BFBFBF"/>
                      </a:solidFill>
                      <a:prstDash val="solid"/>
                      <a:round/>
                      <a:headEnd type="none" w="med" len="med"/>
                      <a:tailEnd type="none" w="med" len="med"/>
                    </a:lnT>
                    <a:lnB w="6337" cap="flat" cmpd="sng" algn="ctr">
                      <a:solidFill>
                        <a:srgbClr val="BFBFBF"/>
                      </a:solidFill>
                      <a:prstDash val="solid"/>
                      <a:round/>
                      <a:headEnd type="none" w="med" len="med"/>
                      <a:tailEnd type="none" w="med" len="med"/>
                    </a:lnB>
                    <a:solidFill>
                      <a:srgbClr val="F2F2F2"/>
                    </a:solidFill>
                  </a:tcPr>
                </a:tc>
                <a:tc>
                  <a:txBody>
                    <a:bodyPr/>
                    <a:lstStyle/>
                    <a:p>
                      <a:pPr algn="ctr">
                        <a:spcBef>
                          <a:spcPts val="0"/>
                        </a:spcBef>
                        <a:spcAft>
                          <a:spcPts val="0"/>
                        </a:spcAft>
                      </a:pPr>
                      <a:r>
                        <a:rPr lang="uk-UA">
                          <a:effectLst/>
                        </a:rPr>
                        <a:t> </a:t>
                      </a:r>
                    </a:p>
                  </a:txBody>
                  <a:tcPr marL="68390" marR="68390" marT="0" marB="0" anchor="ctr">
                    <a:lnL w="6337" cap="flat" cmpd="sng" algn="ctr">
                      <a:solidFill>
                        <a:srgbClr val="BFBFBF"/>
                      </a:solidFill>
                      <a:prstDash val="solid"/>
                      <a:round/>
                      <a:headEnd type="none" w="med" len="med"/>
                      <a:tailEnd type="none" w="med" len="med"/>
                    </a:lnL>
                    <a:lnR w="6337" cap="flat" cmpd="sng" algn="ctr">
                      <a:solidFill>
                        <a:srgbClr val="BFBFBF"/>
                      </a:solidFill>
                      <a:prstDash val="solid"/>
                      <a:round/>
                      <a:headEnd type="none" w="med" len="med"/>
                      <a:tailEnd type="none" w="med" len="med"/>
                    </a:lnR>
                    <a:lnT w="6337" cap="flat" cmpd="sng" algn="ctr">
                      <a:solidFill>
                        <a:srgbClr val="BFBFBF"/>
                      </a:solidFill>
                      <a:prstDash val="solid"/>
                      <a:round/>
                      <a:headEnd type="none" w="med" len="med"/>
                      <a:tailEnd type="none" w="med" len="med"/>
                    </a:lnT>
                    <a:lnB w="6337"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556318892"/>
                  </a:ext>
                </a:extLst>
              </a:tr>
              <a:tr h="1366138">
                <a:tc>
                  <a:txBody>
                    <a:bodyPr/>
                    <a:lstStyle/>
                    <a:p>
                      <a:pPr algn="ctr">
                        <a:spcBef>
                          <a:spcPts val="0"/>
                        </a:spcBef>
                        <a:spcAft>
                          <a:spcPts val="0"/>
                        </a:spcAft>
                      </a:pPr>
                      <a:r>
                        <a:rPr lang="en-US" sz="1400" b="1">
                          <a:solidFill>
                            <a:srgbClr val="000000"/>
                          </a:solidFill>
                          <a:effectLst/>
                          <a:latin typeface="Times New Roman" panose="02020603050405020304" pitchFamily="18" charset="0"/>
                        </a:rPr>
                        <a:t>1</a:t>
                      </a:r>
                      <a:r>
                        <a:rPr lang="en-US" sz="1400">
                          <a:solidFill>
                            <a:srgbClr val="000000"/>
                          </a:solidFill>
                          <a:effectLst/>
                          <a:latin typeface="Times New Roman" panose="02020603050405020304" pitchFamily="18" charset="0"/>
                        </a:rPr>
                        <a:t> Cover Me In Sunshine "</a:t>
                      </a:r>
                      <a:r>
                        <a:rPr lang="uk-UA" sz="1400">
                          <a:solidFill>
                            <a:srgbClr val="000000"/>
                          </a:solidFill>
                          <a:effectLst/>
                          <a:latin typeface="Times New Roman" panose="02020603050405020304" pitchFamily="18" charset="0"/>
                        </a:rPr>
                        <a:t>Пінк і її дочка Віллоу</a:t>
                      </a:r>
                      <a:endParaRPr lang="uk-UA">
                        <a:effectLst/>
                      </a:endParaRPr>
                    </a:p>
                  </a:txBody>
                  <a:tcPr marL="68390" marR="68390" marT="0" marB="0" anchor="ctr">
                    <a:lnL w="6337" cap="flat" cmpd="sng" algn="ctr">
                      <a:solidFill>
                        <a:srgbClr val="BFBFBF"/>
                      </a:solidFill>
                      <a:prstDash val="solid"/>
                      <a:round/>
                      <a:headEnd type="none" w="med" len="med"/>
                      <a:tailEnd type="none" w="med" len="med"/>
                    </a:lnL>
                    <a:lnR w="6337" cap="flat" cmpd="sng" algn="ctr">
                      <a:solidFill>
                        <a:srgbClr val="BFBFBF"/>
                      </a:solidFill>
                      <a:prstDash val="solid"/>
                      <a:round/>
                      <a:headEnd type="none" w="med" len="med"/>
                      <a:tailEnd type="none" w="med" len="med"/>
                    </a:lnR>
                    <a:lnT w="6337" cap="flat" cmpd="sng" algn="ctr">
                      <a:solidFill>
                        <a:srgbClr val="BFBFBF"/>
                      </a:solidFill>
                      <a:prstDash val="solid"/>
                      <a:round/>
                      <a:headEnd type="none" w="med" len="med"/>
                      <a:tailEnd type="none" w="med" len="med"/>
                    </a:lnT>
                    <a:lnB w="6337" cap="flat" cmpd="sng" algn="ctr">
                      <a:solidFill>
                        <a:srgbClr val="BFBFBF"/>
                      </a:solidFill>
                      <a:prstDash val="solid"/>
                      <a:round/>
                      <a:headEnd type="none" w="med" len="med"/>
                      <a:tailEnd type="none" w="med" len="med"/>
                    </a:lnB>
                  </a:tcPr>
                </a:tc>
                <a:tc>
                  <a:txBody>
                    <a:bodyPr/>
                    <a:lstStyle/>
                    <a:p>
                      <a:pPr algn="ctr">
                        <a:lnSpc>
                          <a:spcPct val="150000"/>
                        </a:lnSpc>
                        <a:spcBef>
                          <a:spcPts val="0"/>
                        </a:spcBef>
                        <a:spcAft>
                          <a:spcPts val="0"/>
                        </a:spcAft>
                      </a:pPr>
                      <a:r>
                        <a:rPr lang="ru-RU" sz="1400">
                          <a:solidFill>
                            <a:srgbClr val="000000"/>
                          </a:solidFill>
                          <a:effectLst/>
                          <a:latin typeface="Times New Roman" panose="02020603050405020304" pitchFamily="18" charset="0"/>
                        </a:rPr>
                        <a:t>ця пісня мені дарує легкість, коли я її слухаю, я починаю відчувати прилив сонячного тепла в кожну клітинку свого тіла.</a:t>
                      </a:r>
                      <a:endParaRPr lang="ru-RU">
                        <a:effectLst/>
                      </a:endParaRPr>
                    </a:p>
                  </a:txBody>
                  <a:tcPr marL="68390" marR="68390" marT="0" marB="0" anchor="ctr">
                    <a:lnL w="6337" cap="flat" cmpd="sng" algn="ctr">
                      <a:solidFill>
                        <a:srgbClr val="BFBFBF"/>
                      </a:solidFill>
                      <a:prstDash val="solid"/>
                      <a:round/>
                      <a:headEnd type="none" w="med" len="med"/>
                      <a:tailEnd type="none" w="med" len="med"/>
                    </a:lnL>
                    <a:lnR w="6337" cap="flat" cmpd="sng" algn="ctr">
                      <a:solidFill>
                        <a:srgbClr val="BFBFBF"/>
                      </a:solidFill>
                      <a:prstDash val="solid"/>
                      <a:round/>
                      <a:headEnd type="none" w="med" len="med"/>
                      <a:tailEnd type="none" w="med" len="med"/>
                    </a:lnR>
                    <a:lnT w="6337" cap="flat" cmpd="sng" algn="ctr">
                      <a:solidFill>
                        <a:srgbClr val="BFBFBF"/>
                      </a:solidFill>
                      <a:prstDash val="solid"/>
                      <a:round/>
                      <a:headEnd type="none" w="med" len="med"/>
                      <a:tailEnd type="none" w="med" len="med"/>
                    </a:lnT>
                    <a:lnB w="6337"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10692416"/>
                  </a:ext>
                </a:extLst>
              </a:tr>
              <a:tr h="893925">
                <a:tc>
                  <a:txBody>
                    <a:bodyPr/>
                    <a:lstStyle/>
                    <a:p>
                      <a:pPr algn="ctr">
                        <a:spcBef>
                          <a:spcPts val="0"/>
                        </a:spcBef>
                        <a:spcAft>
                          <a:spcPts val="0"/>
                        </a:spcAft>
                      </a:pPr>
                      <a:r>
                        <a:rPr lang="uk-UA" sz="1400" b="1">
                          <a:solidFill>
                            <a:srgbClr val="000000"/>
                          </a:solidFill>
                          <a:effectLst/>
                          <a:latin typeface="Times New Roman" panose="02020603050405020304" pitchFamily="18" charset="0"/>
                        </a:rPr>
                        <a:t>2</a:t>
                      </a:r>
                      <a:r>
                        <a:rPr lang="uk-UA" sz="1400">
                          <a:solidFill>
                            <a:srgbClr val="000000"/>
                          </a:solidFill>
                          <a:effectLst/>
                          <a:latin typeface="Times New Roman" panose="02020603050405020304" pitchFamily="18" charset="0"/>
                        </a:rPr>
                        <a:t>"Олівець" Рита Дакота</a:t>
                      </a:r>
                      <a:endParaRPr lang="uk-UA">
                        <a:effectLst/>
                      </a:endParaRPr>
                    </a:p>
                  </a:txBody>
                  <a:tcPr marL="68390" marR="68390" marT="0" marB="0" anchor="ctr">
                    <a:lnL w="6337" cap="flat" cmpd="sng" algn="ctr">
                      <a:solidFill>
                        <a:srgbClr val="BFBFBF"/>
                      </a:solidFill>
                      <a:prstDash val="solid"/>
                      <a:round/>
                      <a:headEnd type="none" w="med" len="med"/>
                      <a:tailEnd type="none" w="med" len="med"/>
                    </a:lnL>
                    <a:lnR w="6337" cap="flat" cmpd="sng" algn="ctr">
                      <a:solidFill>
                        <a:srgbClr val="BFBFBF"/>
                      </a:solidFill>
                      <a:prstDash val="solid"/>
                      <a:round/>
                      <a:headEnd type="none" w="med" len="med"/>
                      <a:tailEnd type="none" w="med" len="med"/>
                    </a:lnR>
                    <a:lnT w="6337" cap="flat" cmpd="sng" algn="ctr">
                      <a:solidFill>
                        <a:srgbClr val="BFBFBF"/>
                      </a:solidFill>
                      <a:prstDash val="solid"/>
                      <a:round/>
                      <a:headEnd type="none" w="med" len="med"/>
                      <a:tailEnd type="none" w="med" len="med"/>
                    </a:lnT>
                    <a:lnB w="6337" cap="flat" cmpd="sng" algn="ctr">
                      <a:solidFill>
                        <a:srgbClr val="BFBFBF"/>
                      </a:solidFill>
                      <a:prstDash val="solid"/>
                      <a:round/>
                      <a:headEnd type="none" w="med" len="med"/>
                      <a:tailEnd type="none" w="med" len="med"/>
                    </a:lnB>
                    <a:solidFill>
                      <a:srgbClr val="F2F2F2"/>
                    </a:solidFill>
                  </a:tcPr>
                </a:tc>
                <a:tc>
                  <a:txBody>
                    <a:bodyPr/>
                    <a:lstStyle/>
                    <a:p>
                      <a:pPr algn="ctr">
                        <a:lnSpc>
                          <a:spcPct val="150000"/>
                        </a:lnSpc>
                        <a:spcBef>
                          <a:spcPts val="0"/>
                        </a:spcBef>
                        <a:spcAft>
                          <a:spcPts val="0"/>
                        </a:spcAft>
                      </a:pPr>
                      <a:r>
                        <a:rPr lang="ru-RU" sz="1400">
                          <a:solidFill>
                            <a:srgbClr val="000000"/>
                          </a:solidFill>
                          <a:effectLst/>
                          <a:latin typeface="Times New Roman" panose="02020603050405020304" pitchFamily="18" charset="0"/>
                        </a:rPr>
                        <a:t>кожен рядок цієї пісні дуже глибока, наповнена змістом і посланням, вона неймовірно надихає.</a:t>
                      </a:r>
                      <a:endParaRPr lang="ru-RU">
                        <a:effectLst/>
                      </a:endParaRPr>
                    </a:p>
                  </a:txBody>
                  <a:tcPr marL="68390" marR="68390" marT="0" marB="0" anchor="ctr">
                    <a:lnL w="6337" cap="flat" cmpd="sng" algn="ctr">
                      <a:solidFill>
                        <a:srgbClr val="BFBFBF"/>
                      </a:solidFill>
                      <a:prstDash val="solid"/>
                      <a:round/>
                      <a:headEnd type="none" w="med" len="med"/>
                      <a:tailEnd type="none" w="med" len="med"/>
                    </a:lnL>
                    <a:lnR w="6337" cap="flat" cmpd="sng" algn="ctr">
                      <a:solidFill>
                        <a:srgbClr val="BFBFBF"/>
                      </a:solidFill>
                      <a:prstDash val="solid"/>
                      <a:round/>
                      <a:headEnd type="none" w="med" len="med"/>
                      <a:tailEnd type="none" w="med" len="med"/>
                    </a:lnR>
                    <a:lnT w="6337" cap="flat" cmpd="sng" algn="ctr">
                      <a:solidFill>
                        <a:srgbClr val="BFBFBF"/>
                      </a:solidFill>
                      <a:prstDash val="solid"/>
                      <a:round/>
                      <a:headEnd type="none" w="med" len="med"/>
                      <a:tailEnd type="none" w="med" len="med"/>
                    </a:lnT>
                    <a:lnB w="6337"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4214415440"/>
                  </a:ext>
                </a:extLst>
              </a:tr>
              <a:tr h="1838350">
                <a:tc>
                  <a:txBody>
                    <a:bodyPr/>
                    <a:lstStyle/>
                    <a:p>
                      <a:pPr algn="ctr">
                        <a:spcBef>
                          <a:spcPts val="0"/>
                        </a:spcBef>
                        <a:spcAft>
                          <a:spcPts val="0"/>
                        </a:spcAft>
                      </a:pPr>
                      <a:r>
                        <a:rPr lang="en-US" sz="1400" b="1">
                          <a:solidFill>
                            <a:srgbClr val="000000"/>
                          </a:solidFill>
                          <a:effectLst/>
                          <a:latin typeface="Times New Roman" panose="02020603050405020304" pitchFamily="18" charset="0"/>
                        </a:rPr>
                        <a:t>3 </a:t>
                      </a:r>
                      <a:r>
                        <a:rPr lang="en-US" sz="1400">
                          <a:solidFill>
                            <a:srgbClr val="000000"/>
                          </a:solidFill>
                          <a:effectLst/>
                          <a:latin typeface="Times New Roman" panose="02020603050405020304" pitchFamily="18" charset="0"/>
                        </a:rPr>
                        <a:t>"Unstoppable" Sia</a:t>
                      </a:r>
                      <a:endParaRPr lang="en-US">
                        <a:effectLst/>
                      </a:endParaRPr>
                    </a:p>
                  </a:txBody>
                  <a:tcPr marL="68390" marR="68390" marT="0" marB="0" anchor="ctr">
                    <a:lnL w="6337" cap="flat" cmpd="sng" algn="ctr">
                      <a:solidFill>
                        <a:srgbClr val="BFBFBF"/>
                      </a:solidFill>
                      <a:prstDash val="solid"/>
                      <a:round/>
                      <a:headEnd type="none" w="med" len="med"/>
                      <a:tailEnd type="none" w="med" len="med"/>
                    </a:lnL>
                    <a:lnR w="6337" cap="flat" cmpd="sng" algn="ctr">
                      <a:solidFill>
                        <a:srgbClr val="BFBFBF"/>
                      </a:solidFill>
                      <a:prstDash val="solid"/>
                      <a:round/>
                      <a:headEnd type="none" w="med" len="med"/>
                      <a:tailEnd type="none" w="med" len="med"/>
                    </a:lnR>
                    <a:lnT w="6337" cap="flat" cmpd="sng" algn="ctr">
                      <a:solidFill>
                        <a:srgbClr val="BFBFBF"/>
                      </a:solidFill>
                      <a:prstDash val="solid"/>
                      <a:round/>
                      <a:headEnd type="none" w="med" len="med"/>
                      <a:tailEnd type="none" w="med" len="med"/>
                    </a:lnT>
                    <a:lnB w="6337" cap="flat" cmpd="sng" algn="ctr">
                      <a:solidFill>
                        <a:srgbClr val="BFBFBF"/>
                      </a:solidFill>
                      <a:prstDash val="solid"/>
                      <a:round/>
                      <a:headEnd type="none" w="med" len="med"/>
                      <a:tailEnd type="none" w="med" len="med"/>
                    </a:lnB>
                  </a:tcPr>
                </a:tc>
                <a:tc>
                  <a:txBody>
                    <a:bodyPr/>
                    <a:lstStyle/>
                    <a:p>
                      <a:pPr algn="ctr">
                        <a:lnSpc>
                          <a:spcPct val="150000"/>
                        </a:lnSpc>
                        <a:spcBef>
                          <a:spcPts val="0"/>
                        </a:spcBef>
                        <a:spcAft>
                          <a:spcPts val="0"/>
                        </a:spcAft>
                      </a:pPr>
                      <a:r>
                        <a:rPr lang="ru-RU" sz="1400" dirty="0">
                          <a:solidFill>
                            <a:srgbClr val="000000"/>
                          </a:solidFill>
                          <a:effectLst/>
                          <a:latin typeface="Times New Roman" panose="02020603050405020304" pitchFamily="18" charset="0"/>
                        </a:rPr>
                        <a:t>я </a:t>
                      </a:r>
                      <a:r>
                        <a:rPr lang="ru-RU" sz="1400" dirty="0" err="1">
                          <a:solidFill>
                            <a:srgbClr val="000000"/>
                          </a:solidFill>
                          <a:effectLst/>
                          <a:latin typeface="Times New Roman" panose="02020603050405020304" pitchFamily="18" charset="0"/>
                        </a:rPr>
                        <a:t>познайомилася</a:t>
                      </a:r>
                      <a:r>
                        <a:rPr lang="ru-RU" sz="1400" dirty="0">
                          <a:solidFill>
                            <a:srgbClr val="000000"/>
                          </a:solidFill>
                          <a:effectLst/>
                          <a:latin typeface="Times New Roman" panose="02020603050405020304" pitchFamily="18" charset="0"/>
                        </a:rPr>
                        <a:t> з </a:t>
                      </a:r>
                      <a:r>
                        <a:rPr lang="ru-RU" sz="1400" dirty="0" err="1">
                          <a:solidFill>
                            <a:srgbClr val="000000"/>
                          </a:solidFill>
                          <a:effectLst/>
                          <a:latin typeface="Times New Roman" panose="02020603050405020304" pitchFamily="18" charset="0"/>
                        </a:rPr>
                        <a:t>цією</a:t>
                      </a:r>
                      <a:r>
                        <a:rPr lang="ru-RU" sz="1400" dirty="0">
                          <a:solidFill>
                            <a:srgbClr val="000000"/>
                          </a:solidFill>
                          <a:effectLst/>
                          <a:latin typeface="Times New Roman" panose="02020603050405020304" pitchFamily="18" charset="0"/>
                        </a:rPr>
                        <a:t> </a:t>
                      </a:r>
                      <a:r>
                        <a:rPr lang="ru-RU" sz="1400" dirty="0" err="1">
                          <a:solidFill>
                            <a:srgbClr val="000000"/>
                          </a:solidFill>
                          <a:effectLst/>
                          <a:latin typeface="Times New Roman" panose="02020603050405020304" pitchFamily="18" charset="0"/>
                        </a:rPr>
                        <a:t>піснею</a:t>
                      </a:r>
                      <a:r>
                        <a:rPr lang="ru-RU" sz="1400" dirty="0">
                          <a:solidFill>
                            <a:srgbClr val="000000"/>
                          </a:solidFill>
                          <a:effectLst/>
                          <a:latin typeface="Times New Roman" panose="02020603050405020304" pitchFamily="18" charset="0"/>
                        </a:rPr>
                        <a:t>, коли я переживала </a:t>
                      </a:r>
                      <a:r>
                        <a:rPr lang="ru-RU" sz="1400" dirty="0" err="1">
                          <a:solidFill>
                            <a:srgbClr val="000000"/>
                          </a:solidFill>
                          <a:effectLst/>
                          <a:latin typeface="Times New Roman" panose="02020603050405020304" pitchFamily="18" charset="0"/>
                        </a:rPr>
                        <a:t>певні</a:t>
                      </a:r>
                      <a:r>
                        <a:rPr lang="ru-RU" sz="1400" dirty="0">
                          <a:solidFill>
                            <a:srgbClr val="000000"/>
                          </a:solidFill>
                          <a:effectLst/>
                          <a:latin typeface="Times New Roman" panose="02020603050405020304" pitchFamily="18" charset="0"/>
                        </a:rPr>
                        <a:t> </a:t>
                      </a:r>
                      <a:r>
                        <a:rPr lang="ru-RU" sz="1400" dirty="0" err="1">
                          <a:solidFill>
                            <a:srgbClr val="000000"/>
                          </a:solidFill>
                          <a:effectLst/>
                          <a:latin typeface="Times New Roman" panose="02020603050405020304" pitchFamily="18" charset="0"/>
                        </a:rPr>
                        <a:t>труднощі</a:t>
                      </a:r>
                      <a:r>
                        <a:rPr lang="ru-RU" sz="1400" dirty="0">
                          <a:solidFill>
                            <a:srgbClr val="000000"/>
                          </a:solidFill>
                          <a:effectLst/>
                          <a:latin typeface="Times New Roman" panose="02020603050405020304" pitchFamily="18" charset="0"/>
                        </a:rPr>
                        <a:t> і </a:t>
                      </a:r>
                      <a:r>
                        <a:rPr lang="ru-RU" sz="1400" dirty="0" err="1">
                          <a:solidFill>
                            <a:srgbClr val="000000"/>
                          </a:solidFill>
                          <a:effectLst/>
                          <a:latin typeface="Times New Roman" panose="02020603050405020304" pitchFamily="18" charset="0"/>
                        </a:rPr>
                        <a:t>невдачі</a:t>
                      </a:r>
                      <a:r>
                        <a:rPr lang="ru-RU" sz="1400" dirty="0">
                          <a:solidFill>
                            <a:srgbClr val="000000"/>
                          </a:solidFill>
                          <a:effectLst/>
                          <a:latin typeface="Times New Roman" panose="02020603050405020304" pitchFamily="18" charset="0"/>
                        </a:rPr>
                        <a:t>, </a:t>
                      </a:r>
                      <a:r>
                        <a:rPr lang="ru-RU" sz="1400" dirty="0" err="1">
                          <a:solidFill>
                            <a:srgbClr val="000000"/>
                          </a:solidFill>
                          <a:effectLst/>
                          <a:latin typeface="Times New Roman" panose="02020603050405020304" pitchFamily="18" charset="0"/>
                        </a:rPr>
                        <a:t>саме</a:t>
                      </a:r>
                      <a:r>
                        <a:rPr lang="ru-RU" sz="1400" dirty="0">
                          <a:solidFill>
                            <a:srgbClr val="000000"/>
                          </a:solidFill>
                          <a:effectLst/>
                          <a:latin typeface="Times New Roman" panose="02020603050405020304" pitchFamily="18" charset="0"/>
                        </a:rPr>
                        <a:t> </a:t>
                      </a:r>
                      <a:r>
                        <a:rPr lang="ru-RU" sz="1400" dirty="0" err="1">
                          <a:solidFill>
                            <a:srgbClr val="000000"/>
                          </a:solidFill>
                          <a:effectLst/>
                          <a:latin typeface="Times New Roman" panose="02020603050405020304" pitchFamily="18" charset="0"/>
                        </a:rPr>
                        <a:t>ця</a:t>
                      </a:r>
                      <a:r>
                        <a:rPr lang="ru-RU" sz="1400" dirty="0">
                          <a:solidFill>
                            <a:srgbClr val="000000"/>
                          </a:solidFill>
                          <a:effectLst/>
                          <a:latin typeface="Times New Roman" panose="02020603050405020304" pitchFamily="18" charset="0"/>
                        </a:rPr>
                        <a:t> </a:t>
                      </a:r>
                      <a:r>
                        <a:rPr lang="ru-RU" sz="1400" dirty="0" err="1">
                          <a:solidFill>
                            <a:srgbClr val="000000"/>
                          </a:solidFill>
                          <a:effectLst/>
                          <a:latin typeface="Times New Roman" panose="02020603050405020304" pitchFamily="18" charset="0"/>
                        </a:rPr>
                        <a:t>пісня</a:t>
                      </a:r>
                      <a:r>
                        <a:rPr lang="ru-RU" sz="1400" dirty="0">
                          <a:solidFill>
                            <a:srgbClr val="000000"/>
                          </a:solidFill>
                          <a:effectLst/>
                          <a:latin typeface="Times New Roman" panose="02020603050405020304" pitchFamily="18" charset="0"/>
                        </a:rPr>
                        <a:t>, </a:t>
                      </a:r>
                      <a:r>
                        <a:rPr lang="ru-RU" sz="1400" dirty="0" err="1">
                          <a:solidFill>
                            <a:srgbClr val="000000"/>
                          </a:solidFill>
                          <a:effectLst/>
                          <a:latin typeface="Times New Roman" panose="02020603050405020304" pitchFamily="18" charset="0"/>
                        </a:rPr>
                        <a:t>її</a:t>
                      </a:r>
                      <a:r>
                        <a:rPr lang="ru-RU" sz="1400" dirty="0">
                          <a:solidFill>
                            <a:srgbClr val="000000"/>
                          </a:solidFill>
                          <a:effectLst/>
                          <a:latin typeface="Times New Roman" panose="02020603050405020304" pitchFamily="18" charset="0"/>
                        </a:rPr>
                        <a:t> </a:t>
                      </a:r>
                      <a:r>
                        <a:rPr lang="ru-RU" sz="1400" dirty="0" err="1">
                          <a:solidFill>
                            <a:srgbClr val="000000"/>
                          </a:solidFill>
                          <a:effectLst/>
                          <a:latin typeface="Times New Roman" panose="02020603050405020304" pitchFamily="18" charset="0"/>
                        </a:rPr>
                        <a:t>мелодія</a:t>
                      </a:r>
                      <a:r>
                        <a:rPr lang="ru-RU" sz="1400" dirty="0">
                          <a:solidFill>
                            <a:srgbClr val="000000"/>
                          </a:solidFill>
                          <a:effectLst/>
                          <a:latin typeface="Times New Roman" panose="02020603050405020304" pitchFamily="18" charset="0"/>
                        </a:rPr>
                        <a:t>, ритм і </a:t>
                      </a:r>
                      <a:r>
                        <a:rPr lang="ru-RU" sz="1400" dirty="0" err="1">
                          <a:solidFill>
                            <a:srgbClr val="000000"/>
                          </a:solidFill>
                          <a:effectLst/>
                          <a:latin typeface="Times New Roman" panose="02020603050405020304" pitchFamily="18" charset="0"/>
                        </a:rPr>
                        <a:t>посил</a:t>
                      </a:r>
                      <a:r>
                        <a:rPr lang="ru-RU" sz="1400" dirty="0">
                          <a:solidFill>
                            <a:srgbClr val="000000"/>
                          </a:solidFill>
                          <a:effectLst/>
                          <a:latin typeface="Times New Roman" panose="02020603050405020304" pitchFamily="18" charset="0"/>
                        </a:rPr>
                        <a:t> мене в той час </a:t>
                      </a:r>
                      <a:r>
                        <a:rPr lang="ru-RU" sz="1400" dirty="0" err="1">
                          <a:solidFill>
                            <a:srgbClr val="000000"/>
                          </a:solidFill>
                          <a:effectLst/>
                          <a:latin typeface="Times New Roman" panose="02020603050405020304" pitchFamily="18" charset="0"/>
                        </a:rPr>
                        <a:t>дуже</a:t>
                      </a:r>
                      <a:r>
                        <a:rPr lang="ru-RU" sz="1400" dirty="0">
                          <a:solidFill>
                            <a:srgbClr val="000000"/>
                          </a:solidFill>
                          <a:effectLst/>
                          <a:latin typeface="Times New Roman" panose="02020603050405020304" pitchFamily="18" charset="0"/>
                        </a:rPr>
                        <a:t> зарядили, тому </a:t>
                      </a:r>
                      <a:endParaRPr lang="ru-RU" dirty="0">
                        <a:effectLst/>
                      </a:endParaRPr>
                    </a:p>
                    <a:p>
                      <a:pPr algn="ctr">
                        <a:lnSpc>
                          <a:spcPct val="150000"/>
                        </a:lnSpc>
                        <a:spcBef>
                          <a:spcPts val="0"/>
                        </a:spcBef>
                        <a:spcAft>
                          <a:spcPts val="0"/>
                        </a:spcAft>
                      </a:pPr>
                      <a:r>
                        <a:rPr lang="ru-RU" sz="1400" dirty="0" err="1">
                          <a:solidFill>
                            <a:srgbClr val="000000"/>
                          </a:solidFill>
                          <a:effectLst/>
                          <a:latin typeface="Times New Roman" panose="02020603050405020304" pitchFamily="18" charset="0"/>
                        </a:rPr>
                        <a:t>ця</a:t>
                      </a:r>
                      <a:r>
                        <a:rPr lang="ru-RU" sz="1400" dirty="0">
                          <a:solidFill>
                            <a:srgbClr val="000000"/>
                          </a:solidFill>
                          <a:effectLst/>
                          <a:latin typeface="Times New Roman" panose="02020603050405020304" pitchFamily="18" charset="0"/>
                        </a:rPr>
                        <a:t> </a:t>
                      </a:r>
                      <a:r>
                        <a:rPr lang="ru-RU" sz="1400" dirty="0" err="1">
                          <a:solidFill>
                            <a:srgbClr val="000000"/>
                          </a:solidFill>
                          <a:effectLst/>
                          <a:latin typeface="Times New Roman" panose="02020603050405020304" pitchFamily="18" charset="0"/>
                        </a:rPr>
                        <a:t>пісня</a:t>
                      </a:r>
                      <a:r>
                        <a:rPr lang="ru-RU" sz="1400" dirty="0">
                          <a:solidFill>
                            <a:srgbClr val="000000"/>
                          </a:solidFill>
                          <a:effectLst/>
                          <a:latin typeface="Times New Roman" panose="02020603050405020304" pitchFamily="18" charset="0"/>
                        </a:rPr>
                        <a:t> мене </a:t>
                      </a:r>
                      <a:r>
                        <a:rPr lang="ru-RU" sz="1400" dirty="0" err="1">
                          <a:solidFill>
                            <a:srgbClr val="000000"/>
                          </a:solidFill>
                          <a:effectLst/>
                          <a:latin typeface="Times New Roman" panose="02020603050405020304" pitchFamily="18" charset="0"/>
                        </a:rPr>
                        <a:t>дає</a:t>
                      </a:r>
                      <a:r>
                        <a:rPr lang="ru-RU" sz="1400" dirty="0">
                          <a:solidFill>
                            <a:srgbClr val="000000"/>
                          </a:solidFill>
                          <a:effectLst/>
                          <a:latin typeface="Times New Roman" panose="02020603050405020304" pitchFamily="18" charset="0"/>
                        </a:rPr>
                        <a:t> </a:t>
                      </a:r>
                      <a:r>
                        <a:rPr lang="ru-RU" sz="1400" dirty="0" err="1">
                          <a:solidFill>
                            <a:srgbClr val="000000"/>
                          </a:solidFill>
                          <a:effectLst/>
                          <a:latin typeface="Times New Roman" panose="02020603050405020304" pitchFamily="18" charset="0"/>
                        </a:rPr>
                        <a:t>мені</a:t>
                      </a:r>
                      <a:r>
                        <a:rPr lang="ru-RU" sz="1400" dirty="0">
                          <a:solidFill>
                            <a:srgbClr val="000000"/>
                          </a:solidFill>
                          <a:effectLst/>
                          <a:latin typeface="Times New Roman" panose="02020603050405020304" pitchFamily="18" charset="0"/>
                        </a:rPr>
                        <a:t> </a:t>
                      </a:r>
                      <a:r>
                        <a:rPr lang="ru-RU" sz="1400" dirty="0" err="1">
                          <a:solidFill>
                            <a:srgbClr val="000000"/>
                          </a:solidFill>
                          <a:effectLst/>
                          <a:latin typeface="Times New Roman" panose="02020603050405020304" pitchFamily="18" charset="0"/>
                        </a:rPr>
                        <a:t>сили</a:t>
                      </a:r>
                      <a:r>
                        <a:rPr lang="ru-RU" sz="1400" dirty="0">
                          <a:solidFill>
                            <a:srgbClr val="000000"/>
                          </a:solidFill>
                          <a:effectLst/>
                          <a:latin typeface="Times New Roman" panose="02020603050405020304" pitchFamily="18" charset="0"/>
                        </a:rPr>
                        <a:t>, </a:t>
                      </a:r>
                      <a:r>
                        <a:rPr lang="ru-RU" sz="1400" dirty="0" err="1">
                          <a:solidFill>
                            <a:srgbClr val="000000"/>
                          </a:solidFill>
                          <a:effectLst/>
                          <a:latin typeface="Times New Roman" panose="02020603050405020304" pitchFamily="18" charset="0"/>
                        </a:rPr>
                        <a:t>віру</a:t>
                      </a:r>
                      <a:r>
                        <a:rPr lang="ru-RU" sz="1400" dirty="0">
                          <a:solidFill>
                            <a:srgbClr val="000000"/>
                          </a:solidFill>
                          <a:effectLst/>
                          <a:latin typeface="Times New Roman" panose="02020603050405020304" pitchFamily="18" charset="0"/>
                        </a:rPr>
                        <a:t> в себе, </a:t>
                      </a:r>
                      <a:r>
                        <a:rPr lang="ru-RU" sz="1400" dirty="0" err="1">
                          <a:solidFill>
                            <a:srgbClr val="000000"/>
                          </a:solidFill>
                          <a:effectLst/>
                          <a:latin typeface="Times New Roman" panose="02020603050405020304" pitchFamily="18" charset="0"/>
                        </a:rPr>
                        <a:t>енергію</a:t>
                      </a:r>
                      <a:r>
                        <a:rPr lang="ru-RU" sz="1400" dirty="0">
                          <a:solidFill>
                            <a:srgbClr val="000000"/>
                          </a:solidFill>
                          <a:effectLst/>
                          <a:latin typeface="Times New Roman" panose="02020603050405020304" pitchFamily="18" charset="0"/>
                        </a:rPr>
                        <a:t>.</a:t>
                      </a:r>
                      <a:endParaRPr lang="ru-RU" dirty="0">
                        <a:effectLst/>
                      </a:endParaRPr>
                    </a:p>
                  </a:txBody>
                  <a:tcPr marL="68390" marR="68390" marT="0" marB="0" anchor="ctr">
                    <a:lnL w="6337" cap="flat" cmpd="sng" algn="ctr">
                      <a:solidFill>
                        <a:srgbClr val="BFBFBF"/>
                      </a:solidFill>
                      <a:prstDash val="solid"/>
                      <a:round/>
                      <a:headEnd type="none" w="med" len="med"/>
                      <a:tailEnd type="none" w="med" len="med"/>
                    </a:lnL>
                    <a:lnR w="6337" cap="flat" cmpd="sng" algn="ctr">
                      <a:solidFill>
                        <a:srgbClr val="BFBFBF"/>
                      </a:solidFill>
                      <a:prstDash val="solid"/>
                      <a:round/>
                      <a:headEnd type="none" w="med" len="med"/>
                      <a:tailEnd type="none" w="med" len="med"/>
                    </a:lnR>
                    <a:lnT w="6337" cap="flat" cmpd="sng" algn="ctr">
                      <a:solidFill>
                        <a:srgbClr val="BFBFBF"/>
                      </a:solidFill>
                      <a:prstDash val="solid"/>
                      <a:round/>
                      <a:headEnd type="none" w="med" len="med"/>
                      <a:tailEnd type="none" w="med" len="med"/>
                    </a:lnT>
                    <a:lnB w="6337"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72314759"/>
                  </a:ext>
                </a:extLst>
              </a:tr>
            </a:tbl>
          </a:graphicData>
        </a:graphic>
      </p:graphicFrame>
      <p:sp>
        <p:nvSpPr>
          <p:cNvPr id="4" name="TextBox 3">
            <a:extLst>
              <a:ext uri="{FF2B5EF4-FFF2-40B4-BE49-F238E27FC236}">
                <a16:creationId xmlns:a16="http://schemas.microsoft.com/office/drawing/2014/main" id="{7FA263BB-C8CD-4A00-9E03-0A24C133DAEF}"/>
              </a:ext>
            </a:extLst>
          </p:cNvPr>
          <p:cNvSpPr txBox="1"/>
          <p:nvPr/>
        </p:nvSpPr>
        <p:spPr>
          <a:xfrm>
            <a:off x="3048000" y="5213684"/>
            <a:ext cx="6096000" cy="878895"/>
          </a:xfrm>
          <a:prstGeom prst="rect">
            <a:avLst/>
          </a:prstGeom>
          <a:noFill/>
        </p:spPr>
        <p:txBody>
          <a:bodyPr wrap="square">
            <a:spAutoFit/>
          </a:bodyPr>
          <a:lstStyle/>
          <a:p>
            <a:pPr algn="ctr">
              <a:lnSpc>
                <a:spcPct val="150000"/>
              </a:lnSpc>
              <a:spcBef>
                <a:spcPts val="0"/>
              </a:spcBef>
              <a:spcAft>
                <a:spcPts val="0"/>
              </a:spcAft>
            </a:pPr>
            <a:br>
              <a:rPr lang="ru-RU" sz="1800" dirty="0">
                <a:solidFill>
                  <a:srgbClr val="000000"/>
                </a:solidFill>
                <a:effectLst/>
                <a:latin typeface="Times New Roman" panose="02020603050405020304" pitchFamily="18" charset="0"/>
              </a:rPr>
            </a:b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Склади</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власий</a:t>
            </a:r>
            <a:r>
              <a:rPr lang="ru-RU" sz="1800" dirty="0">
                <a:solidFill>
                  <a:srgbClr val="000000"/>
                </a:solidFill>
                <a:effectLst/>
                <a:latin typeface="Times New Roman" panose="02020603050405020304" pitchFamily="18" charset="0"/>
              </a:rPr>
              <a:t> </a:t>
            </a:r>
            <a:r>
              <a:rPr lang="ru-RU" sz="1800" b="1" dirty="0">
                <a:solidFill>
                  <a:srgbClr val="000000"/>
                </a:solidFill>
                <a:effectLst/>
                <a:latin typeface="Times New Roman" panose="02020603050405020304" pitchFamily="18" charset="0"/>
              </a:rPr>
              <a:t>«</a:t>
            </a:r>
            <a:r>
              <a:rPr lang="ru-RU" sz="1800" b="1" dirty="0" err="1">
                <a:solidFill>
                  <a:srgbClr val="000000"/>
                </a:solidFill>
                <a:effectLst/>
                <a:latin typeface="Times New Roman" panose="02020603050405020304" pitchFamily="18" charset="0"/>
              </a:rPr>
              <a:t>Happy</a:t>
            </a:r>
            <a:r>
              <a:rPr lang="ru-RU" sz="1800" b="1" dirty="0">
                <a:solidFill>
                  <a:srgbClr val="000000"/>
                </a:solidFill>
                <a:effectLst/>
                <a:latin typeface="Times New Roman" panose="02020603050405020304" pitchFamily="18" charset="0"/>
              </a:rPr>
              <a:t> </a:t>
            </a:r>
            <a:r>
              <a:rPr lang="ru-RU" sz="1800" b="1" dirty="0" err="1">
                <a:solidFill>
                  <a:srgbClr val="000000"/>
                </a:solidFill>
                <a:effectLst/>
                <a:latin typeface="Times New Roman" panose="02020603050405020304" pitchFamily="18" charset="0"/>
              </a:rPr>
              <a:t>playlist</a:t>
            </a:r>
            <a:r>
              <a:rPr lang="ru-RU" sz="1800" b="1" dirty="0">
                <a:solidFill>
                  <a:srgbClr val="000000"/>
                </a:solidFill>
                <a:effectLst/>
                <a:latin typeface="Times New Roman" panose="02020603050405020304" pitchFamily="18" charset="0"/>
              </a:rPr>
              <a:t>» </a:t>
            </a:r>
            <a:r>
              <a:rPr lang="ru-RU" sz="1800" dirty="0">
                <a:solidFill>
                  <a:srgbClr val="000000"/>
                </a:solidFill>
                <a:effectLst/>
                <a:latin typeface="Times New Roman" panose="02020603050405020304" pitchFamily="18" charset="0"/>
              </a:rPr>
              <a:t>та </a:t>
            </a:r>
            <a:r>
              <a:rPr lang="ru-RU" sz="1800" dirty="0" err="1">
                <a:solidFill>
                  <a:srgbClr val="000000"/>
                </a:solidFill>
                <a:effectLst/>
                <a:latin typeface="Times New Roman" panose="02020603050405020304" pitchFamily="18" charset="0"/>
              </a:rPr>
              <a:t>прослуховуй</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його</a:t>
            </a:r>
            <a:r>
              <a:rPr lang="ru-RU" sz="1800" dirty="0">
                <a:solidFill>
                  <a:srgbClr val="000000"/>
                </a:solidFill>
                <a:effectLst/>
                <a:latin typeface="Times New Roman" panose="02020603050405020304" pitchFamily="18" charset="0"/>
              </a:rPr>
              <a:t>.</a:t>
            </a:r>
            <a:endParaRPr lang="ru-RU" dirty="0">
              <a:effectLst/>
            </a:endParaRPr>
          </a:p>
        </p:txBody>
      </p:sp>
    </p:spTree>
    <p:extLst>
      <p:ext uri="{BB962C8B-B14F-4D97-AF65-F5344CB8AC3E}">
        <p14:creationId xmlns:p14="http://schemas.microsoft.com/office/powerpoint/2010/main" val="1741767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8CB68F-C449-4D3F-84AF-F26565CC153B}"/>
              </a:ext>
            </a:extLst>
          </p:cNvPr>
          <p:cNvSpPr txBox="1"/>
          <p:nvPr/>
        </p:nvSpPr>
        <p:spPr>
          <a:xfrm>
            <a:off x="1082842" y="397135"/>
            <a:ext cx="10026316" cy="1709892"/>
          </a:xfrm>
          <a:prstGeom prst="rect">
            <a:avLst/>
          </a:prstGeom>
          <a:noFill/>
        </p:spPr>
        <p:txBody>
          <a:bodyPr wrap="square">
            <a:spAutoFit/>
          </a:bodyPr>
          <a:lstStyle/>
          <a:p>
            <a:pPr algn="ctr">
              <a:lnSpc>
                <a:spcPct val="150000"/>
              </a:lnSpc>
              <a:spcBef>
                <a:spcPts val="0"/>
              </a:spcBef>
              <a:spcAft>
                <a:spcPts val="0"/>
              </a:spcAft>
            </a:pPr>
            <a:r>
              <a:rPr lang="uk-UA" sz="1800" b="1" dirty="0">
                <a:solidFill>
                  <a:srgbClr val="000000"/>
                </a:solidFill>
                <a:effectLst/>
                <a:latin typeface="Times New Roman" panose="02020603050405020304" pitchFamily="18" charset="0"/>
              </a:rPr>
              <a:t>Вправа «Дихання з кольором»</a:t>
            </a:r>
            <a:endParaRPr lang="uk-UA" dirty="0">
              <a:effectLst/>
            </a:endParaRPr>
          </a:p>
          <a:p>
            <a:pPr algn="just">
              <a:lnSpc>
                <a:spcPct val="150000"/>
              </a:lnSpc>
              <a:spcBef>
                <a:spcPts val="0"/>
              </a:spcBef>
              <a:spcAft>
                <a:spcPts val="0"/>
              </a:spcAft>
            </a:pPr>
            <a:r>
              <a:rPr lang="uk-UA" sz="1800" dirty="0">
                <a:solidFill>
                  <a:srgbClr val="000000"/>
                </a:solidFill>
                <a:effectLst/>
                <a:latin typeface="Times New Roman" panose="02020603050405020304" pitchFamily="18" charset="0"/>
              </a:rPr>
              <a:t>Іноді ми можемо відчувати себе «завантаженими» - коли відбувається багато чого одночасно, або навпаки, майже нічого не відбувається. Тоді важливо «очистити розум», щоб зняти стрес. Спробуй дихати за допомогою кольорів.</a:t>
            </a:r>
            <a:endParaRPr lang="uk-UA" dirty="0">
              <a:effectLst/>
            </a:endParaRPr>
          </a:p>
        </p:txBody>
      </p:sp>
      <p:pic>
        <p:nvPicPr>
          <p:cNvPr id="13314" name="Picture 2">
            <a:extLst>
              <a:ext uri="{FF2B5EF4-FFF2-40B4-BE49-F238E27FC236}">
                <a16:creationId xmlns:a16="http://schemas.microsoft.com/office/drawing/2014/main" id="{BED69F45-5C09-4982-85A1-198B8E0EFA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6883" y="2343647"/>
            <a:ext cx="2962275" cy="29622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5A5314D-4C79-44AC-BF8A-DB6C83E6906D}"/>
              </a:ext>
            </a:extLst>
          </p:cNvPr>
          <p:cNvSpPr txBox="1"/>
          <p:nvPr/>
        </p:nvSpPr>
        <p:spPr>
          <a:xfrm>
            <a:off x="1082842" y="2107027"/>
            <a:ext cx="6665495" cy="3787383"/>
          </a:xfrm>
          <a:prstGeom prst="rect">
            <a:avLst/>
          </a:prstGeom>
          <a:noFill/>
        </p:spPr>
        <p:txBody>
          <a:bodyPr wrap="square">
            <a:spAutoFit/>
          </a:bodyPr>
          <a:lstStyle/>
          <a:p>
            <a:pPr algn="just">
              <a:lnSpc>
                <a:spcPct val="150000"/>
              </a:lnSpc>
              <a:spcBef>
                <a:spcPts val="0"/>
              </a:spcBef>
              <a:spcAft>
                <a:spcPts val="0"/>
              </a:spcAft>
            </a:pPr>
            <a:r>
              <a:rPr lang="uk-UA" sz="1800" dirty="0">
                <a:solidFill>
                  <a:srgbClr val="000000"/>
                </a:solidFill>
                <a:effectLst/>
                <a:latin typeface="Times New Roman" panose="02020603050405020304" pitchFamily="18" charset="0"/>
              </a:rPr>
              <a:t>Уяви колір, який асоціюється у тебе із щасливими, позитивними думками…</a:t>
            </a:r>
            <a:endParaRPr lang="uk-UA" dirty="0">
              <a:effectLst/>
            </a:endParaRPr>
          </a:p>
          <a:p>
            <a:pPr algn="just">
              <a:lnSpc>
                <a:spcPct val="150000"/>
              </a:lnSpc>
              <a:spcBef>
                <a:spcPts val="0"/>
              </a:spcBef>
              <a:spcAft>
                <a:spcPts val="0"/>
              </a:spcAft>
            </a:pPr>
            <a:r>
              <a:rPr lang="uk-UA" sz="1800" dirty="0">
                <a:solidFill>
                  <a:srgbClr val="000000"/>
                </a:solidFill>
                <a:effectLst/>
                <a:latin typeface="Times New Roman" panose="02020603050405020304" pitchFamily="18" charset="0"/>
              </a:rPr>
              <a:t>А тепер уяви інший колір – для не дуже позитивних думок… Зроби повільний вдих і уяви, як ти дихаєш кольором позитиву. Відчуй, як з кожним вдихом колір заповнює тебе, наповнюючи до кінчиків пальців рук і ніг.</a:t>
            </a:r>
            <a:endParaRPr lang="uk-UA" dirty="0">
              <a:effectLst/>
            </a:endParaRPr>
          </a:p>
          <a:p>
            <a:pPr algn="just">
              <a:lnSpc>
                <a:spcPct val="150000"/>
              </a:lnSpc>
              <a:spcBef>
                <a:spcPts val="0"/>
              </a:spcBef>
              <a:spcAft>
                <a:spcPts val="0"/>
              </a:spcAft>
            </a:pPr>
            <a:r>
              <a:rPr lang="uk-UA" sz="1800" dirty="0">
                <a:solidFill>
                  <a:srgbClr val="000000"/>
                </a:solidFill>
                <a:effectLst/>
                <a:latin typeface="Times New Roman" panose="02020603050405020304" pitchFamily="18" charset="0"/>
              </a:rPr>
              <a:t>Зроби повільний вдих і уяви, що ти видихаєш колір негативу. З силою видихни все, що турбує і заважає – далеко від себе. Повтори цю вправу кілька разів. Як ти почуваєшся?</a:t>
            </a:r>
            <a:endParaRPr lang="uk-UA" dirty="0">
              <a:effectLst/>
            </a:endParaRPr>
          </a:p>
        </p:txBody>
      </p:sp>
      <p:sp>
        <p:nvSpPr>
          <p:cNvPr id="8" name="TextBox 7">
            <a:extLst>
              <a:ext uri="{FF2B5EF4-FFF2-40B4-BE49-F238E27FC236}">
                <a16:creationId xmlns:a16="http://schemas.microsoft.com/office/drawing/2014/main" id="{DC392805-6DD3-414C-A163-71320E79D478}"/>
              </a:ext>
            </a:extLst>
          </p:cNvPr>
          <p:cNvSpPr txBox="1"/>
          <p:nvPr/>
        </p:nvSpPr>
        <p:spPr>
          <a:xfrm>
            <a:off x="2919664" y="6131030"/>
            <a:ext cx="6096000" cy="463397"/>
          </a:xfrm>
          <a:prstGeom prst="rect">
            <a:avLst/>
          </a:prstGeom>
          <a:noFill/>
        </p:spPr>
        <p:txBody>
          <a:bodyPr wrap="square">
            <a:spAutoFit/>
          </a:bodyPr>
          <a:lstStyle/>
          <a:p>
            <a:pPr algn="ctr">
              <a:lnSpc>
                <a:spcPct val="150000"/>
              </a:lnSpc>
              <a:spcBef>
                <a:spcPts val="0"/>
              </a:spcBef>
              <a:spcAft>
                <a:spcPts val="0"/>
              </a:spcAft>
            </a:pPr>
            <a:r>
              <a:rPr lang="uk-UA" sz="1800" dirty="0">
                <a:solidFill>
                  <a:srgbClr val="000000"/>
                </a:solidFill>
                <a:effectLst/>
                <a:latin typeface="Times New Roman" panose="02020603050405020304" pitchFamily="18" charset="0"/>
              </a:rPr>
              <a:t>Бажаємо тобі успіхів! До зустрічі наступної сесії.</a:t>
            </a:r>
            <a:endParaRPr lang="uk-UA" dirty="0">
              <a:effectLst/>
            </a:endParaRPr>
          </a:p>
        </p:txBody>
      </p:sp>
    </p:spTree>
    <p:extLst>
      <p:ext uri="{BB962C8B-B14F-4D97-AF65-F5344CB8AC3E}">
        <p14:creationId xmlns:p14="http://schemas.microsoft.com/office/powerpoint/2010/main" val="191794459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528</Words>
  <Application>Microsoft Office PowerPoint</Application>
  <PresentationFormat>Широкоэкранный</PresentationFormat>
  <Paragraphs>30</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Самотність. Депресія</dc:title>
  <dc:creator>vlad232362@gmail.com</dc:creator>
  <cp:lastModifiedBy>vlad232362@gmail.com</cp:lastModifiedBy>
  <cp:revision>3</cp:revision>
  <dcterms:created xsi:type="dcterms:W3CDTF">2021-04-19T07:52:41Z</dcterms:created>
  <dcterms:modified xsi:type="dcterms:W3CDTF">2021-04-23T06:47:12Z</dcterms:modified>
</cp:coreProperties>
</file>