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5"/>
  </p:handout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39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0F0400-8968-4EFE-8F85-B8B8A2ADDC4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36668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BAB9A-9779-469D-BA1A-82F838C9FFC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A787-AD67-42B4-A59F-A8160A92CF6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C6D9-D49C-4706-AC98-2D246A4C0A9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311-EEA8-4CB2-BE6D-74E5A2F8387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F393-7DFA-44C2-BA14-5E7ED977696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9131-601C-4039-88A4-D7BED2B9A7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97718-97B0-49BC-BE64-81490C68D29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38C5-67D1-4F34-AB9A-39659C7197F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F185-CFA7-4544-AA7F-A7877603ADD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5CC4-1F11-4D4A-ADAB-47A60826D7F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BE6F-48C9-4B29-8A0F-ABBE87857A2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2A315F-109A-4938-B1ED-91EAE2285EE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Практична робота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поняття</a:t>
            </a:r>
            <a:r>
              <a:rPr lang="ru-RU" sz="2800" dirty="0" smtClean="0"/>
              <a:t> і </a:t>
            </a:r>
            <a:r>
              <a:rPr lang="ru-RU" sz="2800" dirty="0" err="1" smtClean="0"/>
              <a:t>закони</a:t>
            </a:r>
            <a:r>
              <a:rPr lang="ru-RU" sz="2800" dirty="0" smtClean="0"/>
              <a:t> </a:t>
            </a:r>
            <a:r>
              <a:rPr lang="ru-RU" sz="2800" dirty="0" err="1" smtClean="0"/>
              <a:t>класичної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механіки</a:t>
            </a: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err="1" smtClean="0"/>
              <a:t>Вступне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заняття</a:t>
            </a: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266700"/>
            <a:ext cx="67341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52862"/>
            <a:ext cx="65436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3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908720"/>
            <a:ext cx="66484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3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2938"/>
            <a:ext cx="6381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6103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3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966788"/>
            <a:ext cx="67246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3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2938"/>
            <a:ext cx="6105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84153"/>
            <a:ext cx="6496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86300"/>
            <a:ext cx="63150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3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2938"/>
            <a:ext cx="6010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5341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36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9" y="642938"/>
            <a:ext cx="66484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62769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36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9228"/>
            <a:ext cx="6257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4356"/>
            <a:ext cx="65436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0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5246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0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2938"/>
            <a:ext cx="6229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43038"/>
            <a:ext cx="6600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55" y="5253038"/>
            <a:ext cx="6324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0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14375"/>
            <a:ext cx="4838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143000"/>
            <a:ext cx="2124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428750"/>
            <a:ext cx="1162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785938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1071563"/>
            <a:ext cx="2647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643063"/>
            <a:ext cx="4267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25" y="1285875"/>
            <a:ext cx="8763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24350" y="1928813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50" y="2857500"/>
            <a:ext cx="2714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88" y="2928938"/>
            <a:ext cx="2562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50" y="3357563"/>
            <a:ext cx="4714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5" y="3714750"/>
            <a:ext cx="3524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57375" y="3857625"/>
            <a:ext cx="609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7250" y="4214813"/>
            <a:ext cx="2114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00125" y="5143500"/>
            <a:ext cx="2257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86125" y="4572000"/>
            <a:ext cx="51530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42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63912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01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411"/>
            <a:ext cx="65817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43" y="5661248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95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8665"/>
            <a:ext cx="6343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5055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9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і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 smtClean="0">
                <a:latin typeface="+mn-lt"/>
              </a:rPr>
              <a:t>механіки</a:t>
            </a:r>
            <a:endParaRPr lang="ru-RU" sz="1800" b="1" kern="0" dirty="0" smtClean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Задачі</a:t>
            </a:r>
            <a:r>
              <a:rPr lang="ru-RU" sz="1800" b="1" kern="0" dirty="0" smtClean="0">
                <a:latin typeface="+mn-lt"/>
              </a:rPr>
              <a:t> для </a:t>
            </a:r>
            <a:r>
              <a:rPr lang="ru-RU" sz="1800" b="1" kern="0" dirty="0" err="1" smtClean="0">
                <a:latin typeface="+mn-lt"/>
              </a:rPr>
              <a:t>закріплення</a:t>
            </a:r>
            <a:r>
              <a:rPr lang="ru-RU" sz="1800" b="1" kern="0" dirty="0" smtClean="0">
                <a:latin typeface="+mn-lt"/>
              </a:rPr>
              <a:t> </a:t>
            </a:r>
            <a:r>
              <a:rPr lang="ru-RU" sz="1800" b="1" kern="0" dirty="0" err="1" smtClean="0">
                <a:latin typeface="+mn-lt"/>
              </a:rPr>
              <a:t>матеріалу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3912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14375"/>
            <a:ext cx="476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071563"/>
            <a:ext cx="38052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714500"/>
            <a:ext cx="19764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1643063"/>
            <a:ext cx="17859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2286000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3429000"/>
            <a:ext cx="37861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8" y="3571875"/>
            <a:ext cx="32527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4572000"/>
            <a:ext cx="10001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38" y="4857750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0" y="5072063"/>
            <a:ext cx="1270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3" y="5286375"/>
            <a:ext cx="2333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625" y="5715000"/>
            <a:ext cx="26177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92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71500"/>
            <a:ext cx="6105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172402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143000"/>
            <a:ext cx="5191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00375"/>
            <a:ext cx="3028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071938"/>
            <a:ext cx="2214563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3571875"/>
            <a:ext cx="2647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3786188"/>
            <a:ext cx="38131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4714875"/>
            <a:ext cx="47339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3" y="5072063"/>
            <a:ext cx="58943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00" y="5500688"/>
            <a:ext cx="12144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5" y="5429250"/>
            <a:ext cx="197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43688" y="5429250"/>
            <a:ext cx="11890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3" y="5929313"/>
            <a:ext cx="17351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79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71437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57188"/>
            <a:ext cx="6643688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65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71500"/>
            <a:ext cx="66849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143000"/>
            <a:ext cx="695166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19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14375"/>
            <a:ext cx="69469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87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004888"/>
            <a:ext cx="66770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4293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6438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3639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157</cp:revision>
  <dcterms:created xsi:type="dcterms:W3CDTF">2011-04-07T06:39:14Z</dcterms:created>
  <dcterms:modified xsi:type="dcterms:W3CDTF">2024-02-13T06:00:21Z</dcterms:modified>
</cp:coreProperties>
</file>