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73" r:id="rId12"/>
    <p:sldId id="264" r:id="rId13"/>
    <p:sldId id="265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30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708F6-1D19-4968-8175-9F1DE79F1240}" type="doc">
      <dgm:prSet loTypeId="urn:microsoft.com/office/officeart/2005/8/layout/hierarchy1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B5FCEAB-D854-4925-9A57-C362C21B46D8}">
      <dgm:prSet phldrT="[Текст]"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риси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1AFAC6C-3D51-48B5-9604-E509AE46487F}" type="parTrans" cxnId="{04725178-F0D3-44DE-8C56-1791A1880A6C}">
      <dgm:prSet/>
      <dgm:spPr/>
      <dgm:t>
        <a:bodyPr/>
        <a:lstStyle/>
        <a:p>
          <a:endParaRPr lang="ru-RU"/>
        </a:p>
      </dgm:t>
    </dgm:pt>
    <dgm:pt modelId="{8ED6960B-6120-4A3B-9C6F-49C4CC9D8C1E}" type="sibTrans" cxnId="{04725178-F0D3-44DE-8C56-1791A1880A6C}">
      <dgm:prSet/>
      <dgm:spPr/>
      <dgm:t>
        <a:bodyPr/>
        <a:lstStyle/>
        <a:p>
          <a:endParaRPr lang="ru-RU"/>
        </a:p>
      </dgm:t>
    </dgm:pt>
    <dgm:pt modelId="{349DF273-2E4E-4143-9476-B6F62A5B9E07}">
      <dgm:prSet phldrT="[Текст]"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встановлених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1840E4D-D5C4-4A95-96D1-57AC6A34894D}" type="parTrans" cxnId="{D1B2620F-34C7-4FD1-8388-16CAAE787798}">
      <dgm:prSet/>
      <dgm:spPr/>
      <dgm:t>
        <a:bodyPr/>
        <a:lstStyle/>
        <a:p>
          <a:endParaRPr lang="ru-RU"/>
        </a:p>
      </dgm:t>
    </dgm:pt>
    <dgm:pt modelId="{F001C3AF-9782-4ACD-A0C3-B6FBAC63FC78}" type="sibTrans" cxnId="{D1B2620F-34C7-4FD1-8388-16CAAE787798}">
      <dgm:prSet/>
      <dgm:spPr/>
      <dgm:t>
        <a:bodyPr/>
        <a:lstStyle/>
        <a:p>
          <a:endParaRPr lang="ru-RU"/>
        </a:p>
      </dgm:t>
    </dgm:pt>
    <dgm:pt modelId="{5201142B-8375-4203-8339-BE2D914E7B7C}">
      <dgm:prSet phldrT="[Текст]"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виплата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фондів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непрацездатних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66B479B-3987-4870-BF07-F5473D0FBA5E}" type="parTrans" cxnId="{320D30AE-9EBC-47DB-AE5D-AFE71FDC8C6C}">
      <dgm:prSet/>
      <dgm:spPr/>
      <dgm:t>
        <a:bodyPr/>
        <a:lstStyle/>
        <a:p>
          <a:endParaRPr lang="ru-RU"/>
        </a:p>
      </dgm:t>
    </dgm:pt>
    <dgm:pt modelId="{D5E15A86-7542-42DD-BF16-8BBA68E943F2}" type="sibTrans" cxnId="{320D30AE-9EBC-47DB-AE5D-AFE71FDC8C6C}">
      <dgm:prSet/>
      <dgm:spPr/>
      <dgm:t>
        <a:bodyPr/>
        <a:lstStyle/>
        <a:p>
          <a:endParaRPr lang="ru-RU"/>
        </a:p>
      </dgm:t>
    </dgm:pt>
    <dgm:pt modelId="{6AFD6A07-F4EC-43C0-BA4A-9DB42FB99ADB}">
      <dgm:prSet phldrT="[Текст]"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аліментарний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характер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45A5913-BB37-46E2-81CF-D4EA4342C1DF}" type="parTrans" cxnId="{F0BF40C3-1295-4F6D-BD4D-700B4312FC91}">
      <dgm:prSet/>
      <dgm:spPr/>
      <dgm:t>
        <a:bodyPr/>
        <a:lstStyle/>
        <a:p>
          <a:endParaRPr lang="ru-RU"/>
        </a:p>
      </dgm:t>
    </dgm:pt>
    <dgm:pt modelId="{10978F1C-79CE-426E-A654-990D05EDEFC2}" type="sibTrans" cxnId="{F0BF40C3-1295-4F6D-BD4D-700B4312FC91}">
      <dgm:prSet/>
      <dgm:spPr/>
      <dgm:t>
        <a:bodyPr/>
        <a:lstStyle/>
        <a:p>
          <a:endParaRPr lang="ru-RU"/>
        </a:p>
      </dgm:t>
    </dgm:pt>
    <dgm:pt modelId="{45A545B9-4701-4015-B58B-51A7FFC4C0D8}" type="pres">
      <dgm:prSet presAssocID="{4C4708F6-1D19-4968-8175-9F1DE79F12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C8C845-69AF-4061-B92A-4B94ED776991}" type="pres">
      <dgm:prSet presAssocID="{4B5FCEAB-D854-4925-9A57-C362C21B46D8}" presName="hierRoot1" presStyleCnt="0"/>
      <dgm:spPr/>
    </dgm:pt>
    <dgm:pt modelId="{1E0CC5D7-8D79-4B0E-ABDB-BB3114D6B04E}" type="pres">
      <dgm:prSet presAssocID="{4B5FCEAB-D854-4925-9A57-C362C21B46D8}" presName="composite" presStyleCnt="0"/>
      <dgm:spPr/>
    </dgm:pt>
    <dgm:pt modelId="{50C194FE-3E7C-41A8-9A2F-D95D559BBB11}" type="pres">
      <dgm:prSet presAssocID="{4B5FCEAB-D854-4925-9A57-C362C21B46D8}" presName="background" presStyleLbl="node0" presStyleIdx="0" presStyleCnt="1"/>
      <dgm:spPr/>
    </dgm:pt>
    <dgm:pt modelId="{6DA59D40-060E-4176-AC17-B70FF43F63D0}" type="pres">
      <dgm:prSet presAssocID="{4B5FCEAB-D854-4925-9A57-C362C21B46D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6A7F74-A95C-4CF8-A96B-B442EFE178E0}" type="pres">
      <dgm:prSet presAssocID="{4B5FCEAB-D854-4925-9A57-C362C21B46D8}" presName="hierChild2" presStyleCnt="0"/>
      <dgm:spPr/>
    </dgm:pt>
    <dgm:pt modelId="{A346AAAD-D177-4496-8A69-AF5E656A055D}" type="pres">
      <dgm:prSet presAssocID="{A1840E4D-D5C4-4A95-96D1-57AC6A34894D}" presName="Name10" presStyleLbl="parChTrans1D2" presStyleIdx="0" presStyleCnt="3"/>
      <dgm:spPr/>
      <dgm:t>
        <a:bodyPr/>
        <a:lstStyle/>
        <a:p>
          <a:endParaRPr lang="ru-RU"/>
        </a:p>
      </dgm:t>
    </dgm:pt>
    <dgm:pt modelId="{B8FB58E1-567B-47A3-9B0A-1FD20BFFF52B}" type="pres">
      <dgm:prSet presAssocID="{349DF273-2E4E-4143-9476-B6F62A5B9E07}" presName="hierRoot2" presStyleCnt="0"/>
      <dgm:spPr/>
    </dgm:pt>
    <dgm:pt modelId="{2970C540-379A-4B11-994E-BBD6B1C119F2}" type="pres">
      <dgm:prSet presAssocID="{349DF273-2E4E-4143-9476-B6F62A5B9E07}" presName="composite2" presStyleCnt="0"/>
      <dgm:spPr/>
    </dgm:pt>
    <dgm:pt modelId="{8383AE2B-2A19-4A93-941C-98687D1002CF}" type="pres">
      <dgm:prSet presAssocID="{349DF273-2E4E-4143-9476-B6F62A5B9E07}" presName="background2" presStyleLbl="node2" presStyleIdx="0" presStyleCnt="3"/>
      <dgm:spPr/>
    </dgm:pt>
    <dgm:pt modelId="{01545B12-2978-453A-80F1-938349EECA4E}" type="pres">
      <dgm:prSet presAssocID="{349DF273-2E4E-4143-9476-B6F62A5B9E0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F2A333-22B9-4AB9-8E49-93E41C68FB2E}" type="pres">
      <dgm:prSet presAssocID="{349DF273-2E4E-4143-9476-B6F62A5B9E07}" presName="hierChild3" presStyleCnt="0"/>
      <dgm:spPr/>
    </dgm:pt>
    <dgm:pt modelId="{8B234332-FA35-464C-A96D-43F785C899E3}" type="pres">
      <dgm:prSet presAssocID="{D66B479B-3987-4870-BF07-F5473D0FBA5E}" presName="Name10" presStyleLbl="parChTrans1D2" presStyleIdx="1" presStyleCnt="3"/>
      <dgm:spPr/>
      <dgm:t>
        <a:bodyPr/>
        <a:lstStyle/>
        <a:p>
          <a:endParaRPr lang="ru-RU"/>
        </a:p>
      </dgm:t>
    </dgm:pt>
    <dgm:pt modelId="{9187FA1E-04B8-4329-AFF3-027833200E7F}" type="pres">
      <dgm:prSet presAssocID="{5201142B-8375-4203-8339-BE2D914E7B7C}" presName="hierRoot2" presStyleCnt="0"/>
      <dgm:spPr/>
    </dgm:pt>
    <dgm:pt modelId="{C698D2CB-6897-41AB-B252-EEA85B3E1AB2}" type="pres">
      <dgm:prSet presAssocID="{5201142B-8375-4203-8339-BE2D914E7B7C}" presName="composite2" presStyleCnt="0"/>
      <dgm:spPr/>
    </dgm:pt>
    <dgm:pt modelId="{0CA97783-39F5-420C-8DC2-33F6EAFE52F7}" type="pres">
      <dgm:prSet presAssocID="{5201142B-8375-4203-8339-BE2D914E7B7C}" presName="background2" presStyleLbl="node2" presStyleIdx="1" presStyleCnt="3"/>
      <dgm:spPr/>
    </dgm:pt>
    <dgm:pt modelId="{DB4F6ABB-D22A-496E-991A-D6D13C93FEBB}" type="pres">
      <dgm:prSet presAssocID="{5201142B-8375-4203-8339-BE2D914E7B7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3921AB-9FF5-407D-A5B7-516C6DE27BA0}" type="pres">
      <dgm:prSet presAssocID="{5201142B-8375-4203-8339-BE2D914E7B7C}" presName="hierChild3" presStyleCnt="0"/>
      <dgm:spPr/>
    </dgm:pt>
    <dgm:pt modelId="{3B6A0C96-B4D6-46D0-9B1A-3017C5CD31F5}" type="pres">
      <dgm:prSet presAssocID="{F45A5913-BB37-46E2-81CF-D4EA4342C1DF}" presName="Name10" presStyleLbl="parChTrans1D2" presStyleIdx="2" presStyleCnt="3"/>
      <dgm:spPr/>
      <dgm:t>
        <a:bodyPr/>
        <a:lstStyle/>
        <a:p>
          <a:endParaRPr lang="ru-RU"/>
        </a:p>
      </dgm:t>
    </dgm:pt>
    <dgm:pt modelId="{B4F5B741-4B8E-4A78-BBB4-D23BC89CFCBA}" type="pres">
      <dgm:prSet presAssocID="{6AFD6A07-F4EC-43C0-BA4A-9DB42FB99ADB}" presName="hierRoot2" presStyleCnt="0"/>
      <dgm:spPr/>
    </dgm:pt>
    <dgm:pt modelId="{FA6A2708-00D7-4277-A249-AACD8E2A9BAE}" type="pres">
      <dgm:prSet presAssocID="{6AFD6A07-F4EC-43C0-BA4A-9DB42FB99ADB}" presName="composite2" presStyleCnt="0"/>
      <dgm:spPr/>
    </dgm:pt>
    <dgm:pt modelId="{4279959D-5A30-4127-8EC5-893AD6CB2DCD}" type="pres">
      <dgm:prSet presAssocID="{6AFD6A07-F4EC-43C0-BA4A-9DB42FB99ADB}" presName="background2" presStyleLbl="node2" presStyleIdx="2" presStyleCnt="3"/>
      <dgm:spPr/>
    </dgm:pt>
    <dgm:pt modelId="{4C0596D0-9856-4FC2-960D-4E79D02B615F}" type="pres">
      <dgm:prSet presAssocID="{6AFD6A07-F4EC-43C0-BA4A-9DB42FB99AD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37BAEB-B8FD-4159-A665-ADAEDFE92291}" type="pres">
      <dgm:prSet presAssocID="{6AFD6A07-F4EC-43C0-BA4A-9DB42FB99ADB}" presName="hierChild3" presStyleCnt="0"/>
      <dgm:spPr/>
    </dgm:pt>
  </dgm:ptLst>
  <dgm:cxnLst>
    <dgm:cxn modelId="{6A9E37F0-6A4D-44D2-B31D-6B95F7F11F8A}" type="presOf" srcId="{4B5FCEAB-D854-4925-9A57-C362C21B46D8}" destId="{6DA59D40-060E-4176-AC17-B70FF43F63D0}" srcOrd="0" destOrd="0" presId="urn:microsoft.com/office/officeart/2005/8/layout/hierarchy1"/>
    <dgm:cxn modelId="{320D30AE-9EBC-47DB-AE5D-AFE71FDC8C6C}" srcId="{4B5FCEAB-D854-4925-9A57-C362C21B46D8}" destId="{5201142B-8375-4203-8339-BE2D914E7B7C}" srcOrd="1" destOrd="0" parTransId="{D66B479B-3987-4870-BF07-F5473D0FBA5E}" sibTransId="{D5E15A86-7542-42DD-BF16-8BBA68E943F2}"/>
    <dgm:cxn modelId="{17454907-CCF0-434E-BB6F-C769939960E0}" type="presOf" srcId="{6AFD6A07-F4EC-43C0-BA4A-9DB42FB99ADB}" destId="{4C0596D0-9856-4FC2-960D-4E79D02B615F}" srcOrd="0" destOrd="0" presId="urn:microsoft.com/office/officeart/2005/8/layout/hierarchy1"/>
    <dgm:cxn modelId="{04725178-F0D3-44DE-8C56-1791A1880A6C}" srcId="{4C4708F6-1D19-4968-8175-9F1DE79F1240}" destId="{4B5FCEAB-D854-4925-9A57-C362C21B46D8}" srcOrd="0" destOrd="0" parTransId="{31AFAC6C-3D51-48B5-9604-E509AE46487F}" sibTransId="{8ED6960B-6120-4A3B-9C6F-49C4CC9D8C1E}"/>
    <dgm:cxn modelId="{887F17A1-B999-40C5-B469-713D4350CD70}" type="presOf" srcId="{D66B479B-3987-4870-BF07-F5473D0FBA5E}" destId="{8B234332-FA35-464C-A96D-43F785C899E3}" srcOrd="0" destOrd="0" presId="urn:microsoft.com/office/officeart/2005/8/layout/hierarchy1"/>
    <dgm:cxn modelId="{0B72EECD-A868-46CD-BFF3-B43D46A4E68B}" type="presOf" srcId="{F45A5913-BB37-46E2-81CF-D4EA4342C1DF}" destId="{3B6A0C96-B4D6-46D0-9B1A-3017C5CD31F5}" srcOrd="0" destOrd="0" presId="urn:microsoft.com/office/officeart/2005/8/layout/hierarchy1"/>
    <dgm:cxn modelId="{A2809D9E-0214-46C6-851D-47FA4474C1E0}" type="presOf" srcId="{A1840E4D-D5C4-4A95-96D1-57AC6A34894D}" destId="{A346AAAD-D177-4496-8A69-AF5E656A055D}" srcOrd="0" destOrd="0" presId="urn:microsoft.com/office/officeart/2005/8/layout/hierarchy1"/>
    <dgm:cxn modelId="{603F5802-079C-4C72-8E36-4A6E41316370}" type="presOf" srcId="{4C4708F6-1D19-4968-8175-9F1DE79F1240}" destId="{45A545B9-4701-4015-B58B-51A7FFC4C0D8}" srcOrd="0" destOrd="0" presId="urn:microsoft.com/office/officeart/2005/8/layout/hierarchy1"/>
    <dgm:cxn modelId="{0B382D23-72DA-4A55-8962-494DA792D15B}" type="presOf" srcId="{349DF273-2E4E-4143-9476-B6F62A5B9E07}" destId="{01545B12-2978-453A-80F1-938349EECA4E}" srcOrd="0" destOrd="0" presId="urn:microsoft.com/office/officeart/2005/8/layout/hierarchy1"/>
    <dgm:cxn modelId="{53A05D15-777C-4BB3-8EBB-7B6F45767939}" type="presOf" srcId="{5201142B-8375-4203-8339-BE2D914E7B7C}" destId="{DB4F6ABB-D22A-496E-991A-D6D13C93FEBB}" srcOrd="0" destOrd="0" presId="urn:microsoft.com/office/officeart/2005/8/layout/hierarchy1"/>
    <dgm:cxn modelId="{F0BF40C3-1295-4F6D-BD4D-700B4312FC91}" srcId="{4B5FCEAB-D854-4925-9A57-C362C21B46D8}" destId="{6AFD6A07-F4EC-43C0-BA4A-9DB42FB99ADB}" srcOrd="2" destOrd="0" parTransId="{F45A5913-BB37-46E2-81CF-D4EA4342C1DF}" sibTransId="{10978F1C-79CE-426E-A654-990D05EDEFC2}"/>
    <dgm:cxn modelId="{D1B2620F-34C7-4FD1-8388-16CAAE787798}" srcId="{4B5FCEAB-D854-4925-9A57-C362C21B46D8}" destId="{349DF273-2E4E-4143-9476-B6F62A5B9E07}" srcOrd="0" destOrd="0" parTransId="{A1840E4D-D5C4-4A95-96D1-57AC6A34894D}" sibTransId="{F001C3AF-9782-4ACD-A0C3-B6FBAC63FC78}"/>
    <dgm:cxn modelId="{4C7EFDDE-A988-44D6-B8B9-813A5E25D4E2}" type="presParOf" srcId="{45A545B9-4701-4015-B58B-51A7FFC4C0D8}" destId="{73C8C845-69AF-4061-B92A-4B94ED776991}" srcOrd="0" destOrd="0" presId="urn:microsoft.com/office/officeart/2005/8/layout/hierarchy1"/>
    <dgm:cxn modelId="{964B1952-CD4C-4CC4-BC7B-5651DDBE9ADD}" type="presParOf" srcId="{73C8C845-69AF-4061-B92A-4B94ED776991}" destId="{1E0CC5D7-8D79-4B0E-ABDB-BB3114D6B04E}" srcOrd="0" destOrd="0" presId="urn:microsoft.com/office/officeart/2005/8/layout/hierarchy1"/>
    <dgm:cxn modelId="{8EE45044-DB71-479B-8A18-A7D6FAF62B82}" type="presParOf" srcId="{1E0CC5D7-8D79-4B0E-ABDB-BB3114D6B04E}" destId="{50C194FE-3E7C-41A8-9A2F-D95D559BBB11}" srcOrd="0" destOrd="0" presId="urn:microsoft.com/office/officeart/2005/8/layout/hierarchy1"/>
    <dgm:cxn modelId="{C80E5859-1D1F-4409-8A36-E5A71E2EA583}" type="presParOf" srcId="{1E0CC5D7-8D79-4B0E-ABDB-BB3114D6B04E}" destId="{6DA59D40-060E-4176-AC17-B70FF43F63D0}" srcOrd="1" destOrd="0" presId="urn:microsoft.com/office/officeart/2005/8/layout/hierarchy1"/>
    <dgm:cxn modelId="{4F63D70C-7FF8-4738-BC34-E1C3761942E1}" type="presParOf" srcId="{73C8C845-69AF-4061-B92A-4B94ED776991}" destId="{A76A7F74-A95C-4CF8-A96B-B442EFE178E0}" srcOrd="1" destOrd="0" presId="urn:microsoft.com/office/officeart/2005/8/layout/hierarchy1"/>
    <dgm:cxn modelId="{241470EB-920C-44B0-81D5-AA13F8669F00}" type="presParOf" srcId="{A76A7F74-A95C-4CF8-A96B-B442EFE178E0}" destId="{A346AAAD-D177-4496-8A69-AF5E656A055D}" srcOrd="0" destOrd="0" presId="urn:microsoft.com/office/officeart/2005/8/layout/hierarchy1"/>
    <dgm:cxn modelId="{7668ADF6-5A64-43D5-965F-A422771A8832}" type="presParOf" srcId="{A76A7F74-A95C-4CF8-A96B-B442EFE178E0}" destId="{B8FB58E1-567B-47A3-9B0A-1FD20BFFF52B}" srcOrd="1" destOrd="0" presId="urn:microsoft.com/office/officeart/2005/8/layout/hierarchy1"/>
    <dgm:cxn modelId="{9CFD3E3C-8C2F-4FFE-B3B9-F7CD09D8DFB4}" type="presParOf" srcId="{B8FB58E1-567B-47A3-9B0A-1FD20BFFF52B}" destId="{2970C540-379A-4B11-994E-BBD6B1C119F2}" srcOrd="0" destOrd="0" presId="urn:microsoft.com/office/officeart/2005/8/layout/hierarchy1"/>
    <dgm:cxn modelId="{FCC7DCA5-5DBF-4424-8A46-566B6F61F891}" type="presParOf" srcId="{2970C540-379A-4B11-994E-BBD6B1C119F2}" destId="{8383AE2B-2A19-4A93-941C-98687D1002CF}" srcOrd="0" destOrd="0" presId="urn:microsoft.com/office/officeart/2005/8/layout/hierarchy1"/>
    <dgm:cxn modelId="{5E0F72E0-5AC5-4B49-BF7D-5D193019EAD4}" type="presParOf" srcId="{2970C540-379A-4B11-994E-BBD6B1C119F2}" destId="{01545B12-2978-453A-80F1-938349EECA4E}" srcOrd="1" destOrd="0" presId="urn:microsoft.com/office/officeart/2005/8/layout/hierarchy1"/>
    <dgm:cxn modelId="{7DF5EEE3-D9BE-4856-A7AF-E7258ABC03C9}" type="presParOf" srcId="{B8FB58E1-567B-47A3-9B0A-1FD20BFFF52B}" destId="{52F2A333-22B9-4AB9-8E49-93E41C68FB2E}" srcOrd="1" destOrd="0" presId="urn:microsoft.com/office/officeart/2005/8/layout/hierarchy1"/>
    <dgm:cxn modelId="{F5B6903C-9BD9-44B7-A53E-6C618FC590A8}" type="presParOf" srcId="{A76A7F74-A95C-4CF8-A96B-B442EFE178E0}" destId="{8B234332-FA35-464C-A96D-43F785C899E3}" srcOrd="2" destOrd="0" presId="urn:microsoft.com/office/officeart/2005/8/layout/hierarchy1"/>
    <dgm:cxn modelId="{A9578C2D-EFA3-461E-84B4-35DA81146E01}" type="presParOf" srcId="{A76A7F74-A95C-4CF8-A96B-B442EFE178E0}" destId="{9187FA1E-04B8-4329-AFF3-027833200E7F}" srcOrd="3" destOrd="0" presId="urn:microsoft.com/office/officeart/2005/8/layout/hierarchy1"/>
    <dgm:cxn modelId="{411CBBFA-0366-42B3-BE1D-B8AFC080EA70}" type="presParOf" srcId="{9187FA1E-04B8-4329-AFF3-027833200E7F}" destId="{C698D2CB-6897-41AB-B252-EEA85B3E1AB2}" srcOrd="0" destOrd="0" presId="urn:microsoft.com/office/officeart/2005/8/layout/hierarchy1"/>
    <dgm:cxn modelId="{5D56A705-E97D-49B9-9AE6-5775880B647C}" type="presParOf" srcId="{C698D2CB-6897-41AB-B252-EEA85B3E1AB2}" destId="{0CA97783-39F5-420C-8DC2-33F6EAFE52F7}" srcOrd="0" destOrd="0" presId="urn:microsoft.com/office/officeart/2005/8/layout/hierarchy1"/>
    <dgm:cxn modelId="{A2E178FD-2780-44E9-984B-16E2BECE491B}" type="presParOf" srcId="{C698D2CB-6897-41AB-B252-EEA85B3E1AB2}" destId="{DB4F6ABB-D22A-496E-991A-D6D13C93FEBB}" srcOrd="1" destOrd="0" presId="urn:microsoft.com/office/officeart/2005/8/layout/hierarchy1"/>
    <dgm:cxn modelId="{8E2148A2-1690-4C37-978F-8AF8276F8C7F}" type="presParOf" srcId="{9187FA1E-04B8-4329-AFF3-027833200E7F}" destId="{ED3921AB-9FF5-407D-A5B7-516C6DE27BA0}" srcOrd="1" destOrd="0" presId="urn:microsoft.com/office/officeart/2005/8/layout/hierarchy1"/>
    <dgm:cxn modelId="{A1866F1D-5FD5-4CCE-B7F4-BC41F56374D5}" type="presParOf" srcId="{A76A7F74-A95C-4CF8-A96B-B442EFE178E0}" destId="{3B6A0C96-B4D6-46D0-9B1A-3017C5CD31F5}" srcOrd="4" destOrd="0" presId="urn:microsoft.com/office/officeart/2005/8/layout/hierarchy1"/>
    <dgm:cxn modelId="{04C5A8E9-5EEF-439A-9206-60D44C140A86}" type="presParOf" srcId="{A76A7F74-A95C-4CF8-A96B-B442EFE178E0}" destId="{B4F5B741-4B8E-4A78-BBB4-D23BC89CFCBA}" srcOrd="5" destOrd="0" presId="urn:microsoft.com/office/officeart/2005/8/layout/hierarchy1"/>
    <dgm:cxn modelId="{13ED500C-72AD-486C-9C8C-0B34F45835EE}" type="presParOf" srcId="{B4F5B741-4B8E-4A78-BBB4-D23BC89CFCBA}" destId="{FA6A2708-00D7-4277-A249-AACD8E2A9BAE}" srcOrd="0" destOrd="0" presId="urn:microsoft.com/office/officeart/2005/8/layout/hierarchy1"/>
    <dgm:cxn modelId="{D0AF8525-0B5D-406C-AD9F-344547756725}" type="presParOf" srcId="{FA6A2708-00D7-4277-A249-AACD8E2A9BAE}" destId="{4279959D-5A30-4127-8EC5-893AD6CB2DCD}" srcOrd="0" destOrd="0" presId="urn:microsoft.com/office/officeart/2005/8/layout/hierarchy1"/>
    <dgm:cxn modelId="{91938A87-6D15-4A86-854F-2CA72A2FC54D}" type="presParOf" srcId="{FA6A2708-00D7-4277-A249-AACD8E2A9BAE}" destId="{4C0596D0-9856-4FC2-960D-4E79D02B615F}" srcOrd="1" destOrd="0" presId="urn:microsoft.com/office/officeart/2005/8/layout/hierarchy1"/>
    <dgm:cxn modelId="{0056D039-3EFD-4F32-813C-8177AC738F9E}" type="presParOf" srcId="{B4F5B741-4B8E-4A78-BBB4-D23BC89CFCBA}" destId="{5437BAEB-B8FD-4159-A665-ADAEDFE9229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CB01F0-DC73-4BCA-B813-7EDDCFC8AB97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FFEA285-882E-4020-91F7-4F658DDBB86E}">
      <dgm:prSet phldrT="[Текст]"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дружина;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6CF1CCB-17B5-47A5-9FEB-1D046534F221}" type="parTrans" cxnId="{B44D096A-1F73-429D-A747-227A434AA563}">
      <dgm:prSet/>
      <dgm:spPr/>
      <dgm:t>
        <a:bodyPr/>
        <a:lstStyle/>
        <a:p>
          <a:endParaRPr lang="ru-RU"/>
        </a:p>
      </dgm:t>
    </dgm:pt>
    <dgm:pt modelId="{97FD286C-ED0E-4721-9CD4-3CE7922C5B92}" type="sibTrans" cxnId="{B44D096A-1F73-429D-A747-227A434AA563}">
      <dgm:prSet/>
      <dgm:spPr/>
      <dgm:t>
        <a:bodyPr/>
        <a:lstStyle/>
        <a:p>
          <a:endParaRPr lang="ru-RU"/>
        </a:p>
      </dgm:t>
    </dgm:pt>
    <dgm:pt modelId="{2A438B59-9C86-4648-B7F3-FFA8EB0E328A}">
      <dgm:prSet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рідні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усиновлені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підопічні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віком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вісімнадцяти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навчаються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за денною формою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навчання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професійно-технічних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вищих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навчальних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закладах </a:t>
          </a:r>
          <a:r>
            <a:rPr lang="en-US" sz="1200" b="0" i="0" dirty="0" smtClean="0">
              <a:latin typeface="Times New Roman" pitchFamily="18" charset="0"/>
              <a:cs typeface="Times New Roman" pitchFamily="18" charset="0"/>
            </a:rPr>
            <a:t>I — IV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рівнів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акредитації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досягнення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двадцяти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трьох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сімей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b="0" i="0" dirty="0">
            <a:latin typeface="Times New Roman" pitchFamily="18" charset="0"/>
            <a:cs typeface="Times New Roman" pitchFamily="18" charset="0"/>
          </a:endParaRPr>
        </a:p>
      </dgm:t>
    </dgm:pt>
    <dgm:pt modelId="{71083D43-CD3F-4BF8-BB40-EC691CAB66A7}" type="parTrans" cxnId="{2D5C6886-BB78-413D-B4B7-D9D7C18575AC}">
      <dgm:prSet/>
      <dgm:spPr/>
      <dgm:t>
        <a:bodyPr/>
        <a:lstStyle/>
        <a:p>
          <a:endParaRPr lang="ru-RU"/>
        </a:p>
      </dgm:t>
    </dgm:pt>
    <dgm:pt modelId="{02DBDA71-74EE-4D37-854C-95B1DB2EE643}" type="sibTrans" cxnId="{2D5C6886-BB78-413D-B4B7-D9D7C18575AC}">
      <dgm:prSet/>
      <dgm:spPr/>
      <dgm:t>
        <a:bodyPr/>
        <a:lstStyle/>
        <a:p>
          <a:endParaRPr lang="ru-RU"/>
        </a:p>
      </dgm:t>
    </dgm:pt>
    <dgm:pt modelId="{AA020A46-C423-4115-A106-0F78F955C933}">
      <dgm:prSet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неодружені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повнолітні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визнані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інвалідами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дитинства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0" i="0" dirty="0" smtClean="0">
              <a:latin typeface="Times New Roman" pitchFamily="18" charset="0"/>
              <a:cs typeface="Times New Roman" pitchFamily="18" charset="0"/>
            </a:rPr>
            <a:t>I 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та </a:t>
          </a:r>
          <a:r>
            <a:rPr lang="en-US" sz="1200" b="0" i="0" dirty="0" smtClean="0">
              <a:latin typeface="Times New Roman" pitchFamily="18" charset="0"/>
              <a:cs typeface="Times New Roman" pitchFamily="18" charset="0"/>
            </a:rPr>
            <a:t>II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груп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інвалідами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0" i="0" dirty="0" smtClean="0">
              <a:latin typeface="Times New Roman" pitchFamily="18" charset="0"/>
              <a:cs typeface="Times New Roman" pitchFamily="18" charset="0"/>
            </a:rPr>
            <a:t>I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батьками;</a:t>
          </a:r>
          <a:endParaRPr lang="ru-RU" sz="1200" b="0" i="0" dirty="0">
            <a:latin typeface="Times New Roman" pitchFamily="18" charset="0"/>
            <a:cs typeface="Times New Roman" pitchFamily="18" charset="0"/>
          </a:endParaRPr>
        </a:p>
      </dgm:t>
    </dgm:pt>
    <dgm:pt modelId="{7599F6D9-F718-4D35-9D11-9664897A0786}" type="parTrans" cxnId="{C73D8432-AEB0-4849-AE51-30DB11B09A6A}">
      <dgm:prSet/>
      <dgm:spPr/>
      <dgm:t>
        <a:bodyPr/>
        <a:lstStyle/>
        <a:p>
          <a:endParaRPr lang="ru-RU"/>
        </a:p>
      </dgm:t>
    </dgm:pt>
    <dgm:pt modelId="{47BD5BC8-305D-408C-B236-0CDCA12BE667}" type="sibTrans" cxnId="{C73D8432-AEB0-4849-AE51-30DB11B09A6A}">
      <dgm:prSet/>
      <dgm:spPr/>
      <dgm:t>
        <a:bodyPr/>
        <a:lstStyle/>
        <a:p>
          <a:endParaRPr lang="ru-RU"/>
        </a:p>
      </dgm:t>
    </dgm:pt>
    <dgm:pt modelId="{71CBB23F-FAE6-45CC-8E2C-34CC00C2DF42}">
      <dgm:prSet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непрацездатні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батьки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чоловіка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дружини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ними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утриманні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відсутністю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dirty="0" err="1" smtClean="0">
              <a:latin typeface="Times New Roman" pitchFamily="18" charset="0"/>
              <a:cs typeface="Times New Roman" pitchFamily="18" charset="0"/>
            </a:rPr>
            <a:t>доходів</a:t>
          </a:r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b="0" i="0" dirty="0">
            <a:latin typeface="Times New Roman" pitchFamily="18" charset="0"/>
            <a:cs typeface="Times New Roman" pitchFamily="18" charset="0"/>
          </a:endParaRPr>
        </a:p>
      </dgm:t>
    </dgm:pt>
    <dgm:pt modelId="{810FDD0A-2076-4E9D-8F96-425FB8E74180}" type="parTrans" cxnId="{5C1FE243-3159-4553-84FD-9303A2094091}">
      <dgm:prSet/>
      <dgm:spPr/>
      <dgm:t>
        <a:bodyPr/>
        <a:lstStyle/>
        <a:p>
          <a:endParaRPr lang="ru-RU"/>
        </a:p>
      </dgm:t>
    </dgm:pt>
    <dgm:pt modelId="{56DC7F12-FF1A-4ED6-B241-F8498CA8AE71}" type="sibTrans" cxnId="{5C1FE243-3159-4553-84FD-9303A2094091}">
      <dgm:prSet/>
      <dgm:spPr/>
      <dgm:t>
        <a:bodyPr/>
        <a:lstStyle/>
        <a:p>
          <a:endParaRPr lang="ru-RU"/>
        </a:p>
      </dgm:t>
    </dgm:pt>
    <dgm:pt modelId="{596DB00E-160D-4A3C-B705-DF3CB678EE24}">
      <dgm:prSet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— особа, яка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проживає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одиноким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інвалідом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I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догляд за ним;</a:t>
          </a:r>
          <a:endParaRPr lang="ru-RU" sz="1400" b="0" i="0" dirty="0">
            <a:latin typeface="Times New Roman" pitchFamily="18" charset="0"/>
            <a:cs typeface="Times New Roman" pitchFamily="18" charset="0"/>
          </a:endParaRPr>
        </a:p>
      </dgm:t>
    </dgm:pt>
    <dgm:pt modelId="{8F30076D-60C7-47FD-A4C2-8EB8EC1D1229}" type="parTrans" cxnId="{3C58A59D-C798-40D6-AA22-44A9245ED1AA}">
      <dgm:prSet/>
      <dgm:spPr/>
      <dgm:t>
        <a:bodyPr/>
        <a:lstStyle/>
        <a:p>
          <a:endParaRPr lang="ru-RU"/>
        </a:p>
      </dgm:t>
    </dgm:pt>
    <dgm:pt modelId="{F92BAC88-E2A6-4D74-A2AE-31ABA59EEB7E}" type="sibTrans" cxnId="{3C58A59D-C798-40D6-AA22-44A9245ED1AA}">
      <dgm:prSet/>
      <dgm:spPr/>
      <dgm:t>
        <a:bodyPr/>
        <a:lstStyle/>
        <a:p>
          <a:endParaRPr lang="ru-RU"/>
        </a:p>
      </dgm:t>
    </dgm:pt>
    <dgm:pt modelId="{773B8ED7-689F-43E1-BE10-1640A4DEAF9B}">
      <dgm:prSet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жінка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однією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сім’єю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шлюбі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але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спільних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0" i="0" dirty="0">
            <a:latin typeface="Times New Roman" pitchFamily="18" charset="0"/>
            <a:cs typeface="Times New Roman" pitchFamily="18" charset="0"/>
          </a:endParaRPr>
        </a:p>
      </dgm:t>
    </dgm:pt>
    <dgm:pt modelId="{08BC9061-4864-4D7A-8099-50882849A5AE}" type="parTrans" cxnId="{680D3C9F-FA8C-4DBD-96FB-510329487428}">
      <dgm:prSet/>
      <dgm:spPr/>
      <dgm:t>
        <a:bodyPr/>
        <a:lstStyle/>
        <a:p>
          <a:endParaRPr lang="ru-RU"/>
        </a:p>
      </dgm:t>
    </dgm:pt>
    <dgm:pt modelId="{17C094C3-2A21-4744-A115-0F47A9E60428}" type="sibTrans" cxnId="{680D3C9F-FA8C-4DBD-96FB-510329487428}">
      <dgm:prSet/>
      <dgm:spPr/>
      <dgm:t>
        <a:bodyPr/>
        <a:lstStyle/>
        <a:p>
          <a:endParaRPr lang="ru-RU"/>
        </a:p>
      </dgm:t>
    </dgm:pt>
    <dgm:pt modelId="{61F15819-5D81-4DDD-8291-A8554A681AA3}" type="pres">
      <dgm:prSet presAssocID="{5ACB01F0-DC73-4BCA-B813-7EDDCFC8AB9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B60089-0E3B-4ACC-8AA9-57EC1BC2DB37}" type="pres">
      <dgm:prSet presAssocID="{FFFEA285-882E-4020-91F7-4F658DDBB86E}" presName="parentLin" presStyleCnt="0"/>
      <dgm:spPr/>
    </dgm:pt>
    <dgm:pt modelId="{414F7F24-3040-4A60-B677-2D108939F70D}" type="pres">
      <dgm:prSet presAssocID="{FFFEA285-882E-4020-91F7-4F658DDBB86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F0A01CB-61C6-4F27-A07A-6C0730CC10C3}" type="pres">
      <dgm:prSet presAssocID="{FFFEA285-882E-4020-91F7-4F658DDBB86E}" presName="parentText" presStyleLbl="node1" presStyleIdx="0" presStyleCnt="6" custScaleY="160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F7294-80A8-40C2-BEBC-04676D824992}" type="pres">
      <dgm:prSet presAssocID="{FFFEA285-882E-4020-91F7-4F658DDBB86E}" presName="negativeSpace" presStyleCnt="0"/>
      <dgm:spPr/>
    </dgm:pt>
    <dgm:pt modelId="{824D46B4-DA67-4264-B266-47026DD2DA41}" type="pres">
      <dgm:prSet presAssocID="{FFFEA285-882E-4020-91F7-4F658DDBB86E}" presName="childText" presStyleLbl="conFgAcc1" presStyleIdx="0" presStyleCnt="6">
        <dgm:presLayoutVars>
          <dgm:bulletEnabled val="1"/>
        </dgm:presLayoutVars>
      </dgm:prSet>
      <dgm:spPr/>
    </dgm:pt>
    <dgm:pt modelId="{D4EB9F99-86A6-453E-96CF-E67A935D4C3A}" type="pres">
      <dgm:prSet presAssocID="{97FD286C-ED0E-4721-9CD4-3CE7922C5B92}" presName="spaceBetweenRectangles" presStyleCnt="0"/>
      <dgm:spPr/>
    </dgm:pt>
    <dgm:pt modelId="{47455A5D-0CDC-4C9A-B238-EA54E5720945}" type="pres">
      <dgm:prSet presAssocID="{2A438B59-9C86-4648-B7F3-FFA8EB0E328A}" presName="parentLin" presStyleCnt="0"/>
      <dgm:spPr/>
    </dgm:pt>
    <dgm:pt modelId="{4E4C8C46-2AB6-43DB-90C2-C84204D025F0}" type="pres">
      <dgm:prSet presAssocID="{2A438B59-9C86-4648-B7F3-FFA8EB0E328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80332724-A941-4328-AF70-F0ACCD17F311}" type="pres">
      <dgm:prSet presAssocID="{2A438B59-9C86-4648-B7F3-FFA8EB0E328A}" presName="parentText" presStyleLbl="node1" presStyleIdx="1" presStyleCnt="6" custScaleY="2412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FD8B2C-4BA6-43F7-9B27-C8C483484442}" type="pres">
      <dgm:prSet presAssocID="{2A438B59-9C86-4648-B7F3-FFA8EB0E328A}" presName="negativeSpace" presStyleCnt="0"/>
      <dgm:spPr/>
    </dgm:pt>
    <dgm:pt modelId="{C39F75FC-6F61-449E-8F53-A3912BA15887}" type="pres">
      <dgm:prSet presAssocID="{2A438B59-9C86-4648-B7F3-FFA8EB0E328A}" presName="childText" presStyleLbl="conFgAcc1" presStyleIdx="1" presStyleCnt="6">
        <dgm:presLayoutVars>
          <dgm:bulletEnabled val="1"/>
        </dgm:presLayoutVars>
      </dgm:prSet>
      <dgm:spPr/>
    </dgm:pt>
    <dgm:pt modelId="{4C5F6389-C05A-4EF3-ABC1-B5DE2D40168E}" type="pres">
      <dgm:prSet presAssocID="{02DBDA71-74EE-4D37-854C-95B1DB2EE643}" presName="spaceBetweenRectangles" presStyleCnt="0"/>
      <dgm:spPr/>
    </dgm:pt>
    <dgm:pt modelId="{851F033C-D366-4386-87EA-C90383F49862}" type="pres">
      <dgm:prSet presAssocID="{AA020A46-C423-4115-A106-0F78F955C933}" presName="parentLin" presStyleCnt="0"/>
      <dgm:spPr/>
    </dgm:pt>
    <dgm:pt modelId="{D51882F4-5CCD-4B94-BD48-5DCAED81B8DC}" type="pres">
      <dgm:prSet presAssocID="{AA020A46-C423-4115-A106-0F78F955C933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A9069526-9117-49DD-A2DB-8ED4A4604A73}" type="pres">
      <dgm:prSet presAssocID="{AA020A46-C423-4115-A106-0F78F955C933}" presName="parentText" presStyleLbl="node1" presStyleIdx="2" presStyleCnt="6" custScaleY="160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2E9B6-7BAF-4D20-9289-90FED6FD29AB}" type="pres">
      <dgm:prSet presAssocID="{AA020A46-C423-4115-A106-0F78F955C933}" presName="negativeSpace" presStyleCnt="0"/>
      <dgm:spPr/>
    </dgm:pt>
    <dgm:pt modelId="{9B098E64-37D5-4027-8C61-6B838C3B2353}" type="pres">
      <dgm:prSet presAssocID="{AA020A46-C423-4115-A106-0F78F955C933}" presName="childText" presStyleLbl="conFgAcc1" presStyleIdx="2" presStyleCnt="6">
        <dgm:presLayoutVars>
          <dgm:bulletEnabled val="1"/>
        </dgm:presLayoutVars>
      </dgm:prSet>
      <dgm:spPr/>
    </dgm:pt>
    <dgm:pt modelId="{2DB579E7-045D-44AB-9D9D-6444B073C354}" type="pres">
      <dgm:prSet presAssocID="{47BD5BC8-305D-408C-B236-0CDCA12BE667}" presName="spaceBetweenRectangles" presStyleCnt="0"/>
      <dgm:spPr/>
    </dgm:pt>
    <dgm:pt modelId="{A6608D74-37D6-42F5-BD7E-620C6BA1D89C}" type="pres">
      <dgm:prSet presAssocID="{71CBB23F-FAE6-45CC-8E2C-34CC00C2DF42}" presName="parentLin" presStyleCnt="0"/>
      <dgm:spPr/>
    </dgm:pt>
    <dgm:pt modelId="{0F33B72C-DB3A-47B7-A78C-4638F81A2C85}" type="pres">
      <dgm:prSet presAssocID="{71CBB23F-FAE6-45CC-8E2C-34CC00C2DF42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BBC24658-27D4-45C9-90DF-B7CF371C0DAC}" type="pres">
      <dgm:prSet presAssocID="{71CBB23F-FAE6-45CC-8E2C-34CC00C2DF42}" presName="parentText" presStyleLbl="node1" presStyleIdx="3" presStyleCnt="6" custScaleY="160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FF5D6E-9008-4CEB-8B9E-C5342447DFD0}" type="pres">
      <dgm:prSet presAssocID="{71CBB23F-FAE6-45CC-8E2C-34CC00C2DF42}" presName="negativeSpace" presStyleCnt="0"/>
      <dgm:spPr/>
    </dgm:pt>
    <dgm:pt modelId="{EB325B12-7FA3-4D2B-8EC7-666B1E0A1540}" type="pres">
      <dgm:prSet presAssocID="{71CBB23F-FAE6-45CC-8E2C-34CC00C2DF42}" presName="childText" presStyleLbl="conFgAcc1" presStyleIdx="3" presStyleCnt="6">
        <dgm:presLayoutVars>
          <dgm:bulletEnabled val="1"/>
        </dgm:presLayoutVars>
      </dgm:prSet>
      <dgm:spPr/>
    </dgm:pt>
    <dgm:pt modelId="{0B246106-F3A9-450A-9766-D4A5DDD5A221}" type="pres">
      <dgm:prSet presAssocID="{56DC7F12-FF1A-4ED6-B241-F8498CA8AE71}" presName="spaceBetweenRectangles" presStyleCnt="0"/>
      <dgm:spPr/>
    </dgm:pt>
    <dgm:pt modelId="{49FD724C-EB14-4231-A472-683594356B6F}" type="pres">
      <dgm:prSet presAssocID="{596DB00E-160D-4A3C-B705-DF3CB678EE24}" presName="parentLin" presStyleCnt="0"/>
      <dgm:spPr/>
    </dgm:pt>
    <dgm:pt modelId="{159040D9-17F6-4188-BF85-AA354250C251}" type="pres">
      <dgm:prSet presAssocID="{596DB00E-160D-4A3C-B705-DF3CB678EE24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C5850846-1A03-402E-97E6-F2AD2505CC02}" type="pres">
      <dgm:prSet presAssocID="{596DB00E-160D-4A3C-B705-DF3CB678EE24}" presName="parentText" presStyleLbl="node1" presStyleIdx="4" presStyleCnt="6" custScaleY="160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A9CD1D-1D72-4943-BAD9-3D92FE58E9D6}" type="pres">
      <dgm:prSet presAssocID="{596DB00E-160D-4A3C-B705-DF3CB678EE24}" presName="negativeSpace" presStyleCnt="0"/>
      <dgm:spPr/>
    </dgm:pt>
    <dgm:pt modelId="{74D10D2A-76B9-411D-B8AC-9BE21ADAF151}" type="pres">
      <dgm:prSet presAssocID="{596DB00E-160D-4A3C-B705-DF3CB678EE24}" presName="childText" presStyleLbl="conFgAcc1" presStyleIdx="4" presStyleCnt="6">
        <dgm:presLayoutVars>
          <dgm:bulletEnabled val="1"/>
        </dgm:presLayoutVars>
      </dgm:prSet>
      <dgm:spPr/>
    </dgm:pt>
    <dgm:pt modelId="{E28333FC-EE26-4666-9747-75B41478AC65}" type="pres">
      <dgm:prSet presAssocID="{F92BAC88-E2A6-4D74-A2AE-31ABA59EEB7E}" presName="spaceBetweenRectangles" presStyleCnt="0"/>
      <dgm:spPr/>
    </dgm:pt>
    <dgm:pt modelId="{3B0867FE-046C-44C8-8B17-AB29F97D5181}" type="pres">
      <dgm:prSet presAssocID="{773B8ED7-689F-43E1-BE10-1640A4DEAF9B}" presName="parentLin" presStyleCnt="0"/>
      <dgm:spPr/>
    </dgm:pt>
    <dgm:pt modelId="{431FA207-DA77-4922-8E25-0699783B99BB}" type="pres">
      <dgm:prSet presAssocID="{773B8ED7-689F-43E1-BE10-1640A4DEAF9B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2C97EA51-7A7B-4ADC-A663-3B159ACC9469}" type="pres">
      <dgm:prSet presAssocID="{773B8ED7-689F-43E1-BE10-1640A4DEAF9B}" presName="parentText" presStyleLbl="node1" presStyleIdx="5" presStyleCnt="6" custScaleY="160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EBA104-2A38-4C64-867E-A5CEF7406837}" type="pres">
      <dgm:prSet presAssocID="{773B8ED7-689F-43E1-BE10-1640A4DEAF9B}" presName="negativeSpace" presStyleCnt="0"/>
      <dgm:spPr/>
    </dgm:pt>
    <dgm:pt modelId="{FD1669D9-4FC0-4AE7-8389-0A2058DEC1F4}" type="pres">
      <dgm:prSet presAssocID="{773B8ED7-689F-43E1-BE10-1640A4DEAF9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4AA089AD-9C7F-4691-8155-C5F651D518ED}" type="presOf" srcId="{2A438B59-9C86-4648-B7F3-FFA8EB0E328A}" destId="{4E4C8C46-2AB6-43DB-90C2-C84204D025F0}" srcOrd="0" destOrd="0" presId="urn:microsoft.com/office/officeart/2005/8/layout/list1"/>
    <dgm:cxn modelId="{F2C69C16-C418-40BE-A93D-7743467EBDA8}" type="presOf" srcId="{AA020A46-C423-4115-A106-0F78F955C933}" destId="{A9069526-9117-49DD-A2DB-8ED4A4604A73}" srcOrd="1" destOrd="0" presId="urn:microsoft.com/office/officeart/2005/8/layout/list1"/>
    <dgm:cxn modelId="{C73D8432-AEB0-4849-AE51-30DB11B09A6A}" srcId="{5ACB01F0-DC73-4BCA-B813-7EDDCFC8AB97}" destId="{AA020A46-C423-4115-A106-0F78F955C933}" srcOrd="2" destOrd="0" parTransId="{7599F6D9-F718-4D35-9D11-9664897A0786}" sibTransId="{47BD5BC8-305D-408C-B236-0CDCA12BE667}"/>
    <dgm:cxn modelId="{153F8822-BAAA-4DBD-BF4A-CC39F877B171}" type="presOf" srcId="{71CBB23F-FAE6-45CC-8E2C-34CC00C2DF42}" destId="{BBC24658-27D4-45C9-90DF-B7CF371C0DAC}" srcOrd="1" destOrd="0" presId="urn:microsoft.com/office/officeart/2005/8/layout/list1"/>
    <dgm:cxn modelId="{C1F7B871-600D-4666-AE41-B72A9D5D08E0}" type="presOf" srcId="{773B8ED7-689F-43E1-BE10-1640A4DEAF9B}" destId="{2C97EA51-7A7B-4ADC-A663-3B159ACC9469}" srcOrd="1" destOrd="0" presId="urn:microsoft.com/office/officeart/2005/8/layout/list1"/>
    <dgm:cxn modelId="{3E9DFFA5-048E-48A3-9D7A-E41631E65D27}" type="presOf" srcId="{2A438B59-9C86-4648-B7F3-FFA8EB0E328A}" destId="{80332724-A941-4328-AF70-F0ACCD17F311}" srcOrd="1" destOrd="0" presId="urn:microsoft.com/office/officeart/2005/8/layout/list1"/>
    <dgm:cxn modelId="{5C1FE243-3159-4553-84FD-9303A2094091}" srcId="{5ACB01F0-DC73-4BCA-B813-7EDDCFC8AB97}" destId="{71CBB23F-FAE6-45CC-8E2C-34CC00C2DF42}" srcOrd="3" destOrd="0" parTransId="{810FDD0A-2076-4E9D-8F96-425FB8E74180}" sibTransId="{56DC7F12-FF1A-4ED6-B241-F8498CA8AE71}"/>
    <dgm:cxn modelId="{62579FDA-5383-4B3A-BDC2-2E9A09545774}" type="presOf" srcId="{FFFEA285-882E-4020-91F7-4F658DDBB86E}" destId="{414F7F24-3040-4A60-B677-2D108939F70D}" srcOrd="0" destOrd="0" presId="urn:microsoft.com/office/officeart/2005/8/layout/list1"/>
    <dgm:cxn modelId="{B44D096A-1F73-429D-A747-227A434AA563}" srcId="{5ACB01F0-DC73-4BCA-B813-7EDDCFC8AB97}" destId="{FFFEA285-882E-4020-91F7-4F658DDBB86E}" srcOrd="0" destOrd="0" parTransId="{76CF1CCB-17B5-47A5-9FEB-1D046534F221}" sibTransId="{97FD286C-ED0E-4721-9CD4-3CE7922C5B92}"/>
    <dgm:cxn modelId="{5584D281-310B-49EA-90C8-3A3B371D2785}" type="presOf" srcId="{596DB00E-160D-4A3C-B705-DF3CB678EE24}" destId="{159040D9-17F6-4188-BF85-AA354250C251}" srcOrd="0" destOrd="0" presId="urn:microsoft.com/office/officeart/2005/8/layout/list1"/>
    <dgm:cxn modelId="{B97D1CED-EB76-4F82-AD4C-B49AB9FA622B}" type="presOf" srcId="{71CBB23F-FAE6-45CC-8E2C-34CC00C2DF42}" destId="{0F33B72C-DB3A-47B7-A78C-4638F81A2C85}" srcOrd="0" destOrd="0" presId="urn:microsoft.com/office/officeart/2005/8/layout/list1"/>
    <dgm:cxn modelId="{0FEE2DB1-132C-4D7F-AC4D-8BF8EBB7FD34}" type="presOf" srcId="{AA020A46-C423-4115-A106-0F78F955C933}" destId="{D51882F4-5CCD-4B94-BD48-5DCAED81B8DC}" srcOrd="0" destOrd="0" presId="urn:microsoft.com/office/officeart/2005/8/layout/list1"/>
    <dgm:cxn modelId="{4260ABDE-9C13-4331-B9C1-0FA5C033E971}" type="presOf" srcId="{596DB00E-160D-4A3C-B705-DF3CB678EE24}" destId="{C5850846-1A03-402E-97E6-F2AD2505CC02}" srcOrd="1" destOrd="0" presId="urn:microsoft.com/office/officeart/2005/8/layout/list1"/>
    <dgm:cxn modelId="{3C58A59D-C798-40D6-AA22-44A9245ED1AA}" srcId="{5ACB01F0-DC73-4BCA-B813-7EDDCFC8AB97}" destId="{596DB00E-160D-4A3C-B705-DF3CB678EE24}" srcOrd="4" destOrd="0" parTransId="{8F30076D-60C7-47FD-A4C2-8EB8EC1D1229}" sibTransId="{F92BAC88-E2A6-4D74-A2AE-31ABA59EEB7E}"/>
    <dgm:cxn modelId="{5D88A13D-ABF1-46E9-8995-44A6E6196B49}" type="presOf" srcId="{FFFEA285-882E-4020-91F7-4F658DDBB86E}" destId="{DF0A01CB-61C6-4F27-A07A-6C0730CC10C3}" srcOrd="1" destOrd="0" presId="urn:microsoft.com/office/officeart/2005/8/layout/list1"/>
    <dgm:cxn modelId="{680D3C9F-FA8C-4DBD-96FB-510329487428}" srcId="{5ACB01F0-DC73-4BCA-B813-7EDDCFC8AB97}" destId="{773B8ED7-689F-43E1-BE10-1640A4DEAF9B}" srcOrd="5" destOrd="0" parTransId="{08BC9061-4864-4D7A-8099-50882849A5AE}" sibTransId="{17C094C3-2A21-4744-A115-0F47A9E60428}"/>
    <dgm:cxn modelId="{D2E1C3A4-3DB1-4C09-9215-1625CE1F68DA}" type="presOf" srcId="{773B8ED7-689F-43E1-BE10-1640A4DEAF9B}" destId="{431FA207-DA77-4922-8E25-0699783B99BB}" srcOrd="0" destOrd="0" presId="urn:microsoft.com/office/officeart/2005/8/layout/list1"/>
    <dgm:cxn modelId="{2D5C6886-BB78-413D-B4B7-D9D7C18575AC}" srcId="{5ACB01F0-DC73-4BCA-B813-7EDDCFC8AB97}" destId="{2A438B59-9C86-4648-B7F3-FFA8EB0E328A}" srcOrd="1" destOrd="0" parTransId="{71083D43-CD3F-4BF8-BB40-EC691CAB66A7}" sibTransId="{02DBDA71-74EE-4D37-854C-95B1DB2EE643}"/>
    <dgm:cxn modelId="{CD32C610-265B-4A36-B9F0-F03D52A00A09}" type="presOf" srcId="{5ACB01F0-DC73-4BCA-B813-7EDDCFC8AB97}" destId="{61F15819-5D81-4DDD-8291-A8554A681AA3}" srcOrd="0" destOrd="0" presId="urn:microsoft.com/office/officeart/2005/8/layout/list1"/>
    <dgm:cxn modelId="{92F634B8-963F-48E1-A309-8DBB5EAD276C}" type="presParOf" srcId="{61F15819-5D81-4DDD-8291-A8554A681AA3}" destId="{FEB60089-0E3B-4ACC-8AA9-57EC1BC2DB37}" srcOrd="0" destOrd="0" presId="urn:microsoft.com/office/officeart/2005/8/layout/list1"/>
    <dgm:cxn modelId="{037FB6D2-001B-4362-80F8-AB99158B979F}" type="presParOf" srcId="{FEB60089-0E3B-4ACC-8AA9-57EC1BC2DB37}" destId="{414F7F24-3040-4A60-B677-2D108939F70D}" srcOrd="0" destOrd="0" presId="urn:microsoft.com/office/officeart/2005/8/layout/list1"/>
    <dgm:cxn modelId="{02678714-9D2F-4418-A146-0A300F4389D5}" type="presParOf" srcId="{FEB60089-0E3B-4ACC-8AA9-57EC1BC2DB37}" destId="{DF0A01CB-61C6-4F27-A07A-6C0730CC10C3}" srcOrd="1" destOrd="0" presId="urn:microsoft.com/office/officeart/2005/8/layout/list1"/>
    <dgm:cxn modelId="{F9B00053-EBE9-40E1-8B83-14CCB3514D92}" type="presParOf" srcId="{61F15819-5D81-4DDD-8291-A8554A681AA3}" destId="{290F7294-80A8-40C2-BEBC-04676D824992}" srcOrd="1" destOrd="0" presId="urn:microsoft.com/office/officeart/2005/8/layout/list1"/>
    <dgm:cxn modelId="{7FC62C62-F431-471E-9C05-14413656F3BB}" type="presParOf" srcId="{61F15819-5D81-4DDD-8291-A8554A681AA3}" destId="{824D46B4-DA67-4264-B266-47026DD2DA41}" srcOrd="2" destOrd="0" presId="urn:microsoft.com/office/officeart/2005/8/layout/list1"/>
    <dgm:cxn modelId="{812AF481-C0B8-4307-BEFB-0DCA3C7BE327}" type="presParOf" srcId="{61F15819-5D81-4DDD-8291-A8554A681AA3}" destId="{D4EB9F99-86A6-453E-96CF-E67A935D4C3A}" srcOrd="3" destOrd="0" presId="urn:microsoft.com/office/officeart/2005/8/layout/list1"/>
    <dgm:cxn modelId="{9C5A5EC8-24F3-41EE-A146-64D090D137F8}" type="presParOf" srcId="{61F15819-5D81-4DDD-8291-A8554A681AA3}" destId="{47455A5D-0CDC-4C9A-B238-EA54E5720945}" srcOrd="4" destOrd="0" presId="urn:microsoft.com/office/officeart/2005/8/layout/list1"/>
    <dgm:cxn modelId="{970B94E8-9136-416B-B58A-008A54A90C07}" type="presParOf" srcId="{47455A5D-0CDC-4C9A-B238-EA54E5720945}" destId="{4E4C8C46-2AB6-43DB-90C2-C84204D025F0}" srcOrd="0" destOrd="0" presId="urn:microsoft.com/office/officeart/2005/8/layout/list1"/>
    <dgm:cxn modelId="{49FF9EBE-4033-4930-AA5C-EE60C4661CD6}" type="presParOf" srcId="{47455A5D-0CDC-4C9A-B238-EA54E5720945}" destId="{80332724-A941-4328-AF70-F0ACCD17F311}" srcOrd="1" destOrd="0" presId="urn:microsoft.com/office/officeart/2005/8/layout/list1"/>
    <dgm:cxn modelId="{4CCC16E3-BE8F-450B-A6FF-87D9438F879C}" type="presParOf" srcId="{61F15819-5D81-4DDD-8291-A8554A681AA3}" destId="{06FD8B2C-4BA6-43F7-9B27-C8C483484442}" srcOrd="5" destOrd="0" presId="urn:microsoft.com/office/officeart/2005/8/layout/list1"/>
    <dgm:cxn modelId="{5086BAC6-6A48-4721-BA53-D0942DC05F18}" type="presParOf" srcId="{61F15819-5D81-4DDD-8291-A8554A681AA3}" destId="{C39F75FC-6F61-449E-8F53-A3912BA15887}" srcOrd="6" destOrd="0" presId="urn:microsoft.com/office/officeart/2005/8/layout/list1"/>
    <dgm:cxn modelId="{B83C6C08-929A-4A08-957E-B42F1167D355}" type="presParOf" srcId="{61F15819-5D81-4DDD-8291-A8554A681AA3}" destId="{4C5F6389-C05A-4EF3-ABC1-B5DE2D40168E}" srcOrd="7" destOrd="0" presId="urn:microsoft.com/office/officeart/2005/8/layout/list1"/>
    <dgm:cxn modelId="{DE0C9BB2-F936-449D-8553-312252F8467B}" type="presParOf" srcId="{61F15819-5D81-4DDD-8291-A8554A681AA3}" destId="{851F033C-D366-4386-87EA-C90383F49862}" srcOrd="8" destOrd="0" presId="urn:microsoft.com/office/officeart/2005/8/layout/list1"/>
    <dgm:cxn modelId="{882D8BBB-51B8-4558-B62A-EA8A0C65ECCB}" type="presParOf" srcId="{851F033C-D366-4386-87EA-C90383F49862}" destId="{D51882F4-5CCD-4B94-BD48-5DCAED81B8DC}" srcOrd="0" destOrd="0" presId="urn:microsoft.com/office/officeart/2005/8/layout/list1"/>
    <dgm:cxn modelId="{05CF44A2-BE8A-4148-9147-483B10DBE9BB}" type="presParOf" srcId="{851F033C-D366-4386-87EA-C90383F49862}" destId="{A9069526-9117-49DD-A2DB-8ED4A4604A73}" srcOrd="1" destOrd="0" presId="urn:microsoft.com/office/officeart/2005/8/layout/list1"/>
    <dgm:cxn modelId="{2EF8DDBD-E656-435D-8C4A-CEB8EEB22AFF}" type="presParOf" srcId="{61F15819-5D81-4DDD-8291-A8554A681AA3}" destId="{BFA2E9B6-7BAF-4D20-9289-90FED6FD29AB}" srcOrd="9" destOrd="0" presId="urn:microsoft.com/office/officeart/2005/8/layout/list1"/>
    <dgm:cxn modelId="{B575FA6A-8652-472A-A406-2C3185EF56AE}" type="presParOf" srcId="{61F15819-5D81-4DDD-8291-A8554A681AA3}" destId="{9B098E64-37D5-4027-8C61-6B838C3B2353}" srcOrd="10" destOrd="0" presId="urn:microsoft.com/office/officeart/2005/8/layout/list1"/>
    <dgm:cxn modelId="{1B49050F-F8D2-4310-A8BD-05A413157EB2}" type="presParOf" srcId="{61F15819-5D81-4DDD-8291-A8554A681AA3}" destId="{2DB579E7-045D-44AB-9D9D-6444B073C354}" srcOrd="11" destOrd="0" presId="urn:microsoft.com/office/officeart/2005/8/layout/list1"/>
    <dgm:cxn modelId="{DDC2D541-B4F4-46B2-BD76-0234C165073F}" type="presParOf" srcId="{61F15819-5D81-4DDD-8291-A8554A681AA3}" destId="{A6608D74-37D6-42F5-BD7E-620C6BA1D89C}" srcOrd="12" destOrd="0" presId="urn:microsoft.com/office/officeart/2005/8/layout/list1"/>
    <dgm:cxn modelId="{772D1486-AB7B-48F8-99EA-983A119289E0}" type="presParOf" srcId="{A6608D74-37D6-42F5-BD7E-620C6BA1D89C}" destId="{0F33B72C-DB3A-47B7-A78C-4638F81A2C85}" srcOrd="0" destOrd="0" presId="urn:microsoft.com/office/officeart/2005/8/layout/list1"/>
    <dgm:cxn modelId="{D40A2441-FC08-4481-92A3-6B68A0D67698}" type="presParOf" srcId="{A6608D74-37D6-42F5-BD7E-620C6BA1D89C}" destId="{BBC24658-27D4-45C9-90DF-B7CF371C0DAC}" srcOrd="1" destOrd="0" presId="urn:microsoft.com/office/officeart/2005/8/layout/list1"/>
    <dgm:cxn modelId="{D7F69AB0-910A-49CC-A288-216A6F302497}" type="presParOf" srcId="{61F15819-5D81-4DDD-8291-A8554A681AA3}" destId="{63FF5D6E-9008-4CEB-8B9E-C5342447DFD0}" srcOrd="13" destOrd="0" presId="urn:microsoft.com/office/officeart/2005/8/layout/list1"/>
    <dgm:cxn modelId="{17E8536B-B33A-4658-8B67-9B97192CFECC}" type="presParOf" srcId="{61F15819-5D81-4DDD-8291-A8554A681AA3}" destId="{EB325B12-7FA3-4D2B-8EC7-666B1E0A1540}" srcOrd="14" destOrd="0" presId="urn:microsoft.com/office/officeart/2005/8/layout/list1"/>
    <dgm:cxn modelId="{A151E5B2-CDE1-4CB5-A97D-61525EB8F874}" type="presParOf" srcId="{61F15819-5D81-4DDD-8291-A8554A681AA3}" destId="{0B246106-F3A9-450A-9766-D4A5DDD5A221}" srcOrd="15" destOrd="0" presId="urn:microsoft.com/office/officeart/2005/8/layout/list1"/>
    <dgm:cxn modelId="{F8AA7FBA-08E7-4463-9903-902E418DA5F9}" type="presParOf" srcId="{61F15819-5D81-4DDD-8291-A8554A681AA3}" destId="{49FD724C-EB14-4231-A472-683594356B6F}" srcOrd="16" destOrd="0" presId="urn:microsoft.com/office/officeart/2005/8/layout/list1"/>
    <dgm:cxn modelId="{82855A1C-7764-43D1-AC03-5821467F8345}" type="presParOf" srcId="{49FD724C-EB14-4231-A472-683594356B6F}" destId="{159040D9-17F6-4188-BF85-AA354250C251}" srcOrd="0" destOrd="0" presId="urn:microsoft.com/office/officeart/2005/8/layout/list1"/>
    <dgm:cxn modelId="{E5C7D0DD-E51E-47D2-9CFF-4672CCF6301B}" type="presParOf" srcId="{49FD724C-EB14-4231-A472-683594356B6F}" destId="{C5850846-1A03-402E-97E6-F2AD2505CC02}" srcOrd="1" destOrd="0" presId="urn:microsoft.com/office/officeart/2005/8/layout/list1"/>
    <dgm:cxn modelId="{820869D7-B870-422C-A595-864C5D3D68D3}" type="presParOf" srcId="{61F15819-5D81-4DDD-8291-A8554A681AA3}" destId="{AFA9CD1D-1D72-4943-BAD9-3D92FE58E9D6}" srcOrd="17" destOrd="0" presId="urn:microsoft.com/office/officeart/2005/8/layout/list1"/>
    <dgm:cxn modelId="{FCD00732-5407-424B-AF24-85C36880B62A}" type="presParOf" srcId="{61F15819-5D81-4DDD-8291-A8554A681AA3}" destId="{74D10D2A-76B9-411D-B8AC-9BE21ADAF151}" srcOrd="18" destOrd="0" presId="urn:microsoft.com/office/officeart/2005/8/layout/list1"/>
    <dgm:cxn modelId="{919A8B07-A3F1-4DBB-B631-0BC8EBF02DE5}" type="presParOf" srcId="{61F15819-5D81-4DDD-8291-A8554A681AA3}" destId="{E28333FC-EE26-4666-9747-75B41478AC65}" srcOrd="19" destOrd="0" presId="urn:microsoft.com/office/officeart/2005/8/layout/list1"/>
    <dgm:cxn modelId="{F2A61AA7-F7BD-44C7-9735-7FB562892582}" type="presParOf" srcId="{61F15819-5D81-4DDD-8291-A8554A681AA3}" destId="{3B0867FE-046C-44C8-8B17-AB29F97D5181}" srcOrd="20" destOrd="0" presId="urn:microsoft.com/office/officeart/2005/8/layout/list1"/>
    <dgm:cxn modelId="{9CA64D72-E525-41F9-9954-EBD04CC116DA}" type="presParOf" srcId="{3B0867FE-046C-44C8-8B17-AB29F97D5181}" destId="{431FA207-DA77-4922-8E25-0699783B99BB}" srcOrd="0" destOrd="0" presId="urn:microsoft.com/office/officeart/2005/8/layout/list1"/>
    <dgm:cxn modelId="{B6F5A3A3-6691-438D-B464-4799B3F99B29}" type="presParOf" srcId="{3B0867FE-046C-44C8-8B17-AB29F97D5181}" destId="{2C97EA51-7A7B-4ADC-A663-3B159ACC9469}" srcOrd="1" destOrd="0" presId="urn:microsoft.com/office/officeart/2005/8/layout/list1"/>
    <dgm:cxn modelId="{E8C61270-EF91-4E71-AE9E-8C94D03E6DA3}" type="presParOf" srcId="{61F15819-5D81-4DDD-8291-A8554A681AA3}" destId="{20EBA104-2A38-4C64-867E-A5CEF7406837}" srcOrd="21" destOrd="0" presId="urn:microsoft.com/office/officeart/2005/8/layout/list1"/>
    <dgm:cxn modelId="{D7A5A13D-EDCE-4710-99BE-DFC40C203139}" type="presParOf" srcId="{61F15819-5D81-4DDD-8291-A8554A681AA3}" destId="{FD1669D9-4FC0-4AE7-8389-0A2058DEC1F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5507EB-1A9E-4339-BB84-33A911DBA2D3}" type="doc">
      <dgm:prSet loTypeId="urn:microsoft.com/office/officeart/2005/8/layout/h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CB96CB-1AB0-4DF4-9637-FD7AB390BDAD}">
      <dgm:prSet phldrT="[Текст]"/>
      <dgm:spPr/>
      <dgm:t>
        <a:bodyPr/>
        <a:lstStyle/>
        <a:p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подати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заяву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де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дається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збір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власність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доходи та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До заяви про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додаються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3994B0-263F-4CFF-8FD2-52DB6DE7D536}" type="parTrans" cxnId="{73D42732-B38E-482A-971E-1B72CEDE31E1}">
      <dgm:prSet/>
      <dgm:spPr/>
      <dgm:t>
        <a:bodyPr/>
        <a:lstStyle/>
        <a:p>
          <a:endParaRPr lang="ru-RU"/>
        </a:p>
      </dgm:t>
    </dgm:pt>
    <dgm:pt modelId="{02232319-E8FF-48D2-8029-8313ED92FA74}" type="sibTrans" cxnId="{73D42732-B38E-482A-971E-1B72CEDE31E1}">
      <dgm:prSet/>
      <dgm:spPr/>
      <dgm:t>
        <a:bodyPr/>
        <a:lstStyle/>
        <a:p>
          <a:endParaRPr lang="ru-RU"/>
        </a:p>
      </dgm:t>
    </dgm:pt>
    <dgm:pt modelId="{D9CC754A-EB18-48BF-A97D-0B1ABD1B46C8}">
      <dgm:prSet phldrT="[Текст]"/>
      <dgm:spPr/>
      <dgm:t>
        <a:bodyPr/>
        <a:lstStyle/>
        <a:p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документ,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посвідчує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особу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уповноваженого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b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6A9DD6-BF69-4304-A2D8-AB425E4C0704}" type="parTrans" cxnId="{93DD91F2-0FA6-4C85-8BEE-281C028BD9C5}">
      <dgm:prSet/>
      <dgm:spPr/>
      <dgm:t>
        <a:bodyPr/>
        <a:lstStyle/>
        <a:p>
          <a:endParaRPr lang="ru-RU"/>
        </a:p>
      </dgm:t>
    </dgm:pt>
    <dgm:pt modelId="{910D032F-5F5F-44E0-83A9-542E938368AF}" type="sibTrans" cxnId="{93DD91F2-0FA6-4C85-8BEE-281C028BD9C5}">
      <dgm:prSet/>
      <dgm:spPr/>
      <dgm:t>
        <a:bodyPr/>
        <a:lstStyle/>
        <a:p>
          <a:endParaRPr lang="ru-RU"/>
        </a:p>
      </dgm:t>
    </dgm:pt>
    <dgm:pt modelId="{04FB3599-F084-4B21-9C2E-193799F249EA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декларація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доходи та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входять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складу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заповнюється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підставі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довідок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доходи кожного члена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424836-439B-4A2E-878A-F72ACC64B080}" type="parTrans" cxnId="{6D3BA0A0-96B4-4772-BBF0-30C9CDAFD39F}">
      <dgm:prSet/>
      <dgm:spPr/>
      <dgm:t>
        <a:bodyPr/>
        <a:lstStyle/>
        <a:p>
          <a:endParaRPr lang="ru-RU"/>
        </a:p>
      </dgm:t>
    </dgm:pt>
    <dgm:pt modelId="{660F12B7-E4E8-4358-989C-B558D505B6D2}" type="sibTrans" cxnId="{6D3BA0A0-96B4-4772-BBF0-30C9CDAFD39F}">
      <dgm:prSet/>
      <dgm:spPr/>
      <dgm:t>
        <a:bodyPr/>
        <a:lstStyle/>
        <a:p>
          <a:endParaRPr lang="ru-RU"/>
        </a:p>
      </dgm:t>
    </dgm:pt>
    <dgm:pt modelId="{EF0D40AF-4FEA-4817-99BD-53807835481D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довідка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наявність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розмір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земельної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частки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(паю);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2BBC6F-5E62-4670-AA8F-D2A693BC0166}" type="parTrans" cxnId="{EBE12501-6FA8-4460-9CE3-FFC2A3B37582}">
      <dgm:prSet/>
      <dgm:spPr/>
      <dgm:t>
        <a:bodyPr/>
        <a:lstStyle/>
        <a:p>
          <a:endParaRPr lang="ru-RU"/>
        </a:p>
      </dgm:t>
    </dgm:pt>
    <dgm:pt modelId="{9EF827D0-8A79-4ADD-A476-3456E16F985C}" type="sibTrans" cxnId="{EBE12501-6FA8-4460-9CE3-FFC2A3B37582}">
      <dgm:prSet/>
      <dgm:spPr/>
      <dgm:t>
        <a:bodyPr/>
        <a:lstStyle/>
        <a:p>
          <a:endParaRPr lang="ru-RU"/>
        </a:p>
      </dgm:t>
    </dgm:pt>
    <dgm:pt modelId="{23271A05-91AA-48D1-84F6-96EA38B80C20}">
      <dgm:prSet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довідка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встановленої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безпосередню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особи в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антитерористичній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є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 в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членів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родини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ru-RU" b="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23938A-6556-4FCA-BAD3-FF1642B7C9DE}" type="parTrans" cxnId="{8176FD6C-FD82-4C44-A7EC-F19F08FC7B71}">
      <dgm:prSet/>
      <dgm:spPr/>
      <dgm:t>
        <a:bodyPr/>
        <a:lstStyle/>
        <a:p>
          <a:endParaRPr lang="ru-RU"/>
        </a:p>
      </dgm:t>
    </dgm:pt>
    <dgm:pt modelId="{AD0B9277-095E-404E-B4E0-F6A39B2631F4}" type="sibTrans" cxnId="{8176FD6C-FD82-4C44-A7EC-F19F08FC7B71}">
      <dgm:prSet/>
      <dgm:spPr/>
      <dgm:t>
        <a:bodyPr/>
        <a:lstStyle/>
        <a:p>
          <a:endParaRPr lang="ru-RU"/>
        </a:p>
      </dgm:t>
    </dgm:pt>
    <dgm:pt modelId="{FEF011A3-B7E6-426F-96B3-F463C5FD48BB}">
      <dgm:prSet phldrT="[Текст]"/>
      <dgm:spPr/>
      <dgm:t>
        <a:bodyPr/>
        <a:lstStyle/>
        <a:p>
          <a:r>
            <a:rPr lang="ru-RU" b="0" i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довідка 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 склад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81BF4C-E6CF-4BD1-AAF9-19AFB04281E2}" type="parTrans" cxnId="{33CB2759-D685-4769-89DF-369488E7F254}">
      <dgm:prSet/>
      <dgm:spPr/>
    </dgm:pt>
    <dgm:pt modelId="{DF2514B4-B1E8-4B22-BC2B-7C38FED4B630}" type="sibTrans" cxnId="{33CB2759-D685-4769-89DF-369488E7F254}">
      <dgm:prSet/>
      <dgm:spPr/>
    </dgm:pt>
    <dgm:pt modelId="{48287AA5-CE76-48B2-B15A-4693EF984A7D}" type="pres">
      <dgm:prSet presAssocID="{2C5507EB-1A9E-4339-BB84-33A911DBA2D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A9C9DB-1207-4625-A561-A27D80FF04E1}" type="pres">
      <dgm:prSet presAssocID="{F8CB96CB-1AB0-4DF4-9637-FD7AB390BDAD}" presName="roof" presStyleLbl="dkBgShp" presStyleIdx="0" presStyleCnt="2"/>
      <dgm:spPr/>
      <dgm:t>
        <a:bodyPr/>
        <a:lstStyle/>
        <a:p>
          <a:endParaRPr lang="ru-RU"/>
        </a:p>
      </dgm:t>
    </dgm:pt>
    <dgm:pt modelId="{2555356E-0E9E-4B24-AB00-CAA433C253F5}" type="pres">
      <dgm:prSet presAssocID="{F8CB96CB-1AB0-4DF4-9637-FD7AB390BDAD}" presName="pillars" presStyleCnt="0"/>
      <dgm:spPr/>
    </dgm:pt>
    <dgm:pt modelId="{D68B3468-6640-49BA-82FC-3601E84554E9}" type="pres">
      <dgm:prSet presAssocID="{F8CB96CB-1AB0-4DF4-9637-FD7AB390BDAD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E9484-0E5B-405D-BA32-D295B16541BA}" type="pres">
      <dgm:prSet presAssocID="{FEF011A3-B7E6-426F-96B3-F463C5FD48BB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D51D5-1DF0-40D5-9FCA-C5237F9135B6}" type="pres">
      <dgm:prSet presAssocID="{04FB3599-F084-4B21-9C2E-193799F249EA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F612A-30A8-405F-A148-5C62266217DB}" type="pres">
      <dgm:prSet presAssocID="{EF0D40AF-4FEA-4817-99BD-53807835481D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96821-F50B-4916-80AF-7F41E8DDC86F}" type="pres">
      <dgm:prSet presAssocID="{23271A05-91AA-48D1-84F6-96EA38B80C20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896F0-4F69-44B9-A294-A63BFB701A1C}" type="pres">
      <dgm:prSet presAssocID="{F8CB96CB-1AB0-4DF4-9637-FD7AB390BDAD}" presName="base" presStyleLbl="dkBgShp" presStyleIdx="1" presStyleCnt="2"/>
      <dgm:spPr/>
    </dgm:pt>
  </dgm:ptLst>
  <dgm:cxnLst>
    <dgm:cxn modelId="{5A3DB279-F0DB-43B8-AC3D-BC721285B58F}" type="presOf" srcId="{FEF011A3-B7E6-426F-96B3-F463C5FD48BB}" destId="{D09E9484-0E5B-405D-BA32-D295B16541BA}" srcOrd="0" destOrd="0" presId="urn:microsoft.com/office/officeart/2005/8/layout/hList3"/>
    <dgm:cxn modelId="{5CD4185D-C947-4568-9198-CD21C3083D10}" type="presOf" srcId="{23271A05-91AA-48D1-84F6-96EA38B80C20}" destId="{CD696821-F50B-4916-80AF-7F41E8DDC86F}" srcOrd="0" destOrd="0" presId="urn:microsoft.com/office/officeart/2005/8/layout/hList3"/>
    <dgm:cxn modelId="{73D42732-B38E-482A-971E-1B72CEDE31E1}" srcId="{2C5507EB-1A9E-4339-BB84-33A911DBA2D3}" destId="{F8CB96CB-1AB0-4DF4-9637-FD7AB390BDAD}" srcOrd="0" destOrd="0" parTransId="{703994B0-263F-4CFF-8FD2-52DB6DE7D536}" sibTransId="{02232319-E8FF-48D2-8029-8313ED92FA74}"/>
    <dgm:cxn modelId="{33CB2759-D685-4769-89DF-369488E7F254}" srcId="{F8CB96CB-1AB0-4DF4-9637-FD7AB390BDAD}" destId="{FEF011A3-B7E6-426F-96B3-F463C5FD48BB}" srcOrd="1" destOrd="0" parTransId="{2B81BF4C-E6CF-4BD1-AAF9-19AFB04281E2}" sibTransId="{DF2514B4-B1E8-4B22-BC2B-7C38FED4B630}"/>
    <dgm:cxn modelId="{8176FD6C-FD82-4C44-A7EC-F19F08FC7B71}" srcId="{F8CB96CB-1AB0-4DF4-9637-FD7AB390BDAD}" destId="{23271A05-91AA-48D1-84F6-96EA38B80C20}" srcOrd="4" destOrd="0" parTransId="{F423938A-6556-4FCA-BAD3-FF1642B7C9DE}" sibTransId="{AD0B9277-095E-404E-B4E0-F6A39B2631F4}"/>
    <dgm:cxn modelId="{B685045E-27B0-4E4A-9B8B-421D6EA2DF30}" type="presOf" srcId="{F8CB96CB-1AB0-4DF4-9637-FD7AB390BDAD}" destId="{BDA9C9DB-1207-4625-A561-A27D80FF04E1}" srcOrd="0" destOrd="0" presId="urn:microsoft.com/office/officeart/2005/8/layout/hList3"/>
    <dgm:cxn modelId="{93DD91F2-0FA6-4C85-8BEE-281C028BD9C5}" srcId="{F8CB96CB-1AB0-4DF4-9637-FD7AB390BDAD}" destId="{D9CC754A-EB18-48BF-A97D-0B1ABD1B46C8}" srcOrd="0" destOrd="0" parTransId="{246A9DD6-BF69-4304-A2D8-AB425E4C0704}" sibTransId="{910D032F-5F5F-44E0-83A9-542E938368AF}"/>
    <dgm:cxn modelId="{92A197D9-0780-498B-9B12-40A832A5AFE3}" type="presOf" srcId="{EF0D40AF-4FEA-4817-99BD-53807835481D}" destId="{5B1F612A-30A8-405F-A148-5C62266217DB}" srcOrd="0" destOrd="0" presId="urn:microsoft.com/office/officeart/2005/8/layout/hList3"/>
    <dgm:cxn modelId="{65EE77D9-7734-4CE1-960E-03B2427EE713}" type="presOf" srcId="{04FB3599-F084-4B21-9C2E-193799F249EA}" destId="{CC1D51D5-1DF0-40D5-9FCA-C5237F9135B6}" srcOrd="0" destOrd="0" presId="urn:microsoft.com/office/officeart/2005/8/layout/hList3"/>
    <dgm:cxn modelId="{EBE12501-6FA8-4460-9CE3-FFC2A3B37582}" srcId="{F8CB96CB-1AB0-4DF4-9637-FD7AB390BDAD}" destId="{EF0D40AF-4FEA-4817-99BD-53807835481D}" srcOrd="3" destOrd="0" parTransId="{EB2BBC6F-5E62-4670-AA8F-D2A693BC0166}" sibTransId="{9EF827D0-8A79-4ADD-A476-3456E16F985C}"/>
    <dgm:cxn modelId="{E79607E7-EA54-4EC3-B1FB-E640380E4830}" type="presOf" srcId="{2C5507EB-1A9E-4339-BB84-33A911DBA2D3}" destId="{48287AA5-CE76-48B2-B15A-4693EF984A7D}" srcOrd="0" destOrd="0" presId="urn:microsoft.com/office/officeart/2005/8/layout/hList3"/>
    <dgm:cxn modelId="{B8BAA29F-1470-480D-8618-04F2867EF21F}" type="presOf" srcId="{D9CC754A-EB18-48BF-A97D-0B1ABD1B46C8}" destId="{D68B3468-6640-49BA-82FC-3601E84554E9}" srcOrd="0" destOrd="0" presId="urn:microsoft.com/office/officeart/2005/8/layout/hList3"/>
    <dgm:cxn modelId="{6D3BA0A0-96B4-4772-BBF0-30C9CDAFD39F}" srcId="{F8CB96CB-1AB0-4DF4-9637-FD7AB390BDAD}" destId="{04FB3599-F084-4B21-9C2E-193799F249EA}" srcOrd="2" destOrd="0" parTransId="{E1424836-439B-4A2E-878A-F72ACC64B080}" sibTransId="{660F12B7-E4E8-4358-989C-B558D505B6D2}"/>
    <dgm:cxn modelId="{EF3FF551-767F-4340-934C-826F4B933AE1}" type="presParOf" srcId="{48287AA5-CE76-48B2-B15A-4693EF984A7D}" destId="{BDA9C9DB-1207-4625-A561-A27D80FF04E1}" srcOrd="0" destOrd="0" presId="urn:microsoft.com/office/officeart/2005/8/layout/hList3"/>
    <dgm:cxn modelId="{EBECE768-D43F-49EE-BF6E-5BDBAC57F449}" type="presParOf" srcId="{48287AA5-CE76-48B2-B15A-4693EF984A7D}" destId="{2555356E-0E9E-4B24-AB00-CAA433C253F5}" srcOrd="1" destOrd="0" presId="urn:microsoft.com/office/officeart/2005/8/layout/hList3"/>
    <dgm:cxn modelId="{9FA09DB7-59AA-4ACC-9A54-7D6088A11114}" type="presParOf" srcId="{2555356E-0E9E-4B24-AB00-CAA433C253F5}" destId="{D68B3468-6640-49BA-82FC-3601E84554E9}" srcOrd="0" destOrd="0" presId="urn:microsoft.com/office/officeart/2005/8/layout/hList3"/>
    <dgm:cxn modelId="{81EAEAAE-4A42-402E-9EDF-7676F8FA353A}" type="presParOf" srcId="{2555356E-0E9E-4B24-AB00-CAA433C253F5}" destId="{D09E9484-0E5B-405D-BA32-D295B16541BA}" srcOrd="1" destOrd="0" presId="urn:microsoft.com/office/officeart/2005/8/layout/hList3"/>
    <dgm:cxn modelId="{87E5A510-BDE5-4A82-96FB-E62361BFF80A}" type="presParOf" srcId="{2555356E-0E9E-4B24-AB00-CAA433C253F5}" destId="{CC1D51D5-1DF0-40D5-9FCA-C5237F9135B6}" srcOrd="2" destOrd="0" presId="urn:microsoft.com/office/officeart/2005/8/layout/hList3"/>
    <dgm:cxn modelId="{2C36FD4F-88AF-4F65-B092-ADA1D8CE3841}" type="presParOf" srcId="{2555356E-0E9E-4B24-AB00-CAA433C253F5}" destId="{5B1F612A-30A8-405F-A148-5C62266217DB}" srcOrd="3" destOrd="0" presId="urn:microsoft.com/office/officeart/2005/8/layout/hList3"/>
    <dgm:cxn modelId="{278AFD87-C316-4885-A4FF-AA848C32B0EC}" type="presParOf" srcId="{2555356E-0E9E-4B24-AB00-CAA433C253F5}" destId="{CD696821-F50B-4916-80AF-7F41E8DDC86F}" srcOrd="4" destOrd="0" presId="urn:microsoft.com/office/officeart/2005/8/layout/hList3"/>
    <dgm:cxn modelId="{A50F1865-24F7-4787-AE52-12ABEE145A11}" type="presParOf" srcId="{48287AA5-CE76-48B2-B15A-4693EF984A7D}" destId="{CED896F0-4F69-44B9-A294-A63BFB701A1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48A611-212C-47E0-90BE-CE617B5C6AE8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D86C13-F8F1-4277-A13E-9BC40AA43F07}">
      <dgm:prSet phldrT="[Текст]" custT="1"/>
      <dgm:spPr/>
      <dgm:t>
        <a:bodyPr/>
        <a:lstStyle/>
        <a:p>
          <a:r>
            <a:rPr lang="ru-RU" sz="1400" b="0" i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якщо сім’єю приховано або навмисно подано  недостовірні  дані  про її доходи та майновий стан,  що вплинули на встановлення права  на соціальну допомогу і визначення її розміру, внаслідок чого були  надміру виплачені кошти, — з місяця, в якому виявлено порушення;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AB25F6-9245-4CDB-B827-5BA41BC82644}" type="parTrans" cxnId="{EAACB9AE-1579-4BAC-88CC-C70C72D6BC7D}">
      <dgm:prSet/>
      <dgm:spPr/>
      <dgm:t>
        <a:bodyPr/>
        <a:lstStyle/>
        <a:p>
          <a:endParaRPr lang="ru-RU"/>
        </a:p>
      </dgm:t>
    </dgm:pt>
    <dgm:pt modelId="{60562ED9-FCFA-4F42-B44E-D95444B78C60}" type="sibTrans" cxnId="{EAACB9AE-1579-4BAC-88CC-C70C72D6BC7D}">
      <dgm:prSet/>
      <dgm:spPr/>
      <dgm:t>
        <a:bodyPr/>
        <a:lstStyle/>
        <a:p>
          <a:endParaRPr lang="ru-RU"/>
        </a:p>
      </dgm:t>
    </dgm:pt>
    <dgm:pt modelId="{179AB459-B017-4592-B80D-5541B902B2AF}">
      <dgm:prSet phldrT="[Текст]" custT="1"/>
      <dgm:spPr/>
      <dgm:t>
        <a:bodyPr/>
        <a:lstStyle/>
        <a:p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у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переїзду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місцевість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настання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унеможливлюють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виплату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(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смерть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одинокої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особи),  —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місяця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настає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за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місяцем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в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3A1F3E-8EB4-4DE8-989A-0F08E374DFED}" type="parTrans" cxnId="{9735D83D-42D2-432A-8454-B8E146BA5387}">
      <dgm:prSet/>
      <dgm:spPr/>
      <dgm:t>
        <a:bodyPr/>
        <a:lstStyle/>
        <a:p>
          <a:endParaRPr lang="ru-RU"/>
        </a:p>
      </dgm:t>
    </dgm:pt>
    <dgm:pt modelId="{089EB3E5-E0B3-4BBC-951C-AEC540CDC312}" type="sibTrans" cxnId="{9735D83D-42D2-432A-8454-B8E146BA5387}">
      <dgm:prSet/>
      <dgm:spPr/>
      <dgm:t>
        <a:bodyPr/>
        <a:lstStyle/>
        <a:p>
          <a:endParaRPr lang="ru-RU"/>
        </a:p>
      </dgm:t>
    </dgm:pt>
    <dgm:pt modelId="{7445C1C0-5C72-4171-9679-74082EED6743}">
      <dgm:prSet phldrT="[Текст]" custT="1"/>
      <dgm:spPr/>
      <dgm:t>
        <a:bodyPr/>
        <a:lstStyle/>
        <a:p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за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уповноваженого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місяця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настає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місяцем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обумовлено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2908B2-5199-454E-930B-82423127FA05}" type="parTrans" cxnId="{D977AE35-3EEE-4DF3-8A81-C5B8009BEBE8}">
      <dgm:prSet/>
      <dgm:spPr/>
      <dgm:t>
        <a:bodyPr/>
        <a:lstStyle/>
        <a:p>
          <a:endParaRPr lang="ru-RU"/>
        </a:p>
      </dgm:t>
    </dgm:pt>
    <dgm:pt modelId="{AC330EB6-82D0-44F7-924E-48AC2C12004D}" type="sibTrans" cxnId="{D977AE35-3EEE-4DF3-8A81-C5B8009BEBE8}">
      <dgm:prSet/>
      <dgm:spPr/>
      <dgm:t>
        <a:bodyPr/>
        <a:lstStyle/>
        <a:p>
          <a:endParaRPr lang="ru-RU"/>
        </a:p>
      </dgm:t>
    </dgm:pt>
    <dgm:pt modelId="{1D77B846-CDDE-40E7-BE32-09F5F428E5E6}" type="pres">
      <dgm:prSet presAssocID="{7A48A611-212C-47E0-90BE-CE617B5C6AE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9144E9-916A-4C0C-8257-2D9C97E9874E}" type="pres">
      <dgm:prSet presAssocID="{15D86C13-F8F1-4277-A13E-9BC40AA43F07}" presName="parentLin" presStyleCnt="0"/>
      <dgm:spPr/>
    </dgm:pt>
    <dgm:pt modelId="{FF17B740-FEDA-49B6-BBE0-2437B36FF986}" type="pres">
      <dgm:prSet presAssocID="{15D86C13-F8F1-4277-A13E-9BC40AA43F0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4189022-E4B6-462D-A46C-3472FBB138FC}" type="pres">
      <dgm:prSet presAssocID="{15D86C13-F8F1-4277-A13E-9BC40AA43F0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202B2-66F7-4FCB-B54A-F97C158605C1}" type="pres">
      <dgm:prSet presAssocID="{15D86C13-F8F1-4277-A13E-9BC40AA43F07}" presName="negativeSpace" presStyleCnt="0"/>
      <dgm:spPr/>
    </dgm:pt>
    <dgm:pt modelId="{92E9381E-A0CE-452D-911E-C1A157319C4F}" type="pres">
      <dgm:prSet presAssocID="{15D86C13-F8F1-4277-A13E-9BC40AA43F07}" presName="childText" presStyleLbl="conFgAcc1" presStyleIdx="0" presStyleCnt="3">
        <dgm:presLayoutVars>
          <dgm:bulletEnabled val="1"/>
        </dgm:presLayoutVars>
      </dgm:prSet>
      <dgm:spPr/>
    </dgm:pt>
    <dgm:pt modelId="{0C055D1F-DF6E-4B41-89C8-2AA1A4A90B51}" type="pres">
      <dgm:prSet presAssocID="{60562ED9-FCFA-4F42-B44E-D95444B78C60}" presName="spaceBetweenRectangles" presStyleCnt="0"/>
      <dgm:spPr/>
    </dgm:pt>
    <dgm:pt modelId="{638BDFF3-2CBC-402D-BDA8-20D110A1641C}" type="pres">
      <dgm:prSet presAssocID="{179AB459-B017-4592-B80D-5541B902B2AF}" presName="parentLin" presStyleCnt="0"/>
      <dgm:spPr/>
    </dgm:pt>
    <dgm:pt modelId="{C27001F0-5252-488A-8360-7DD5DB59801F}" type="pres">
      <dgm:prSet presAssocID="{179AB459-B017-4592-B80D-5541B902B2A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D7590DE-821A-43FD-AB3F-3581AC115B43}" type="pres">
      <dgm:prSet presAssocID="{179AB459-B017-4592-B80D-5541B902B2A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129FA-9D44-4760-AF74-E5EE9A0A9E8D}" type="pres">
      <dgm:prSet presAssocID="{179AB459-B017-4592-B80D-5541B902B2AF}" presName="negativeSpace" presStyleCnt="0"/>
      <dgm:spPr/>
    </dgm:pt>
    <dgm:pt modelId="{A84AC94D-3EEF-4B2B-88F7-639B1A287533}" type="pres">
      <dgm:prSet presAssocID="{179AB459-B017-4592-B80D-5541B902B2AF}" presName="childText" presStyleLbl="conFgAcc1" presStyleIdx="1" presStyleCnt="3">
        <dgm:presLayoutVars>
          <dgm:bulletEnabled val="1"/>
        </dgm:presLayoutVars>
      </dgm:prSet>
      <dgm:spPr/>
    </dgm:pt>
    <dgm:pt modelId="{F2C65950-1B6E-4A45-876F-636E3A1C8D14}" type="pres">
      <dgm:prSet presAssocID="{089EB3E5-E0B3-4BBC-951C-AEC540CDC312}" presName="spaceBetweenRectangles" presStyleCnt="0"/>
      <dgm:spPr/>
    </dgm:pt>
    <dgm:pt modelId="{EC2895C7-E184-44E2-9DF9-91022F2721AB}" type="pres">
      <dgm:prSet presAssocID="{7445C1C0-5C72-4171-9679-74082EED6743}" presName="parentLin" presStyleCnt="0"/>
      <dgm:spPr/>
    </dgm:pt>
    <dgm:pt modelId="{C23F90D3-321D-434C-AC23-D3A6E1D0261B}" type="pres">
      <dgm:prSet presAssocID="{7445C1C0-5C72-4171-9679-74082EED674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9EEAB1B-F725-4A57-9F78-8A73FCB14250}" type="pres">
      <dgm:prSet presAssocID="{7445C1C0-5C72-4171-9679-74082EED674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A8870-573B-4C0F-998F-0F9165711E3E}" type="pres">
      <dgm:prSet presAssocID="{7445C1C0-5C72-4171-9679-74082EED6743}" presName="negativeSpace" presStyleCnt="0"/>
      <dgm:spPr/>
    </dgm:pt>
    <dgm:pt modelId="{B1C18E22-ADC5-47E7-8BF0-6B75B169296E}" type="pres">
      <dgm:prSet presAssocID="{7445C1C0-5C72-4171-9679-74082EED674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6799BC2-BF29-44C9-AFBA-7F13EEBB24BC}" type="presOf" srcId="{179AB459-B017-4592-B80D-5541B902B2AF}" destId="{C27001F0-5252-488A-8360-7DD5DB59801F}" srcOrd="0" destOrd="0" presId="urn:microsoft.com/office/officeart/2005/8/layout/list1"/>
    <dgm:cxn modelId="{75D509EB-17EF-4991-B934-99E812AAE25C}" type="presOf" srcId="{15D86C13-F8F1-4277-A13E-9BC40AA43F07}" destId="{FF17B740-FEDA-49B6-BBE0-2437B36FF986}" srcOrd="0" destOrd="0" presId="urn:microsoft.com/office/officeart/2005/8/layout/list1"/>
    <dgm:cxn modelId="{EAACB9AE-1579-4BAC-88CC-C70C72D6BC7D}" srcId="{7A48A611-212C-47E0-90BE-CE617B5C6AE8}" destId="{15D86C13-F8F1-4277-A13E-9BC40AA43F07}" srcOrd="0" destOrd="0" parTransId="{52AB25F6-9245-4CDB-B827-5BA41BC82644}" sibTransId="{60562ED9-FCFA-4F42-B44E-D95444B78C60}"/>
    <dgm:cxn modelId="{9735D83D-42D2-432A-8454-B8E146BA5387}" srcId="{7A48A611-212C-47E0-90BE-CE617B5C6AE8}" destId="{179AB459-B017-4592-B80D-5541B902B2AF}" srcOrd="1" destOrd="0" parTransId="{0B3A1F3E-8EB4-4DE8-989A-0F08E374DFED}" sibTransId="{089EB3E5-E0B3-4BBC-951C-AEC540CDC312}"/>
    <dgm:cxn modelId="{03AE6F26-1818-4613-B783-8045BE1B3165}" type="presOf" srcId="{7A48A611-212C-47E0-90BE-CE617B5C6AE8}" destId="{1D77B846-CDDE-40E7-BE32-09F5F428E5E6}" srcOrd="0" destOrd="0" presId="urn:microsoft.com/office/officeart/2005/8/layout/list1"/>
    <dgm:cxn modelId="{D977AE35-3EEE-4DF3-8A81-C5B8009BEBE8}" srcId="{7A48A611-212C-47E0-90BE-CE617B5C6AE8}" destId="{7445C1C0-5C72-4171-9679-74082EED6743}" srcOrd="2" destOrd="0" parTransId="{772908B2-5199-454E-930B-82423127FA05}" sibTransId="{AC330EB6-82D0-44F7-924E-48AC2C12004D}"/>
    <dgm:cxn modelId="{58A8B568-1E0B-4C26-8A82-1077D6FC1E69}" type="presOf" srcId="{179AB459-B017-4592-B80D-5541B902B2AF}" destId="{FD7590DE-821A-43FD-AB3F-3581AC115B43}" srcOrd="1" destOrd="0" presId="urn:microsoft.com/office/officeart/2005/8/layout/list1"/>
    <dgm:cxn modelId="{C1161C00-3E0E-4B4F-B4D2-983EB87309E2}" type="presOf" srcId="{15D86C13-F8F1-4277-A13E-9BC40AA43F07}" destId="{F4189022-E4B6-462D-A46C-3472FBB138FC}" srcOrd="1" destOrd="0" presId="urn:microsoft.com/office/officeart/2005/8/layout/list1"/>
    <dgm:cxn modelId="{A69C0AAA-C356-4126-AB49-44B6E31BF7BD}" type="presOf" srcId="{7445C1C0-5C72-4171-9679-74082EED6743}" destId="{E9EEAB1B-F725-4A57-9F78-8A73FCB14250}" srcOrd="1" destOrd="0" presId="urn:microsoft.com/office/officeart/2005/8/layout/list1"/>
    <dgm:cxn modelId="{068EBECB-313F-452A-8456-575E061C81AC}" type="presOf" srcId="{7445C1C0-5C72-4171-9679-74082EED6743}" destId="{C23F90D3-321D-434C-AC23-D3A6E1D0261B}" srcOrd="0" destOrd="0" presId="urn:microsoft.com/office/officeart/2005/8/layout/list1"/>
    <dgm:cxn modelId="{50524A19-E640-4815-98DF-64F374A459D6}" type="presParOf" srcId="{1D77B846-CDDE-40E7-BE32-09F5F428E5E6}" destId="{959144E9-916A-4C0C-8257-2D9C97E9874E}" srcOrd="0" destOrd="0" presId="urn:microsoft.com/office/officeart/2005/8/layout/list1"/>
    <dgm:cxn modelId="{B68FFCB7-11F9-4FFC-B6CF-162AFC2CCCCD}" type="presParOf" srcId="{959144E9-916A-4C0C-8257-2D9C97E9874E}" destId="{FF17B740-FEDA-49B6-BBE0-2437B36FF986}" srcOrd="0" destOrd="0" presId="urn:microsoft.com/office/officeart/2005/8/layout/list1"/>
    <dgm:cxn modelId="{71CFEED0-A30F-4E6F-B008-23F560EC1801}" type="presParOf" srcId="{959144E9-916A-4C0C-8257-2D9C97E9874E}" destId="{F4189022-E4B6-462D-A46C-3472FBB138FC}" srcOrd="1" destOrd="0" presId="urn:microsoft.com/office/officeart/2005/8/layout/list1"/>
    <dgm:cxn modelId="{F3F23402-DD56-4428-B836-1EE0D56D71A2}" type="presParOf" srcId="{1D77B846-CDDE-40E7-BE32-09F5F428E5E6}" destId="{59C202B2-66F7-4FCB-B54A-F97C158605C1}" srcOrd="1" destOrd="0" presId="urn:microsoft.com/office/officeart/2005/8/layout/list1"/>
    <dgm:cxn modelId="{55C3535A-F379-4565-9E44-A9274A444D69}" type="presParOf" srcId="{1D77B846-CDDE-40E7-BE32-09F5F428E5E6}" destId="{92E9381E-A0CE-452D-911E-C1A157319C4F}" srcOrd="2" destOrd="0" presId="urn:microsoft.com/office/officeart/2005/8/layout/list1"/>
    <dgm:cxn modelId="{D5829A9F-F4A3-4C2B-B4E2-51BF11330E59}" type="presParOf" srcId="{1D77B846-CDDE-40E7-BE32-09F5F428E5E6}" destId="{0C055D1F-DF6E-4B41-89C8-2AA1A4A90B51}" srcOrd="3" destOrd="0" presId="urn:microsoft.com/office/officeart/2005/8/layout/list1"/>
    <dgm:cxn modelId="{A25D617A-6D1B-4827-91EB-724DE1F0C859}" type="presParOf" srcId="{1D77B846-CDDE-40E7-BE32-09F5F428E5E6}" destId="{638BDFF3-2CBC-402D-BDA8-20D110A1641C}" srcOrd="4" destOrd="0" presId="urn:microsoft.com/office/officeart/2005/8/layout/list1"/>
    <dgm:cxn modelId="{A7421FBD-708A-41BC-812F-A211C25DACF5}" type="presParOf" srcId="{638BDFF3-2CBC-402D-BDA8-20D110A1641C}" destId="{C27001F0-5252-488A-8360-7DD5DB59801F}" srcOrd="0" destOrd="0" presId="urn:microsoft.com/office/officeart/2005/8/layout/list1"/>
    <dgm:cxn modelId="{3B66CD4F-96B2-42AD-B379-1CB7BAF9CC30}" type="presParOf" srcId="{638BDFF3-2CBC-402D-BDA8-20D110A1641C}" destId="{FD7590DE-821A-43FD-AB3F-3581AC115B43}" srcOrd="1" destOrd="0" presId="urn:microsoft.com/office/officeart/2005/8/layout/list1"/>
    <dgm:cxn modelId="{F3AE976A-A246-4E0F-AA5F-D5F27C25A95C}" type="presParOf" srcId="{1D77B846-CDDE-40E7-BE32-09F5F428E5E6}" destId="{871129FA-9D44-4760-AF74-E5EE9A0A9E8D}" srcOrd="5" destOrd="0" presId="urn:microsoft.com/office/officeart/2005/8/layout/list1"/>
    <dgm:cxn modelId="{8DA2C5B8-1E5F-42E6-B2E5-EFB18E09D6A1}" type="presParOf" srcId="{1D77B846-CDDE-40E7-BE32-09F5F428E5E6}" destId="{A84AC94D-3EEF-4B2B-88F7-639B1A287533}" srcOrd="6" destOrd="0" presId="urn:microsoft.com/office/officeart/2005/8/layout/list1"/>
    <dgm:cxn modelId="{8DC4C1C8-021C-4D03-B7F4-F92707D7D442}" type="presParOf" srcId="{1D77B846-CDDE-40E7-BE32-09F5F428E5E6}" destId="{F2C65950-1B6E-4A45-876F-636E3A1C8D14}" srcOrd="7" destOrd="0" presId="urn:microsoft.com/office/officeart/2005/8/layout/list1"/>
    <dgm:cxn modelId="{03095FBF-EF59-4687-BC36-DA08672B201F}" type="presParOf" srcId="{1D77B846-CDDE-40E7-BE32-09F5F428E5E6}" destId="{EC2895C7-E184-44E2-9DF9-91022F2721AB}" srcOrd="8" destOrd="0" presId="urn:microsoft.com/office/officeart/2005/8/layout/list1"/>
    <dgm:cxn modelId="{95D52E75-FFC8-4B0F-BB57-04081CFB31E2}" type="presParOf" srcId="{EC2895C7-E184-44E2-9DF9-91022F2721AB}" destId="{C23F90D3-321D-434C-AC23-D3A6E1D0261B}" srcOrd="0" destOrd="0" presId="urn:microsoft.com/office/officeart/2005/8/layout/list1"/>
    <dgm:cxn modelId="{080357C1-FB3B-4546-8779-85BE87FCDB82}" type="presParOf" srcId="{EC2895C7-E184-44E2-9DF9-91022F2721AB}" destId="{E9EEAB1B-F725-4A57-9F78-8A73FCB14250}" srcOrd="1" destOrd="0" presId="urn:microsoft.com/office/officeart/2005/8/layout/list1"/>
    <dgm:cxn modelId="{FCCB4DE0-629A-4CEF-A356-64132807EB1A}" type="presParOf" srcId="{1D77B846-CDDE-40E7-BE32-09F5F428E5E6}" destId="{D79A8870-573B-4C0F-998F-0F9165711E3E}" srcOrd="9" destOrd="0" presId="urn:microsoft.com/office/officeart/2005/8/layout/list1"/>
    <dgm:cxn modelId="{25CB1EA8-A2E5-4B56-8E98-2EB93105E7FE}" type="presParOf" srcId="{1D77B846-CDDE-40E7-BE32-09F5F428E5E6}" destId="{B1C18E22-ADC5-47E7-8BF0-6B75B169296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6A0C96-B4D6-46D0-9B1A-3017C5CD31F5}">
      <dsp:nvSpPr>
        <dsp:cNvPr id="0" name=""/>
        <dsp:cNvSpPr/>
      </dsp:nvSpPr>
      <dsp:spPr>
        <a:xfrm>
          <a:off x="4150586" y="1754595"/>
          <a:ext cx="2945577" cy="700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652"/>
              </a:lnTo>
              <a:lnTo>
                <a:pt x="2945577" y="477652"/>
              </a:lnTo>
              <a:lnTo>
                <a:pt x="2945577" y="700913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34332-FA35-464C-A96D-43F785C899E3}">
      <dsp:nvSpPr>
        <dsp:cNvPr id="0" name=""/>
        <dsp:cNvSpPr/>
      </dsp:nvSpPr>
      <dsp:spPr>
        <a:xfrm>
          <a:off x="4104866" y="1754595"/>
          <a:ext cx="91440" cy="7009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0913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6AAAD-D177-4496-8A69-AF5E656A055D}">
      <dsp:nvSpPr>
        <dsp:cNvPr id="0" name=""/>
        <dsp:cNvSpPr/>
      </dsp:nvSpPr>
      <dsp:spPr>
        <a:xfrm>
          <a:off x="1205008" y="1754595"/>
          <a:ext cx="2945577" cy="700913"/>
        </a:xfrm>
        <a:custGeom>
          <a:avLst/>
          <a:gdLst/>
          <a:ahLst/>
          <a:cxnLst/>
          <a:rect l="0" t="0" r="0" b="0"/>
          <a:pathLst>
            <a:path>
              <a:moveTo>
                <a:pt x="2945577" y="0"/>
              </a:moveTo>
              <a:lnTo>
                <a:pt x="2945577" y="477652"/>
              </a:lnTo>
              <a:lnTo>
                <a:pt x="0" y="477652"/>
              </a:lnTo>
              <a:lnTo>
                <a:pt x="0" y="700913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194FE-3E7C-41A8-9A2F-D95D559BBB11}">
      <dsp:nvSpPr>
        <dsp:cNvPr id="0" name=""/>
        <dsp:cNvSpPr/>
      </dsp:nvSpPr>
      <dsp:spPr>
        <a:xfrm>
          <a:off x="2945577" y="224234"/>
          <a:ext cx="2410017" cy="15303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A59D40-060E-4176-AC17-B70FF43F63D0}">
      <dsp:nvSpPr>
        <dsp:cNvPr id="0" name=""/>
        <dsp:cNvSpPr/>
      </dsp:nvSpPr>
      <dsp:spPr>
        <a:xfrm>
          <a:off x="3213356" y="478625"/>
          <a:ext cx="2410017" cy="1530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риси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3356" y="478625"/>
        <a:ext cx="2410017" cy="1530361"/>
      </dsp:txXfrm>
    </dsp:sp>
    <dsp:sp modelId="{8383AE2B-2A19-4A93-941C-98687D1002CF}">
      <dsp:nvSpPr>
        <dsp:cNvPr id="0" name=""/>
        <dsp:cNvSpPr/>
      </dsp:nvSpPr>
      <dsp:spPr>
        <a:xfrm>
          <a:off x="0" y="2455509"/>
          <a:ext cx="2410017" cy="15303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545B12-2978-453A-80F1-938349EECA4E}">
      <dsp:nvSpPr>
        <dsp:cNvPr id="0" name=""/>
        <dsp:cNvSpPr/>
      </dsp:nvSpPr>
      <dsp:spPr>
        <a:xfrm>
          <a:off x="267779" y="2709900"/>
          <a:ext cx="2410017" cy="1530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встановлених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7779" y="2709900"/>
        <a:ext cx="2410017" cy="1530361"/>
      </dsp:txXfrm>
    </dsp:sp>
    <dsp:sp modelId="{0CA97783-39F5-420C-8DC2-33F6EAFE52F7}">
      <dsp:nvSpPr>
        <dsp:cNvPr id="0" name=""/>
        <dsp:cNvSpPr/>
      </dsp:nvSpPr>
      <dsp:spPr>
        <a:xfrm>
          <a:off x="2945577" y="2455509"/>
          <a:ext cx="2410017" cy="15303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B4F6ABB-D22A-496E-991A-D6D13C93FEBB}">
      <dsp:nvSpPr>
        <dsp:cNvPr id="0" name=""/>
        <dsp:cNvSpPr/>
      </dsp:nvSpPr>
      <dsp:spPr>
        <a:xfrm>
          <a:off x="3213356" y="2709900"/>
          <a:ext cx="2410017" cy="1530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виплата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фондів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непрацездатних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3356" y="2709900"/>
        <a:ext cx="2410017" cy="1530361"/>
      </dsp:txXfrm>
    </dsp:sp>
    <dsp:sp modelId="{4279959D-5A30-4127-8EC5-893AD6CB2DCD}">
      <dsp:nvSpPr>
        <dsp:cNvPr id="0" name=""/>
        <dsp:cNvSpPr/>
      </dsp:nvSpPr>
      <dsp:spPr>
        <a:xfrm>
          <a:off x="5891154" y="2455509"/>
          <a:ext cx="2410017" cy="15303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C0596D0-9856-4FC2-960D-4E79D02B615F}">
      <dsp:nvSpPr>
        <dsp:cNvPr id="0" name=""/>
        <dsp:cNvSpPr/>
      </dsp:nvSpPr>
      <dsp:spPr>
        <a:xfrm>
          <a:off x="6158934" y="2709900"/>
          <a:ext cx="2410017" cy="1530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аліментарний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характер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58934" y="2709900"/>
        <a:ext cx="2410017" cy="15303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4D46B4-DA67-4264-B266-47026DD2DA41}">
      <dsp:nvSpPr>
        <dsp:cNvPr id="0" name=""/>
        <dsp:cNvSpPr/>
      </dsp:nvSpPr>
      <dsp:spPr>
        <a:xfrm>
          <a:off x="0" y="342072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0A01CB-61C6-4F27-A07A-6C0730CC10C3}">
      <dsp:nvSpPr>
        <dsp:cNvPr id="0" name=""/>
        <dsp:cNvSpPr/>
      </dsp:nvSpPr>
      <dsp:spPr>
        <a:xfrm>
          <a:off x="448224" y="15041"/>
          <a:ext cx="6275141" cy="4746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дружина;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8224" y="15041"/>
        <a:ext cx="6275141" cy="474631"/>
      </dsp:txXfrm>
    </dsp:sp>
    <dsp:sp modelId="{C39F75FC-6F61-449E-8F53-A3912BA15887}">
      <dsp:nvSpPr>
        <dsp:cNvPr id="0" name=""/>
        <dsp:cNvSpPr/>
      </dsp:nvSpPr>
      <dsp:spPr>
        <a:xfrm>
          <a:off x="0" y="1212743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-2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332724-A941-4328-AF70-F0ACCD17F311}">
      <dsp:nvSpPr>
        <dsp:cNvPr id="0" name=""/>
        <dsp:cNvSpPr/>
      </dsp:nvSpPr>
      <dsp:spPr>
        <a:xfrm>
          <a:off x="447786" y="648072"/>
          <a:ext cx="6269013" cy="7122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-2588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-2588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-2588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рідні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усиновлені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підопічні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віком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вісімнадцяти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навчаються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за денною формою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навчання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професійно-технічних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вищих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навчальних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закладах </a:t>
          </a:r>
          <a:r>
            <a:rPr lang="en-US" sz="1200" b="0" i="0" kern="1200" dirty="0" smtClean="0">
              <a:latin typeface="Times New Roman" pitchFamily="18" charset="0"/>
              <a:cs typeface="Times New Roman" pitchFamily="18" charset="0"/>
            </a:rPr>
            <a:t>I — IV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рівнів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акредитації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досягнення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двадцяти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трьох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сімей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7786" y="648072"/>
        <a:ext cx="6269013" cy="712270"/>
      </dsp:txXfrm>
    </dsp:sp>
    <dsp:sp modelId="{9B098E64-37D5-4027-8C61-6B838C3B2353}">
      <dsp:nvSpPr>
        <dsp:cNvPr id="0" name=""/>
        <dsp:cNvSpPr/>
      </dsp:nvSpPr>
      <dsp:spPr>
        <a:xfrm>
          <a:off x="0" y="1845774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-51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69526-9117-49DD-A2DB-8ED4A4604A73}">
      <dsp:nvSpPr>
        <dsp:cNvPr id="0" name=""/>
        <dsp:cNvSpPr/>
      </dsp:nvSpPr>
      <dsp:spPr>
        <a:xfrm>
          <a:off x="448224" y="1518743"/>
          <a:ext cx="6275141" cy="4746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-5176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-5176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-5176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неодружені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повнолітні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діти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визнані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інвалідами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дитинства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0" i="0" kern="1200" dirty="0" smtClean="0">
              <a:latin typeface="Times New Roman" pitchFamily="18" charset="0"/>
              <a:cs typeface="Times New Roman" pitchFamily="18" charset="0"/>
            </a:rPr>
            <a:t>I 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та </a:t>
          </a:r>
          <a:r>
            <a:rPr lang="en-US" sz="1200" b="0" i="0" kern="1200" dirty="0" smtClean="0">
              <a:latin typeface="Times New Roman" pitchFamily="18" charset="0"/>
              <a:cs typeface="Times New Roman" pitchFamily="18" charset="0"/>
            </a:rPr>
            <a:t>II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груп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інвалідами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0" i="0" kern="1200" dirty="0" smtClean="0">
              <a:latin typeface="Times New Roman" pitchFamily="18" charset="0"/>
              <a:cs typeface="Times New Roman" pitchFamily="18" charset="0"/>
            </a:rPr>
            <a:t>I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батьками;</a:t>
          </a:r>
          <a:endParaRPr lang="ru-RU" sz="12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8224" y="1518743"/>
        <a:ext cx="6275141" cy="474631"/>
      </dsp:txXfrm>
    </dsp:sp>
    <dsp:sp modelId="{EB325B12-7FA3-4D2B-8EC7-666B1E0A1540}">
      <dsp:nvSpPr>
        <dsp:cNvPr id="0" name=""/>
        <dsp:cNvSpPr/>
      </dsp:nvSpPr>
      <dsp:spPr>
        <a:xfrm>
          <a:off x="0" y="2478805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-77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24658-27D4-45C9-90DF-B7CF371C0DAC}">
      <dsp:nvSpPr>
        <dsp:cNvPr id="0" name=""/>
        <dsp:cNvSpPr/>
      </dsp:nvSpPr>
      <dsp:spPr>
        <a:xfrm>
          <a:off x="448224" y="2151774"/>
          <a:ext cx="6275141" cy="4746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-7764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-7764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-7764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непрацездатні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батьки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чоловіка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дружини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ними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утриманні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відсутністю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0" i="0" kern="1200" dirty="0" err="1" smtClean="0">
              <a:latin typeface="Times New Roman" pitchFamily="18" charset="0"/>
              <a:cs typeface="Times New Roman" pitchFamily="18" charset="0"/>
            </a:rPr>
            <a:t>доходів</a:t>
          </a: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8224" y="2151774"/>
        <a:ext cx="6275141" cy="474631"/>
      </dsp:txXfrm>
    </dsp:sp>
    <dsp:sp modelId="{74D10D2A-76B9-411D-B8AC-9BE21ADAF151}">
      <dsp:nvSpPr>
        <dsp:cNvPr id="0" name=""/>
        <dsp:cNvSpPr/>
      </dsp:nvSpPr>
      <dsp:spPr>
        <a:xfrm>
          <a:off x="0" y="3111837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-103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50846-1A03-402E-97E6-F2AD2505CC02}">
      <dsp:nvSpPr>
        <dsp:cNvPr id="0" name=""/>
        <dsp:cNvSpPr/>
      </dsp:nvSpPr>
      <dsp:spPr>
        <a:xfrm>
          <a:off x="448224" y="2784805"/>
          <a:ext cx="6275141" cy="4746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-10352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-10352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-10352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— особа, яка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проживає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разом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одиноким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інвалідом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I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догляд за ним;</a:t>
          </a:r>
          <a:endParaRPr lang="ru-RU" sz="14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8224" y="2784805"/>
        <a:ext cx="6275141" cy="474631"/>
      </dsp:txXfrm>
    </dsp:sp>
    <dsp:sp modelId="{FD1669D9-4FC0-4AE7-8389-0A2058DEC1F4}">
      <dsp:nvSpPr>
        <dsp:cNvPr id="0" name=""/>
        <dsp:cNvSpPr/>
      </dsp:nvSpPr>
      <dsp:spPr>
        <a:xfrm>
          <a:off x="0" y="3744868"/>
          <a:ext cx="896448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-129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7EA51-7A7B-4ADC-A663-3B159ACC9469}">
      <dsp:nvSpPr>
        <dsp:cNvPr id="0" name=""/>
        <dsp:cNvSpPr/>
      </dsp:nvSpPr>
      <dsp:spPr>
        <a:xfrm>
          <a:off x="448224" y="3417837"/>
          <a:ext cx="6275141" cy="4746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-12940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-12940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-1294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7185" tIns="0" rIns="23718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жінка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проживають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однією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сім’єю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шлюбі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але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спільних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8224" y="3417837"/>
        <a:ext cx="6275141" cy="47463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E9381E-A0CE-452D-911E-C1A157319C4F}">
      <dsp:nvSpPr>
        <dsp:cNvPr id="0" name=""/>
        <dsp:cNvSpPr/>
      </dsp:nvSpPr>
      <dsp:spPr>
        <a:xfrm>
          <a:off x="0" y="488554"/>
          <a:ext cx="91440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4189022-E4B6-462D-A46C-3472FBB138FC}">
      <dsp:nvSpPr>
        <dsp:cNvPr id="0" name=""/>
        <dsp:cNvSpPr/>
      </dsp:nvSpPr>
      <dsp:spPr>
        <a:xfrm>
          <a:off x="457200" y="45754"/>
          <a:ext cx="640080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якщо сім’єю приховано або навмисно подано  недостовірні  дані  про її доходи та майновий стан,  що вплинули на встановлення права  на соціальну допомогу і визначення її розміру, внаслідок чого були  надміру виплачені кошти, — з місяця, в якому виявлено порушення;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200" y="45754"/>
        <a:ext cx="6400800" cy="885600"/>
      </dsp:txXfrm>
    </dsp:sp>
    <dsp:sp modelId="{A84AC94D-3EEF-4B2B-88F7-639B1A287533}">
      <dsp:nvSpPr>
        <dsp:cNvPr id="0" name=""/>
        <dsp:cNvSpPr/>
      </dsp:nvSpPr>
      <dsp:spPr>
        <a:xfrm>
          <a:off x="0" y="1849355"/>
          <a:ext cx="91440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D7590DE-821A-43FD-AB3F-3581AC115B43}">
      <dsp:nvSpPr>
        <dsp:cNvPr id="0" name=""/>
        <dsp:cNvSpPr/>
      </dsp:nvSpPr>
      <dsp:spPr>
        <a:xfrm>
          <a:off x="457200" y="1406554"/>
          <a:ext cx="640080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у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переїзду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місцевість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настання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унеможливлюють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виплату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(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смерть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одинокої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особи),  —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місяця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настає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за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місяцем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в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200" y="1406554"/>
        <a:ext cx="6400800" cy="885600"/>
      </dsp:txXfrm>
    </dsp:sp>
    <dsp:sp modelId="{B1C18E22-ADC5-47E7-8BF0-6B75B169296E}">
      <dsp:nvSpPr>
        <dsp:cNvPr id="0" name=""/>
        <dsp:cNvSpPr/>
      </dsp:nvSpPr>
      <dsp:spPr>
        <a:xfrm>
          <a:off x="0" y="3210155"/>
          <a:ext cx="91440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9EEAB1B-F725-4A57-9F78-8A73FCB14250}">
      <dsp:nvSpPr>
        <dsp:cNvPr id="0" name=""/>
        <dsp:cNvSpPr/>
      </dsp:nvSpPr>
      <dsp:spPr>
        <a:xfrm>
          <a:off x="457200" y="2767355"/>
          <a:ext cx="640080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за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уповноваженого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місяця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настає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місяцем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обумовлено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200" y="2767355"/>
        <a:ext cx="6400800" cy="88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79912" y="0"/>
            <a:ext cx="5364088" cy="901923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со</a:t>
            </a:r>
            <a:r>
              <a:rPr lang="uk-UA" sz="2800" i="1" dirty="0" err="1" smtClean="0">
                <a:latin typeface="Times New Roman" pitchFamily="18" charset="0"/>
                <a:cs typeface="Times New Roman" pitchFamily="18" charset="0"/>
              </a:rPr>
              <a:t>ціальна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допомога малозабезпеченим сім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`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ям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699542"/>
            <a:ext cx="9036496" cy="3805927"/>
          </a:xfrm>
        </p:spPr>
        <p:txBody>
          <a:bodyPr>
            <a:normAutofit fontScale="70000" lnSpcReduction="20000"/>
          </a:bodyPr>
          <a:lstStyle/>
          <a:p>
            <a:pPr>
              <a:buClrTx/>
            </a:pP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середньомісячним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сукупним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доходом.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стабілізації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становища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Tx/>
            </a:pP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встановлюється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виходячи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затверджується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прийняттям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закону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одержали статус особи, яка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проживає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населеного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пункту,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статус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гірського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20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Tx/>
            </a:pP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Максимальний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перевищувати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четвертою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9587"/>
          </a:xfrm>
        </p:spPr>
        <p:txBody>
          <a:bodyPr>
            <a:normAutofit/>
          </a:bodyPr>
          <a:lstStyle/>
          <a:p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627534"/>
            <a:ext cx="9144000" cy="4176464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бути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зменшена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до 50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невикористання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сім'єю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знаходження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повторного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працездатних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включені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до складу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доглядають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трирічного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догляду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визначеного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медичному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лікувально-консультаційної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шестирічного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доглядають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особами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інвалідністю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інвалідністю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16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особами,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досягли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80-річного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установленому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визнані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безробітними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центрів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порушують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зайнятість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працевлаштуванню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складу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денною формою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закладах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професійно-технічної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23-річного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),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середньомісячний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меншим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мінімальної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плати,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при кожному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зверненні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на 20, 20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призначатися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мм.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Києві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Севастополі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держадміністрацій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виконавчих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комітетів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міських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рад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утворених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таких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матеріально-побутових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5571"/>
          </a:xfrm>
        </p:spPr>
        <p:txBody>
          <a:bodyPr>
            <a:normAutofit fontScale="90000"/>
          </a:bodyPr>
          <a:lstStyle/>
          <a:p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23478"/>
            <a:ext cx="9144000" cy="63757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Строки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0" y="555526"/>
            <a:ext cx="9144000" cy="4104456"/>
          </a:xfrm>
          <a:prstGeom prst="horizontalScroll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Державна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соціальна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допомога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призначається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на </a:t>
            </a:r>
            <a:r>
              <a:rPr lang="ru-RU" b="1" i="1" dirty="0" err="1" smtClean="0">
                <a:solidFill>
                  <a:schemeClr val="tx1"/>
                </a:solidFill>
                <a:latin typeface="Times New Roman"/>
              </a:rPr>
              <a:t>шість</a:t>
            </a:r>
            <a:r>
              <a:rPr lang="ru-RU" b="1" i="1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/>
              </a:rPr>
              <a:t>місяців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/>
              </a:rPr>
              <a:t>Одиноким особам,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визнаним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за результатами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медико-соціальної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експертизи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непрацездатними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джерел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існування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державна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соціальна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допомога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призначена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на строк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визнання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особи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непрацездатною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/>
              </a:rPr>
              <a:t>Одиноким особам,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досягли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65-річного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віку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джерел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існування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державна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соціальна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допомога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призначена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довічно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Зазначені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у 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частинах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другій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 та 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третій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цієї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статті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умови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застосовуються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також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при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призначенні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державної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соціальної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допомоги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непрацездатному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подружжю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при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відсутності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осіб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зобов’язаних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утримувати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</a:rPr>
              <a:t>відповідно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 до закону.</a:t>
            </a:r>
            <a:endParaRPr lang="ru-RU" b="0" i="0" dirty="0">
              <a:solidFill>
                <a:schemeClr val="tx1"/>
              </a:solidFill>
              <a:latin typeface="Times New Roman"/>
            </a:endParaRPr>
          </a:p>
        </p:txBody>
      </p:sp>
    </p:spTree>
  </p:cSld>
  <p:clrMapOvr>
    <a:masterClrMapping/>
  </p:clrMapOvr>
  <p:transition spd="med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203598"/>
          <a:ext cx="9144000" cy="393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0" y="339502"/>
            <a:ext cx="9144000" cy="122413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декларацію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Закону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нарахована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субсидія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спожиті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житлово-комунальні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сплачені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членами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аліменти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995686"/>
            <a:ext cx="9144000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відмову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органом 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десяти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календарних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3363838"/>
            <a:ext cx="9144000" cy="1080120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відмову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повідомляє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порядку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оскарження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555526"/>
            <a:ext cx="9144000" cy="4248472"/>
          </a:xfrm>
        </p:spPr>
        <p:txBody>
          <a:bodyPr>
            <a:normAutofit fontScale="55000" lnSpcReduction="20000"/>
          </a:bodyPr>
          <a:lstStyle/>
          <a:p>
            <a:pPr>
              <a:buClrTx/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відмовлено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виплата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припинена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коли: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—     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працездатні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члени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закладах I-IV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акредитації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професійно-технічних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закладах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денною формою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передують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місяцю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—      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матеріально-побутових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з’ясовано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зазначені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декларації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про доходи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—      особи,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складу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зверненням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наданням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здійснили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покупку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земельної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автомобіля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транспортного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засобу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механізму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будівельних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довгострокового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вжитку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на суму, яка на час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10-кратну величину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прожиткового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Tx/>
            </a:pP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таких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обов’язкового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матеріально-побутових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звернулася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Tx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—      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володінні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друга квартира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будинок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площа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житла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квадратний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метр на одного члена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додатково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10,5 квадратного метра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автомобіля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транспортного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засобу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механізму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7579"/>
          </a:xfrm>
        </p:spPr>
        <p:txBody>
          <a:bodyPr>
            <a:noAutofit/>
          </a:bodyPr>
          <a:lstStyle/>
          <a:p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коли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призначається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5487"/>
            <a:ext cx="9144000" cy="2736304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зазначені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умов коли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органом 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держадміністрацій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виконавчих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комітетів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міських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) рад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утворених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коли:</a:t>
            </a:r>
          </a:p>
          <a:p>
            <a:pPr>
              <a:buClr>
                <a:schemeClr val="tx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інвалід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>
                <a:schemeClr val="tx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малозабезпеченій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багатодітній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виховуються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троє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віком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 18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 денною формою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професійно-технічних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закладах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 — IV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акредитації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довше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ними 23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Clr>
                <a:schemeClr val="tx1"/>
              </a:buClr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неможливість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тривалою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хворобою одного та/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 таких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матеріально-побутових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звернулася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dirty="0"/>
          </a:p>
        </p:txBody>
      </p:sp>
      <p:pic>
        <p:nvPicPr>
          <p:cNvPr id="4" name="Рисунок 3" descr="15d8326-1e28a30cfaa8c770d6bef54159fd5ff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827502"/>
            <a:ext cx="3973943" cy="21925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699542"/>
            <a:ext cx="8964488" cy="524649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Виплата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призначеної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7579"/>
          </a:xfrm>
        </p:spPr>
        <p:txBody>
          <a:bodyPr>
            <a:normAutofit fontScale="90000"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131590"/>
          <a:ext cx="9144000" cy="4011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771550"/>
            <a:ext cx="9144000" cy="3394472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непрацюючій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працездатній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особі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бажає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провадити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підприємницьку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у порядку,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визначеному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державною службою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надаватися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одноразова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безвідсоткова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поворотна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державного бюджету.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малозабезпеченої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3558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Безвідсоткова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поворотна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3075806"/>
            <a:ext cx="3456384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01-1-350x197-1-200x19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076886"/>
            <a:ext cx="1977008" cy="19473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95486"/>
            <a:ext cx="8856984" cy="3394472"/>
          </a:xfrm>
        </p:spPr>
        <p:txBody>
          <a:bodyPr>
            <a:normAutofit/>
          </a:bodyPr>
          <a:lstStyle/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один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В.С.Андреєвим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думку,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пенсій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аліментарного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непрацездатних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являють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громадянам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unname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355726"/>
            <a:ext cx="3878560" cy="25831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339502"/>
          <a:ext cx="856895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4659982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1.Допомога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вагітністю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пологами,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народжені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 догляду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нею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трирічного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над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опіку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піклування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одинокій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матері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усиновленні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дітям-інвалідам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малозабезпеченій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особі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проживає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ІІ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розладу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догляд за ним;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Субсидія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оплату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житлово-комунальних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твердого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рідкого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побутового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палива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Компенсаційні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догляд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інвалідом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престарілим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старше 80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Компенсаційні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фізичним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особам,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особам,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пенсію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інвалідам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Тимчасова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батьки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ухиляються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аліментів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утримувати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невідоме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дітей-сиріт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позбавлених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батьківського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піклування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грошове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батькам-вихователям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прийомним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батькам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дитячих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будинках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типу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прийомних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сім'ях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принципом "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ходять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11. Одноразова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винагорода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жінкам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присвоєно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почесне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Мати-героїня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".</a:t>
            </a:r>
          </a:p>
        </p:txBody>
      </p:sp>
      <p:pic>
        <p:nvPicPr>
          <p:cNvPr id="4" name="Рисунок 3" descr="ea004de7-9a94-4881-af7c-3b9766729a87-1024x685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339502"/>
            <a:ext cx="2193592" cy="14673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5486"/>
            <a:ext cx="9144000" cy="1964809"/>
          </a:xfrm>
        </p:spPr>
        <p:txBody>
          <a:bodyPr>
            <a:normAutofit/>
          </a:bodyPr>
          <a:lstStyle/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щомісячна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середньомісячного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сукупного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630_360_1485029170-58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73978" y="2067694"/>
            <a:ext cx="4566549" cy="2609457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55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Кому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627534"/>
            <a:ext cx="4464496" cy="216024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виплачується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проживають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середньомісячний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сукупний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нижчий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прожиткового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rgbClr val="15151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8024" y="2355726"/>
            <a:ext cx="4176464" cy="25922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Прожитковий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складу сума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прожиткових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мінімумів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розрахованих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Закону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„Про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прожитковий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демографічних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770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925756"/>
            <a:ext cx="2952328" cy="2217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3394472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Малозабезпечена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поважних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незалежних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середньомісячний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сукупний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доход,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нижчий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прожиткового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Право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стану,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працездатних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закону «Про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та Постанови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24 лютого 2003 р.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 250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малозабезпеченим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alozabez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859782"/>
            <a:ext cx="3293913" cy="2173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771550"/>
            <a:ext cx="8229600" cy="3394472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складу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включаються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включається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до складу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1131590"/>
          <a:ext cx="8964488" cy="4011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призначають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виплату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75606"/>
            <a:ext cx="9144000" cy="1224136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виплата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структурними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підрозділами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Києві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Севастополі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адміністрацій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виконавчих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міських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рад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3003798"/>
            <a:ext cx="9144000" cy="108012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</TotalTime>
  <Words>937</Words>
  <Application>Microsoft Office PowerPoint</Application>
  <PresentationFormat>Экран (16:9)</PresentationFormat>
  <Paragraphs>78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Державна соціальна допомога малозабезпеченим сім`ям </vt:lpstr>
      <vt:lpstr>Слайд 2</vt:lpstr>
      <vt:lpstr>Слайд 3</vt:lpstr>
      <vt:lpstr>Слайд 4</vt:lpstr>
      <vt:lpstr>Слайд 5</vt:lpstr>
      <vt:lpstr>Кому надається допомога</vt:lpstr>
      <vt:lpstr>Слайд 7</vt:lpstr>
      <vt:lpstr>Хто включається до складу сім’ї при визначені права на допомогу ?</vt:lpstr>
      <vt:lpstr>Органи, що призначають і здійснюють виплату державної соціальної допомоги</vt:lpstr>
      <vt:lpstr>Розмір державної соціальної допомоги</vt:lpstr>
      <vt:lpstr>Зменшення розміру соціальної допомоги</vt:lpstr>
      <vt:lpstr>Строки призначення державної соціальної допомоги</vt:lpstr>
      <vt:lpstr>Перелік документів необхідних для отримання допомоги</vt:lpstr>
      <vt:lpstr>Слайд 14</vt:lpstr>
      <vt:lpstr>Випадки коли допомога не призначається</vt:lpstr>
      <vt:lpstr>Слайд 16</vt:lpstr>
      <vt:lpstr>Умови припинення виплати допомоги</vt:lpstr>
      <vt:lpstr>Безвідсоткова поворотна допомога для організації власної справи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Богдан</cp:lastModifiedBy>
  <cp:revision>11</cp:revision>
  <dcterms:created xsi:type="dcterms:W3CDTF">2021-05-10T12:44:53Z</dcterms:created>
  <dcterms:modified xsi:type="dcterms:W3CDTF">2023-03-13T00:24:17Z</dcterms:modified>
</cp:coreProperties>
</file>