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95jd5EMS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D8BE0-BC01-20B0-4E8E-F538A9E79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Корпоративні заходи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47F9C-45F8-014A-0B74-0B9182179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Типологія.</a:t>
            </a:r>
          </a:p>
          <a:p>
            <a:r>
              <a:rPr lang="ru-RU" dirty="0" err="1"/>
              <a:t>Посадові</a:t>
            </a:r>
            <a:r>
              <a:rPr lang="ru-RU" dirty="0"/>
              <a:t> </a:t>
            </a:r>
            <a:r>
              <a:rPr lang="ru-RU" dirty="0" err="1"/>
              <a:t>обов’язки</a:t>
            </a:r>
            <a:r>
              <a:rPr lang="ru-RU" dirty="0"/>
              <a:t> </a:t>
            </a:r>
            <a:r>
              <a:rPr lang="ru-RU" dirty="0" err="1"/>
              <a:t>івент</a:t>
            </a:r>
            <a:r>
              <a:rPr lang="ru-RU" dirty="0"/>
              <a:t>-менеджера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7830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118A1-42D4-7491-1CFA-E59D0FA8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ювілеїв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ED101-DE74-92EB-F3A4-240CB390D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фактично</a:t>
            </a:r>
            <a:r>
              <a:rPr lang="ru-RU" dirty="0"/>
              <a:t>, </a:t>
            </a:r>
            <a:r>
              <a:rPr lang="ru-RU" dirty="0" err="1"/>
              <a:t>демонстрація</a:t>
            </a:r>
            <a:r>
              <a:rPr lang="ru-RU" dirty="0"/>
              <a:t> </a:t>
            </a:r>
            <a:r>
              <a:rPr lang="ru-RU" dirty="0" err="1"/>
              <a:t>наявного</a:t>
            </a:r>
            <a:r>
              <a:rPr lang="ru-RU" dirty="0"/>
              <a:t> корпоративного стилю та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свято, але 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згуртування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, </a:t>
            </a:r>
            <a:r>
              <a:rPr lang="ru-RU" dirty="0" err="1"/>
              <a:t>зміцнити</a:t>
            </a:r>
            <a:r>
              <a:rPr lang="ru-RU" dirty="0"/>
              <a:t> </a:t>
            </a:r>
            <a:r>
              <a:rPr lang="ru-RU" dirty="0" err="1"/>
              <a:t>корпоративний</a:t>
            </a:r>
            <a:r>
              <a:rPr lang="ru-RU" dirty="0"/>
              <a:t> дух.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5514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B6A7F-C761-116C-C255-6C022571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Івент</a:t>
            </a:r>
            <a:r>
              <a:rPr lang="ru-RU" dirty="0"/>
              <a:t>-менеджер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571F1-8AAD-F37A-7F20-0AC798259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Фахівця</a:t>
            </a:r>
            <a:r>
              <a:rPr lang="ru-RU" dirty="0"/>
              <a:t> з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івент</a:t>
            </a:r>
            <a:r>
              <a:rPr lang="ru-RU" dirty="0"/>
              <a:t>-менеджер (</a:t>
            </a:r>
            <a:r>
              <a:rPr lang="ru-RU" dirty="0" err="1"/>
              <a:t>від</a:t>
            </a:r>
            <a:r>
              <a:rPr lang="ru-RU" dirty="0"/>
              <a:t> англ. е</a:t>
            </a:r>
            <a:r>
              <a:rPr lang="en-US" dirty="0"/>
              <a:t>vent – </a:t>
            </a:r>
            <a:r>
              <a:rPr lang="ru-RU" dirty="0" err="1"/>
              <a:t>подія</a:t>
            </a:r>
            <a:r>
              <a:rPr lang="ru-RU" dirty="0"/>
              <a:t>). </a:t>
            </a:r>
          </a:p>
          <a:p>
            <a:r>
              <a:rPr lang="ru-RU" dirty="0" err="1"/>
              <a:t>Посадові</a:t>
            </a:r>
            <a:r>
              <a:rPr lang="ru-RU" dirty="0"/>
              <a:t> </a:t>
            </a:r>
            <a:r>
              <a:rPr lang="ru-RU" dirty="0" err="1"/>
              <a:t>обов’язки</a:t>
            </a:r>
            <a:r>
              <a:rPr lang="ru-RU" dirty="0"/>
              <a:t> </a:t>
            </a:r>
            <a:r>
              <a:rPr lang="ru-RU" dirty="0" err="1"/>
              <a:t>івент</a:t>
            </a:r>
            <a:r>
              <a:rPr lang="ru-RU" dirty="0"/>
              <a:t>-менеджера: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презентацій</a:t>
            </a:r>
            <a:r>
              <a:rPr lang="ru-RU" dirty="0"/>
              <a:t>, </a:t>
            </a:r>
            <a:r>
              <a:rPr lang="ru-RU" dirty="0" err="1"/>
              <a:t>прем’єр</a:t>
            </a:r>
            <a:r>
              <a:rPr lang="ru-RU" dirty="0"/>
              <a:t>, </a:t>
            </a:r>
            <a:r>
              <a:rPr lang="ru-RU" dirty="0" err="1"/>
              <a:t>вечірок</a:t>
            </a:r>
            <a:r>
              <a:rPr lang="ru-RU" dirty="0"/>
              <a:t>,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медійного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;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креативних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і </a:t>
            </a:r>
            <a:r>
              <a:rPr lang="ru-RU" dirty="0" err="1"/>
              <a:t>концепцій</a:t>
            </a:r>
            <a:r>
              <a:rPr lang="ru-RU" dirty="0"/>
              <a:t>; менеджмент </a:t>
            </a:r>
            <a:r>
              <a:rPr lang="ru-RU" dirty="0" err="1"/>
              <a:t>заходів</a:t>
            </a:r>
            <a:r>
              <a:rPr lang="ru-RU" dirty="0"/>
              <a:t> (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сценарію</a:t>
            </a:r>
            <a:r>
              <a:rPr lang="ru-RU" dirty="0"/>
              <a:t>, постановка,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підрядників</a:t>
            </a:r>
            <a:r>
              <a:rPr lang="ru-RU" dirty="0"/>
              <a:t>);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спонсорських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;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конференцій</a:t>
            </a:r>
            <a:r>
              <a:rPr lang="ru-RU" dirty="0"/>
              <a:t>, </a:t>
            </a:r>
            <a:r>
              <a:rPr lang="ru-RU" dirty="0" err="1"/>
              <a:t>інтенсивних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семінарів</a:t>
            </a:r>
            <a:r>
              <a:rPr lang="ru-RU" dirty="0"/>
              <a:t>, </a:t>
            </a:r>
            <a:r>
              <a:rPr lang="ru-RU" dirty="0" err="1"/>
              <a:t>розробка</a:t>
            </a:r>
            <a:r>
              <a:rPr lang="ru-RU" dirty="0"/>
              <a:t> й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,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для </a:t>
            </a:r>
            <a:r>
              <a:rPr lang="ru-RU" dirty="0" err="1"/>
              <a:t>груп</a:t>
            </a:r>
            <a:r>
              <a:rPr lang="ru-RU" dirty="0"/>
              <a:t> та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і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r>
              <a:rPr lang="ru-RU" dirty="0"/>
              <a:t>, </a:t>
            </a:r>
            <a:r>
              <a:rPr lang="ru-RU" dirty="0" err="1"/>
              <a:t>координація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, участь у тендерах і </a:t>
            </a:r>
            <a:r>
              <a:rPr lang="ru-RU" dirty="0" err="1"/>
              <a:t>прямих</a:t>
            </a:r>
            <a:r>
              <a:rPr lang="ru-RU" dirty="0"/>
              <a:t> продажах,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ринку </a:t>
            </a:r>
            <a:r>
              <a:rPr lang="ru-RU" dirty="0" err="1"/>
              <a:t>бізнес</a:t>
            </a:r>
            <a:r>
              <a:rPr lang="ru-RU" dirty="0"/>
              <a:t>-туризму.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1394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D0DE4-89F7-9027-1460-C266E55D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14" y="982132"/>
            <a:ext cx="9271984" cy="562583"/>
          </a:xfrm>
        </p:spPr>
        <p:txBody>
          <a:bodyPr>
            <a:normAutofit fontScale="90000"/>
          </a:bodyPr>
          <a:lstStyle/>
          <a:p>
            <a:r>
              <a:rPr lang="uk-UA" dirty="0"/>
              <a:t>Основні питання організації корпоративного заходу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F6B8B-0AD9-B529-0C83-F7628634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39" y="2015230"/>
            <a:ext cx="9520558" cy="386063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1. Тема й форма заходу (</a:t>
            </a:r>
            <a:r>
              <a:rPr lang="ru-RU" sz="1400" dirty="0" err="1"/>
              <a:t>презентація</a:t>
            </a:r>
            <a:r>
              <a:rPr lang="ru-RU" sz="1400" dirty="0"/>
              <a:t>, банкет, </a:t>
            </a:r>
            <a:r>
              <a:rPr lang="ru-RU" sz="1400" dirty="0" err="1"/>
              <a:t>пікнік</a:t>
            </a:r>
            <a:r>
              <a:rPr lang="ru-RU" sz="1400" dirty="0"/>
              <a:t>, </a:t>
            </a:r>
            <a:r>
              <a:rPr lang="ru-RU" sz="1400" dirty="0" err="1"/>
              <a:t>новорічна</a:t>
            </a:r>
            <a:r>
              <a:rPr lang="ru-RU" sz="1400" dirty="0"/>
              <a:t> </a:t>
            </a:r>
            <a:r>
              <a:rPr lang="ru-RU" sz="1400" dirty="0" err="1"/>
              <a:t>вечірка</a:t>
            </a:r>
            <a:r>
              <a:rPr lang="ru-RU" sz="1400" dirty="0"/>
              <a:t> і т. д.)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2. Дата, </a:t>
            </a:r>
            <a:r>
              <a:rPr lang="ru-RU" sz="1400" dirty="0" err="1"/>
              <a:t>місце</a:t>
            </a:r>
            <a:r>
              <a:rPr lang="ru-RU" sz="1400" dirty="0"/>
              <a:t> </a:t>
            </a:r>
            <a:r>
              <a:rPr lang="ru-RU" sz="1400" dirty="0" err="1"/>
              <a:t>проведення</a:t>
            </a:r>
            <a:r>
              <a:rPr lang="ru-RU" sz="1400" dirty="0"/>
              <a:t>, </a:t>
            </a:r>
            <a:r>
              <a:rPr lang="ru-RU" sz="1400" dirty="0" err="1"/>
              <a:t>кількість</a:t>
            </a:r>
            <a:r>
              <a:rPr lang="ru-RU" sz="1400" dirty="0"/>
              <a:t> гостей.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3. Бюджет </a:t>
            </a:r>
            <a:r>
              <a:rPr lang="ru-RU" sz="1400" dirty="0" err="1"/>
              <a:t>усього</a:t>
            </a:r>
            <a:r>
              <a:rPr lang="ru-RU" sz="1400" dirty="0"/>
              <a:t> заходу (</a:t>
            </a:r>
            <a:r>
              <a:rPr lang="ru-RU" sz="1400" dirty="0" err="1"/>
              <a:t>скільки</a:t>
            </a:r>
            <a:r>
              <a:rPr lang="ru-RU" sz="1400" dirty="0"/>
              <a:t> </a:t>
            </a:r>
            <a:r>
              <a:rPr lang="ru-RU" sz="1400" dirty="0" err="1"/>
              <a:t>виділено</a:t>
            </a:r>
            <a:r>
              <a:rPr lang="ru-RU" sz="1400" dirty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).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4. </a:t>
            </a:r>
            <a:r>
              <a:rPr lang="ru-RU" sz="1400" dirty="0" err="1"/>
              <a:t>Хто</a:t>
            </a:r>
            <a:r>
              <a:rPr lang="ru-RU" sz="1400" dirty="0"/>
              <a:t> </a:t>
            </a:r>
            <a:r>
              <a:rPr lang="ru-RU" sz="1400" dirty="0" err="1"/>
              <a:t>відповідає</a:t>
            </a:r>
            <a:r>
              <a:rPr lang="ru-RU" sz="1400" dirty="0"/>
              <a:t> за </a:t>
            </a:r>
            <a:r>
              <a:rPr lang="ru-RU" sz="1400" dirty="0" err="1"/>
              <a:t>організацію</a:t>
            </a:r>
            <a:r>
              <a:rPr lang="ru-RU" sz="1400" dirty="0"/>
              <a:t>? </a:t>
            </a:r>
            <a:r>
              <a:rPr lang="ru-RU" sz="1400" dirty="0" err="1"/>
              <a:t>Імена</a:t>
            </a:r>
            <a:r>
              <a:rPr lang="ru-RU" sz="1400" dirty="0"/>
              <a:t> й </a:t>
            </a:r>
            <a:r>
              <a:rPr lang="ru-RU" sz="1400" dirty="0" err="1"/>
              <a:t>телефони</a:t>
            </a:r>
            <a:r>
              <a:rPr lang="ru-RU" sz="1400" dirty="0"/>
              <a:t> </a:t>
            </a:r>
            <a:r>
              <a:rPr lang="ru-RU" sz="1400" dirty="0" err="1"/>
              <a:t>найнятих</a:t>
            </a:r>
            <a:r>
              <a:rPr lang="ru-RU" sz="1400" dirty="0"/>
              <a:t> </a:t>
            </a:r>
            <a:r>
              <a:rPr lang="ru-RU" sz="1400" dirty="0" err="1"/>
              <a:t>посторонніх</a:t>
            </a:r>
            <a:r>
              <a:rPr lang="ru-RU" sz="1400" dirty="0"/>
              <a:t> </a:t>
            </a:r>
            <a:r>
              <a:rPr lang="ru-RU" sz="1400" dirty="0" err="1"/>
              <a:t>осіб</a:t>
            </a:r>
            <a:r>
              <a:rPr lang="ru-RU" sz="1400" dirty="0"/>
              <a:t> (ресторану, агентства, </a:t>
            </a:r>
            <a:r>
              <a:rPr lang="ru-RU" sz="1400" dirty="0" err="1"/>
              <a:t>транспортної</a:t>
            </a:r>
            <a:r>
              <a:rPr lang="ru-RU" sz="1400" dirty="0"/>
              <a:t> </a:t>
            </a:r>
            <a:r>
              <a:rPr lang="ru-RU" sz="1400" dirty="0" err="1"/>
              <a:t>компанії</a:t>
            </a:r>
            <a:r>
              <a:rPr lang="ru-RU" sz="1400" dirty="0"/>
              <a:t>).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5. </a:t>
            </a:r>
            <a:r>
              <a:rPr lang="ru-RU" sz="1400" dirty="0" err="1"/>
              <a:t>Чи</a:t>
            </a:r>
            <a:r>
              <a:rPr lang="ru-RU" sz="1400" dirty="0"/>
              <a:t> є </a:t>
            </a:r>
            <a:r>
              <a:rPr lang="ru-RU" sz="1400" dirty="0" err="1"/>
              <a:t>сценарій</a:t>
            </a:r>
            <a:r>
              <a:rPr lang="ru-RU" sz="1400" dirty="0"/>
              <a:t>? (</a:t>
            </a:r>
            <a:r>
              <a:rPr lang="ru-RU" sz="1400" dirty="0" err="1"/>
              <a:t>якщо</a:t>
            </a:r>
            <a:r>
              <a:rPr lang="ru-RU" sz="1400" dirty="0"/>
              <a:t> </a:t>
            </a:r>
            <a:r>
              <a:rPr lang="ru-RU" sz="1400" dirty="0" err="1"/>
              <a:t>ні</a:t>
            </a:r>
            <a:r>
              <a:rPr lang="ru-RU" sz="1400" dirty="0"/>
              <a:t>, то кому </a:t>
            </a:r>
            <a:r>
              <a:rPr lang="ru-RU" sz="1400" dirty="0" err="1"/>
              <a:t>доручено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написати</a:t>
            </a:r>
            <a:r>
              <a:rPr lang="ru-RU" sz="1400" dirty="0"/>
              <a:t>).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написані</a:t>
            </a:r>
            <a:r>
              <a:rPr lang="ru-RU" sz="1400" dirty="0"/>
              <a:t> </a:t>
            </a:r>
            <a:r>
              <a:rPr lang="ru-RU" sz="1400" dirty="0" err="1"/>
              <a:t>тексти</a:t>
            </a:r>
            <a:r>
              <a:rPr lang="ru-RU" sz="1400" dirty="0"/>
              <a:t> (</a:t>
            </a:r>
            <a:r>
              <a:rPr lang="ru-RU" sz="1400" dirty="0" err="1"/>
              <a:t>тези</a:t>
            </a:r>
            <a:r>
              <a:rPr lang="ru-RU" sz="1400" dirty="0"/>
              <a:t>) </a:t>
            </a:r>
            <a:r>
              <a:rPr lang="ru-RU" sz="1400" dirty="0" err="1"/>
              <a:t>виступів</a:t>
            </a:r>
            <a:r>
              <a:rPr lang="ru-RU" sz="1400" dirty="0"/>
              <a:t>? (для </a:t>
            </a:r>
            <a:r>
              <a:rPr lang="ru-RU" sz="1400" dirty="0" err="1"/>
              <a:t>бізнес-заходів</a:t>
            </a:r>
            <a:r>
              <a:rPr lang="ru-RU" sz="1400" dirty="0"/>
              <a:t>).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6. </a:t>
            </a:r>
            <a:r>
              <a:rPr lang="ru-RU" sz="1400" dirty="0" err="1"/>
              <a:t>Чи</a:t>
            </a:r>
            <a:r>
              <a:rPr lang="ru-RU" sz="1400" dirty="0"/>
              <a:t> є гардероб?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охороняється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? Номера </a:t>
            </a:r>
            <a:r>
              <a:rPr lang="ru-RU" sz="1400" dirty="0" err="1"/>
              <a:t>телефонів</a:t>
            </a:r>
            <a:r>
              <a:rPr lang="ru-RU" sz="1400" dirty="0"/>
              <a:t> у </a:t>
            </a:r>
            <a:r>
              <a:rPr lang="ru-RU" sz="1400" dirty="0" err="1"/>
              <a:t>місці</a:t>
            </a:r>
            <a:r>
              <a:rPr lang="ru-RU" sz="1400" dirty="0"/>
              <a:t> </a:t>
            </a:r>
            <a:r>
              <a:rPr lang="ru-RU" sz="1400" dirty="0" err="1"/>
              <a:t>проведення</a:t>
            </a:r>
            <a:r>
              <a:rPr lang="ru-RU" sz="1400" dirty="0"/>
              <a:t>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7. Як буде </a:t>
            </a:r>
            <a:r>
              <a:rPr lang="ru-RU" sz="1400" dirty="0" err="1"/>
              <a:t>оформлене</a:t>
            </a:r>
            <a:r>
              <a:rPr lang="ru-RU" sz="1400" dirty="0"/>
              <a:t> </a:t>
            </a:r>
            <a:r>
              <a:rPr lang="ru-RU" sz="1400" dirty="0" err="1"/>
              <a:t>приміщення</a:t>
            </a:r>
            <a:r>
              <a:rPr lang="ru-RU" sz="1400" dirty="0"/>
              <a:t> для свята (</a:t>
            </a:r>
            <a:r>
              <a:rPr lang="ru-RU" sz="1400" dirty="0" err="1"/>
              <a:t>квіткові</a:t>
            </a:r>
            <a:r>
              <a:rPr lang="ru-RU" sz="1400" dirty="0"/>
              <a:t> </a:t>
            </a:r>
            <a:r>
              <a:rPr lang="ru-RU" sz="1400" dirty="0" err="1"/>
              <a:t>композиції</a:t>
            </a:r>
            <a:r>
              <a:rPr lang="ru-RU" sz="1400" dirty="0"/>
              <a:t>, </a:t>
            </a:r>
            <a:r>
              <a:rPr lang="ru-RU" sz="1400" dirty="0" err="1"/>
              <a:t>прикраси</a:t>
            </a:r>
            <a:r>
              <a:rPr lang="ru-RU" sz="1400" dirty="0"/>
              <a:t> з </a:t>
            </a:r>
            <a:r>
              <a:rPr lang="ru-RU" sz="1400" dirty="0" err="1"/>
              <a:t>повітряних</a:t>
            </a:r>
            <a:r>
              <a:rPr lang="ru-RU" sz="1400" dirty="0"/>
              <a:t> </a:t>
            </a:r>
            <a:r>
              <a:rPr lang="ru-RU" sz="1400" dirty="0" err="1"/>
              <a:t>кульок</a:t>
            </a:r>
            <a:r>
              <a:rPr lang="ru-RU" sz="1400" dirty="0"/>
              <a:t>, </a:t>
            </a:r>
            <a:r>
              <a:rPr lang="ru-RU" sz="1400" dirty="0" err="1"/>
              <a:t>новорічні</a:t>
            </a:r>
            <a:r>
              <a:rPr lang="ru-RU" sz="1400" dirty="0"/>
              <a:t> </a:t>
            </a:r>
            <a:r>
              <a:rPr lang="ru-RU" sz="1400" dirty="0" err="1"/>
              <a:t>композиції</a:t>
            </a:r>
            <a:r>
              <a:rPr lang="ru-RU" sz="1400" dirty="0"/>
              <a:t>). </a:t>
            </a:r>
            <a:r>
              <a:rPr lang="ru-RU" sz="1400" dirty="0" err="1"/>
              <a:t>Хто</a:t>
            </a:r>
            <a:r>
              <a:rPr lang="ru-RU" sz="1400" dirty="0"/>
              <a:t> за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відповідає</a:t>
            </a:r>
            <a:r>
              <a:rPr lang="ru-RU" sz="1400" dirty="0"/>
              <a:t>?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8. </a:t>
            </a:r>
            <a:r>
              <a:rPr lang="ru-RU" sz="1400" dirty="0" err="1"/>
              <a:t>Чи</a:t>
            </a:r>
            <a:r>
              <a:rPr lang="ru-RU" sz="1400" dirty="0"/>
              <a:t> є в </a:t>
            </a:r>
            <a:r>
              <a:rPr lang="ru-RU" sz="1400" dirty="0" err="1"/>
              <a:t>приміщення</a:t>
            </a:r>
            <a:r>
              <a:rPr lang="ru-RU" sz="1400" dirty="0"/>
              <a:t> для </a:t>
            </a:r>
            <a:r>
              <a:rPr lang="ru-RU" sz="1400" dirty="0" err="1"/>
              <a:t>проведення</a:t>
            </a:r>
            <a:r>
              <a:rPr lang="ru-RU" sz="1400" dirty="0"/>
              <a:t> туалет, </a:t>
            </a:r>
            <a:r>
              <a:rPr lang="ru-RU" sz="1400" dirty="0" err="1"/>
              <a:t>освітлення</a:t>
            </a:r>
            <a:r>
              <a:rPr lang="ru-RU" sz="1400" dirty="0"/>
              <a:t>, вода, </a:t>
            </a:r>
            <a:r>
              <a:rPr lang="ru-RU" sz="1400" dirty="0" err="1"/>
              <a:t>опалення</a:t>
            </a:r>
            <a:r>
              <a:rPr lang="ru-RU" sz="1400" dirty="0"/>
              <a:t>, </a:t>
            </a:r>
            <a:r>
              <a:rPr lang="ru-RU" sz="1400" dirty="0" err="1"/>
              <a:t>місце</a:t>
            </a:r>
            <a:r>
              <a:rPr lang="ru-RU" sz="1400" dirty="0"/>
              <a:t> для фуршету, кави-брейку, персоналу,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митиме</a:t>
            </a:r>
            <a:r>
              <a:rPr lang="ru-RU" sz="1400" dirty="0"/>
              <a:t> посуд, </a:t>
            </a:r>
            <a:r>
              <a:rPr lang="ru-RU" sz="1400" dirty="0" err="1"/>
              <a:t>підігріватиме</a:t>
            </a:r>
            <a:r>
              <a:rPr lang="ru-RU" sz="1400" dirty="0"/>
              <a:t> страви </a:t>
            </a:r>
            <a:r>
              <a:rPr lang="ru-RU" sz="1400" dirty="0" err="1"/>
              <a:t>тощо</a:t>
            </a:r>
            <a:r>
              <a:rPr lang="ru-RU" sz="1400" dirty="0"/>
              <a:t>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9. </a:t>
            </a:r>
            <a:r>
              <a:rPr lang="ru-RU" sz="1400" dirty="0" err="1"/>
              <a:t>Чи</a:t>
            </a:r>
            <a:r>
              <a:rPr lang="ru-RU" sz="1400" dirty="0"/>
              <a:t> є на там </a:t>
            </a:r>
            <a:r>
              <a:rPr lang="ru-RU" sz="1400" dirty="0" err="1"/>
              <a:t>рекреаційна</a:t>
            </a:r>
            <a:r>
              <a:rPr lang="ru-RU" sz="1400" dirty="0"/>
              <a:t> зона (для активного </a:t>
            </a:r>
            <a:r>
              <a:rPr lang="ru-RU" sz="1400" dirty="0" err="1"/>
              <a:t>відпочинку</a:t>
            </a:r>
            <a:r>
              <a:rPr lang="ru-RU" sz="1400" dirty="0"/>
              <a:t>, </a:t>
            </a:r>
            <a:r>
              <a:rPr lang="ru-RU" sz="1400" dirty="0" err="1"/>
              <a:t>танців</a:t>
            </a:r>
            <a:r>
              <a:rPr lang="ru-RU" sz="1400" dirty="0"/>
              <a:t> та </a:t>
            </a:r>
            <a:r>
              <a:rPr lang="ru-RU" sz="1400" dirty="0" err="1"/>
              <a:t>ігор</a:t>
            </a:r>
            <a:r>
              <a:rPr lang="ru-RU" sz="1400" dirty="0"/>
              <a:t>)?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10. </a:t>
            </a:r>
            <a:r>
              <a:rPr lang="ru-RU" sz="1400" dirty="0" err="1"/>
              <a:t>Чи</a:t>
            </a:r>
            <a:r>
              <a:rPr lang="ru-RU" sz="1400" dirty="0"/>
              <a:t> є </a:t>
            </a:r>
            <a:r>
              <a:rPr lang="ru-RU" sz="1400" dirty="0" err="1"/>
              <a:t>місце</a:t>
            </a:r>
            <a:r>
              <a:rPr lang="ru-RU" sz="1400" dirty="0"/>
              <a:t> для </a:t>
            </a:r>
            <a:r>
              <a:rPr lang="ru-RU" sz="1400" dirty="0" err="1"/>
              <a:t>підключення</a:t>
            </a:r>
            <a:r>
              <a:rPr lang="ru-RU" sz="1400" dirty="0"/>
              <a:t> й установки </a:t>
            </a:r>
            <a:r>
              <a:rPr lang="ru-RU" sz="1400" dirty="0" err="1"/>
              <a:t>обладнання</a:t>
            </a:r>
            <a:r>
              <a:rPr lang="ru-RU" sz="1400" dirty="0"/>
              <a:t> </a:t>
            </a:r>
            <a:r>
              <a:rPr lang="ru-RU" sz="1400" dirty="0" err="1"/>
              <a:t>бізнес</a:t>
            </a:r>
            <a:r>
              <a:rPr lang="ru-RU" sz="1400" dirty="0"/>
              <a:t>-центру?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11. </a:t>
            </a:r>
            <a:r>
              <a:rPr lang="ru-RU" sz="1400" dirty="0" err="1"/>
              <a:t>Чи</a:t>
            </a:r>
            <a:r>
              <a:rPr lang="ru-RU" sz="1400" dirty="0"/>
              <a:t> є </a:t>
            </a:r>
            <a:r>
              <a:rPr lang="ru-RU" sz="1400" dirty="0" err="1"/>
              <a:t>необхідний</a:t>
            </a:r>
            <a:r>
              <a:rPr lang="ru-RU" sz="1400" dirty="0"/>
              <a:t> </a:t>
            </a:r>
            <a:r>
              <a:rPr lang="ru-RU" sz="1400" dirty="0" err="1"/>
              <a:t>бізнес</a:t>
            </a:r>
            <a:r>
              <a:rPr lang="ru-RU" sz="1400" dirty="0"/>
              <a:t>-центр? </a:t>
            </a:r>
            <a:r>
              <a:rPr lang="ru-RU" sz="1400" dirty="0" err="1"/>
              <a:t>Хто</a:t>
            </a:r>
            <a:r>
              <a:rPr lang="ru-RU" sz="1400" dirty="0"/>
              <a:t> </a:t>
            </a:r>
            <a:r>
              <a:rPr lang="ru-RU" sz="1400" dirty="0" err="1"/>
              <a:t>відповідає</a:t>
            </a:r>
            <a:r>
              <a:rPr lang="ru-RU" sz="1400" dirty="0"/>
              <a:t> за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організацію</a:t>
            </a:r>
            <a:r>
              <a:rPr lang="ru-RU" sz="1400" dirty="0"/>
              <a:t>?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12. Яке </a:t>
            </a:r>
            <a:r>
              <a:rPr lang="ru-RU" sz="1400" dirty="0" err="1"/>
              <a:t>устаткування</a:t>
            </a:r>
            <a:r>
              <a:rPr lang="ru-RU" sz="1400" dirty="0"/>
              <a:t> </a:t>
            </a:r>
            <a:r>
              <a:rPr lang="ru-RU" sz="1400" dirty="0" err="1"/>
              <a:t>необхідне</a:t>
            </a:r>
            <a:r>
              <a:rPr lang="ru-RU" sz="1400" dirty="0"/>
              <a:t>?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13. </a:t>
            </a:r>
            <a:r>
              <a:rPr lang="ru-RU" sz="1400" dirty="0" err="1"/>
              <a:t>Перевірити</a:t>
            </a:r>
            <a:r>
              <a:rPr lang="ru-RU" sz="1400" dirty="0"/>
              <a:t> </a:t>
            </a:r>
            <a:r>
              <a:rPr lang="ru-RU" sz="1400" dirty="0" err="1"/>
              <a:t>обладнання</a:t>
            </a:r>
            <a:r>
              <a:rPr lang="ru-RU" sz="1400" dirty="0"/>
              <a:t> </a:t>
            </a:r>
            <a:r>
              <a:rPr lang="ru-RU" sz="1400" dirty="0" err="1"/>
              <a:t>бізнес</a:t>
            </a:r>
            <a:r>
              <a:rPr lang="ru-RU" sz="1400" dirty="0"/>
              <a:t>-центру (для синхронного перекладу, ЕОМ, </a:t>
            </a:r>
            <a:r>
              <a:rPr lang="ru-RU" sz="1400" dirty="0" err="1"/>
              <a:t>підключення</a:t>
            </a:r>
            <a:r>
              <a:rPr lang="ru-RU" sz="1400" dirty="0"/>
              <a:t> до </a:t>
            </a:r>
            <a:r>
              <a:rPr lang="ru-RU" sz="1400" dirty="0" err="1"/>
              <a:t>Інтернету</a:t>
            </a:r>
            <a:r>
              <a:rPr lang="ru-RU" sz="1400" dirty="0"/>
              <a:t>, факс, принтер, </a:t>
            </a:r>
            <a:r>
              <a:rPr lang="ru-RU" sz="1400" dirty="0" err="1"/>
              <a:t>телефони</a:t>
            </a:r>
            <a:r>
              <a:rPr lang="ru-RU" sz="1400" dirty="0"/>
              <a:t>, </a:t>
            </a:r>
            <a:r>
              <a:rPr lang="ru-RU" sz="1400" dirty="0" err="1"/>
              <a:t>меблі</a:t>
            </a:r>
            <a:r>
              <a:rPr lang="ru-RU" sz="1400" dirty="0"/>
              <a:t>, трибуна, </a:t>
            </a:r>
            <a:r>
              <a:rPr lang="ru-RU" sz="1400" dirty="0" err="1"/>
              <a:t>дошка</a:t>
            </a:r>
            <a:r>
              <a:rPr lang="ru-RU" sz="1400" dirty="0"/>
              <a:t> для </a:t>
            </a:r>
            <a:r>
              <a:rPr lang="ru-RU" sz="1400" dirty="0" err="1"/>
              <a:t>записів</a:t>
            </a:r>
            <a:r>
              <a:rPr lang="ru-RU" sz="1400" dirty="0"/>
              <a:t>, проектор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комп’ютером</a:t>
            </a:r>
            <a:r>
              <a:rPr lang="ru-RU" sz="1400" dirty="0"/>
              <a:t>, </a:t>
            </a:r>
            <a:r>
              <a:rPr lang="ru-RU" sz="1400" dirty="0" err="1"/>
              <a:t>екран</a:t>
            </a:r>
            <a:r>
              <a:rPr lang="ru-RU" sz="1400" dirty="0"/>
              <a:t>, </a:t>
            </a:r>
            <a:r>
              <a:rPr lang="ru-RU" sz="1400" dirty="0" err="1"/>
              <a:t>проекційний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плазмовий</a:t>
            </a:r>
            <a:r>
              <a:rPr lang="ru-RU" sz="1400" dirty="0"/>
              <a:t> </a:t>
            </a:r>
            <a:r>
              <a:rPr lang="ru-RU" sz="1400" dirty="0" err="1"/>
              <a:t>телевізор</a:t>
            </a:r>
            <a:r>
              <a:rPr lang="ru-RU" sz="1400" dirty="0"/>
              <a:t>, акустика, </a:t>
            </a:r>
            <a:r>
              <a:rPr lang="ru-RU" sz="1400" dirty="0" err="1"/>
              <a:t>мікрофони</a:t>
            </a:r>
            <a:r>
              <a:rPr lang="ru-RU" sz="1400" dirty="0"/>
              <a:t>, </a:t>
            </a:r>
            <a:r>
              <a:rPr lang="ru-RU" sz="1400" dirty="0" err="1"/>
              <a:t>освітлення</a:t>
            </a:r>
            <a:r>
              <a:rPr lang="ru-RU" sz="1400" dirty="0"/>
              <a:t>).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14. </a:t>
            </a:r>
            <a:r>
              <a:rPr lang="ru-RU" sz="1400" dirty="0" err="1"/>
              <a:t>Що</a:t>
            </a:r>
            <a:r>
              <a:rPr lang="ru-RU" sz="1400" dirty="0"/>
              <a:t> уже є в </a:t>
            </a:r>
            <a:r>
              <a:rPr lang="ru-RU" sz="1400" dirty="0" err="1"/>
              <a:t>наявності</a:t>
            </a:r>
            <a:r>
              <a:rPr lang="ru-RU" sz="1400" dirty="0"/>
              <a:t>? </a:t>
            </a:r>
            <a:r>
              <a:rPr lang="ru-RU" sz="1400" dirty="0" err="1"/>
              <a:t>Хто</a:t>
            </a:r>
            <a:r>
              <a:rPr lang="ru-RU" sz="1400" dirty="0"/>
              <a:t> </a:t>
            </a:r>
            <a:r>
              <a:rPr lang="ru-RU" sz="1400" dirty="0" err="1"/>
              <a:t>відповідає</a:t>
            </a:r>
            <a:r>
              <a:rPr lang="ru-RU" sz="1400" dirty="0"/>
              <a:t> за </a:t>
            </a:r>
            <a:r>
              <a:rPr lang="ru-RU" sz="1400" dirty="0" err="1"/>
              <a:t>оренду</a:t>
            </a:r>
            <a:r>
              <a:rPr lang="ru-RU" sz="1400" dirty="0"/>
              <a:t> та доставку?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178481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FE3AC-9F6C-AD09-AE44-C557C07F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Типологія корпоративних заходів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013DE-1021-8A63-CC48-8E33EE7BD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1. Залежно від цільової аудиторії: </a:t>
            </a:r>
            <a:r>
              <a:rPr lang="en-US" sz="3200" dirty="0"/>
              <a:t>Corporate-events (HR-events)</a:t>
            </a:r>
            <a:r>
              <a:rPr lang="uk-UA" sz="3200" dirty="0"/>
              <a:t>, </a:t>
            </a:r>
            <a:r>
              <a:rPr lang="en-US" sz="3200" dirty="0"/>
              <a:t>Trade-events</a:t>
            </a:r>
            <a:r>
              <a:rPr lang="uk-UA" sz="3200" dirty="0"/>
              <a:t>, </a:t>
            </a:r>
            <a:r>
              <a:rPr lang="en-US" sz="3200" dirty="0"/>
              <a:t>Special-events </a:t>
            </a:r>
            <a:endParaRPr lang="uk-UA" sz="3200" dirty="0"/>
          </a:p>
          <a:p>
            <a:r>
              <a:rPr lang="uk-UA" sz="3200" dirty="0"/>
              <a:t>2. </a:t>
            </a:r>
            <a:r>
              <a:rPr lang="ru-RU" sz="3200" dirty="0" err="1"/>
              <a:t>Залежно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технологій</a:t>
            </a:r>
            <a:r>
              <a:rPr lang="ru-RU" sz="3200" dirty="0"/>
              <a:t> </a:t>
            </a:r>
            <a:r>
              <a:rPr lang="ru-RU" sz="3200" dirty="0" err="1"/>
              <a:t>організації</a:t>
            </a:r>
            <a:r>
              <a:rPr lang="ru-RU" sz="3200" dirty="0"/>
              <a:t> та </a:t>
            </a:r>
            <a:r>
              <a:rPr lang="ru-RU" sz="3200" dirty="0" err="1"/>
              <a:t>проведення</a:t>
            </a:r>
            <a:r>
              <a:rPr lang="ru-RU" sz="3200" dirty="0"/>
              <a:t> </a:t>
            </a:r>
            <a:r>
              <a:rPr lang="ru-RU" sz="3200" dirty="0" err="1"/>
              <a:t>корпоративних</a:t>
            </a:r>
            <a:r>
              <a:rPr lang="ru-RU" sz="3200" dirty="0"/>
              <a:t> </a:t>
            </a:r>
            <a:r>
              <a:rPr lang="ru-RU" sz="3200" dirty="0" err="1"/>
              <a:t>подій</a:t>
            </a:r>
            <a:r>
              <a:rPr lang="ru-RU" sz="3200" dirty="0"/>
              <a:t>: </a:t>
            </a:r>
            <a:r>
              <a:rPr lang="ru-RU" sz="3200" dirty="0" err="1"/>
              <a:t>корпоративні</a:t>
            </a:r>
            <a:r>
              <a:rPr lang="ru-RU" sz="3200" dirty="0"/>
              <a:t> свята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вечірки</a:t>
            </a:r>
            <a:r>
              <a:rPr lang="ru-RU" sz="3200" dirty="0"/>
              <a:t>, </a:t>
            </a:r>
            <a:r>
              <a:rPr lang="ru-RU" sz="3200" dirty="0" err="1"/>
              <a:t>кейтеринги</a:t>
            </a:r>
            <a:r>
              <a:rPr lang="ru-RU" sz="3200" dirty="0"/>
              <a:t>, </a:t>
            </a:r>
            <a:r>
              <a:rPr lang="ru-RU" sz="3200" dirty="0" err="1"/>
              <a:t>ювілеї</a:t>
            </a:r>
            <a:r>
              <a:rPr lang="ru-RU" sz="3200" dirty="0"/>
              <a:t>, </a:t>
            </a:r>
            <a:r>
              <a:rPr lang="en-US" sz="3200" dirty="0"/>
              <a:t>team-building, </a:t>
            </a:r>
            <a:r>
              <a:rPr lang="ru-RU" sz="3200" dirty="0" err="1"/>
              <a:t>організації</a:t>
            </a:r>
            <a:r>
              <a:rPr lang="ru-RU" sz="3200" dirty="0"/>
              <a:t> </a:t>
            </a:r>
            <a:r>
              <a:rPr lang="ru-RU" sz="3200" dirty="0" err="1"/>
              <a:t>ділових</a:t>
            </a:r>
            <a:r>
              <a:rPr lang="ru-RU" sz="3200" dirty="0"/>
              <a:t> </a:t>
            </a:r>
            <a:r>
              <a:rPr lang="ru-RU" sz="3200" dirty="0" err="1"/>
              <a:t>поїздок</a:t>
            </a:r>
            <a:r>
              <a:rPr lang="ru-RU" sz="3200" dirty="0"/>
              <a:t>, </a:t>
            </a:r>
            <a:r>
              <a:rPr lang="ru-RU" sz="3200" dirty="0" err="1"/>
              <a:t>конференції</a:t>
            </a:r>
            <a:r>
              <a:rPr lang="ru-RU" sz="3200" dirty="0"/>
              <a:t>, </a:t>
            </a:r>
            <a:r>
              <a:rPr lang="ru-RU" sz="3200" dirty="0" err="1"/>
              <a:t>презентації</a:t>
            </a:r>
            <a:r>
              <a:rPr lang="ru-RU" sz="3200" dirty="0"/>
              <a:t>, </a:t>
            </a:r>
            <a:r>
              <a:rPr lang="ru-RU" sz="3200" dirty="0" err="1"/>
              <a:t>семінари</a:t>
            </a:r>
            <a:r>
              <a:rPr lang="ru-RU" sz="3200" dirty="0"/>
              <a:t>.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92480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F31B-BBD0-4D21-7B73-01A4031D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Corporate-events (HR-events)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F8ADF-C6B2-BE77-CD2E-0B5C49FA7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Ц</a:t>
            </a:r>
            <a:r>
              <a:rPr lang="ru-RU" dirty="0"/>
              <a:t>е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корпоративні</a:t>
            </a:r>
            <a:r>
              <a:rPr lang="ru-RU" dirty="0"/>
              <a:t> заходи,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влаштовуються</a:t>
            </a:r>
            <a:r>
              <a:rPr lang="ru-RU" dirty="0"/>
              <a:t> в основному для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на них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запрошуватися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партнери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мета – </a:t>
            </a:r>
            <a:r>
              <a:rPr lang="ru-RU" dirty="0" err="1"/>
              <a:t>згуртувати</a:t>
            </a:r>
            <a:r>
              <a:rPr lang="ru-RU" dirty="0"/>
              <a:t> команду та </a:t>
            </a:r>
            <a:r>
              <a:rPr lang="ru-RU" dirty="0" err="1"/>
              <a:t>навчити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чомусь</a:t>
            </a:r>
            <a:r>
              <a:rPr lang="ru-RU" dirty="0"/>
              <a:t> і </a:t>
            </a:r>
            <a:r>
              <a:rPr lang="ru-RU" dirty="0" err="1"/>
              <a:t>відзначити</a:t>
            </a:r>
            <a:r>
              <a:rPr lang="ru-RU" dirty="0"/>
              <a:t> яку-</a:t>
            </a:r>
            <a:r>
              <a:rPr lang="ru-RU" dirty="0" err="1"/>
              <a:t>небудь</a:t>
            </a:r>
            <a:r>
              <a:rPr lang="ru-RU" dirty="0"/>
              <a:t> </a:t>
            </a:r>
            <a:r>
              <a:rPr lang="ru-RU" dirty="0" err="1"/>
              <a:t>подію</a:t>
            </a:r>
            <a:r>
              <a:rPr lang="ru-RU" dirty="0"/>
              <a:t>. </a:t>
            </a:r>
          </a:p>
          <a:p>
            <a:r>
              <a:rPr lang="en-US" i="1" dirty="0"/>
              <a:t>HR-events</a:t>
            </a:r>
            <a:r>
              <a:rPr lang="uk-UA" dirty="0"/>
              <a:t> - </a:t>
            </a:r>
            <a:r>
              <a:rPr lang="en-US" dirty="0"/>
              <a:t>https://www.youtube.com/watch?v=lQHwOAYvafo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1287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4EE30-2C4A-BD8B-07D5-DECC13D4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Trade-events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EEA44-45BA-724D-5F05-8C333D56A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err="1"/>
              <a:t>ділові</a:t>
            </a:r>
            <a:r>
              <a:rPr lang="ru-RU" sz="3200" dirty="0"/>
              <a:t> заходи з </a:t>
            </a:r>
            <a:r>
              <a:rPr lang="ru-RU" sz="3200" dirty="0" err="1"/>
              <a:t>розважальною</a:t>
            </a:r>
            <a:r>
              <a:rPr lang="ru-RU" sz="3200" dirty="0"/>
              <a:t> </a:t>
            </a:r>
            <a:r>
              <a:rPr lang="ru-RU" sz="3200" dirty="0" err="1"/>
              <a:t>ноткою</a:t>
            </a:r>
            <a:r>
              <a:rPr lang="ru-RU" sz="3200" dirty="0"/>
              <a:t> для </a:t>
            </a:r>
            <a:r>
              <a:rPr lang="ru-RU" sz="3200" dirty="0" err="1"/>
              <a:t>клієнтів</a:t>
            </a:r>
            <a:r>
              <a:rPr lang="ru-RU" sz="3200" dirty="0"/>
              <a:t> </a:t>
            </a:r>
            <a:r>
              <a:rPr lang="ru-RU" sz="3200" dirty="0" err="1"/>
              <a:t>компанії</a:t>
            </a:r>
            <a:r>
              <a:rPr lang="ru-RU" sz="3200" dirty="0"/>
              <a:t>, а </a:t>
            </a:r>
            <a:r>
              <a:rPr lang="ru-RU" sz="3200" dirty="0" err="1"/>
              <a:t>також</a:t>
            </a:r>
            <a:r>
              <a:rPr lang="ru-RU" sz="3200" dirty="0"/>
              <a:t> для </a:t>
            </a:r>
            <a:r>
              <a:rPr lang="ru-RU" sz="3200" dirty="0" err="1"/>
              <a:t>дистриб’юторів</a:t>
            </a:r>
            <a:r>
              <a:rPr lang="ru-RU" sz="3200" dirty="0"/>
              <a:t>, </a:t>
            </a:r>
            <a:r>
              <a:rPr lang="ru-RU" sz="3200" dirty="0" err="1"/>
              <a:t>дилерів</a:t>
            </a:r>
            <a:r>
              <a:rPr lang="ru-RU" sz="3200" dirty="0"/>
              <a:t>, </a:t>
            </a:r>
            <a:r>
              <a:rPr lang="ru-RU" sz="3200" dirty="0" err="1"/>
              <a:t>партнерів</a:t>
            </a:r>
            <a:r>
              <a:rPr lang="ru-RU" sz="3200" dirty="0"/>
              <a:t>.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можуть</a:t>
            </a:r>
            <a:r>
              <a:rPr lang="ru-RU" sz="3200" dirty="0"/>
              <a:t> бути </a:t>
            </a:r>
            <a:r>
              <a:rPr lang="ru-RU" sz="3200" dirty="0" err="1"/>
              <a:t>презентації</a:t>
            </a:r>
            <a:r>
              <a:rPr lang="ru-RU" sz="3200" dirty="0"/>
              <a:t>, </a:t>
            </a:r>
            <a:r>
              <a:rPr lang="ru-RU" sz="3200" dirty="0" err="1"/>
              <a:t>семінари</a:t>
            </a:r>
            <a:r>
              <a:rPr lang="ru-RU" sz="3200" dirty="0"/>
              <a:t>, </a:t>
            </a:r>
            <a:r>
              <a:rPr lang="ru-RU" sz="3200" dirty="0" err="1"/>
              <a:t>прийоми</a:t>
            </a:r>
            <a:r>
              <a:rPr lang="ru-RU" sz="3200" dirty="0"/>
              <a:t>, </a:t>
            </a:r>
            <a:r>
              <a:rPr lang="ru-RU" sz="3200" dirty="0" err="1"/>
              <a:t>дегустації</a:t>
            </a:r>
            <a:r>
              <a:rPr lang="ru-RU" sz="3200" dirty="0"/>
              <a:t>, </a:t>
            </a:r>
            <a:r>
              <a:rPr lang="ru-RU" sz="3200" dirty="0" err="1"/>
              <a:t>конференції</a:t>
            </a:r>
            <a:r>
              <a:rPr lang="ru-RU" sz="3200" dirty="0"/>
              <a:t>, </a:t>
            </a:r>
            <a:r>
              <a:rPr lang="ru-RU" sz="3200" dirty="0" err="1"/>
              <a:t>форуми</a:t>
            </a:r>
            <a:r>
              <a:rPr lang="ru-RU" sz="3200" dirty="0"/>
              <a:t> і т. д. </a:t>
            </a:r>
            <a:r>
              <a:rPr lang="ru-RU" sz="3200" dirty="0" err="1"/>
              <a:t>Їх</a:t>
            </a:r>
            <a:r>
              <a:rPr lang="ru-RU" sz="3200" dirty="0"/>
              <a:t> мета – </a:t>
            </a:r>
            <a:r>
              <a:rPr lang="ru-RU" sz="3200" dirty="0" err="1"/>
              <a:t>презентація</a:t>
            </a:r>
            <a:r>
              <a:rPr lang="ru-RU" sz="3200" dirty="0"/>
              <a:t> </a:t>
            </a:r>
            <a:r>
              <a:rPr lang="ru-RU" sz="3200" dirty="0" err="1"/>
              <a:t>товарів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послуг</a:t>
            </a:r>
            <a:r>
              <a:rPr lang="ru-RU" sz="3200" dirty="0"/>
              <a:t>, </a:t>
            </a:r>
            <a:r>
              <a:rPr lang="ru-RU" sz="3200" dirty="0" err="1"/>
              <a:t>пошук</a:t>
            </a:r>
            <a:r>
              <a:rPr lang="ru-RU" sz="3200" dirty="0"/>
              <a:t> </a:t>
            </a:r>
            <a:r>
              <a:rPr lang="ru-RU" sz="3200" dirty="0" err="1"/>
              <a:t>нових</a:t>
            </a:r>
            <a:r>
              <a:rPr lang="ru-RU" sz="3200" dirty="0"/>
              <a:t> </a:t>
            </a:r>
            <a:r>
              <a:rPr lang="ru-RU" sz="3200" dirty="0" err="1"/>
              <a:t>партнерів</a:t>
            </a:r>
            <a:r>
              <a:rPr lang="ru-RU" sz="3200" dirty="0"/>
              <a:t>, </a:t>
            </a:r>
            <a:r>
              <a:rPr lang="ru-RU" sz="3200" dirty="0" err="1"/>
              <a:t>підтримка</a:t>
            </a:r>
            <a:r>
              <a:rPr lang="ru-RU" sz="3200" dirty="0"/>
              <a:t> </a:t>
            </a:r>
            <a:r>
              <a:rPr lang="ru-RU" sz="3200" dirty="0" err="1"/>
              <a:t>ділових</a:t>
            </a:r>
            <a:r>
              <a:rPr lang="ru-RU" sz="3200" dirty="0"/>
              <a:t> </a:t>
            </a:r>
            <a:r>
              <a:rPr lang="ru-RU" sz="3200" dirty="0" err="1"/>
              <a:t>зв’язків</a:t>
            </a:r>
            <a:r>
              <a:rPr lang="ru-RU" sz="3200" dirty="0"/>
              <a:t>, </a:t>
            </a:r>
            <a:r>
              <a:rPr lang="ru-RU" sz="3200" dirty="0" err="1"/>
              <a:t>обмін</a:t>
            </a:r>
            <a:r>
              <a:rPr lang="ru-RU" sz="3200" dirty="0"/>
              <a:t> </a:t>
            </a:r>
            <a:r>
              <a:rPr lang="ru-RU" sz="3200" dirty="0" err="1"/>
              <a:t>досвідом</a:t>
            </a:r>
            <a:r>
              <a:rPr lang="ru-RU" sz="3200" dirty="0"/>
              <a:t>. </a:t>
            </a:r>
          </a:p>
          <a:p>
            <a:r>
              <a:rPr lang="ru-RU" sz="3200" i="1" dirty="0" err="1"/>
              <a:t>Міжнародний</a:t>
            </a:r>
            <a:r>
              <a:rPr lang="ru-RU" sz="3200" i="1" dirty="0"/>
              <a:t> </a:t>
            </a:r>
            <a:r>
              <a:rPr lang="ru-RU" sz="3200" i="1" dirty="0" err="1"/>
              <a:t>промисловий</a:t>
            </a:r>
            <a:r>
              <a:rPr lang="ru-RU" sz="3200" i="1" dirty="0"/>
              <a:t> форму </a:t>
            </a:r>
            <a:r>
              <a:rPr lang="ru-RU" sz="3200" dirty="0"/>
              <a:t>- </a:t>
            </a:r>
            <a:r>
              <a:rPr lang="en-US" sz="3200" dirty="0"/>
              <a:t>https://www.youtube.com/watch?v=QTkiW7Y-OpI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53600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BEE46-610C-5092-F5CD-C91F267E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Special-events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C07EC2-C701-784A-DF05-D02D99C27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PR</a:t>
            </a:r>
            <a:r>
              <a:rPr lang="ru-RU" sz="3200" dirty="0"/>
              <a:t>-заходи, </a:t>
            </a:r>
            <a:r>
              <a:rPr lang="ru-RU" sz="3200" dirty="0" err="1"/>
              <a:t>організовані</a:t>
            </a:r>
            <a:r>
              <a:rPr lang="ru-RU" sz="3200" dirty="0"/>
              <a:t> в основному для </a:t>
            </a:r>
            <a:r>
              <a:rPr lang="ru-RU" sz="3200" dirty="0" err="1"/>
              <a:t>залучення</a:t>
            </a:r>
            <a:r>
              <a:rPr lang="ru-RU" sz="3200" dirty="0"/>
              <a:t> та </a:t>
            </a:r>
            <a:r>
              <a:rPr lang="ru-RU" sz="3200" dirty="0" err="1"/>
              <a:t>підвищення</a:t>
            </a:r>
            <a:r>
              <a:rPr lang="ru-RU" sz="3200" dirty="0"/>
              <a:t> </a:t>
            </a:r>
            <a:r>
              <a:rPr lang="ru-RU" sz="3200" dirty="0" err="1"/>
              <a:t>інтересу</a:t>
            </a:r>
            <a:r>
              <a:rPr lang="ru-RU" sz="3200" dirty="0"/>
              <a:t> до </a:t>
            </a:r>
            <a:r>
              <a:rPr lang="ru-RU" sz="3200" dirty="0" err="1"/>
              <a:t>компанії</a:t>
            </a:r>
            <a:r>
              <a:rPr lang="ru-RU" sz="3200" dirty="0"/>
              <a:t> (шоу, </a:t>
            </a:r>
            <a:r>
              <a:rPr lang="ru-RU" sz="3200" dirty="0" err="1"/>
              <a:t>концерти</a:t>
            </a:r>
            <a:r>
              <a:rPr lang="ru-RU" sz="3200" dirty="0"/>
              <a:t>, </a:t>
            </a:r>
            <a:r>
              <a:rPr lang="ru-RU" sz="3200" dirty="0" err="1"/>
              <a:t>рекламні</a:t>
            </a:r>
            <a:r>
              <a:rPr lang="ru-RU" sz="3200" dirty="0"/>
              <a:t> заходи </a:t>
            </a:r>
            <a:r>
              <a:rPr lang="ru-RU" sz="3200" dirty="0" err="1"/>
              <a:t>тощо</a:t>
            </a:r>
            <a:r>
              <a:rPr lang="ru-RU" sz="3200" dirty="0"/>
              <a:t>). </a:t>
            </a:r>
            <a:r>
              <a:rPr lang="ru-RU" sz="3200" dirty="0" err="1"/>
              <a:t>Їх</a:t>
            </a:r>
            <a:r>
              <a:rPr lang="ru-RU" sz="3200" dirty="0"/>
              <a:t> мета – </a:t>
            </a:r>
            <a:r>
              <a:rPr lang="ru-RU" sz="3200" dirty="0" err="1"/>
              <a:t>викликати</a:t>
            </a:r>
            <a:r>
              <a:rPr lang="ru-RU" sz="3200" dirty="0"/>
              <a:t> </a:t>
            </a:r>
            <a:r>
              <a:rPr lang="ru-RU" sz="3200" dirty="0" err="1"/>
              <a:t>інтерес</a:t>
            </a:r>
            <a:r>
              <a:rPr lang="ru-RU" sz="3200" dirty="0"/>
              <a:t> до бренда </a:t>
            </a:r>
            <a:r>
              <a:rPr lang="ru-RU" sz="3200" dirty="0" err="1"/>
              <a:t>компанії</a:t>
            </a:r>
            <a:r>
              <a:rPr lang="ru-RU" sz="3200" dirty="0"/>
              <a:t>, </a:t>
            </a:r>
            <a:r>
              <a:rPr lang="ru-RU" sz="3200" dirty="0" err="1"/>
              <a:t>презентація</a:t>
            </a:r>
            <a:r>
              <a:rPr lang="ru-RU" sz="3200" dirty="0"/>
              <a:t> нового товару, </a:t>
            </a:r>
            <a:r>
              <a:rPr lang="ru-RU" sz="3200" dirty="0" err="1"/>
              <a:t>підвищення</a:t>
            </a:r>
            <a:r>
              <a:rPr lang="ru-RU" sz="3200" dirty="0"/>
              <a:t> </a:t>
            </a:r>
            <a:r>
              <a:rPr lang="ru-RU" sz="3200" dirty="0" err="1"/>
              <a:t>іміджу</a:t>
            </a:r>
            <a:r>
              <a:rPr lang="ru-RU" sz="3200" dirty="0"/>
              <a:t> </a:t>
            </a:r>
            <a:r>
              <a:rPr lang="ru-RU" sz="3200" dirty="0" err="1"/>
              <a:t>підприємства</a:t>
            </a:r>
            <a:r>
              <a:rPr lang="ru-RU" sz="3200" dirty="0"/>
              <a:t> на ринку.</a:t>
            </a:r>
          </a:p>
          <a:p>
            <a:r>
              <a:rPr lang="en-US" sz="3200" i="1" dirty="0"/>
              <a:t>Special-events </a:t>
            </a:r>
            <a:r>
              <a:rPr lang="en-US" sz="3200" dirty="0"/>
              <a:t>https://www.youtube.com/watch?v=0a15UOja3JM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171316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A5012-9266-BA9E-C302-1ECC6721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Корпоративні</a:t>
            </a:r>
            <a:r>
              <a:rPr lang="ru-RU" dirty="0"/>
              <a:t> свята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вечірки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9CB77C-D1C0-570F-FA46-BA26330ED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нематеріального</a:t>
            </a:r>
            <a:r>
              <a:rPr lang="ru-RU" dirty="0"/>
              <a:t> </a:t>
            </a:r>
            <a:r>
              <a:rPr lang="ru-RU" dirty="0" err="1"/>
              <a:t>стимулювання</a:t>
            </a:r>
            <a:r>
              <a:rPr lang="ru-RU" dirty="0"/>
              <a:t> персоналу.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заходи для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на них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спілкуються</a:t>
            </a:r>
            <a:r>
              <a:rPr lang="ru-RU" dirty="0"/>
              <a:t> в </a:t>
            </a:r>
            <a:r>
              <a:rPr lang="ru-RU" dirty="0" err="1"/>
              <a:t>неформальній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,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довідуються</a:t>
            </a:r>
            <a:r>
              <a:rPr lang="ru-RU" dirty="0"/>
              <a:t> один про одного,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Але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свято веселим і </a:t>
            </a:r>
            <a:r>
              <a:rPr lang="ru-RU" dirty="0" err="1"/>
              <a:t>цікавим</a:t>
            </a:r>
            <a:r>
              <a:rPr lang="ru-RU" dirty="0"/>
              <a:t>,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накупити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та спиртного.</a:t>
            </a:r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сценарій</a:t>
            </a:r>
            <a:r>
              <a:rPr lang="ru-RU" dirty="0"/>
              <a:t>, сюжет, </a:t>
            </a:r>
            <a:r>
              <a:rPr lang="ru-RU" dirty="0" err="1"/>
              <a:t>конкурси</a:t>
            </a:r>
            <a:r>
              <a:rPr lang="ru-RU" dirty="0"/>
              <a:t> та </a:t>
            </a:r>
            <a:r>
              <a:rPr lang="ru-RU" dirty="0" err="1"/>
              <a:t>розіграші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запам’ятаються</a:t>
            </a:r>
            <a:r>
              <a:rPr lang="ru-RU" dirty="0"/>
              <a:t> </a:t>
            </a:r>
            <a:r>
              <a:rPr lang="ru-RU" dirty="0" err="1"/>
              <a:t>усім</a:t>
            </a:r>
            <a:endParaRPr lang="ru-RU" dirty="0"/>
          </a:p>
          <a:p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вечірки</a:t>
            </a:r>
            <a:r>
              <a:rPr lang="ru-RU" dirty="0"/>
              <a:t> - </a:t>
            </a:r>
            <a:r>
              <a:rPr lang="en-US" dirty="0"/>
              <a:t>https://rocketsevent.com/idei-dlya-korporativnoj-vecherinki-v-ofise/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1597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97FF1-C9C0-4DB3-2A54-E3FC2B10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Кейтеринг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8C746-B1D7-7C44-31BC-154A5022D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08699"/>
            <a:ext cx="9601196" cy="3967169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err="1"/>
              <a:t>Комплексне</a:t>
            </a:r>
            <a:r>
              <a:rPr lang="ru-RU" sz="3800" dirty="0"/>
              <a:t> </a:t>
            </a:r>
            <a:r>
              <a:rPr lang="ru-RU" sz="3800" dirty="0" err="1"/>
              <a:t>обслуговування</a:t>
            </a:r>
            <a:r>
              <a:rPr lang="ru-RU" sz="3800" dirty="0"/>
              <a:t> й </a:t>
            </a:r>
            <a:r>
              <a:rPr lang="ru-RU" sz="3800" dirty="0" err="1"/>
              <a:t>організація</a:t>
            </a:r>
            <a:r>
              <a:rPr lang="ru-RU" sz="3800" dirty="0"/>
              <a:t> </a:t>
            </a:r>
            <a:r>
              <a:rPr lang="ru-RU" sz="3800" dirty="0" err="1"/>
              <a:t>виїзного</a:t>
            </a:r>
            <a:r>
              <a:rPr lang="ru-RU" sz="3800" dirty="0"/>
              <a:t> ресторанного </a:t>
            </a:r>
            <a:r>
              <a:rPr lang="ru-RU" sz="3800" dirty="0" err="1"/>
              <a:t>обслуговування</a:t>
            </a:r>
            <a:r>
              <a:rPr lang="ru-RU" sz="3800" dirty="0"/>
              <a:t>. </a:t>
            </a:r>
            <a:r>
              <a:rPr lang="ru-RU" sz="3800" dirty="0" err="1"/>
              <a:t>Створення</a:t>
            </a:r>
            <a:r>
              <a:rPr lang="ru-RU" sz="3800" dirty="0"/>
              <a:t> </a:t>
            </a:r>
            <a:r>
              <a:rPr lang="ru-RU" sz="3800" dirty="0" err="1"/>
              <a:t>атмосфери</a:t>
            </a:r>
            <a:r>
              <a:rPr lang="ru-RU" sz="3800" dirty="0"/>
              <a:t> свята й комфорту за </a:t>
            </a:r>
            <a:r>
              <a:rPr lang="ru-RU" sz="3800" dirty="0" err="1"/>
              <a:t>допомогою</a:t>
            </a:r>
            <a:r>
              <a:rPr lang="ru-RU" sz="3800" dirty="0"/>
              <a:t> </a:t>
            </a:r>
            <a:r>
              <a:rPr lang="ru-RU" sz="3800" dirty="0" err="1"/>
              <a:t>виїзного</a:t>
            </a:r>
            <a:r>
              <a:rPr lang="ru-RU" sz="3800" dirty="0"/>
              <a:t> ресторану </a:t>
            </a:r>
            <a:r>
              <a:rPr lang="ru-RU" sz="3800" dirty="0" err="1"/>
              <a:t>вважається</a:t>
            </a:r>
            <a:r>
              <a:rPr lang="ru-RU" sz="3800" dirty="0"/>
              <a:t> </a:t>
            </a:r>
            <a:r>
              <a:rPr lang="ru-RU" sz="3800" dirty="0" err="1"/>
              <a:t>турботою</a:t>
            </a:r>
            <a:r>
              <a:rPr lang="ru-RU" sz="3800" dirty="0"/>
              <a:t> про </a:t>
            </a:r>
            <a:r>
              <a:rPr lang="ru-RU" sz="3800" dirty="0" err="1"/>
              <a:t>ім’я</a:t>
            </a:r>
            <a:r>
              <a:rPr lang="ru-RU" sz="3800" dirty="0"/>
              <a:t> </a:t>
            </a:r>
            <a:r>
              <a:rPr lang="ru-RU" sz="3800" dirty="0" err="1"/>
              <a:t>компанії</a:t>
            </a:r>
            <a:r>
              <a:rPr lang="ru-RU" sz="3800" dirty="0"/>
              <a:t>, </a:t>
            </a:r>
            <a:r>
              <a:rPr lang="ru-RU" sz="3800" dirty="0" err="1"/>
              <a:t>її</a:t>
            </a:r>
            <a:r>
              <a:rPr lang="ru-RU" sz="3800" dirty="0"/>
              <a:t> престиж, </a:t>
            </a:r>
            <a:r>
              <a:rPr lang="ru-RU" sz="3800" dirty="0" err="1"/>
              <a:t>партнерів</a:t>
            </a:r>
            <a:r>
              <a:rPr lang="ru-RU" sz="3800" dirty="0"/>
              <a:t>, а </a:t>
            </a:r>
            <a:r>
              <a:rPr lang="ru-RU" sz="3800" dirty="0" err="1"/>
              <a:t>також</a:t>
            </a:r>
            <a:r>
              <a:rPr lang="ru-RU" sz="3800" dirty="0"/>
              <a:t> </a:t>
            </a:r>
            <a:r>
              <a:rPr lang="ru-RU" sz="3800" dirty="0" err="1"/>
              <a:t>співробітників</a:t>
            </a:r>
            <a:r>
              <a:rPr lang="ru-RU" sz="3800" dirty="0"/>
              <a:t>. </a:t>
            </a:r>
            <a:r>
              <a:rPr lang="ru-RU" sz="3800" dirty="0" err="1"/>
              <a:t>Професійне</a:t>
            </a:r>
            <a:r>
              <a:rPr lang="ru-RU" sz="3800" dirty="0"/>
              <a:t> </a:t>
            </a:r>
            <a:r>
              <a:rPr lang="ru-RU" sz="3800" dirty="0" err="1"/>
              <a:t>обслуговування</a:t>
            </a:r>
            <a:r>
              <a:rPr lang="ru-RU" sz="3800" dirty="0"/>
              <a:t> </a:t>
            </a:r>
            <a:r>
              <a:rPr lang="ru-RU" sz="3800" dirty="0" err="1"/>
              <a:t>корпоративної</a:t>
            </a:r>
            <a:r>
              <a:rPr lang="ru-RU" sz="3800" dirty="0"/>
              <a:t> </a:t>
            </a:r>
            <a:r>
              <a:rPr lang="ru-RU" sz="3800" dirty="0" err="1"/>
              <a:t>вечірки</a:t>
            </a:r>
            <a:r>
              <a:rPr lang="ru-RU" sz="3800" dirty="0"/>
              <a:t> з </a:t>
            </a:r>
            <a:r>
              <a:rPr lang="ru-RU" sz="3800" dirty="0" err="1"/>
              <a:t>нагоди</a:t>
            </a:r>
            <a:r>
              <a:rPr lang="ru-RU" sz="3800" dirty="0"/>
              <a:t> </a:t>
            </a:r>
            <a:r>
              <a:rPr lang="ru-RU" sz="3800" dirty="0" err="1"/>
              <a:t>утворення</a:t>
            </a:r>
            <a:r>
              <a:rPr lang="ru-RU" sz="3800" dirty="0"/>
              <a:t> </a:t>
            </a:r>
            <a:r>
              <a:rPr lang="ru-RU" sz="3800" dirty="0" err="1"/>
              <a:t>організації</a:t>
            </a:r>
            <a:r>
              <a:rPr lang="ru-RU" sz="3800" dirty="0"/>
              <a:t>, </a:t>
            </a:r>
            <a:r>
              <a:rPr lang="ru-RU" sz="3800" dirty="0" err="1"/>
              <a:t>презентації</a:t>
            </a:r>
            <a:r>
              <a:rPr lang="ru-RU" sz="3800" dirty="0"/>
              <a:t>, </a:t>
            </a:r>
            <a:r>
              <a:rPr lang="ru-RU" sz="3800" dirty="0" err="1"/>
              <a:t>відкриття</a:t>
            </a:r>
            <a:r>
              <a:rPr lang="ru-RU" sz="3800" dirty="0"/>
              <a:t> нового </a:t>
            </a:r>
            <a:r>
              <a:rPr lang="ru-RU" sz="3800" dirty="0" err="1"/>
              <a:t>підприємства</a:t>
            </a:r>
            <a:r>
              <a:rPr lang="ru-RU" sz="3800" dirty="0"/>
              <a:t> </a:t>
            </a:r>
            <a:r>
              <a:rPr lang="ru-RU" sz="3800" dirty="0" err="1"/>
              <a:t>або</a:t>
            </a:r>
            <a:r>
              <a:rPr lang="ru-RU" sz="3800" dirty="0"/>
              <a:t> </a:t>
            </a:r>
            <a:r>
              <a:rPr lang="ru-RU" sz="3800" dirty="0" err="1"/>
              <a:t>рекламної</a:t>
            </a:r>
            <a:r>
              <a:rPr lang="ru-RU" sz="3800" dirty="0"/>
              <a:t> </a:t>
            </a:r>
            <a:r>
              <a:rPr lang="ru-RU" sz="3800" dirty="0" err="1"/>
              <a:t>акції</a:t>
            </a:r>
            <a:r>
              <a:rPr lang="ru-RU" sz="3800" dirty="0"/>
              <a:t> стане гарною </a:t>
            </a:r>
            <a:r>
              <a:rPr lang="ru-RU" sz="3800" dirty="0" err="1"/>
              <a:t>демонстрацією</a:t>
            </a:r>
            <a:r>
              <a:rPr lang="ru-RU" sz="3800" dirty="0"/>
              <a:t> </a:t>
            </a:r>
            <a:r>
              <a:rPr lang="ru-RU" sz="3800" dirty="0" err="1"/>
              <a:t>серйозного</a:t>
            </a:r>
            <a:r>
              <a:rPr lang="ru-RU" sz="3800" dirty="0"/>
              <a:t> та </a:t>
            </a:r>
            <a:r>
              <a:rPr lang="ru-RU" sz="3800" dirty="0" err="1"/>
              <a:t>професійного</a:t>
            </a:r>
            <a:r>
              <a:rPr lang="ru-RU" sz="3800" dirty="0"/>
              <a:t> </a:t>
            </a:r>
            <a:r>
              <a:rPr lang="ru-RU" sz="3800" dirty="0" err="1"/>
              <a:t>підходу</a:t>
            </a:r>
            <a:r>
              <a:rPr lang="ru-RU" sz="3800" dirty="0"/>
              <a:t> не </a:t>
            </a:r>
            <a:r>
              <a:rPr lang="ru-RU" sz="3800" dirty="0" err="1"/>
              <a:t>тільки</a:t>
            </a:r>
            <a:r>
              <a:rPr lang="ru-RU" sz="3800" dirty="0"/>
              <a:t> до </a:t>
            </a:r>
            <a:r>
              <a:rPr lang="ru-RU" sz="3800" dirty="0" err="1"/>
              <a:t>бізнесу</a:t>
            </a:r>
            <a:r>
              <a:rPr lang="ru-RU" sz="3800" dirty="0"/>
              <a:t>, але й до </a:t>
            </a:r>
            <a:r>
              <a:rPr lang="ru-RU" sz="3800" dirty="0" err="1"/>
              <a:t>інших</a:t>
            </a:r>
            <a:r>
              <a:rPr lang="ru-RU" sz="3800" dirty="0"/>
              <a:t> заходів1</a:t>
            </a:r>
          </a:p>
          <a:p>
            <a:r>
              <a:rPr lang="ru-RU" sz="3800" dirty="0" err="1"/>
              <a:t>Різновиди</a:t>
            </a:r>
            <a:r>
              <a:rPr lang="ru-RU" sz="3800" dirty="0"/>
              <a:t> кейтерингу: </a:t>
            </a:r>
          </a:p>
          <a:p>
            <a:r>
              <a:rPr lang="ru-RU" sz="3800" dirty="0"/>
              <a:t>Кейтеринг </a:t>
            </a:r>
            <a:r>
              <a:rPr lang="ru-RU" sz="3800" dirty="0" err="1"/>
              <a:t>усередині</a:t>
            </a:r>
            <a:r>
              <a:rPr lang="ru-RU" sz="3800" dirty="0"/>
              <a:t> </a:t>
            </a:r>
            <a:r>
              <a:rPr lang="ru-RU" sz="3800" dirty="0" err="1"/>
              <a:t>приміщення</a:t>
            </a:r>
            <a:r>
              <a:rPr lang="ru-RU" sz="3800" dirty="0"/>
              <a:t> (</a:t>
            </a:r>
            <a:r>
              <a:rPr lang="en-US" sz="3800" dirty="0"/>
              <a:t>on-premise catering)</a:t>
            </a:r>
            <a:r>
              <a:rPr lang="ru-RU" sz="3800" dirty="0"/>
              <a:t> </a:t>
            </a:r>
          </a:p>
          <a:p>
            <a:r>
              <a:rPr lang="ru-RU" sz="3800" dirty="0"/>
              <a:t>Кейтеринг за межами ресторану (</a:t>
            </a:r>
            <a:r>
              <a:rPr lang="en-US" sz="3800" dirty="0"/>
              <a:t>off-premise catering) </a:t>
            </a:r>
            <a:endParaRPr lang="uk-UA" sz="3800" dirty="0"/>
          </a:p>
          <a:p>
            <a:r>
              <a:rPr lang="ru-RU" sz="3800" dirty="0" err="1"/>
              <a:t>Соціальний</a:t>
            </a:r>
            <a:r>
              <a:rPr lang="ru-RU" sz="3800" dirty="0"/>
              <a:t> кейтеринг </a:t>
            </a:r>
          </a:p>
          <a:p>
            <a:r>
              <a:rPr lang="en-US" sz="3800" dirty="0"/>
              <a:t>VIP-</a:t>
            </a:r>
            <a:r>
              <a:rPr lang="ru-RU" sz="3800" dirty="0"/>
              <a:t>кейтеринг</a:t>
            </a:r>
          </a:p>
          <a:p>
            <a:r>
              <a:rPr lang="ru-RU" sz="3800" dirty="0"/>
              <a:t>Кейтеринг </a:t>
            </a:r>
            <a:r>
              <a:rPr lang="ru-RU" sz="3800" dirty="0" err="1"/>
              <a:t>коктейлів</a:t>
            </a:r>
            <a:r>
              <a:rPr lang="ru-RU" sz="3800" dirty="0"/>
              <a:t> і </a:t>
            </a:r>
            <a:r>
              <a:rPr lang="ru-RU" sz="3800" dirty="0" err="1"/>
              <a:t>напоїв</a:t>
            </a:r>
            <a:r>
              <a:rPr lang="ru-RU" sz="3800" dirty="0"/>
              <a:t>.</a:t>
            </a:r>
          </a:p>
          <a:p>
            <a:r>
              <a:rPr lang="ru-RU" sz="3800" dirty="0"/>
              <a:t>Барбекю (</a:t>
            </a:r>
            <a:r>
              <a:rPr lang="ru-RU" sz="3800" dirty="0" err="1"/>
              <a:t>пікнік</a:t>
            </a:r>
            <a:r>
              <a:rPr lang="ru-RU" sz="3800" dirty="0"/>
              <a:t>)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4094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67402-03F8-B948-FF45-811A7D4E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Team-building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9CF54-DE33-9DCC-0AA9-ACDCF198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– </a:t>
            </a:r>
            <a:r>
              <a:rPr lang="ru-RU" dirty="0" err="1"/>
              <a:t>тренінги</a:t>
            </a:r>
            <a:r>
              <a:rPr lang="ru-RU" dirty="0"/>
              <a:t> з </a:t>
            </a:r>
            <a:r>
              <a:rPr lang="ru-RU" dirty="0" err="1"/>
              <a:t>командоутворення</a:t>
            </a:r>
            <a:r>
              <a:rPr lang="ru-RU" dirty="0"/>
              <a:t>, </a:t>
            </a:r>
            <a:r>
              <a:rPr lang="ru-RU" dirty="0" err="1"/>
              <a:t>популярні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активного корпоративного </a:t>
            </a:r>
            <a:r>
              <a:rPr lang="ru-RU" dirty="0" err="1"/>
              <a:t>відпочинку</a:t>
            </a:r>
            <a:r>
              <a:rPr lang="ru-RU" dirty="0"/>
              <a:t> на </a:t>
            </a:r>
            <a:r>
              <a:rPr lang="ru-RU" dirty="0" err="1"/>
              <a:t>природі</a:t>
            </a:r>
            <a:r>
              <a:rPr lang="ru-RU" dirty="0"/>
              <a:t>. </a:t>
            </a:r>
            <a:r>
              <a:rPr lang="ru-RU" dirty="0" err="1"/>
              <a:t>Психологічна</a:t>
            </a:r>
            <a:r>
              <a:rPr lang="ru-RU" dirty="0"/>
              <a:t> основа заходу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вирвана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звичних</a:t>
            </a:r>
            <a:r>
              <a:rPr lang="ru-RU" dirty="0"/>
              <a:t> умов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вертається</a:t>
            </a:r>
            <a:r>
              <a:rPr lang="ru-RU" dirty="0"/>
              <a:t> до </a:t>
            </a:r>
            <a:r>
              <a:rPr lang="ru-RU" dirty="0" err="1"/>
              <a:t>стереотипів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склались</a:t>
            </a:r>
            <a:r>
              <a:rPr lang="ru-RU" dirty="0"/>
              <a:t> у них. </a:t>
            </a:r>
          </a:p>
          <a:p>
            <a:r>
              <a:rPr lang="ru-RU" dirty="0" err="1"/>
              <a:t>Приклади</a:t>
            </a:r>
            <a:r>
              <a:rPr lang="ru-RU" dirty="0"/>
              <a:t> - </a:t>
            </a:r>
            <a:r>
              <a:rPr lang="en-US" dirty="0">
                <a:hlinkClick r:id="rId2"/>
              </a:rPr>
              <a:t>https://www.youtube.com/watch?v=uL95jd5EMSc</a:t>
            </a:r>
            <a:endParaRPr lang="uk-UA" dirty="0"/>
          </a:p>
          <a:p>
            <a:r>
              <a:rPr lang="en-US" dirty="0"/>
              <a:t>https://www.youtube.com/watch?v=5ZcIquSYwbc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6244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E748C-7218-72D0-4681-E3149AF3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Гра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47DDA-DF14-1E1D-167C-885EAC8C2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Групове</a:t>
            </a:r>
            <a:r>
              <a:rPr lang="ru-RU" dirty="0"/>
              <a:t> </a:t>
            </a:r>
            <a:r>
              <a:rPr lang="ru-RU" dirty="0" err="1"/>
              <a:t>відео</a:t>
            </a:r>
            <a:endParaRPr lang="ru-RU" dirty="0"/>
          </a:p>
          <a:p>
            <a:r>
              <a:rPr lang="ru-RU" dirty="0"/>
              <a:t>Мета: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.</a:t>
            </a:r>
          </a:p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: 5-25</a:t>
            </a:r>
          </a:p>
          <a:p>
            <a:r>
              <a:rPr lang="ru-RU" dirty="0" err="1"/>
              <a:t>Тривалість</a:t>
            </a:r>
            <a:r>
              <a:rPr lang="ru-RU" dirty="0"/>
              <a:t>: 7-8 годин.</a:t>
            </a:r>
          </a:p>
          <a:p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:</a:t>
            </a:r>
          </a:p>
          <a:p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відеорозповідь</a:t>
            </a:r>
            <a:r>
              <a:rPr lang="ru-RU" dirty="0"/>
              <a:t>. Тематика </a:t>
            </a:r>
            <a:r>
              <a:rPr lang="ru-RU" dirty="0" err="1"/>
              <a:t>може</a:t>
            </a:r>
            <a:r>
              <a:rPr lang="ru-RU" dirty="0"/>
              <a:t> бути будь-</a:t>
            </a:r>
            <a:r>
              <a:rPr lang="ru-RU" dirty="0" err="1"/>
              <a:t>якою</a:t>
            </a:r>
            <a:r>
              <a:rPr lang="ru-RU" dirty="0"/>
              <a:t>. Головне – </a:t>
            </a:r>
            <a:r>
              <a:rPr lang="ru-RU" dirty="0" err="1"/>
              <a:t>щоб</a:t>
            </a:r>
            <a:r>
              <a:rPr lang="ru-RU" dirty="0"/>
              <a:t> справа </a:t>
            </a:r>
            <a:r>
              <a:rPr lang="ru-RU" dirty="0" err="1"/>
              <a:t>зацікавила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, й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залучені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Особливого </a:t>
            </a:r>
            <a:r>
              <a:rPr lang="ru-RU" dirty="0" err="1"/>
              <a:t>устаткування</a:t>
            </a:r>
            <a:r>
              <a:rPr lang="ru-RU" dirty="0"/>
              <a:t> не </a:t>
            </a:r>
            <a:r>
              <a:rPr lang="ru-RU" dirty="0" err="1"/>
              <a:t>знадобиться</a:t>
            </a:r>
            <a:r>
              <a:rPr lang="ru-RU" dirty="0"/>
              <a:t> –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смартфон. Але як </a:t>
            </a:r>
            <a:r>
              <a:rPr lang="ru-RU" dirty="0" err="1"/>
              <a:t>цікаво</a:t>
            </a:r>
            <a:r>
              <a:rPr lang="ru-RU" dirty="0"/>
              <a:t> буде </a:t>
            </a:r>
            <a:r>
              <a:rPr lang="ru-RU" dirty="0" err="1"/>
              <a:t>потім</a:t>
            </a:r>
            <a:r>
              <a:rPr lang="ru-RU" dirty="0"/>
              <a:t> разом </a:t>
            </a:r>
            <a:r>
              <a:rPr lang="ru-RU" dirty="0" err="1"/>
              <a:t>подивитися</a:t>
            </a:r>
            <a:r>
              <a:rPr lang="ru-RU" dirty="0"/>
              <a:t> на результат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переглянути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випускному</a:t>
            </a:r>
            <a:r>
              <a:rPr lang="ru-RU" dirty="0"/>
              <a:t>. </a:t>
            </a:r>
            <a:r>
              <a:rPr lang="ru-RU" dirty="0" err="1"/>
              <a:t>Розподілити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- сценарист, </a:t>
            </a:r>
            <a:r>
              <a:rPr lang="ru-RU" dirty="0" err="1"/>
              <a:t>режисер</a:t>
            </a:r>
            <a:r>
              <a:rPr lang="ru-RU" dirty="0"/>
              <a:t>, монтажер, </a:t>
            </a:r>
            <a:r>
              <a:rPr lang="ru-RU" dirty="0" err="1"/>
              <a:t>ролі</a:t>
            </a:r>
            <a:r>
              <a:rPr lang="ru-RU" dirty="0"/>
              <a:t>. </a:t>
            </a:r>
            <a:r>
              <a:rPr lang="ru-RU" dirty="0" err="1"/>
              <a:t>Спільна</a:t>
            </a:r>
            <a:r>
              <a:rPr lang="ru-RU" dirty="0"/>
              <a:t> справа створить атмосферу партнерства, дозволить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розкритися</a:t>
            </a:r>
            <a:r>
              <a:rPr lang="ru-RU" dirty="0"/>
              <a:t>, </a:t>
            </a:r>
            <a:r>
              <a:rPr lang="ru-RU" dirty="0" err="1"/>
              <a:t>проявити</a:t>
            </a:r>
            <a:r>
              <a:rPr lang="ru-RU" dirty="0"/>
              <a:t> себе,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можливо</a:t>
            </a:r>
            <a:r>
              <a:rPr lang="ru-RU" dirty="0"/>
              <a:t>, вони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демонстрували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08830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1040</Words>
  <Application>Microsoft Office PowerPoint</Application>
  <PresentationFormat>Широкоэкранный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Корпоративні заходи</vt:lpstr>
      <vt:lpstr>Типологія корпоративних заходів</vt:lpstr>
      <vt:lpstr>Corporate-events (HR-events) </vt:lpstr>
      <vt:lpstr>Trade-events </vt:lpstr>
      <vt:lpstr>Special-events </vt:lpstr>
      <vt:lpstr>Корпоративні свята або вечірки</vt:lpstr>
      <vt:lpstr>Кейтеринг</vt:lpstr>
      <vt:lpstr>Team-building</vt:lpstr>
      <vt:lpstr>Гра </vt:lpstr>
      <vt:lpstr>Проведення ювілеїв</vt:lpstr>
      <vt:lpstr>Івент-менеджер </vt:lpstr>
      <vt:lpstr>Основні питання організації корпоративного заходу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Корпоративні заходи</dc:title>
  <dc:creator>Людмила Чернявская</dc:creator>
  <cp:lastModifiedBy>Людмила Чернявская</cp:lastModifiedBy>
  <cp:revision>1</cp:revision>
  <dcterms:created xsi:type="dcterms:W3CDTF">2022-05-17T14:29:36Z</dcterms:created>
  <dcterms:modified xsi:type="dcterms:W3CDTF">2022-05-17T15:35:33Z</dcterms:modified>
</cp:coreProperties>
</file>