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6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4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53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16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7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67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55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1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43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31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52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974109" y="1856510"/>
            <a:ext cx="6608430" cy="2998066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ЕТНОСОЦІОЛОГІЯ</a:t>
            </a:r>
            <a:b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F20894-D72A-9A98-21B1-CC4CFC2D7324}"/>
              </a:ext>
            </a:extLst>
          </p:cNvPr>
          <p:cNvSpPr txBox="1"/>
          <p:nvPr/>
        </p:nvSpPr>
        <p:spPr>
          <a:xfrm>
            <a:off x="674537" y="356816"/>
            <a:ext cx="998451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6040" indent="-179070" algn="just">
              <a:tabLst>
                <a:tab pos="42418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b="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курсу «Етносоціологія» є формування у студентів цілісного уявлення щодо специфіки перебігу етносоціальних процесів у поліетнічних по полікультурних суспільствах, специфіки стилю життя етнічних груп та спільнот, впровадженні мультикультурних політик.</a:t>
            </a:r>
            <a:endParaRPr lang="uk-UA" sz="18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6040" indent="-179070" algn="just">
              <a:tabLst>
                <a:tab pos="424180" algn="l"/>
              </a:tabLst>
            </a:pPr>
            <a:endParaRPr lang="uk-UA" sz="1800" b="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6040" indent="-179070" algn="just">
              <a:tabLst>
                <a:tab pos="424180" algn="l"/>
              </a:tabLst>
            </a:pPr>
            <a:r>
              <a:rPr lang="uk-UA" sz="1800" b="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Проходження курсу передбачає аналіз теоретичних підходів і емпіричних досліджень стосовно етносоціальних проблем, зокрема міжетнічної напруженості та конфліктів, методології проведення етносоціальних досліджень, формуванні професійної компетентності щодо аналізу, інтерпретації і оцінки етносоціальних явищ, розвитку толерантного підходу до міжетнічної взаємодії, аналізу міграційних процесів, визначенні ролі етносоціології у формуванні етнічної ідентичності.</a:t>
            </a:r>
            <a:endParaRPr lang="uk-UA" sz="18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концептуальному, інформаційному і логічному плані даний курс тісно пов’язаний з такими дисциплінами, як «Інституціональна соціологія», «Сучасна соціологія конфлікту», з підсумкової атестацією аспірантів.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15BECE-C004-1961-1F08-C5E8955310C0}"/>
              </a:ext>
            </a:extLst>
          </p:cNvPr>
          <p:cNvSpPr txBox="1"/>
          <p:nvPr/>
        </p:nvSpPr>
        <p:spPr>
          <a:xfrm>
            <a:off x="844091" y="763791"/>
            <a:ext cx="972589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лекційних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Етносоціологія як спеціальна соціологічна теорія.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Класичні етносоціологічні парадигми.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Західна етносоціологія ХІХ-ХХ ст.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Соціологія нації. Феномен націоналізму.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Демографічні та міграційні процеси.</a:t>
            </a: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Етнічні процеси в епоху глобалізації.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021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12738-87DA-CC6C-CA8B-2E6B4AA697EE}"/>
              </a:ext>
            </a:extLst>
          </p:cNvPr>
          <p:cNvSpPr txBox="1"/>
          <p:nvPr/>
        </p:nvSpPr>
        <p:spPr>
          <a:xfrm>
            <a:off x="785091" y="569018"/>
            <a:ext cx="9587346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семінарських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Категоріально-термінологічний апарат етносоціології.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Українська етносоціологія у ХІХ-ХХ ст.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Міжетнічна взаємодія.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Етнічна стратифікація. Поліетнічні утворення.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Гендер в етносоціології. Міжетнічні шлюби.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Сучасна етнічна ситуація в Україні.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22313B-E898-7B25-3250-7189C2CDF32C}"/>
              </a:ext>
            </a:extLst>
          </p:cNvPr>
          <p:cNvSpPr txBox="1"/>
          <p:nvPr/>
        </p:nvSpPr>
        <p:spPr>
          <a:xfrm>
            <a:off x="692727" y="753653"/>
            <a:ext cx="1029854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ДЖЕРЕЛА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Арбєніна В. Л.  Етносоціологія : навч. посіб. Харків : Харківський національний університет ім. В. Н. Каразіна, 2009. 309 с. URL: http://ebooks.znu.edu.ua/files/Bibliobooks/Sorokina/0032988.pdf.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Діалектика національно-громадянського і етнічного в українському соціумі : монографія / авт. кол.: Котигоренко В. О. (керівник, наук. ред.), Дегтеренко А. М., Калакура О. Я., Кочан Н. І., Ляшенко О. О., Мазука Л. І., Ніколаєць Ю. О., Новородовський В. В. Київ : Інститут політичних і етнонаціональних досліджень ім. І. Ф. Кураса НАН України. 2023. 640 с.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Євтух В. Б.  Етнічність : енциклопедичний довідник. Київ : Фенікс, 2012. 396 с. URL: http://files.znu.edu.ua/files/Bibliobooks/Inshi78/0057879.pdf.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Євтух В. Б.  Етносоціологія : довідник. Київ : Вид-во НПУ ім. М. П. Драгоманова, 2011. 205 с. URL: http://files.znu.edu.ua/files/Bibliobooks/Inshi72/0053375.pdf.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Новікова Л. В. Історія етнічних (національних) меншин в Україні.  Одеса : Одеський національний університет імені І. І. Мечникова, 2018. 214 с.</a:t>
            </a:r>
          </a:p>
          <a:p>
            <a:endParaRPr lang="ru-RU" sz="2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45</TotalTime>
  <Words>472</Words>
  <Application>Microsoft Office PowerPoint</Application>
  <PresentationFormat>Широкий екран</PresentationFormat>
  <Paragraphs>31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Галерея</vt:lpstr>
      <vt:lpstr>ЕТНОСОЦІОЛОГІЯ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13</cp:revision>
  <dcterms:created xsi:type="dcterms:W3CDTF">2016-01-22T08:42:21Z</dcterms:created>
  <dcterms:modified xsi:type="dcterms:W3CDTF">2025-10-06T20:32:02Z</dcterms:modified>
</cp:coreProperties>
</file>