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0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51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758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08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74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431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006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073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6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79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23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70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99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8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46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63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27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019F35F-D630-42E9-859E-F376C9B09B96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DCB9813-E075-4B51-8C3E-B3C55ECFC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0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1279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Контрольні дати та розподіл балів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15653"/>
            <a:ext cx="9144000" cy="3452883"/>
          </a:xfrm>
        </p:spPr>
        <p:txBody>
          <a:bodyPr/>
          <a:lstStyle/>
          <a:p>
            <a:pPr algn="just"/>
            <a:r>
              <a:rPr lang="uk-UA" dirty="0" smtClean="0"/>
              <a:t>Сесія – з 19.12.2022 р.</a:t>
            </a:r>
          </a:p>
          <a:p>
            <a:pPr algn="just"/>
            <a:r>
              <a:rPr lang="uk-UA" dirty="0" smtClean="0"/>
              <a:t>Присутність на лекціях = 35 балів</a:t>
            </a:r>
          </a:p>
          <a:p>
            <a:pPr algn="just"/>
            <a:r>
              <a:rPr lang="uk-UA" dirty="0" smtClean="0"/>
              <a:t>Творчі завдання = 5 за кожне, всього = 25 балів</a:t>
            </a:r>
          </a:p>
          <a:p>
            <a:pPr algn="just"/>
            <a:r>
              <a:rPr lang="uk-UA" dirty="0" smtClean="0"/>
              <a:t>Реферат з історії ораторського мистецтва – 10 балів</a:t>
            </a:r>
          </a:p>
          <a:p>
            <a:pPr algn="just"/>
            <a:r>
              <a:rPr lang="uk-UA" dirty="0" smtClean="0"/>
              <a:t>Залік = 30 балів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879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</TotalTime>
  <Words>40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Ион (конференц-зал)</vt:lpstr>
      <vt:lpstr>Контрольні дати та розподіл балів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Контрольні дати та розподіл балів</dc:title>
  <dc:creator>Иван Мацегора</dc:creator>
  <cp:lastModifiedBy>Иван Мацегора</cp:lastModifiedBy>
  <cp:revision>2</cp:revision>
  <dcterms:created xsi:type="dcterms:W3CDTF">2022-11-17T10:49:48Z</dcterms:created>
  <dcterms:modified xsi:type="dcterms:W3CDTF">2022-11-17T11:02:48Z</dcterms:modified>
</cp:coreProperties>
</file>