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2">
  <p:sldMasterIdLst>
    <p:sldMasterId id="2147483678" r:id="rId1"/>
    <p:sldMasterId id="2147483679" r:id="rId2"/>
  </p:sldMasterIdLst>
  <p:notesMasterIdLst>
    <p:notesMasterId r:id="rId13"/>
  </p:notesMasterIdLst>
  <p:sldIdLst>
    <p:sldId id="256" r:id="rId3"/>
    <p:sldId id="259" r:id="rId4"/>
    <p:sldId id="277" r:id="rId5"/>
    <p:sldId id="282" r:id="rId6"/>
    <p:sldId id="289" r:id="rId7"/>
    <p:sldId id="287" r:id="rId8"/>
    <p:sldId id="288" r:id="rId9"/>
    <p:sldId id="290" r:id="rId10"/>
    <p:sldId id="291" r:id="rId11"/>
    <p:sldId id="266" r:id="rId12"/>
  </p:sldIdLst>
  <p:sldSz cx="9144000" cy="5143500" type="screen16x9"/>
  <p:notesSz cx="6858000" cy="9144000"/>
  <p:embeddedFontLst>
    <p:embeddedFont>
      <p:font typeface="Bitter" panose="020B0604020202020204" charset="-52"/>
      <p:regular r:id="rId14"/>
      <p:bold r:id="rId15"/>
      <p:italic r:id="rId16"/>
      <p:boldItalic r:id="rId17"/>
    </p:embeddedFont>
    <p:embeddedFont>
      <p:font typeface="IBM Plex Sans" panose="020B0503050203000203" pitchFamily="34" charset="0"/>
      <p:regular r:id="rId18"/>
      <p:bold r:id="rId19"/>
      <p:italic r:id="rId20"/>
      <p:boldItalic r:id="rId21"/>
    </p:embeddedFont>
    <p:embeddedFont>
      <p:font typeface="IBM Plex Sans SemiBold" panose="020B0703050203000203" pitchFamily="34" charset="0"/>
      <p:regular r:id="rId22"/>
      <p:bold r:id="rId23"/>
      <p:italic r:id="rId24"/>
      <p:boldItalic r:id="rId25"/>
    </p:embeddedFont>
    <p:embeddedFont>
      <p:font typeface="Roboto Slab" pitchFamily="2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661BB51-D693-4BC7-8B4E-79606955816F}">
  <a:tblStyle styleId="{B661BB51-D693-4BC7-8B4E-7960695581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60" autoAdjust="0"/>
    <p:restoredTop sz="96224" autoAdjust="0"/>
  </p:normalViewPr>
  <p:slideViewPr>
    <p:cSldViewPr snapToGrid="0">
      <p:cViewPr varScale="1">
        <p:scale>
          <a:sx n="147" d="100"/>
          <a:sy n="147" d="100"/>
        </p:scale>
        <p:origin x="4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2" name="Google Shape;18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6" name="Google Shape;1856;g8c0bf7f92c_0_4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7" name="Google Shape;1857;g8c0bf7f92c_0_4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g8da6cdce42_0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6" name="Google Shape;2016;g8da6cdce42_0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g8c7c9f6c56_0_16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1" name="Google Shape;1831;g8c7c9f6c56_0_16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2656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0" name="Google Shape;2010;g8da6cdce42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1" name="Google Shape;2011;g8da6cdce42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81300" y="-39450"/>
            <a:ext cx="8952300" cy="5222400"/>
            <a:chOff x="81300" y="-39450"/>
            <a:chExt cx="8952300" cy="5222400"/>
          </a:xfrm>
        </p:grpSpPr>
        <p:cxnSp>
          <p:nvCxnSpPr>
            <p:cNvPr id="10" name="Google Shape;10;p2"/>
            <p:cNvCxnSpPr/>
            <p:nvPr/>
          </p:nvCxnSpPr>
          <p:spPr>
            <a:xfrm flipH="1">
              <a:off x="81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 flipH="1">
              <a:off x="235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 flipH="1">
              <a:off x="389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 flipH="1">
              <a:off x="543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 flipH="1">
              <a:off x="698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 flipH="1">
              <a:off x="852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 flipH="1">
              <a:off x="1006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 flipH="1">
              <a:off x="1160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 flipH="1">
              <a:off x="1314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 flipH="1">
              <a:off x="1469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 flipH="1">
              <a:off x="1623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 flipH="1">
              <a:off x="1777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 flipH="1">
              <a:off x="1931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 flipH="1">
              <a:off x="2085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 flipH="1">
              <a:off x="2240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 flipH="1">
              <a:off x="2394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 flipH="1">
              <a:off x="2548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 flipH="1">
              <a:off x="2702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 flipH="1">
              <a:off x="2856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 flipH="1">
              <a:off x="3011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 flipH="1">
              <a:off x="3165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 flipH="1">
              <a:off x="3319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 flipH="1">
              <a:off x="3473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 flipH="1">
              <a:off x="3627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 flipH="1">
              <a:off x="3782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 flipH="1">
              <a:off x="3936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 flipH="1">
              <a:off x="4090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 flipH="1">
              <a:off x="4244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 flipH="1">
              <a:off x="4398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 flipH="1">
              <a:off x="4553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 flipH="1">
              <a:off x="4707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 flipH="1">
              <a:off x="4861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 flipH="1">
              <a:off x="5015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 flipH="1">
              <a:off x="5169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 flipH="1">
              <a:off x="5324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 flipH="1">
              <a:off x="5478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 flipH="1">
              <a:off x="5632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 flipH="1">
              <a:off x="5786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2"/>
            <p:cNvCxnSpPr/>
            <p:nvPr/>
          </p:nvCxnSpPr>
          <p:spPr>
            <a:xfrm flipH="1">
              <a:off x="5940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2"/>
            <p:cNvCxnSpPr/>
            <p:nvPr/>
          </p:nvCxnSpPr>
          <p:spPr>
            <a:xfrm flipH="1">
              <a:off x="6095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2"/>
            <p:cNvCxnSpPr/>
            <p:nvPr/>
          </p:nvCxnSpPr>
          <p:spPr>
            <a:xfrm flipH="1">
              <a:off x="6249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2"/>
            <p:cNvCxnSpPr/>
            <p:nvPr/>
          </p:nvCxnSpPr>
          <p:spPr>
            <a:xfrm flipH="1">
              <a:off x="6403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2"/>
            <p:cNvCxnSpPr/>
            <p:nvPr/>
          </p:nvCxnSpPr>
          <p:spPr>
            <a:xfrm flipH="1">
              <a:off x="6557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2"/>
            <p:cNvCxnSpPr/>
            <p:nvPr/>
          </p:nvCxnSpPr>
          <p:spPr>
            <a:xfrm flipH="1">
              <a:off x="6711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2"/>
            <p:cNvCxnSpPr/>
            <p:nvPr/>
          </p:nvCxnSpPr>
          <p:spPr>
            <a:xfrm flipH="1">
              <a:off x="6866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Google Shape;55;p2"/>
            <p:cNvCxnSpPr/>
            <p:nvPr/>
          </p:nvCxnSpPr>
          <p:spPr>
            <a:xfrm flipH="1">
              <a:off x="7020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" name="Google Shape;56;p2"/>
            <p:cNvCxnSpPr/>
            <p:nvPr/>
          </p:nvCxnSpPr>
          <p:spPr>
            <a:xfrm flipH="1">
              <a:off x="7174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2"/>
            <p:cNvCxnSpPr/>
            <p:nvPr/>
          </p:nvCxnSpPr>
          <p:spPr>
            <a:xfrm flipH="1">
              <a:off x="7328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Google Shape;58;p2"/>
            <p:cNvCxnSpPr/>
            <p:nvPr/>
          </p:nvCxnSpPr>
          <p:spPr>
            <a:xfrm flipH="1">
              <a:off x="7482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" name="Google Shape;59;p2"/>
            <p:cNvCxnSpPr/>
            <p:nvPr/>
          </p:nvCxnSpPr>
          <p:spPr>
            <a:xfrm flipH="1">
              <a:off x="7637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" name="Google Shape;60;p2"/>
            <p:cNvCxnSpPr/>
            <p:nvPr/>
          </p:nvCxnSpPr>
          <p:spPr>
            <a:xfrm flipH="1">
              <a:off x="7791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" name="Google Shape;61;p2"/>
            <p:cNvCxnSpPr/>
            <p:nvPr/>
          </p:nvCxnSpPr>
          <p:spPr>
            <a:xfrm flipH="1">
              <a:off x="7945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2"/>
            <p:cNvCxnSpPr/>
            <p:nvPr/>
          </p:nvCxnSpPr>
          <p:spPr>
            <a:xfrm flipH="1">
              <a:off x="8099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2"/>
            <p:cNvCxnSpPr/>
            <p:nvPr/>
          </p:nvCxnSpPr>
          <p:spPr>
            <a:xfrm flipH="1">
              <a:off x="8253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2"/>
            <p:cNvCxnSpPr/>
            <p:nvPr/>
          </p:nvCxnSpPr>
          <p:spPr>
            <a:xfrm flipH="1">
              <a:off x="8408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2"/>
            <p:cNvCxnSpPr/>
            <p:nvPr/>
          </p:nvCxnSpPr>
          <p:spPr>
            <a:xfrm flipH="1">
              <a:off x="8562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2"/>
            <p:cNvCxnSpPr/>
            <p:nvPr/>
          </p:nvCxnSpPr>
          <p:spPr>
            <a:xfrm flipH="1">
              <a:off x="8716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2"/>
            <p:cNvCxnSpPr/>
            <p:nvPr/>
          </p:nvCxnSpPr>
          <p:spPr>
            <a:xfrm flipH="1">
              <a:off x="8870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2"/>
            <p:cNvCxnSpPr/>
            <p:nvPr/>
          </p:nvCxnSpPr>
          <p:spPr>
            <a:xfrm flipH="1">
              <a:off x="9024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9" name="Google Shape;69;p2"/>
          <p:cNvSpPr/>
          <p:nvPr/>
        </p:nvSpPr>
        <p:spPr>
          <a:xfrm rot="2048893">
            <a:off x="-501957" y="4460608"/>
            <a:ext cx="5535724" cy="33088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 txBox="1">
            <a:spLocks noGrp="1"/>
          </p:cNvSpPr>
          <p:nvPr>
            <p:ph type="ctrTitle"/>
          </p:nvPr>
        </p:nvSpPr>
        <p:spPr>
          <a:xfrm>
            <a:off x="1815300" y="1955623"/>
            <a:ext cx="55134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IBM Plex Sans"/>
              <a:buNone/>
              <a:defRPr sz="5800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1" name="Google Shape;71;p2"/>
          <p:cNvSpPr txBox="1">
            <a:spLocks noGrp="1"/>
          </p:cNvSpPr>
          <p:nvPr>
            <p:ph type="subTitle" idx="1"/>
          </p:nvPr>
        </p:nvSpPr>
        <p:spPr>
          <a:xfrm>
            <a:off x="1521250" y="2934900"/>
            <a:ext cx="6101400" cy="5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7931550" y="-514875"/>
            <a:ext cx="1764900" cy="1641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" name="Google Shape;73;p2"/>
          <p:cNvGrpSpPr/>
          <p:nvPr/>
        </p:nvGrpSpPr>
        <p:grpSpPr>
          <a:xfrm rot="2120665">
            <a:off x="533887" y="3308291"/>
            <a:ext cx="385166" cy="357746"/>
            <a:chOff x="2797467" y="161118"/>
            <a:chExt cx="1396959" cy="1297507"/>
          </a:xfrm>
        </p:grpSpPr>
        <p:sp>
          <p:nvSpPr>
            <p:cNvPr id="74" name="Google Shape;74;p2"/>
            <p:cNvSpPr/>
            <p:nvPr/>
          </p:nvSpPr>
          <p:spPr>
            <a:xfrm>
              <a:off x="2797467" y="161118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367846" y="161118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938226" y="161118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797467" y="678550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367821" y="678550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938201" y="678550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2797467" y="1196125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367821" y="1196125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938201" y="1196125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83;p2"/>
          <p:cNvGrpSpPr/>
          <p:nvPr/>
        </p:nvGrpSpPr>
        <p:grpSpPr>
          <a:xfrm>
            <a:off x="465901" y="393641"/>
            <a:ext cx="1095899" cy="402408"/>
            <a:chOff x="571942" y="402375"/>
            <a:chExt cx="571376" cy="209795"/>
          </a:xfrm>
        </p:grpSpPr>
        <p:sp>
          <p:nvSpPr>
            <p:cNvPr id="84" name="Google Shape;84;p2"/>
            <p:cNvSpPr/>
            <p:nvPr/>
          </p:nvSpPr>
          <p:spPr>
            <a:xfrm>
              <a:off x="571942" y="402375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37601" y="402375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903260" y="402375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068919" y="402375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71942" y="535970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37601" y="535970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903260" y="535970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068919" y="535970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92;p2"/>
          <p:cNvSpPr/>
          <p:nvPr/>
        </p:nvSpPr>
        <p:spPr>
          <a:xfrm rot="-1026767">
            <a:off x="8020922" y="4383836"/>
            <a:ext cx="1130657" cy="10587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oogle Shape;190;p4"/>
          <p:cNvGrpSpPr/>
          <p:nvPr/>
        </p:nvGrpSpPr>
        <p:grpSpPr>
          <a:xfrm>
            <a:off x="81300" y="-39450"/>
            <a:ext cx="8952300" cy="5222400"/>
            <a:chOff x="81300" y="-39450"/>
            <a:chExt cx="8952300" cy="5222400"/>
          </a:xfrm>
        </p:grpSpPr>
        <p:cxnSp>
          <p:nvCxnSpPr>
            <p:cNvPr id="191" name="Google Shape;191;p4"/>
            <p:cNvCxnSpPr/>
            <p:nvPr/>
          </p:nvCxnSpPr>
          <p:spPr>
            <a:xfrm flipH="1">
              <a:off x="81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4"/>
            <p:cNvCxnSpPr/>
            <p:nvPr/>
          </p:nvCxnSpPr>
          <p:spPr>
            <a:xfrm flipH="1">
              <a:off x="235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4"/>
            <p:cNvCxnSpPr/>
            <p:nvPr/>
          </p:nvCxnSpPr>
          <p:spPr>
            <a:xfrm flipH="1">
              <a:off x="389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4"/>
            <p:cNvCxnSpPr/>
            <p:nvPr/>
          </p:nvCxnSpPr>
          <p:spPr>
            <a:xfrm flipH="1">
              <a:off x="543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4"/>
            <p:cNvCxnSpPr/>
            <p:nvPr/>
          </p:nvCxnSpPr>
          <p:spPr>
            <a:xfrm flipH="1">
              <a:off x="698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4"/>
            <p:cNvCxnSpPr/>
            <p:nvPr/>
          </p:nvCxnSpPr>
          <p:spPr>
            <a:xfrm flipH="1">
              <a:off x="852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4"/>
            <p:cNvCxnSpPr/>
            <p:nvPr/>
          </p:nvCxnSpPr>
          <p:spPr>
            <a:xfrm flipH="1">
              <a:off x="1006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4"/>
            <p:cNvCxnSpPr/>
            <p:nvPr/>
          </p:nvCxnSpPr>
          <p:spPr>
            <a:xfrm flipH="1">
              <a:off x="1160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4"/>
            <p:cNvCxnSpPr/>
            <p:nvPr/>
          </p:nvCxnSpPr>
          <p:spPr>
            <a:xfrm flipH="1">
              <a:off x="1314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4"/>
            <p:cNvCxnSpPr/>
            <p:nvPr/>
          </p:nvCxnSpPr>
          <p:spPr>
            <a:xfrm flipH="1">
              <a:off x="1469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4"/>
            <p:cNvCxnSpPr/>
            <p:nvPr/>
          </p:nvCxnSpPr>
          <p:spPr>
            <a:xfrm flipH="1">
              <a:off x="1623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4"/>
            <p:cNvCxnSpPr/>
            <p:nvPr/>
          </p:nvCxnSpPr>
          <p:spPr>
            <a:xfrm flipH="1">
              <a:off x="1777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4"/>
            <p:cNvCxnSpPr/>
            <p:nvPr/>
          </p:nvCxnSpPr>
          <p:spPr>
            <a:xfrm flipH="1">
              <a:off x="1931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4"/>
            <p:cNvCxnSpPr/>
            <p:nvPr/>
          </p:nvCxnSpPr>
          <p:spPr>
            <a:xfrm flipH="1">
              <a:off x="2085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4"/>
            <p:cNvCxnSpPr/>
            <p:nvPr/>
          </p:nvCxnSpPr>
          <p:spPr>
            <a:xfrm flipH="1">
              <a:off x="2240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4"/>
            <p:cNvCxnSpPr/>
            <p:nvPr/>
          </p:nvCxnSpPr>
          <p:spPr>
            <a:xfrm flipH="1">
              <a:off x="2394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4"/>
            <p:cNvCxnSpPr/>
            <p:nvPr/>
          </p:nvCxnSpPr>
          <p:spPr>
            <a:xfrm flipH="1">
              <a:off x="2548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" name="Google Shape;208;p4"/>
            <p:cNvCxnSpPr/>
            <p:nvPr/>
          </p:nvCxnSpPr>
          <p:spPr>
            <a:xfrm flipH="1">
              <a:off x="2702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" name="Google Shape;209;p4"/>
            <p:cNvCxnSpPr/>
            <p:nvPr/>
          </p:nvCxnSpPr>
          <p:spPr>
            <a:xfrm flipH="1">
              <a:off x="2856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" name="Google Shape;210;p4"/>
            <p:cNvCxnSpPr/>
            <p:nvPr/>
          </p:nvCxnSpPr>
          <p:spPr>
            <a:xfrm flipH="1">
              <a:off x="3011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" name="Google Shape;211;p4"/>
            <p:cNvCxnSpPr/>
            <p:nvPr/>
          </p:nvCxnSpPr>
          <p:spPr>
            <a:xfrm flipH="1">
              <a:off x="3165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" name="Google Shape;212;p4"/>
            <p:cNvCxnSpPr/>
            <p:nvPr/>
          </p:nvCxnSpPr>
          <p:spPr>
            <a:xfrm flipH="1">
              <a:off x="3319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3" name="Google Shape;213;p4"/>
            <p:cNvCxnSpPr/>
            <p:nvPr/>
          </p:nvCxnSpPr>
          <p:spPr>
            <a:xfrm flipH="1">
              <a:off x="3473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4"/>
            <p:cNvCxnSpPr/>
            <p:nvPr/>
          </p:nvCxnSpPr>
          <p:spPr>
            <a:xfrm flipH="1">
              <a:off x="3627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4"/>
            <p:cNvCxnSpPr/>
            <p:nvPr/>
          </p:nvCxnSpPr>
          <p:spPr>
            <a:xfrm flipH="1">
              <a:off x="3782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4"/>
            <p:cNvCxnSpPr/>
            <p:nvPr/>
          </p:nvCxnSpPr>
          <p:spPr>
            <a:xfrm flipH="1">
              <a:off x="3936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4"/>
            <p:cNvCxnSpPr/>
            <p:nvPr/>
          </p:nvCxnSpPr>
          <p:spPr>
            <a:xfrm flipH="1">
              <a:off x="4090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4"/>
            <p:cNvCxnSpPr/>
            <p:nvPr/>
          </p:nvCxnSpPr>
          <p:spPr>
            <a:xfrm flipH="1">
              <a:off x="4244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4"/>
            <p:cNvCxnSpPr/>
            <p:nvPr/>
          </p:nvCxnSpPr>
          <p:spPr>
            <a:xfrm flipH="1">
              <a:off x="4398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4"/>
            <p:cNvCxnSpPr/>
            <p:nvPr/>
          </p:nvCxnSpPr>
          <p:spPr>
            <a:xfrm flipH="1">
              <a:off x="4553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4"/>
            <p:cNvCxnSpPr/>
            <p:nvPr/>
          </p:nvCxnSpPr>
          <p:spPr>
            <a:xfrm flipH="1">
              <a:off x="4707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4"/>
            <p:cNvCxnSpPr/>
            <p:nvPr/>
          </p:nvCxnSpPr>
          <p:spPr>
            <a:xfrm flipH="1">
              <a:off x="4861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4"/>
            <p:cNvCxnSpPr/>
            <p:nvPr/>
          </p:nvCxnSpPr>
          <p:spPr>
            <a:xfrm flipH="1">
              <a:off x="5015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4"/>
            <p:cNvCxnSpPr/>
            <p:nvPr/>
          </p:nvCxnSpPr>
          <p:spPr>
            <a:xfrm flipH="1">
              <a:off x="5169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5" name="Google Shape;225;p4"/>
            <p:cNvCxnSpPr/>
            <p:nvPr/>
          </p:nvCxnSpPr>
          <p:spPr>
            <a:xfrm flipH="1">
              <a:off x="5324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6" name="Google Shape;226;p4"/>
            <p:cNvCxnSpPr/>
            <p:nvPr/>
          </p:nvCxnSpPr>
          <p:spPr>
            <a:xfrm flipH="1">
              <a:off x="5478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7" name="Google Shape;227;p4"/>
            <p:cNvCxnSpPr/>
            <p:nvPr/>
          </p:nvCxnSpPr>
          <p:spPr>
            <a:xfrm flipH="1">
              <a:off x="5632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8" name="Google Shape;228;p4"/>
            <p:cNvCxnSpPr/>
            <p:nvPr/>
          </p:nvCxnSpPr>
          <p:spPr>
            <a:xfrm flipH="1">
              <a:off x="5786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9" name="Google Shape;229;p4"/>
            <p:cNvCxnSpPr/>
            <p:nvPr/>
          </p:nvCxnSpPr>
          <p:spPr>
            <a:xfrm flipH="1">
              <a:off x="5940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0" name="Google Shape;230;p4"/>
            <p:cNvCxnSpPr/>
            <p:nvPr/>
          </p:nvCxnSpPr>
          <p:spPr>
            <a:xfrm flipH="1">
              <a:off x="6095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" name="Google Shape;231;p4"/>
            <p:cNvCxnSpPr/>
            <p:nvPr/>
          </p:nvCxnSpPr>
          <p:spPr>
            <a:xfrm flipH="1">
              <a:off x="6249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4"/>
            <p:cNvCxnSpPr/>
            <p:nvPr/>
          </p:nvCxnSpPr>
          <p:spPr>
            <a:xfrm flipH="1">
              <a:off x="6403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4"/>
            <p:cNvCxnSpPr/>
            <p:nvPr/>
          </p:nvCxnSpPr>
          <p:spPr>
            <a:xfrm flipH="1">
              <a:off x="6557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4"/>
            <p:cNvCxnSpPr/>
            <p:nvPr/>
          </p:nvCxnSpPr>
          <p:spPr>
            <a:xfrm flipH="1">
              <a:off x="6711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4"/>
            <p:cNvCxnSpPr/>
            <p:nvPr/>
          </p:nvCxnSpPr>
          <p:spPr>
            <a:xfrm flipH="1">
              <a:off x="6866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4"/>
            <p:cNvCxnSpPr/>
            <p:nvPr/>
          </p:nvCxnSpPr>
          <p:spPr>
            <a:xfrm flipH="1">
              <a:off x="7020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4"/>
            <p:cNvCxnSpPr/>
            <p:nvPr/>
          </p:nvCxnSpPr>
          <p:spPr>
            <a:xfrm flipH="1">
              <a:off x="7174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4"/>
            <p:cNvCxnSpPr/>
            <p:nvPr/>
          </p:nvCxnSpPr>
          <p:spPr>
            <a:xfrm flipH="1">
              <a:off x="7328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4"/>
            <p:cNvCxnSpPr/>
            <p:nvPr/>
          </p:nvCxnSpPr>
          <p:spPr>
            <a:xfrm flipH="1">
              <a:off x="7482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4"/>
            <p:cNvCxnSpPr/>
            <p:nvPr/>
          </p:nvCxnSpPr>
          <p:spPr>
            <a:xfrm flipH="1">
              <a:off x="7637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4"/>
            <p:cNvCxnSpPr/>
            <p:nvPr/>
          </p:nvCxnSpPr>
          <p:spPr>
            <a:xfrm flipH="1">
              <a:off x="7791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4"/>
            <p:cNvCxnSpPr/>
            <p:nvPr/>
          </p:nvCxnSpPr>
          <p:spPr>
            <a:xfrm flipH="1">
              <a:off x="7945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" name="Google Shape;243;p4"/>
            <p:cNvCxnSpPr/>
            <p:nvPr/>
          </p:nvCxnSpPr>
          <p:spPr>
            <a:xfrm flipH="1">
              <a:off x="8099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4" name="Google Shape;244;p4"/>
            <p:cNvCxnSpPr/>
            <p:nvPr/>
          </p:nvCxnSpPr>
          <p:spPr>
            <a:xfrm flipH="1">
              <a:off x="8253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5" name="Google Shape;245;p4"/>
            <p:cNvCxnSpPr/>
            <p:nvPr/>
          </p:nvCxnSpPr>
          <p:spPr>
            <a:xfrm flipH="1">
              <a:off x="8408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4"/>
            <p:cNvCxnSpPr/>
            <p:nvPr/>
          </p:nvCxnSpPr>
          <p:spPr>
            <a:xfrm flipH="1">
              <a:off x="8562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4"/>
            <p:cNvCxnSpPr/>
            <p:nvPr/>
          </p:nvCxnSpPr>
          <p:spPr>
            <a:xfrm flipH="1">
              <a:off x="8716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4"/>
            <p:cNvCxnSpPr/>
            <p:nvPr/>
          </p:nvCxnSpPr>
          <p:spPr>
            <a:xfrm flipH="1">
              <a:off x="8870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4"/>
            <p:cNvCxnSpPr/>
            <p:nvPr/>
          </p:nvCxnSpPr>
          <p:spPr>
            <a:xfrm flipH="1">
              <a:off x="9024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0" name="Google Shape;250;p4"/>
          <p:cNvSpPr/>
          <p:nvPr/>
        </p:nvSpPr>
        <p:spPr>
          <a:xfrm rot="10800000">
            <a:off x="8250" y="-4200"/>
            <a:ext cx="9219600" cy="51519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4"/>
          <p:cNvSpPr txBox="1">
            <a:spLocks noGrp="1"/>
          </p:cNvSpPr>
          <p:nvPr>
            <p:ph type="title"/>
          </p:nvPr>
        </p:nvSpPr>
        <p:spPr>
          <a:xfrm>
            <a:off x="3179150" y="1771625"/>
            <a:ext cx="4218900" cy="13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000"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2" name="Google Shape;252;p4"/>
          <p:cNvSpPr txBox="1">
            <a:spLocks noGrp="1"/>
          </p:cNvSpPr>
          <p:nvPr>
            <p:ph type="title" idx="2" hasCustomPrompt="1"/>
          </p:nvPr>
        </p:nvSpPr>
        <p:spPr>
          <a:xfrm>
            <a:off x="476025" y="1439625"/>
            <a:ext cx="2663400" cy="200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53" name="Google Shape;253;p4"/>
          <p:cNvSpPr txBox="1">
            <a:spLocks noGrp="1"/>
          </p:cNvSpPr>
          <p:nvPr>
            <p:ph type="subTitle" idx="1"/>
          </p:nvPr>
        </p:nvSpPr>
        <p:spPr>
          <a:xfrm>
            <a:off x="3179150" y="3071575"/>
            <a:ext cx="5251200" cy="3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4"/>
          <p:cNvSpPr/>
          <p:nvPr/>
        </p:nvSpPr>
        <p:spPr>
          <a:xfrm rot="1340483">
            <a:off x="8091062" y="151522"/>
            <a:ext cx="1761528" cy="11430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" name="Google Shape;255;p4"/>
          <p:cNvGrpSpPr/>
          <p:nvPr/>
        </p:nvGrpSpPr>
        <p:grpSpPr>
          <a:xfrm>
            <a:off x="7988812" y="380204"/>
            <a:ext cx="870377" cy="319602"/>
            <a:chOff x="571942" y="402375"/>
            <a:chExt cx="571376" cy="209795"/>
          </a:xfrm>
        </p:grpSpPr>
        <p:sp>
          <p:nvSpPr>
            <p:cNvPr id="256" name="Google Shape;256;p4"/>
            <p:cNvSpPr/>
            <p:nvPr/>
          </p:nvSpPr>
          <p:spPr>
            <a:xfrm>
              <a:off x="571942" y="402375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"/>
            <p:cNvSpPr/>
            <p:nvPr/>
          </p:nvSpPr>
          <p:spPr>
            <a:xfrm>
              <a:off x="737601" y="402375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"/>
            <p:cNvSpPr/>
            <p:nvPr/>
          </p:nvSpPr>
          <p:spPr>
            <a:xfrm>
              <a:off x="903260" y="402375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"/>
            <p:cNvSpPr/>
            <p:nvPr/>
          </p:nvSpPr>
          <p:spPr>
            <a:xfrm>
              <a:off x="1068919" y="402375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571942" y="535970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737601" y="535970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903260" y="535970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1068919" y="535970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3594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5"/>
          <p:cNvGrpSpPr/>
          <p:nvPr/>
        </p:nvGrpSpPr>
        <p:grpSpPr>
          <a:xfrm>
            <a:off x="20275" y="-56271"/>
            <a:ext cx="9119425" cy="5231520"/>
            <a:chOff x="81300" y="-39449"/>
            <a:chExt cx="9119425" cy="2619034"/>
          </a:xfrm>
        </p:grpSpPr>
        <p:grpSp>
          <p:nvGrpSpPr>
            <p:cNvPr id="266" name="Google Shape;266;p5"/>
            <p:cNvGrpSpPr/>
            <p:nvPr/>
          </p:nvGrpSpPr>
          <p:grpSpPr>
            <a:xfrm>
              <a:off x="81300" y="-39449"/>
              <a:ext cx="4480500" cy="2619034"/>
              <a:chOff x="81300" y="-39450"/>
              <a:chExt cx="4480500" cy="5222400"/>
            </a:xfrm>
          </p:grpSpPr>
          <p:cxnSp>
            <p:nvCxnSpPr>
              <p:cNvPr id="267" name="Google Shape;267;p5"/>
              <p:cNvCxnSpPr/>
              <p:nvPr/>
            </p:nvCxnSpPr>
            <p:spPr>
              <a:xfrm flipH="1">
                <a:off x="81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5"/>
              <p:cNvCxnSpPr/>
              <p:nvPr/>
            </p:nvCxnSpPr>
            <p:spPr>
              <a:xfrm flipH="1">
                <a:off x="235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9" name="Google Shape;269;p5"/>
              <p:cNvCxnSpPr/>
              <p:nvPr/>
            </p:nvCxnSpPr>
            <p:spPr>
              <a:xfrm flipH="1">
                <a:off x="389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0" name="Google Shape;270;p5"/>
              <p:cNvCxnSpPr/>
              <p:nvPr/>
            </p:nvCxnSpPr>
            <p:spPr>
              <a:xfrm flipH="1">
                <a:off x="543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1" name="Google Shape;271;p5"/>
              <p:cNvCxnSpPr/>
              <p:nvPr/>
            </p:nvCxnSpPr>
            <p:spPr>
              <a:xfrm flipH="1">
                <a:off x="698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2" name="Google Shape;272;p5"/>
              <p:cNvCxnSpPr/>
              <p:nvPr/>
            </p:nvCxnSpPr>
            <p:spPr>
              <a:xfrm flipH="1">
                <a:off x="852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3" name="Google Shape;273;p5"/>
              <p:cNvCxnSpPr/>
              <p:nvPr/>
            </p:nvCxnSpPr>
            <p:spPr>
              <a:xfrm flipH="1">
                <a:off x="1006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4" name="Google Shape;274;p5"/>
              <p:cNvCxnSpPr/>
              <p:nvPr/>
            </p:nvCxnSpPr>
            <p:spPr>
              <a:xfrm flipH="1">
                <a:off x="1160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5" name="Google Shape;275;p5"/>
              <p:cNvCxnSpPr/>
              <p:nvPr/>
            </p:nvCxnSpPr>
            <p:spPr>
              <a:xfrm flipH="1">
                <a:off x="1314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6" name="Google Shape;276;p5"/>
              <p:cNvCxnSpPr/>
              <p:nvPr/>
            </p:nvCxnSpPr>
            <p:spPr>
              <a:xfrm flipH="1">
                <a:off x="1469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7" name="Google Shape;277;p5"/>
              <p:cNvCxnSpPr/>
              <p:nvPr/>
            </p:nvCxnSpPr>
            <p:spPr>
              <a:xfrm flipH="1">
                <a:off x="1623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8" name="Google Shape;278;p5"/>
              <p:cNvCxnSpPr/>
              <p:nvPr/>
            </p:nvCxnSpPr>
            <p:spPr>
              <a:xfrm flipH="1">
                <a:off x="1777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9" name="Google Shape;279;p5"/>
              <p:cNvCxnSpPr/>
              <p:nvPr/>
            </p:nvCxnSpPr>
            <p:spPr>
              <a:xfrm flipH="1">
                <a:off x="1931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" name="Google Shape;280;p5"/>
              <p:cNvCxnSpPr/>
              <p:nvPr/>
            </p:nvCxnSpPr>
            <p:spPr>
              <a:xfrm flipH="1">
                <a:off x="2085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" name="Google Shape;281;p5"/>
              <p:cNvCxnSpPr/>
              <p:nvPr/>
            </p:nvCxnSpPr>
            <p:spPr>
              <a:xfrm flipH="1">
                <a:off x="2240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" name="Google Shape;282;p5"/>
              <p:cNvCxnSpPr/>
              <p:nvPr/>
            </p:nvCxnSpPr>
            <p:spPr>
              <a:xfrm flipH="1">
                <a:off x="2394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3" name="Google Shape;283;p5"/>
              <p:cNvCxnSpPr/>
              <p:nvPr/>
            </p:nvCxnSpPr>
            <p:spPr>
              <a:xfrm flipH="1">
                <a:off x="2548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4" name="Google Shape;284;p5"/>
              <p:cNvCxnSpPr/>
              <p:nvPr/>
            </p:nvCxnSpPr>
            <p:spPr>
              <a:xfrm flipH="1">
                <a:off x="2702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" name="Google Shape;285;p5"/>
              <p:cNvCxnSpPr/>
              <p:nvPr/>
            </p:nvCxnSpPr>
            <p:spPr>
              <a:xfrm flipH="1">
                <a:off x="2856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6" name="Google Shape;286;p5"/>
              <p:cNvCxnSpPr/>
              <p:nvPr/>
            </p:nvCxnSpPr>
            <p:spPr>
              <a:xfrm flipH="1">
                <a:off x="3011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7" name="Google Shape;287;p5"/>
              <p:cNvCxnSpPr/>
              <p:nvPr/>
            </p:nvCxnSpPr>
            <p:spPr>
              <a:xfrm flipH="1">
                <a:off x="3165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8" name="Google Shape;288;p5"/>
              <p:cNvCxnSpPr/>
              <p:nvPr/>
            </p:nvCxnSpPr>
            <p:spPr>
              <a:xfrm flipH="1">
                <a:off x="3319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9" name="Google Shape;289;p5"/>
              <p:cNvCxnSpPr/>
              <p:nvPr/>
            </p:nvCxnSpPr>
            <p:spPr>
              <a:xfrm flipH="1">
                <a:off x="3473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0" name="Google Shape;290;p5"/>
              <p:cNvCxnSpPr/>
              <p:nvPr/>
            </p:nvCxnSpPr>
            <p:spPr>
              <a:xfrm flipH="1">
                <a:off x="3627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1" name="Google Shape;291;p5"/>
              <p:cNvCxnSpPr/>
              <p:nvPr/>
            </p:nvCxnSpPr>
            <p:spPr>
              <a:xfrm flipH="1">
                <a:off x="3782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5"/>
              <p:cNvCxnSpPr/>
              <p:nvPr/>
            </p:nvCxnSpPr>
            <p:spPr>
              <a:xfrm flipH="1">
                <a:off x="3936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5"/>
              <p:cNvCxnSpPr/>
              <p:nvPr/>
            </p:nvCxnSpPr>
            <p:spPr>
              <a:xfrm flipH="1">
                <a:off x="4090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5"/>
              <p:cNvCxnSpPr/>
              <p:nvPr/>
            </p:nvCxnSpPr>
            <p:spPr>
              <a:xfrm flipH="1">
                <a:off x="4244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5"/>
              <p:cNvCxnSpPr/>
              <p:nvPr/>
            </p:nvCxnSpPr>
            <p:spPr>
              <a:xfrm flipH="1">
                <a:off x="4398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5"/>
              <p:cNvCxnSpPr/>
              <p:nvPr/>
            </p:nvCxnSpPr>
            <p:spPr>
              <a:xfrm flipH="1">
                <a:off x="4553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97" name="Google Shape;297;p5"/>
            <p:cNvGrpSpPr/>
            <p:nvPr/>
          </p:nvGrpSpPr>
          <p:grpSpPr>
            <a:xfrm>
              <a:off x="4713763" y="-39449"/>
              <a:ext cx="4486963" cy="2619034"/>
              <a:chOff x="74838" y="-39450"/>
              <a:chExt cx="4486963" cy="5222400"/>
            </a:xfrm>
          </p:grpSpPr>
          <p:cxnSp>
            <p:nvCxnSpPr>
              <p:cNvPr id="298" name="Google Shape;298;p5"/>
              <p:cNvCxnSpPr/>
              <p:nvPr/>
            </p:nvCxnSpPr>
            <p:spPr>
              <a:xfrm flipH="1">
                <a:off x="74838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5"/>
              <p:cNvCxnSpPr/>
              <p:nvPr/>
            </p:nvCxnSpPr>
            <p:spPr>
              <a:xfrm flipH="1">
                <a:off x="235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5"/>
              <p:cNvCxnSpPr/>
              <p:nvPr/>
            </p:nvCxnSpPr>
            <p:spPr>
              <a:xfrm flipH="1">
                <a:off x="389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5"/>
              <p:cNvCxnSpPr/>
              <p:nvPr/>
            </p:nvCxnSpPr>
            <p:spPr>
              <a:xfrm flipH="1">
                <a:off x="543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5"/>
              <p:cNvCxnSpPr/>
              <p:nvPr/>
            </p:nvCxnSpPr>
            <p:spPr>
              <a:xfrm flipH="1">
                <a:off x="698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5"/>
              <p:cNvCxnSpPr/>
              <p:nvPr/>
            </p:nvCxnSpPr>
            <p:spPr>
              <a:xfrm flipH="1">
                <a:off x="852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5"/>
              <p:cNvCxnSpPr/>
              <p:nvPr/>
            </p:nvCxnSpPr>
            <p:spPr>
              <a:xfrm flipH="1">
                <a:off x="1006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5"/>
              <p:cNvCxnSpPr/>
              <p:nvPr/>
            </p:nvCxnSpPr>
            <p:spPr>
              <a:xfrm flipH="1">
                <a:off x="1160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5"/>
              <p:cNvCxnSpPr/>
              <p:nvPr/>
            </p:nvCxnSpPr>
            <p:spPr>
              <a:xfrm flipH="1">
                <a:off x="1314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5"/>
              <p:cNvCxnSpPr/>
              <p:nvPr/>
            </p:nvCxnSpPr>
            <p:spPr>
              <a:xfrm flipH="1">
                <a:off x="1469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5"/>
              <p:cNvCxnSpPr/>
              <p:nvPr/>
            </p:nvCxnSpPr>
            <p:spPr>
              <a:xfrm flipH="1">
                <a:off x="1623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5"/>
              <p:cNvCxnSpPr/>
              <p:nvPr/>
            </p:nvCxnSpPr>
            <p:spPr>
              <a:xfrm flipH="1">
                <a:off x="1777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5"/>
              <p:cNvCxnSpPr/>
              <p:nvPr/>
            </p:nvCxnSpPr>
            <p:spPr>
              <a:xfrm flipH="1">
                <a:off x="1931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5"/>
              <p:cNvCxnSpPr/>
              <p:nvPr/>
            </p:nvCxnSpPr>
            <p:spPr>
              <a:xfrm flipH="1">
                <a:off x="2085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5"/>
              <p:cNvCxnSpPr/>
              <p:nvPr/>
            </p:nvCxnSpPr>
            <p:spPr>
              <a:xfrm flipH="1">
                <a:off x="2240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5"/>
              <p:cNvCxnSpPr/>
              <p:nvPr/>
            </p:nvCxnSpPr>
            <p:spPr>
              <a:xfrm flipH="1">
                <a:off x="2394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" name="Google Shape;314;p5"/>
              <p:cNvCxnSpPr/>
              <p:nvPr/>
            </p:nvCxnSpPr>
            <p:spPr>
              <a:xfrm flipH="1">
                <a:off x="2548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5" name="Google Shape;315;p5"/>
              <p:cNvCxnSpPr/>
              <p:nvPr/>
            </p:nvCxnSpPr>
            <p:spPr>
              <a:xfrm flipH="1">
                <a:off x="2702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6" name="Google Shape;316;p5"/>
              <p:cNvCxnSpPr/>
              <p:nvPr/>
            </p:nvCxnSpPr>
            <p:spPr>
              <a:xfrm flipH="1">
                <a:off x="2856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7" name="Google Shape;317;p5"/>
              <p:cNvCxnSpPr/>
              <p:nvPr/>
            </p:nvCxnSpPr>
            <p:spPr>
              <a:xfrm flipH="1">
                <a:off x="3011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8" name="Google Shape;318;p5"/>
              <p:cNvCxnSpPr/>
              <p:nvPr/>
            </p:nvCxnSpPr>
            <p:spPr>
              <a:xfrm flipH="1">
                <a:off x="3165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9" name="Google Shape;319;p5"/>
              <p:cNvCxnSpPr/>
              <p:nvPr/>
            </p:nvCxnSpPr>
            <p:spPr>
              <a:xfrm flipH="1">
                <a:off x="3319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0" name="Google Shape;320;p5"/>
              <p:cNvCxnSpPr/>
              <p:nvPr/>
            </p:nvCxnSpPr>
            <p:spPr>
              <a:xfrm flipH="1">
                <a:off x="3473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1" name="Google Shape;321;p5"/>
              <p:cNvCxnSpPr/>
              <p:nvPr/>
            </p:nvCxnSpPr>
            <p:spPr>
              <a:xfrm flipH="1">
                <a:off x="3627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2" name="Google Shape;322;p5"/>
              <p:cNvCxnSpPr/>
              <p:nvPr/>
            </p:nvCxnSpPr>
            <p:spPr>
              <a:xfrm flipH="1">
                <a:off x="3782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3" name="Google Shape;323;p5"/>
              <p:cNvCxnSpPr/>
              <p:nvPr/>
            </p:nvCxnSpPr>
            <p:spPr>
              <a:xfrm flipH="1">
                <a:off x="3936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4" name="Google Shape;324;p5"/>
              <p:cNvCxnSpPr/>
              <p:nvPr/>
            </p:nvCxnSpPr>
            <p:spPr>
              <a:xfrm flipH="1">
                <a:off x="4090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5" name="Google Shape;325;p5"/>
              <p:cNvCxnSpPr/>
              <p:nvPr/>
            </p:nvCxnSpPr>
            <p:spPr>
              <a:xfrm flipH="1">
                <a:off x="4244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6" name="Google Shape;326;p5"/>
              <p:cNvCxnSpPr/>
              <p:nvPr/>
            </p:nvCxnSpPr>
            <p:spPr>
              <a:xfrm flipH="1">
                <a:off x="4398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7" name="Google Shape;327;p5"/>
              <p:cNvCxnSpPr/>
              <p:nvPr/>
            </p:nvCxnSpPr>
            <p:spPr>
              <a:xfrm flipH="1">
                <a:off x="4553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28" name="Google Shape;328;p5"/>
          <p:cNvSpPr/>
          <p:nvPr/>
        </p:nvSpPr>
        <p:spPr>
          <a:xfrm rot="10800000" flipH="1">
            <a:off x="-250037" y="-136500"/>
            <a:ext cx="9709200" cy="52344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5"/>
          <p:cNvSpPr txBox="1">
            <a:spLocks noGrp="1"/>
          </p:cNvSpPr>
          <p:nvPr>
            <p:ph type="title"/>
          </p:nvPr>
        </p:nvSpPr>
        <p:spPr>
          <a:xfrm flipH="1">
            <a:off x="724848" y="1864950"/>
            <a:ext cx="4200300" cy="7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IBM Plex Sans"/>
              <a:buNone/>
              <a:defRPr sz="2000"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330" name="Google Shape;330;p5"/>
          <p:cNvSpPr txBox="1">
            <a:spLocks noGrp="1"/>
          </p:cNvSpPr>
          <p:nvPr>
            <p:ph type="title" idx="2"/>
          </p:nvPr>
        </p:nvSpPr>
        <p:spPr>
          <a:xfrm flipH="1">
            <a:off x="724850" y="2467650"/>
            <a:ext cx="3858300" cy="12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Bitter"/>
              <a:buNone/>
              <a:defRPr sz="1600"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grpSp>
        <p:nvGrpSpPr>
          <p:cNvPr id="331" name="Google Shape;331;p5"/>
          <p:cNvGrpSpPr/>
          <p:nvPr/>
        </p:nvGrpSpPr>
        <p:grpSpPr>
          <a:xfrm flipH="1">
            <a:off x="-101185" y="4479766"/>
            <a:ext cx="1423527" cy="522705"/>
            <a:chOff x="571942" y="402375"/>
            <a:chExt cx="571376" cy="209795"/>
          </a:xfrm>
        </p:grpSpPr>
        <p:sp>
          <p:nvSpPr>
            <p:cNvPr id="332" name="Google Shape;332;p5"/>
            <p:cNvSpPr/>
            <p:nvPr/>
          </p:nvSpPr>
          <p:spPr>
            <a:xfrm>
              <a:off x="571942" y="402375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737601" y="402375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903260" y="402375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1068919" y="402375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571942" y="535970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737601" y="535970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903260" y="535970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1068919" y="535970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0" name="Google Shape;340;p5"/>
          <p:cNvSpPr txBox="1">
            <a:spLocks noGrp="1"/>
          </p:cNvSpPr>
          <p:nvPr>
            <p:ph type="title" idx="3"/>
          </p:nvPr>
        </p:nvSpPr>
        <p:spPr>
          <a:xfrm flipH="1">
            <a:off x="987150" y="378991"/>
            <a:ext cx="74433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200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5793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3"/>
        </a:solidFill>
        <a:effectLst/>
      </p:bgPr>
    </p:bg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1" name="Google Shape;431;p7"/>
          <p:cNvGrpSpPr/>
          <p:nvPr/>
        </p:nvGrpSpPr>
        <p:grpSpPr>
          <a:xfrm>
            <a:off x="1341550" y="-1478864"/>
            <a:ext cx="2321700" cy="2012234"/>
            <a:chOff x="2147600" y="1159111"/>
            <a:chExt cx="2321700" cy="2012234"/>
          </a:xfrm>
        </p:grpSpPr>
        <p:sp>
          <p:nvSpPr>
            <p:cNvPr id="432" name="Google Shape;432;p7"/>
            <p:cNvSpPr/>
            <p:nvPr/>
          </p:nvSpPr>
          <p:spPr>
            <a:xfrm rot="-1338">
              <a:off x="2156300" y="1159561"/>
              <a:ext cx="2313000" cy="2011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33" name="Google Shape;433;p7"/>
            <p:cNvCxnSpPr/>
            <p:nvPr/>
          </p:nvCxnSpPr>
          <p:spPr>
            <a:xfrm flipH="1">
              <a:off x="21476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4" name="Google Shape;434;p7"/>
            <p:cNvCxnSpPr/>
            <p:nvPr/>
          </p:nvCxnSpPr>
          <p:spPr>
            <a:xfrm flipH="1">
              <a:off x="23018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5" name="Google Shape;435;p7"/>
            <p:cNvCxnSpPr/>
            <p:nvPr/>
          </p:nvCxnSpPr>
          <p:spPr>
            <a:xfrm flipH="1">
              <a:off x="24560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6" name="Google Shape;436;p7"/>
            <p:cNvCxnSpPr/>
            <p:nvPr/>
          </p:nvCxnSpPr>
          <p:spPr>
            <a:xfrm flipH="1">
              <a:off x="26102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7" name="Google Shape;437;p7"/>
            <p:cNvCxnSpPr/>
            <p:nvPr/>
          </p:nvCxnSpPr>
          <p:spPr>
            <a:xfrm flipH="1">
              <a:off x="27644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8" name="Google Shape;438;p7"/>
            <p:cNvCxnSpPr/>
            <p:nvPr/>
          </p:nvCxnSpPr>
          <p:spPr>
            <a:xfrm flipH="1">
              <a:off x="29186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9" name="Google Shape;439;p7"/>
            <p:cNvCxnSpPr/>
            <p:nvPr/>
          </p:nvCxnSpPr>
          <p:spPr>
            <a:xfrm flipH="1">
              <a:off x="30728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7"/>
            <p:cNvCxnSpPr/>
            <p:nvPr/>
          </p:nvCxnSpPr>
          <p:spPr>
            <a:xfrm flipH="1">
              <a:off x="32270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1" name="Google Shape;441;p7"/>
            <p:cNvCxnSpPr/>
            <p:nvPr/>
          </p:nvCxnSpPr>
          <p:spPr>
            <a:xfrm flipH="1">
              <a:off x="33812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2" name="Google Shape;442;p7"/>
            <p:cNvCxnSpPr/>
            <p:nvPr/>
          </p:nvCxnSpPr>
          <p:spPr>
            <a:xfrm flipH="1">
              <a:off x="35354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3" name="Google Shape;443;p7"/>
            <p:cNvCxnSpPr/>
            <p:nvPr/>
          </p:nvCxnSpPr>
          <p:spPr>
            <a:xfrm flipH="1">
              <a:off x="36896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4" name="Google Shape;444;p7"/>
            <p:cNvCxnSpPr/>
            <p:nvPr/>
          </p:nvCxnSpPr>
          <p:spPr>
            <a:xfrm flipH="1">
              <a:off x="38438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5" name="Google Shape;445;p7"/>
            <p:cNvCxnSpPr/>
            <p:nvPr/>
          </p:nvCxnSpPr>
          <p:spPr>
            <a:xfrm flipH="1">
              <a:off x="39980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6" name="Google Shape;446;p7"/>
            <p:cNvCxnSpPr/>
            <p:nvPr/>
          </p:nvCxnSpPr>
          <p:spPr>
            <a:xfrm flipH="1">
              <a:off x="41522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7" name="Google Shape;447;p7"/>
            <p:cNvCxnSpPr/>
            <p:nvPr/>
          </p:nvCxnSpPr>
          <p:spPr>
            <a:xfrm flipH="1">
              <a:off x="43064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8" name="Google Shape;448;p7"/>
            <p:cNvCxnSpPr/>
            <p:nvPr/>
          </p:nvCxnSpPr>
          <p:spPr>
            <a:xfrm flipH="1">
              <a:off x="44606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49" name="Google Shape;449;p7"/>
          <p:cNvGrpSpPr/>
          <p:nvPr/>
        </p:nvGrpSpPr>
        <p:grpSpPr>
          <a:xfrm>
            <a:off x="3311163" y="381181"/>
            <a:ext cx="543436" cy="199557"/>
            <a:chOff x="571942" y="402375"/>
            <a:chExt cx="571376" cy="209795"/>
          </a:xfrm>
        </p:grpSpPr>
        <p:sp>
          <p:nvSpPr>
            <p:cNvPr id="450" name="Google Shape;450;p7"/>
            <p:cNvSpPr/>
            <p:nvPr/>
          </p:nvSpPr>
          <p:spPr>
            <a:xfrm>
              <a:off x="571942" y="402375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737601" y="402375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903260" y="402375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7"/>
            <p:cNvSpPr/>
            <p:nvPr/>
          </p:nvSpPr>
          <p:spPr>
            <a:xfrm>
              <a:off x="1068919" y="402375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7"/>
            <p:cNvSpPr/>
            <p:nvPr/>
          </p:nvSpPr>
          <p:spPr>
            <a:xfrm>
              <a:off x="571942" y="535970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7"/>
            <p:cNvSpPr/>
            <p:nvPr/>
          </p:nvSpPr>
          <p:spPr>
            <a:xfrm>
              <a:off x="737601" y="535970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7"/>
            <p:cNvSpPr/>
            <p:nvPr/>
          </p:nvSpPr>
          <p:spPr>
            <a:xfrm>
              <a:off x="903260" y="535970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7"/>
            <p:cNvSpPr/>
            <p:nvPr/>
          </p:nvSpPr>
          <p:spPr>
            <a:xfrm>
              <a:off x="1068919" y="535970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8" name="Google Shape;458;p7"/>
          <p:cNvSpPr txBox="1">
            <a:spLocks noGrp="1"/>
          </p:cNvSpPr>
          <p:nvPr>
            <p:ph type="title"/>
          </p:nvPr>
        </p:nvSpPr>
        <p:spPr>
          <a:xfrm flipH="1">
            <a:off x="987150" y="378991"/>
            <a:ext cx="74433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200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0692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chemeClr val="accent2"/>
        </a:solidFill>
        <a:effectLst/>
      </p:bgPr>
    </p:bg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" name="Google Shape;460;p8"/>
          <p:cNvGrpSpPr/>
          <p:nvPr/>
        </p:nvGrpSpPr>
        <p:grpSpPr>
          <a:xfrm flipH="1">
            <a:off x="605075" y="31"/>
            <a:ext cx="2321700" cy="5158965"/>
            <a:chOff x="2147600" y="1159111"/>
            <a:chExt cx="2321700" cy="2012234"/>
          </a:xfrm>
        </p:grpSpPr>
        <p:sp>
          <p:nvSpPr>
            <p:cNvPr id="461" name="Google Shape;461;p8"/>
            <p:cNvSpPr/>
            <p:nvPr/>
          </p:nvSpPr>
          <p:spPr>
            <a:xfrm rot="-1338">
              <a:off x="2156300" y="1159561"/>
              <a:ext cx="2313000" cy="2011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62" name="Google Shape;462;p8"/>
            <p:cNvCxnSpPr/>
            <p:nvPr/>
          </p:nvCxnSpPr>
          <p:spPr>
            <a:xfrm flipH="1">
              <a:off x="21476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8"/>
            <p:cNvCxnSpPr/>
            <p:nvPr/>
          </p:nvCxnSpPr>
          <p:spPr>
            <a:xfrm flipH="1">
              <a:off x="23018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8"/>
            <p:cNvCxnSpPr/>
            <p:nvPr/>
          </p:nvCxnSpPr>
          <p:spPr>
            <a:xfrm flipH="1">
              <a:off x="24560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8"/>
            <p:cNvCxnSpPr/>
            <p:nvPr/>
          </p:nvCxnSpPr>
          <p:spPr>
            <a:xfrm flipH="1">
              <a:off x="26102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8"/>
            <p:cNvCxnSpPr/>
            <p:nvPr/>
          </p:nvCxnSpPr>
          <p:spPr>
            <a:xfrm flipH="1">
              <a:off x="27644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8"/>
            <p:cNvCxnSpPr/>
            <p:nvPr/>
          </p:nvCxnSpPr>
          <p:spPr>
            <a:xfrm flipH="1">
              <a:off x="29186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8" name="Google Shape;468;p8"/>
            <p:cNvCxnSpPr/>
            <p:nvPr/>
          </p:nvCxnSpPr>
          <p:spPr>
            <a:xfrm flipH="1">
              <a:off x="30728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9" name="Google Shape;469;p8"/>
            <p:cNvCxnSpPr/>
            <p:nvPr/>
          </p:nvCxnSpPr>
          <p:spPr>
            <a:xfrm flipH="1">
              <a:off x="32270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0" name="Google Shape;470;p8"/>
            <p:cNvCxnSpPr/>
            <p:nvPr/>
          </p:nvCxnSpPr>
          <p:spPr>
            <a:xfrm flipH="1">
              <a:off x="33812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1" name="Google Shape;471;p8"/>
            <p:cNvCxnSpPr/>
            <p:nvPr/>
          </p:nvCxnSpPr>
          <p:spPr>
            <a:xfrm flipH="1">
              <a:off x="35354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2" name="Google Shape;472;p8"/>
            <p:cNvCxnSpPr/>
            <p:nvPr/>
          </p:nvCxnSpPr>
          <p:spPr>
            <a:xfrm flipH="1">
              <a:off x="36896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3" name="Google Shape;473;p8"/>
            <p:cNvCxnSpPr/>
            <p:nvPr/>
          </p:nvCxnSpPr>
          <p:spPr>
            <a:xfrm flipH="1">
              <a:off x="38438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4" name="Google Shape;474;p8"/>
            <p:cNvCxnSpPr/>
            <p:nvPr/>
          </p:nvCxnSpPr>
          <p:spPr>
            <a:xfrm flipH="1">
              <a:off x="39980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5" name="Google Shape;475;p8"/>
            <p:cNvCxnSpPr/>
            <p:nvPr/>
          </p:nvCxnSpPr>
          <p:spPr>
            <a:xfrm flipH="1">
              <a:off x="41522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6" name="Google Shape;476;p8"/>
            <p:cNvCxnSpPr/>
            <p:nvPr/>
          </p:nvCxnSpPr>
          <p:spPr>
            <a:xfrm flipH="1">
              <a:off x="43064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7" name="Google Shape;477;p8"/>
            <p:cNvCxnSpPr/>
            <p:nvPr/>
          </p:nvCxnSpPr>
          <p:spPr>
            <a:xfrm flipH="1">
              <a:off x="44606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78" name="Google Shape;478;p8"/>
          <p:cNvSpPr txBox="1">
            <a:spLocks noGrp="1"/>
          </p:cNvSpPr>
          <p:nvPr>
            <p:ph type="title"/>
          </p:nvPr>
        </p:nvSpPr>
        <p:spPr>
          <a:xfrm flipH="1">
            <a:off x="987150" y="378991"/>
            <a:ext cx="74433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200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525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bg>
      <p:bgPr>
        <a:solidFill>
          <a:schemeClr val="accent2"/>
        </a:solidFill>
        <a:effectLst/>
      </p:bgPr>
    </p:bg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1" name="Google Shape;481;p9"/>
          <p:cNvGrpSpPr/>
          <p:nvPr/>
        </p:nvGrpSpPr>
        <p:grpSpPr>
          <a:xfrm>
            <a:off x="1341550" y="-1478864"/>
            <a:ext cx="2321700" cy="2012234"/>
            <a:chOff x="2147600" y="1159111"/>
            <a:chExt cx="2321700" cy="2012234"/>
          </a:xfrm>
        </p:grpSpPr>
        <p:sp>
          <p:nvSpPr>
            <p:cNvPr id="482" name="Google Shape;482;p9"/>
            <p:cNvSpPr/>
            <p:nvPr/>
          </p:nvSpPr>
          <p:spPr>
            <a:xfrm rot="-1338">
              <a:off x="2156300" y="1159561"/>
              <a:ext cx="2313000" cy="2011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83" name="Google Shape;483;p9"/>
            <p:cNvCxnSpPr/>
            <p:nvPr/>
          </p:nvCxnSpPr>
          <p:spPr>
            <a:xfrm flipH="1">
              <a:off x="21476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4" name="Google Shape;484;p9"/>
            <p:cNvCxnSpPr/>
            <p:nvPr/>
          </p:nvCxnSpPr>
          <p:spPr>
            <a:xfrm flipH="1">
              <a:off x="23018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5" name="Google Shape;485;p9"/>
            <p:cNvCxnSpPr/>
            <p:nvPr/>
          </p:nvCxnSpPr>
          <p:spPr>
            <a:xfrm flipH="1">
              <a:off x="24560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6" name="Google Shape;486;p9"/>
            <p:cNvCxnSpPr/>
            <p:nvPr/>
          </p:nvCxnSpPr>
          <p:spPr>
            <a:xfrm flipH="1">
              <a:off x="26102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7" name="Google Shape;487;p9"/>
            <p:cNvCxnSpPr/>
            <p:nvPr/>
          </p:nvCxnSpPr>
          <p:spPr>
            <a:xfrm flipH="1">
              <a:off x="27644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8" name="Google Shape;488;p9"/>
            <p:cNvCxnSpPr/>
            <p:nvPr/>
          </p:nvCxnSpPr>
          <p:spPr>
            <a:xfrm flipH="1">
              <a:off x="29186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9" name="Google Shape;489;p9"/>
            <p:cNvCxnSpPr/>
            <p:nvPr/>
          </p:nvCxnSpPr>
          <p:spPr>
            <a:xfrm flipH="1">
              <a:off x="30728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0" name="Google Shape;490;p9"/>
            <p:cNvCxnSpPr/>
            <p:nvPr/>
          </p:nvCxnSpPr>
          <p:spPr>
            <a:xfrm flipH="1">
              <a:off x="32270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1" name="Google Shape;491;p9"/>
            <p:cNvCxnSpPr/>
            <p:nvPr/>
          </p:nvCxnSpPr>
          <p:spPr>
            <a:xfrm flipH="1">
              <a:off x="33812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2" name="Google Shape;492;p9"/>
            <p:cNvCxnSpPr/>
            <p:nvPr/>
          </p:nvCxnSpPr>
          <p:spPr>
            <a:xfrm flipH="1">
              <a:off x="35354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3" name="Google Shape;493;p9"/>
            <p:cNvCxnSpPr/>
            <p:nvPr/>
          </p:nvCxnSpPr>
          <p:spPr>
            <a:xfrm flipH="1">
              <a:off x="36896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4" name="Google Shape;494;p9"/>
            <p:cNvCxnSpPr/>
            <p:nvPr/>
          </p:nvCxnSpPr>
          <p:spPr>
            <a:xfrm flipH="1">
              <a:off x="38438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5" name="Google Shape;495;p9"/>
            <p:cNvCxnSpPr/>
            <p:nvPr/>
          </p:nvCxnSpPr>
          <p:spPr>
            <a:xfrm flipH="1">
              <a:off x="39980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6" name="Google Shape;496;p9"/>
            <p:cNvCxnSpPr/>
            <p:nvPr/>
          </p:nvCxnSpPr>
          <p:spPr>
            <a:xfrm flipH="1">
              <a:off x="41522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7" name="Google Shape;497;p9"/>
            <p:cNvCxnSpPr/>
            <p:nvPr/>
          </p:nvCxnSpPr>
          <p:spPr>
            <a:xfrm flipH="1">
              <a:off x="43064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8" name="Google Shape;498;p9"/>
            <p:cNvCxnSpPr/>
            <p:nvPr/>
          </p:nvCxnSpPr>
          <p:spPr>
            <a:xfrm flipH="1">
              <a:off x="44606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99" name="Google Shape;499;p9"/>
          <p:cNvGrpSpPr/>
          <p:nvPr/>
        </p:nvGrpSpPr>
        <p:grpSpPr>
          <a:xfrm>
            <a:off x="1072788" y="409756"/>
            <a:ext cx="543436" cy="199557"/>
            <a:chOff x="571942" y="402375"/>
            <a:chExt cx="571376" cy="209795"/>
          </a:xfrm>
        </p:grpSpPr>
        <p:sp>
          <p:nvSpPr>
            <p:cNvPr id="500" name="Google Shape;500;p9"/>
            <p:cNvSpPr/>
            <p:nvPr/>
          </p:nvSpPr>
          <p:spPr>
            <a:xfrm>
              <a:off x="571942" y="402375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737601" y="402375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903260" y="402375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1068919" y="402375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571942" y="535970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9"/>
            <p:cNvSpPr/>
            <p:nvPr/>
          </p:nvSpPr>
          <p:spPr>
            <a:xfrm>
              <a:off x="737601" y="535970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903260" y="535970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1068919" y="535970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8" name="Google Shape;508;p9"/>
          <p:cNvSpPr txBox="1">
            <a:spLocks noGrp="1"/>
          </p:cNvSpPr>
          <p:nvPr>
            <p:ph type="title"/>
          </p:nvPr>
        </p:nvSpPr>
        <p:spPr>
          <a:xfrm flipH="1">
            <a:off x="987150" y="378991"/>
            <a:ext cx="74433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200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1842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accent2"/>
        </a:solidFill>
        <a:effectLst/>
      </p:bgPr>
    </p:bg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0" name="Google Shape;510;p10"/>
          <p:cNvGrpSpPr/>
          <p:nvPr/>
        </p:nvGrpSpPr>
        <p:grpSpPr>
          <a:xfrm>
            <a:off x="-5161" y="-78"/>
            <a:ext cx="9039137" cy="5134141"/>
            <a:chOff x="81300" y="-39450"/>
            <a:chExt cx="8952300" cy="5222400"/>
          </a:xfrm>
        </p:grpSpPr>
        <p:cxnSp>
          <p:nvCxnSpPr>
            <p:cNvPr id="511" name="Google Shape;511;p10"/>
            <p:cNvCxnSpPr/>
            <p:nvPr/>
          </p:nvCxnSpPr>
          <p:spPr>
            <a:xfrm flipH="1">
              <a:off x="81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2" name="Google Shape;512;p10"/>
            <p:cNvCxnSpPr/>
            <p:nvPr/>
          </p:nvCxnSpPr>
          <p:spPr>
            <a:xfrm flipH="1">
              <a:off x="235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513;p10"/>
            <p:cNvCxnSpPr/>
            <p:nvPr/>
          </p:nvCxnSpPr>
          <p:spPr>
            <a:xfrm flipH="1">
              <a:off x="389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Google Shape;514;p10"/>
            <p:cNvCxnSpPr/>
            <p:nvPr/>
          </p:nvCxnSpPr>
          <p:spPr>
            <a:xfrm flipH="1">
              <a:off x="543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5" name="Google Shape;515;p10"/>
            <p:cNvCxnSpPr/>
            <p:nvPr/>
          </p:nvCxnSpPr>
          <p:spPr>
            <a:xfrm flipH="1">
              <a:off x="698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" name="Google Shape;516;p10"/>
            <p:cNvCxnSpPr/>
            <p:nvPr/>
          </p:nvCxnSpPr>
          <p:spPr>
            <a:xfrm flipH="1">
              <a:off x="852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7" name="Google Shape;517;p10"/>
            <p:cNvCxnSpPr/>
            <p:nvPr/>
          </p:nvCxnSpPr>
          <p:spPr>
            <a:xfrm flipH="1">
              <a:off x="1006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8" name="Google Shape;518;p10"/>
            <p:cNvCxnSpPr/>
            <p:nvPr/>
          </p:nvCxnSpPr>
          <p:spPr>
            <a:xfrm flipH="1">
              <a:off x="1160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9" name="Google Shape;519;p10"/>
            <p:cNvCxnSpPr/>
            <p:nvPr/>
          </p:nvCxnSpPr>
          <p:spPr>
            <a:xfrm flipH="1">
              <a:off x="1314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0" name="Google Shape;520;p10"/>
            <p:cNvCxnSpPr/>
            <p:nvPr/>
          </p:nvCxnSpPr>
          <p:spPr>
            <a:xfrm flipH="1">
              <a:off x="1469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1" name="Google Shape;521;p10"/>
            <p:cNvCxnSpPr/>
            <p:nvPr/>
          </p:nvCxnSpPr>
          <p:spPr>
            <a:xfrm flipH="1">
              <a:off x="1623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2" name="Google Shape;522;p10"/>
            <p:cNvCxnSpPr/>
            <p:nvPr/>
          </p:nvCxnSpPr>
          <p:spPr>
            <a:xfrm flipH="1">
              <a:off x="1777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3" name="Google Shape;523;p10"/>
            <p:cNvCxnSpPr/>
            <p:nvPr/>
          </p:nvCxnSpPr>
          <p:spPr>
            <a:xfrm flipH="1">
              <a:off x="1931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4" name="Google Shape;524;p10"/>
            <p:cNvCxnSpPr/>
            <p:nvPr/>
          </p:nvCxnSpPr>
          <p:spPr>
            <a:xfrm flipH="1">
              <a:off x="2085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5" name="Google Shape;525;p10"/>
            <p:cNvCxnSpPr/>
            <p:nvPr/>
          </p:nvCxnSpPr>
          <p:spPr>
            <a:xfrm flipH="1">
              <a:off x="2240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6" name="Google Shape;526;p10"/>
            <p:cNvCxnSpPr/>
            <p:nvPr/>
          </p:nvCxnSpPr>
          <p:spPr>
            <a:xfrm flipH="1">
              <a:off x="2394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7" name="Google Shape;527;p10"/>
            <p:cNvCxnSpPr/>
            <p:nvPr/>
          </p:nvCxnSpPr>
          <p:spPr>
            <a:xfrm flipH="1">
              <a:off x="2548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8" name="Google Shape;528;p10"/>
            <p:cNvCxnSpPr/>
            <p:nvPr/>
          </p:nvCxnSpPr>
          <p:spPr>
            <a:xfrm flipH="1">
              <a:off x="2702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9" name="Google Shape;529;p10"/>
            <p:cNvCxnSpPr/>
            <p:nvPr/>
          </p:nvCxnSpPr>
          <p:spPr>
            <a:xfrm flipH="1">
              <a:off x="2856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0" name="Google Shape;530;p10"/>
            <p:cNvCxnSpPr/>
            <p:nvPr/>
          </p:nvCxnSpPr>
          <p:spPr>
            <a:xfrm flipH="1">
              <a:off x="3011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1" name="Google Shape;531;p10"/>
            <p:cNvCxnSpPr/>
            <p:nvPr/>
          </p:nvCxnSpPr>
          <p:spPr>
            <a:xfrm flipH="1">
              <a:off x="3165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2" name="Google Shape;532;p10"/>
            <p:cNvCxnSpPr/>
            <p:nvPr/>
          </p:nvCxnSpPr>
          <p:spPr>
            <a:xfrm flipH="1">
              <a:off x="3319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3" name="Google Shape;533;p10"/>
            <p:cNvCxnSpPr/>
            <p:nvPr/>
          </p:nvCxnSpPr>
          <p:spPr>
            <a:xfrm flipH="1">
              <a:off x="3473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4" name="Google Shape;534;p10"/>
            <p:cNvCxnSpPr/>
            <p:nvPr/>
          </p:nvCxnSpPr>
          <p:spPr>
            <a:xfrm flipH="1">
              <a:off x="3627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5" name="Google Shape;535;p10"/>
            <p:cNvCxnSpPr/>
            <p:nvPr/>
          </p:nvCxnSpPr>
          <p:spPr>
            <a:xfrm flipH="1">
              <a:off x="3782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6" name="Google Shape;536;p10"/>
            <p:cNvCxnSpPr/>
            <p:nvPr/>
          </p:nvCxnSpPr>
          <p:spPr>
            <a:xfrm flipH="1">
              <a:off x="3936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10"/>
            <p:cNvCxnSpPr/>
            <p:nvPr/>
          </p:nvCxnSpPr>
          <p:spPr>
            <a:xfrm flipH="1">
              <a:off x="4090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8" name="Google Shape;538;p10"/>
            <p:cNvCxnSpPr/>
            <p:nvPr/>
          </p:nvCxnSpPr>
          <p:spPr>
            <a:xfrm flipH="1">
              <a:off x="4244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9" name="Google Shape;539;p10"/>
            <p:cNvCxnSpPr/>
            <p:nvPr/>
          </p:nvCxnSpPr>
          <p:spPr>
            <a:xfrm flipH="1">
              <a:off x="4398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0" name="Google Shape;540;p10"/>
            <p:cNvCxnSpPr/>
            <p:nvPr/>
          </p:nvCxnSpPr>
          <p:spPr>
            <a:xfrm flipH="1">
              <a:off x="4553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1" name="Google Shape;541;p10"/>
            <p:cNvCxnSpPr/>
            <p:nvPr/>
          </p:nvCxnSpPr>
          <p:spPr>
            <a:xfrm flipH="1">
              <a:off x="4707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2" name="Google Shape;542;p10"/>
            <p:cNvCxnSpPr/>
            <p:nvPr/>
          </p:nvCxnSpPr>
          <p:spPr>
            <a:xfrm flipH="1">
              <a:off x="4861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3" name="Google Shape;543;p10"/>
            <p:cNvCxnSpPr/>
            <p:nvPr/>
          </p:nvCxnSpPr>
          <p:spPr>
            <a:xfrm flipH="1">
              <a:off x="5015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4" name="Google Shape;544;p10"/>
            <p:cNvCxnSpPr/>
            <p:nvPr/>
          </p:nvCxnSpPr>
          <p:spPr>
            <a:xfrm flipH="1">
              <a:off x="5169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5" name="Google Shape;545;p10"/>
            <p:cNvCxnSpPr/>
            <p:nvPr/>
          </p:nvCxnSpPr>
          <p:spPr>
            <a:xfrm flipH="1">
              <a:off x="5324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6" name="Google Shape;546;p10"/>
            <p:cNvCxnSpPr/>
            <p:nvPr/>
          </p:nvCxnSpPr>
          <p:spPr>
            <a:xfrm flipH="1">
              <a:off x="5478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7" name="Google Shape;547;p10"/>
            <p:cNvCxnSpPr/>
            <p:nvPr/>
          </p:nvCxnSpPr>
          <p:spPr>
            <a:xfrm flipH="1">
              <a:off x="5632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8" name="Google Shape;548;p10"/>
            <p:cNvCxnSpPr/>
            <p:nvPr/>
          </p:nvCxnSpPr>
          <p:spPr>
            <a:xfrm flipH="1">
              <a:off x="5786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10"/>
            <p:cNvCxnSpPr/>
            <p:nvPr/>
          </p:nvCxnSpPr>
          <p:spPr>
            <a:xfrm flipH="1">
              <a:off x="5940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10"/>
            <p:cNvCxnSpPr/>
            <p:nvPr/>
          </p:nvCxnSpPr>
          <p:spPr>
            <a:xfrm flipH="1">
              <a:off x="6095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10"/>
            <p:cNvCxnSpPr/>
            <p:nvPr/>
          </p:nvCxnSpPr>
          <p:spPr>
            <a:xfrm flipH="1">
              <a:off x="6249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2" name="Google Shape;552;p10"/>
            <p:cNvCxnSpPr/>
            <p:nvPr/>
          </p:nvCxnSpPr>
          <p:spPr>
            <a:xfrm flipH="1">
              <a:off x="6403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3" name="Google Shape;553;p10"/>
            <p:cNvCxnSpPr/>
            <p:nvPr/>
          </p:nvCxnSpPr>
          <p:spPr>
            <a:xfrm flipH="1">
              <a:off x="6557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4" name="Google Shape;554;p10"/>
            <p:cNvCxnSpPr/>
            <p:nvPr/>
          </p:nvCxnSpPr>
          <p:spPr>
            <a:xfrm flipH="1">
              <a:off x="6711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10"/>
            <p:cNvCxnSpPr/>
            <p:nvPr/>
          </p:nvCxnSpPr>
          <p:spPr>
            <a:xfrm flipH="1">
              <a:off x="6866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6" name="Google Shape;556;p10"/>
            <p:cNvCxnSpPr/>
            <p:nvPr/>
          </p:nvCxnSpPr>
          <p:spPr>
            <a:xfrm flipH="1">
              <a:off x="7020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7" name="Google Shape;557;p10"/>
            <p:cNvCxnSpPr/>
            <p:nvPr/>
          </p:nvCxnSpPr>
          <p:spPr>
            <a:xfrm flipH="1">
              <a:off x="7174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8" name="Google Shape;558;p10"/>
            <p:cNvCxnSpPr/>
            <p:nvPr/>
          </p:nvCxnSpPr>
          <p:spPr>
            <a:xfrm flipH="1">
              <a:off x="7328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9" name="Google Shape;559;p10"/>
            <p:cNvCxnSpPr/>
            <p:nvPr/>
          </p:nvCxnSpPr>
          <p:spPr>
            <a:xfrm flipH="1">
              <a:off x="7482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0" name="Google Shape;560;p10"/>
            <p:cNvCxnSpPr/>
            <p:nvPr/>
          </p:nvCxnSpPr>
          <p:spPr>
            <a:xfrm flipH="1">
              <a:off x="7637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1" name="Google Shape;561;p10"/>
            <p:cNvCxnSpPr/>
            <p:nvPr/>
          </p:nvCxnSpPr>
          <p:spPr>
            <a:xfrm flipH="1">
              <a:off x="7791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2" name="Google Shape;562;p10"/>
            <p:cNvCxnSpPr/>
            <p:nvPr/>
          </p:nvCxnSpPr>
          <p:spPr>
            <a:xfrm flipH="1">
              <a:off x="7945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3" name="Google Shape;563;p10"/>
            <p:cNvCxnSpPr/>
            <p:nvPr/>
          </p:nvCxnSpPr>
          <p:spPr>
            <a:xfrm flipH="1">
              <a:off x="8099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4" name="Google Shape;564;p10"/>
            <p:cNvCxnSpPr/>
            <p:nvPr/>
          </p:nvCxnSpPr>
          <p:spPr>
            <a:xfrm flipH="1">
              <a:off x="8253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5" name="Google Shape;565;p10"/>
            <p:cNvCxnSpPr/>
            <p:nvPr/>
          </p:nvCxnSpPr>
          <p:spPr>
            <a:xfrm flipH="1">
              <a:off x="8408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6" name="Google Shape;566;p10"/>
            <p:cNvCxnSpPr/>
            <p:nvPr/>
          </p:nvCxnSpPr>
          <p:spPr>
            <a:xfrm flipH="1">
              <a:off x="8562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7" name="Google Shape;567;p10"/>
            <p:cNvCxnSpPr/>
            <p:nvPr/>
          </p:nvCxnSpPr>
          <p:spPr>
            <a:xfrm flipH="1">
              <a:off x="8716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8" name="Google Shape;568;p10"/>
            <p:cNvCxnSpPr/>
            <p:nvPr/>
          </p:nvCxnSpPr>
          <p:spPr>
            <a:xfrm flipH="1">
              <a:off x="8870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9" name="Google Shape;569;p10"/>
            <p:cNvCxnSpPr/>
            <p:nvPr/>
          </p:nvCxnSpPr>
          <p:spPr>
            <a:xfrm flipH="1">
              <a:off x="9024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70" name="Google Shape;570;p10"/>
          <p:cNvGrpSpPr/>
          <p:nvPr/>
        </p:nvGrpSpPr>
        <p:grpSpPr>
          <a:xfrm>
            <a:off x="4003500" y="-47623"/>
            <a:ext cx="1136981" cy="417514"/>
            <a:chOff x="571942" y="402375"/>
            <a:chExt cx="571376" cy="209795"/>
          </a:xfrm>
        </p:grpSpPr>
        <p:sp>
          <p:nvSpPr>
            <p:cNvPr id="571" name="Google Shape;571;p10"/>
            <p:cNvSpPr/>
            <p:nvPr/>
          </p:nvSpPr>
          <p:spPr>
            <a:xfrm>
              <a:off x="571942" y="402375"/>
              <a:ext cx="74400" cy="76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0"/>
            <p:cNvSpPr/>
            <p:nvPr/>
          </p:nvSpPr>
          <p:spPr>
            <a:xfrm>
              <a:off x="737601" y="402375"/>
              <a:ext cx="74400" cy="76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0"/>
            <p:cNvSpPr/>
            <p:nvPr/>
          </p:nvSpPr>
          <p:spPr>
            <a:xfrm>
              <a:off x="903260" y="402375"/>
              <a:ext cx="74400" cy="76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0"/>
            <p:cNvSpPr/>
            <p:nvPr/>
          </p:nvSpPr>
          <p:spPr>
            <a:xfrm>
              <a:off x="1068919" y="402375"/>
              <a:ext cx="74400" cy="76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0"/>
            <p:cNvSpPr/>
            <p:nvPr/>
          </p:nvSpPr>
          <p:spPr>
            <a:xfrm>
              <a:off x="571942" y="535970"/>
              <a:ext cx="74400" cy="76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0"/>
            <p:cNvSpPr/>
            <p:nvPr/>
          </p:nvSpPr>
          <p:spPr>
            <a:xfrm>
              <a:off x="737601" y="535970"/>
              <a:ext cx="74400" cy="76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0"/>
            <p:cNvSpPr/>
            <p:nvPr/>
          </p:nvSpPr>
          <p:spPr>
            <a:xfrm>
              <a:off x="903260" y="535970"/>
              <a:ext cx="74400" cy="76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0"/>
            <p:cNvSpPr/>
            <p:nvPr/>
          </p:nvSpPr>
          <p:spPr>
            <a:xfrm>
              <a:off x="1068919" y="535970"/>
              <a:ext cx="74400" cy="76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9" name="Google Shape;579;p10"/>
          <p:cNvSpPr txBox="1">
            <a:spLocks noGrp="1"/>
          </p:cNvSpPr>
          <p:nvPr>
            <p:ph type="title"/>
          </p:nvPr>
        </p:nvSpPr>
        <p:spPr>
          <a:xfrm flipH="1">
            <a:off x="987150" y="378991"/>
            <a:ext cx="74433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200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6907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bg>
      <p:bgPr>
        <a:solidFill>
          <a:schemeClr val="accent2"/>
        </a:solidFill>
        <a:effectLst/>
      </p:bgPr>
    </p:bg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1"/>
          <p:cNvSpPr/>
          <p:nvPr/>
        </p:nvSpPr>
        <p:spPr>
          <a:xfrm>
            <a:off x="0" y="0"/>
            <a:ext cx="23337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2" name="Google Shape;582;p11"/>
          <p:cNvGrpSpPr/>
          <p:nvPr/>
        </p:nvGrpSpPr>
        <p:grpSpPr>
          <a:xfrm flipH="1">
            <a:off x="110300" y="-39450"/>
            <a:ext cx="8952300" cy="5222400"/>
            <a:chOff x="81300" y="-39450"/>
            <a:chExt cx="8952300" cy="5222400"/>
          </a:xfrm>
        </p:grpSpPr>
        <p:cxnSp>
          <p:nvCxnSpPr>
            <p:cNvPr id="583" name="Google Shape;583;p11"/>
            <p:cNvCxnSpPr/>
            <p:nvPr/>
          </p:nvCxnSpPr>
          <p:spPr>
            <a:xfrm flipH="1">
              <a:off x="81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4" name="Google Shape;584;p11"/>
            <p:cNvCxnSpPr/>
            <p:nvPr/>
          </p:nvCxnSpPr>
          <p:spPr>
            <a:xfrm flipH="1">
              <a:off x="235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5" name="Google Shape;585;p11"/>
            <p:cNvCxnSpPr/>
            <p:nvPr/>
          </p:nvCxnSpPr>
          <p:spPr>
            <a:xfrm flipH="1">
              <a:off x="389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6" name="Google Shape;586;p11"/>
            <p:cNvCxnSpPr/>
            <p:nvPr/>
          </p:nvCxnSpPr>
          <p:spPr>
            <a:xfrm flipH="1">
              <a:off x="543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7" name="Google Shape;587;p11"/>
            <p:cNvCxnSpPr/>
            <p:nvPr/>
          </p:nvCxnSpPr>
          <p:spPr>
            <a:xfrm flipH="1">
              <a:off x="698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8" name="Google Shape;588;p11"/>
            <p:cNvCxnSpPr/>
            <p:nvPr/>
          </p:nvCxnSpPr>
          <p:spPr>
            <a:xfrm flipH="1">
              <a:off x="852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9" name="Google Shape;589;p11"/>
            <p:cNvCxnSpPr/>
            <p:nvPr/>
          </p:nvCxnSpPr>
          <p:spPr>
            <a:xfrm flipH="1">
              <a:off x="1006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0" name="Google Shape;590;p11"/>
            <p:cNvCxnSpPr/>
            <p:nvPr/>
          </p:nvCxnSpPr>
          <p:spPr>
            <a:xfrm flipH="1">
              <a:off x="1160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1" name="Google Shape;591;p11"/>
            <p:cNvCxnSpPr/>
            <p:nvPr/>
          </p:nvCxnSpPr>
          <p:spPr>
            <a:xfrm flipH="1">
              <a:off x="1314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2" name="Google Shape;592;p11"/>
            <p:cNvCxnSpPr/>
            <p:nvPr/>
          </p:nvCxnSpPr>
          <p:spPr>
            <a:xfrm flipH="1">
              <a:off x="1469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3" name="Google Shape;593;p11"/>
            <p:cNvCxnSpPr/>
            <p:nvPr/>
          </p:nvCxnSpPr>
          <p:spPr>
            <a:xfrm flipH="1">
              <a:off x="1623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4" name="Google Shape;594;p11"/>
            <p:cNvCxnSpPr/>
            <p:nvPr/>
          </p:nvCxnSpPr>
          <p:spPr>
            <a:xfrm flipH="1">
              <a:off x="1777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5" name="Google Shape;595;p11"/>
            <p:cNvCxnSpPr/>
            <p:nvPr/>
          </p:nvCxnSpPr>
          <p:spPr>
            <a:xfrm flipH="1">
              <a:off x="1931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6" name="Google Shape;596;p11"/>
            <p:cNvCxnSpPr/>
            <p:nvPr/>
          </p:nvCxnSpPr>
          <p:spPr>
            <a:xfrm flipH="1">
              <a:off x="2085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7" name="Google Shape;597;p11"/>
            <p:cNvCxnSpPr/>
            <p:nvPr/>
          </p:nvCxnSpPr>
          <p:spPr>
            <a:xfrm flipH="1">
              <a:off x="2240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8" name="Google Shape;598;p11"/>
            <p:cNvCxnSpPr/>
            <p:nvPr/>
          </p:nvCxnSpPr>
          <p:spPr>
            <a:xfrm flipH="1">
              <a:off x="2394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9" name="Google Shape;599;p11"/>
            <p:cNvCxnSpPr/>
            <p:nvPr/>
          </p:nvCxnSpPr>
          <p:spPr>
            <a:xfrm flipH="1">
              <a:off x="2548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0" name="Google Shape;600;p11"/>
            <p:cNvCxnSpPr/>
            <p:nvPr/>
          </p:nvCxnSpPr>
          <p:spPr>
            <a:xfrm flipH="1">
              <a:off x="2702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1" name="Google Shape;601;p11"/>
            <p:cNvCxnSpPr/>
            <p:nvPr/>
          </p:nvCxnSpPr>
          <p:spPr>
            <a:xfrm flipH="1">
              <a:off x="2856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2" name="Google Shape;602;p11"/>
            <p:cNvCxnSpPr/>
            <p:nvPr/>
          </p:nvCxnSpPr>
          <p:spPr>
            <a:xfrm flipH="1">
              <a:off x="3011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3" name="Google Shape;603;p11"/>
            <p:cNvCxnSpPr/>
            <p:nvPr/>
          </p:nvCxnSpPr>
          <p:spPr>
            <a:xfrm flipH="1">
              <a:off x="3165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4" name="Google Shape;604;p11"/>
            <p:cNvCxnSpPr/>
            <p:nvPr/>
          </p:nvCxnSpPr>
          <p:spPr>
            <a:xfrm flipH="1">
              <a:off x="3319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5" name="Google Shape;605;p11"/>
            <p:cNvCxnSpPr/>
            <p:nvPr/>
          </p:nvCxnSpPr>
          <p:spPr>
            <a:xfrm flipH="1">
              <a:off x="3473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6" name="Google Shape;606;p11"/>
            <p:cNvCxnSpPr/>
            <p:nvPr/>
          </p:nvCxnSpPr>
          <p:spPr>
            <a:xfrm flipH="1">
              <a:off x="3627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7" name="Google Shape;607;p11"/>
            <p:cNvCxnSpPr/>
            <p:nvPr/>
          </p:nvCxnSpPr>
          <p:spPr>
            <a:xfrm flipH="1">
              <a:off x="3782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8" name="Google Shape;608;p11"/>
            <p:cNvCxnSpPr/>
            <p:nvPr/>
          </p:nvCxnSpPr>
          <p:spPr>
            <a:xfrm flipH="1">
              <a:off x="3936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9" name="Google Shape;609;p11"/>
            <p:cNvCxnSpPr/>
            <p:nvPr/>
          </p:nvCxnSpPr>
          <p:spPr>
            <a:xfrm flipH="1">
              <a:off x="4090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0" name="Google Shape;610;p11"/>
            <p:cNvCxnSpPr/>
            <p:nvPr/>
          </p:nvCxnSpPr>
          <p:spPr>
            <a:xfrm flipH="1">
              <a:off x="4244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1" name="Google Shape;611;p11"/>
            <p:cNvCxnSpPr/>
            <p:nvPr/>
          </p:nvCxnSpPr>
          <p:spPr>
            <a:xfrm flipH="1">
              <a:off x="4398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2" name="Google Shape;612;p11"/>
            <p:cNvCxnSpPr/>
            <p:nvPr/>
          </p:nvCxnSpPr>
          <p:spPr>
            <a:xfrm flipH="1">
              <a:off x="4553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3" name="Google Shape;613;p11"/>
            <p:cNvCxnSpPr/>
            <p:nvPr/>
          </p:nvCxnSpPr>
          <p:spPr>
            <a:xfrm flipH="1">
              <a:off x="4707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4" name="Google Shape;614;p11"/>
            <p:cNvCxnSpPr/>
            <p:nvPr/>
          </p:nvCxnSpPr>
          <p:spPr>
            <a:xfrm flipH="1">
              <a:off x="4861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5" name="Google Shape;615;p11"/>
            <p:cNvCxnSpPr/>
            <p:nvPr/>
          </p:nvCxnSpPr>
          <p:spPr>
            <a:xfrm flipH="1">
              <a:off x="5015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6" name="Google Shape;616;p11"/>
            <p:cNvCxnSpPr/>
            <p:nvPr/>
          </p:nvCxnSpPr>
          <p:spPr>
            <a:xfrm flipH="1">
              <a:off x="5169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7" name="Google Shape;617;p11"/>
            <p:cNvCxnSpPr/>
            <p:nvPr/>
          </p:nvCxnSpPr>
          <p:spPr>
            <a:xfrm flipH="1">
              <a:off x="5324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8" name="Google Shape;618;p11"/>
            <p:cNvCxnSpPr/>
            <p:nvPr/>
          </p:nvCxnSpPr>
          <p:spPr>
            <a:xfrm flipH="1">
              <a:off x="5478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9" name="Google Shape;619;p11"/>
            <p:cNvCxnSpPr/>
            <p:nvPr/>
          </p:nvCxnSpPr>
          <p:spPr>
            <a:xfrm flipH="1">
              <a:off x="5632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0" name="Google Shape;620;p11"/>
            <p:cNvCxnSpPr/>
            <p:nvPr/>
          </p:nvCxnSpPr>
          <p:spPr>
            <a:xfrm flipH="1">
              <a:off x="5786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1" name="Google Shape;621;p11"/>
            <p:cNvCxnSpPr/>
            <p:nvPr/>
          </p:nvCxnSpPr>
          <p:spPr>
            <a:xfrm flipH="1">
              <a:off x="5940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2" name="Google Shape;622;p11"/>
            <p:cNvCxnSpPr/>
            <p:nvPr/>
          </p:nvCxnSpPr>
          <p:spPr>
            <a:xfrm flipH="1">
              <a:off x="6095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3" name="Google Shape;623;p11"/>
            <p:cNvCxnSpPr/>
            <p:nvPr/>
          </p:nvCxnSpPr>
          <p:spPr>
            <a:xfrm flipH="1">
              <a:off x="6249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4" name="Google Shape;624;p11"/>
            <p:cNvCxnSpPr/>
            <p:nvPr/>
          </p:nvCxnSpPr>
          <p:spPr>
            <a:xfrm flipH="1">
              <a:off x="6403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5" name="Google Shape;625;p11"/>
            <p:cNvCxnSpPr/>
            <p:nvPr/>
          </p:nvCxnSpPr>
          <p:spPr>
            <a:xfrm flipH="1">
              <a:off x="6557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6" name="Google Shape;626;p11"/>
            <p:cNvCxnSpPr/>
            <p:nvPr/>
          </p:nvCxnSpPr>
          <p:spPr>
            <a:xfrm flipH="1">
              <a:off x="6711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7" name="Google Shape;627;p11"/>
            <p:cNvCxnSpPr/>
            <p:nvPr/>
          </p:nvCxnSpPr>
          <p:spPr>
            <a:xfrm flipH="1">
              <a:off x="6866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8" name="Google Shape;628;p11"/>
            <p:cNvCxnSpPr/>
            <p:nvPr/>
          </p:nvCxnSpPr>
          <p:spPr>
            <a:xfrm flipH="1">
              <a:off x="7020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9" name="Google Shape;629;p11"/>
            <p:cNvCxnSpPr/>
            <p:nvPr/>
          </p:nvCxnSpPr>
          <p:spPr>
            <a:xfrm flipH="1">
              <a:off x="7174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0" name="Google Shape;630;p11"/>
            <p:cNvCxnSpPr/>
            <p:nvPr/>
          </p:nvCxnSpPr>
          <p:spPr>
            <a:xfrm flipH="1">
              <a:off x="7328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1" name="Google Shape;631;p11"/>
            <p:cNvCxnSpPr/>
            <p:nvPr/>
          </p:nvCxnSpPr>
          <p:spPr>
            <a:xfrm flipH="1">
              <a:off x="7482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2" name="Google Shape;632;p11"/>
            <p:cNvCxnSpPr/>
            <p:nvPr/>
          </p:nvCxnSpPr>
          <p:spPr>
            <a:xfrm flipH="1">
              <a:off x="7637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3" name="Google Shape;633;p11"/>
            <p:cNvCxnSpPr/>
            <p:nvPr/>
          </p:nvCxnSpPr>
          <p:spPr>
            <a:xfrm flipH="1">
              <a:off x="7791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4" name="Google Shape;634;p11"/>
            <p:cNvCxnSpPr/>
            <p:nvPr/>
          </p:nvCxnSpPr>
          <p:spPr>
            <a:xfrm flipH="1">
              <a:off x="7945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5" name="Google Shape;635;p11"/>
            <p:cNvCxnSpPr/>
            <p:nvPr/>
          </p:nvCxnSpPr>
          <p:spPr>
            <a:xfrm flipH="1">
              <a:off x="8099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6" name="Google Shape;636;p11"/>
            <p:cNvCxnSpPr/>
            <p:nvPr/>
          </p:nvCxnSpPr>
          <p:spPr>
            <a:xfrm flipH="1">
              <a:off x="8253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7" name="Google Shape;637;p11"/>
            <p:cNvCxnSpPr/>
            <p:nvPr/>
          </p:nvCxnSpPr>
          <p:spPr>
            <a:xfrm flipH="1">
              <a:off x="8408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8" name="Google Shape;638;p11"/>
            <p:cNvCxnSpPr/>
            <p:nvPr/>
          </p:nvCxnSpPr>
          <p:spPr>
            <a:xfrm flipH="1">
              <a:off x="8562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9" name="Google Shape;639;p11"/>
            <p:cNvCxnSpPr/>
            <p:nvPr/>
          </p:nvCxnSpPr>
          <p:spPr>
            <a:xfrm flipH="1">
              <a:off x="8716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0" name="Google Shape;640;p11"/>
            <p:cNvCxnSpPr/>
            <p:nvPr/>
          </p:nvCxnSpPr>
          <p:spPr>
            <a:xfrm flipH="1">
              <a:off x="8870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1" name="Google Shape;641;p11"/>
            <p:cNvCxnSpPr/>
            <p:nvPr/>
          </p:nvCxnSpPr>
          <p:spPr>
            <a:xfrm flipH="1">
              <a:off x="9024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42" name="Google Shape;642;p11"/>
          <p:cNvSpPr/>
          <p:nvPr/>
        </p:nvSpPr>
        <p:spPr>
          <a:xfrm flipH="1">
            <a:off x="-75" y="-39450"/>
            <a:ext cx="24861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11"/>
          <p:cNvSpPr/>
          <p:nvPr/>
        </p:nvSpPr>
        <p:spPr>
          <a:xfrm flipH="1">
            <a:off x="-9325" y="-110475"/>
            <a:ext cx="9348300" cy="5263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11"/>
          <p:cNvSpPr/>
          <p:nvPr/>
        </p:nvSpPr>
        <p:spPr>
          <a:xfrm rot="1069847">
            <a:off x="261306" y="-477482"/>
            <a:ext cx="2654089" cy="9659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5" name="Google Shape;645;p11"/>
          <p:cNvGrpSpPr/>
          <p:nvPr/>
        </p:nvGrpSpPr>
        <p:grpSpPr>
          <a:xfrm>
            <a:off x="2734112" y="136463"/>
            <a:ext cx="385142" cy="357723"/>
            <a:chOff x="2797467" y="161118"/>
            <a:chExt cx="1396959" cy="1297507"/>
          </a:xfrm>
        </p:grpSpPr>
        <p:sp>
          <p:nvSpPr>
            <p:cNvPr id="646" name="Google Shape;646;p11"/>
            <p:cNvSpPr/>
            <p:nvPr/>
          </p:nvSpPr>
          <p:spPr>
            <a:xfrm>
              <a:off x="2797467" y="161118"/>
              <a:ext cx="256200" cy="26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1"/>
            <p:cNvSpPr/>
            <p:nvPr/>
          </p:nvSpPr>
          <p:spPr>
            <a:xfrm>
              <a:off x="3367846" y="161118"/>
              <a:ext cx="256200" cy="26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1"/>
            <p:cNvSpPr/>
            <p:nvPr/>
          </p:nvSpPr>
          <p:spPr>
            <a:xfrm>
              <a:off x="3938226" y="161118"/>
              <a:ext cx="256200" cy="26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1"/>
            <p:cNvSpPr/>
            <p:nvPr/>
          </p:nvSpPr>
          <p:spPr>
            <a:xfrm>
              <a:off x="2797467" y="678550"/>
              <a:ext cx="256200" cy="26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1"/>
            <p:cNvSpPr/>
            <p:nvPr/>
          </p:nvSpPr>
          <p:spPr>
            <a:xfrm>
              <a:off x="3367821" y="678550"/>
              <a:ext cx="256200" cy="26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1"/>
            <p:cNvSpPr/>
            <p:nvPr/>
          </p:nvSpPr>
          <p:spPr>
            <a:xfrm>
              <a:off x="3938201" y="678550"/>
              <a:ext cx="256200" cy="26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1"/>
            <p:cNvSpPr/>
            <p:nvPr/>
          </p:nvSpPr>
          <p:spPr>
            <a:xfrm>
              <a:off x="2797467" y="1196125"/>
              <a:ext cx="256200" cy="26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1"/>
            <p:cNvSpPr/>
            <p:nvPr/>
          </p:nvSpPr>
          <p:spPr>
            <a:xfrm>
              <a:off x="3367821" y="1196125"/>
              <a:ext cx="256200" cy="26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1"/>
            <p:cNvSpPr/>
            <p:nvPr/>
          </p:nvSpPr>
          <p:spPr>
            <a:xfrm>
              <a:off x="3938201" y="1196125"/>
              <a:ext cx="256200" cy="26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5" name="Google Shape;655;p11"/>
          <p:cNvSpPr/>
          <p:nvPr/>
        </p:nvSpPr>
        <p:spPr>
          <a:xfrm>
            <a:off x="8637800" y="4545125"/>
            <a:ext cx="1047900" cy="1076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11"/>
          <p:cNvSpPr txBox="1">
            <a:spLocks noGrp="1"/>
          </p:cNvSpPr>
          <p:nvPr>
            <p:ph type="title"/>
          </p:nvPr>
        </p:nvSpPr>
        <p:spPr>
          <a:xfrm flipH="1">
            <a:off x="987150" y="378991"/>
            <a:ext cx="74433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200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5432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solidFill>
          <a:schemeClr val="accent2"/>
        </a:solidFill>
        <a:effectLst/>
      </p:bgPr>
    </p:bg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12"/>
          <p:cNvSpPr/>
          <p:nvPr/>
        </p:nvSpPr>
        <p:spPr>
          <a:xfrm>
            <a:off x="0" y="0"/>
            <a:ext cx="23337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12"/>
          <p:cNvSpPr/>
          <p:nvPr/>
        </p:nvSpPr>
        <p:spPr>
          <a:xfrm flipH="1"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12"/>
          <p:cNvSpPr/>
          <p:nvPr/>
        </p:nvSpPr>
        <p:spPr>
          <a:xfrm>
            <a:off x="2633000" y="4712000"/>
            <a:ext cx="1047900" cy="10857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12"/>
          <p:cNvSpPr txBox="1">
            <a:spLocks noGrp="1"/>
          </p:cNvSpPr>
          <p:nvPr>
            <p:ph type="title"/>
          </p:nvPr>
        </p:nvSpPr>
        <p:spPr>
          <a:xfrm flipH="1">
            <a:off x="728200" y="3275800"/>
            <a:ext cx="2092200" cy="4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IBM Plex Sans"/>
              <a:buNone/>
              <a:defRPr sz="2000"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662" name="Google Shape;662;p12"/>
          <p:cNvSpPr txBox="1">
            <a:spLocks noGrp="1"/>
          </p:cNvSpPr>
          <p:nvPr>
            <p:ph type="title" idx="2"/>
          </p:nvPr>
        </p:nvSpPr>
        <p:spPr>
          <a:xfrm flipH="1">
            <a:off x="728203" y="3707975"/>
            <a:ext cx="20922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Bitter"/>
              <a:buNone/>
              <a:defRPr sz="1400"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663" name="Google Shape;663;p12"/>
          <p:cNvSpPr txBox="1">
            <a:spLocks noGrp="1"/>
          </p:cNvSpPr>
          <p:nvPr>
            <p:ph type="title" idx="3"/>
          </p:nvPr>
        </p:nvSpPr>
        <p:spPr>
          <a:xfrm flipH="1">
            <a:off x="3534300" y="3275800"/>
            <a:ext cx="2092200" cy="4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IBM Plex Sans"/>
              <a:buNone/>
              <a:defRPr sz="2000"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664" name="Google Shape;664;p12"/>
          <p:cNvSpPr txBox="1">
            <a:spLocks noGrp="1"/>
          </p:cNvSpPr>
          <p:nvPr>
            <p:ph type="title" idx="4"/>
          </p:nvPr>
        </p:nvSpPr>
        <p:spPr>
          <a:xfrm flipH="1">
            <a:off x="3534186" y="3708062"/>
            <a:ext cx="20922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Bitter"/>
              <a:buNone/>
              <a:defRPr sz="1400"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665" name="Google Shape;665;p12"/>
          <p:cNvSpPr txBox="1">
            <a:spLocks noGrp="1"/>
          </p:cNvSpPr>
          <p:nvPr>
            <p:ph type="title" idx="5"/>
          </p:nvPr>
        </p:nvSpPr>
        <p:spPr>
          <a:xfrm flipH="1">
            <a:off x="6340200" y="3275800"/>
            <a:ext cx="2092200" cy="4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IBM Plex Sans"/>
              <a:buNone/>
              <a:defRPr sz="2000"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666" name="Google Shape;666;p12"/>
          <p:cNvSpPr txBox="1">
            <a:spLocks noGrp="1"/>
          </p:cNvSpPr>
          <p:nvPr>
            <p:ph type="title" idx="6"/>
          </p:nvPr>
        </p:nvSpPr>
        <p:spPr>
          <a:xfrm flipH="1">
            <a:off x="6340200" y="3708061"/>
            <a:ext cx="20922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Bitter"/>
              <a:buNone/>
              <a:defRPr sz="1400"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grpSp>
        <p:nvGrpSpPr>
          <p:cNvPr id="667" name="Google Shape;667;p12"/>
          <p:cNvGrpSpPr/>
          <p:nvPr/>
        </p:nvGrpSpPr>
        <p:grpSpPr>
          <a:xfrm rot="-1093307">
            <a:off x="6605624" y="4904296"/>
            <a:ext cx="2012858" cy="592546"/>
            <a:chOff x="2147600" y="1159111"/>
            <a:chExt cx="2321700" cy="2012234"/>
          </a:xfrm>
        </p:grpSpPr>
        <p:sp>
          <p:nvSpPr>
            <p:cNvPr id="668" name="Google Shape;668;p12"/>
            <p:cNvSpPr/>
            <p:nvPr/>
          </p:nvSpPr>
          <p:spPr>
            <a:xfrm rot="-1338">
              <a:off x="2156300" y="1159561"/>
              <a:ext cx="2313000" cy="2011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69" name="Google Shape;669;p12"/>
            <p:cNvCxnSpPr/>
            <p:nvPr/>
          </p:nvCxnSpPr>
          <p:spPr>
            <a:xfrm flipH="1">
              <a:off x="21476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0" name="Google Shape;670;p12"/>
            <p:cNvCxnSpPr/>
            <p:nvPr/>
          </p:nvCxnSpPr>
          <p:spPr>
            <a:xfrm flipH="1">
              <a:off x="23018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1" name="Google Shape;671;p12"/>
            <p:cNvCxnSpPr/>
            <p:nvPr/>
          </p:nvCxnSpPr>
          <p:spPr>
            <a:xfrm flipH="1">
              <a:off x="24560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2" name="Google Shape;672;p12"/>
            <p:cNvCxnSpPr/>
            <p:nvPr/>
          </p:nvCxnSpPr>
          <p:spPr>
            <a:xfrm flipH="1">
              <a:off x="26102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3" name="Google Shape;673;p12"/>
            <p:cNvCxnSpPr/>
            <p:nvPr/>
          </p:nvCxnSpPr>
          <p:spPr>
            <a:xfrm flipH="1">
              <a:off x="27644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4" name="Google Shape;674;p12"/>
            <p:cNvCxnSpPr/>
            <p:nvPr/>
          </p:nvCxnSpPr>
          <p:spPr>
            <a:xfrm flipH="1">
              <a:off x="29186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5" name="Google Shape;675;p12"/>
            <p:cNvCxnSpPr/>
            <p:nvPr/>
          </p:nvCxnSpPr>
          <p:spPr>
            <a:xfrm flipH="1">
              <a:off x="30728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6" name="Google Shape;676;p12"/>
            <p:cNvCxnSpPr/>
            <p:nvPr/>
          </p:nvCxnSpPr>
          <p:spPr>
            <a:xfrm flipH="1">
              <a:off x="32270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7" name="Google Shape;677;p12"/>
            <p:cNvCxnSpPr/>
            <p:nvPr/>
          </p:nvCxnSpPr>
          <p:spPr>
            <a:xfrm flipH="1">
              <a:off x="33812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8" name="Google Shape;678;p12"/>
            <p:cNvCxnSpPr/>
            <p:nvPr/>
          </p:nvCxnSpPr>
          <p:spPr>
            <a:xfrm flipH="1">
              <a:off x="35354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9" name="Google Shape;679;p12"/>
            <p:cNvCxnSpPr/>
            <p:nvPr/>
          </p:nvCxnSpPr>
          <p:spPr>
            <a:xfrm flipH="1">
              <a:off x="36896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0" name="Google Shape;680;p12"/>
            <p:cNvCxnSpPr/>
            <p:nvPr/>
          </p:nvCxnSpPr>
          <p:spPr>
            <a:xfrm flipH="1">
              <a:off x="38438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1" name="Google Shape;681;p12"/>
            <p:cNvCxnSpPr/>
            <p:nvPr/>
          </p:nvCxnSpPr>
          <p:spPr>
            <a:xfrm flipH="1">
              <a:off x="39980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2" name="Google Shape;682;p12"/>
            <p:cNvCxnSpPr/>
            <p:nvPr/>
          </p:nvCxnSpPr>
          <p:spPr>
            <a:xfrm flipH="1">
              <a:off x="41522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3" name="Google Shape;683;p12"/>
            <p:cNvCxnSpPr/>
            <p:nvPr/>
          </p:nvCxnSpPr>
          <p:spPr>
            <a:xfrm flipH="1">
              <a:off x="43064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4" name="Google Shape;684;p12"/>
            <p:cNvCxnSpPr/>
            <p:nvPr/>
          </p:nvCxnSpPr>
          <p:spPr>
            <a:xfrm flipH="1">
              <a:off x="44606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85" name="Google Shape;685;p12"/>
          <p:cNvSpPr txBox="1">
            <a:spLocks noGrp="1"/>
          </p:cNvSpPr>
          <p:nvPr>
            <p:ph type="title" idx="7"/>
          </p:nvPr>
        </p:nvSpPr>
        <p:spPr>
          <a:xfrm flipH="1">
            <a:off x="987150" y="378991"/>
            <a:ext cx="74433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200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0982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7" name="Google Shape;687;p13"/>
          <p:cNvGrpSpPr/>
          <p:nvPr/>
        </p:nvGrpSpPr>
        <p:grpSpPr>
          <a:xfrm>
            <a:off x="81300" y="-39450"/>
            <a:ext cx="8952300" cy="5222400"/>
            <a:chOff x="81300" y="-39450"/>
            <a:chExt cx="8952300" cy="5222400"/>
          </a:xfrm>
        </p:grpSpPr>
        <p:cxnSp>
          <p:nvCxnSpPr>
            <p:cNvPr id="688" name="Google Shape;688;p13"/>
            <p:cNvCxnSpPr/>
            <p:nvPr/>
          </p:nvCxnSpPr>
          <p:spPr>
            <a:xfrm flipH="1">
              <a:off x="81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9" name="Google Shape;689;p13"/>
            <p:cNvCxnSpPr/>
            <p:nvPr/>
          </p:nvCxnSpPr>
          <p:spPr>
            <a:xfrm flipH="1">
              <a:off x="235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0" name="Google Shape;690;p13"/>
            <p:cNvCxnSpPr/>
            <p:nvPr/>
          </p:nvCxnSpPr>
          <p:spPr>
            <a:xfrm flipH="1">
              <a:off x="389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1" name="Google Shape;691;p13"/>
            <p:cNvCxnSpPr/>
            <p:nvPr/>
          </p:nvCxnSpPr>
          <p:spPr>
            <a:xfrm flipH="1">
              <a:off x="543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2" name="Google Shape;692;p13"/>
            <p:cNvCxnSpPr/>
            <p:nvPr/>
          </p:nvCxnSpPr>
          <p:spPr>
            <a:xfrm flipH="1">
              <a:off x="698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3" name="Google Shape;693;p13"/>
            <p:cNvCxnSpPr/>
            <p:nvPr/>
          </p:nvCxnSpPr>
          <p:spPr>
            <a:xfrm flipH="1">
              <a:off x="852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4" name="Google Shape;694;p13"/>
            <p:cNvCxnSpPr/>
            <p:nvPr/>
          </p:nvCxnSpPr>
          <p:spPr>
            <a:xfrm flipH="1">
              <a:off x="1006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13"/>
            <p:cNvCxnSpPr/>
            <p:nvPr/>
          </p:nvCxnSpPr>
          <p:spPr>
            <a:xfrm flipH="1">
              <a:off x="1160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13"/>
            <p:cNvCxnSpPr/>
            <p:nvPr/>
          </p:nvCxnSpPr>
          <p:spPr>
            <a:xfrm flipH="1">
              <a:off x="1314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13"/>
            <p:cNvCxnSpPr/>
            <p:nvPr/>
          </p:nvCxnSpPr>
          <p:spPr>
            <a:xfrm flipH="1">
              <a:off x="1469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8" name="Google Shape;698;p13"/>
            <p:cNvCxnSpPr/>
            <p:nvPr/>
          </p:nvCxnSpPr>
          <p:spPr>
            <a:xfrm flipH="1">
              <a:off x="1623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13"/>
            <p:cNvCxnSpPr/>
            <p:nvPr/>
          </p:nvCxnSpPr>
          <p:spPr>
            <a:xfrm flipH="1">
              <a:off x="1777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13"/>
            <p:cNvCxnSpPr/>
            <p:nvPr/>
          </p:nvCxnSpPr>
          <p:spPr>
            <a:xfrm flipH="1">
              <a:off x="1931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3"/>
            <p:cNvCxnSpPr/>
            <p:nvPr/>
          </p:nvCxnSpPr>
          <p:spPr>
            <a:xfrm flipH="1">
              <a:off x="2085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3"/>
            <p:cNvCxnSpPr/>
            <p:nvPr/>
          </p:nvCxnSpPr>
          <p:spPr>
            <a:xfrm flipH="1">
              <a:off x="2240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3"/>
            <p:cNvCxnSpPr/>
            <p:nvPr/>
          </p:nvCxnSpPr>
          <p:spPr>
            <a:xfrm flipH="1">
              <a:off x="2394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3"/>
            <p:cNvCxnSpPr/>
            <p:nvPr/>
          </p:nvCxnSpPr>
          <p:spPr>
            <a:xfrm flipH="1">
              <a:off x="2548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3"/>
            <p:cNvCxnSpPr/>
            <p:nvPr/>
          </p:nvCxnSpPr>
          <p:spPr>
            <a:xfrm flipH="1">
              <a:off x="2702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3"/>
            <p:cNvCxnSpPr/>
            <p:nvPr/>
          </p:nvCxnSpPr>
          <p:spPr>
            <a:xfrm flipH="1">
              <a:off x="2856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3"/>
            <p:cNvCxnSpPr/>
            <p:nvPr/>
          </p:nvCxnSpPr>
          <p:spPr>
            <a:xfrm flipH="1">
              <a:off x="3011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3"/>
            <p:cNvCxnSpPr/>
            <p:nvPr/>
          </p:nvCxnSpPr>
          <p:spPr>
            <a:xfrm flipH="1">
              <a:off x="3165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3"/>
            <p:cNvCxnSpPr/>
            <p:nvPr/>
          </p:nvCxnSpPr>
          <p:spPr>
            <a:xfrm flipH="1">
              <a:off x="3319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3"/>
            <p:cNvCxnSpPr/>
            <p:nvPr/>
          </p:nvCxnSpPr>
          <p:spPr>
            <a:xfrm flipH="1">
              <a:off x="3473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3"/>
            <p:cNvCxnSpPr/>
            <p:nvPr/>
          </p:nvCxnSpPr>
          <p:spPr>
            <a:xfrm flipH="1">
              <a:off x="3627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3"/>
            <p:cNvCxnSpPr/>
            <p:nvPr/>
          </p:nvCxnSpPr>
          <p:spPr>
            <a:xfrm flipH="1">
              <a:off x="3782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3"/>
            <p:cNvCxnSpPr/>
            <p:nvPr/>
          </p:nvCxnSpPr>
          <p:spPr>
            <a:xfrm flipH="1">
              <a:off x="3936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13"/>
            <p:cNvCxnSpPr/>
            <p:nvPr/>
          </p:nvCxnSpPr>
          <p:spPr>
            <a:xfrm flipH="1">
              <a:off x="4090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13"/>
            <p:cNvCxnSpPr/>
            <p:nvPr/>
          </p:nvCxnSpPr>
          <p:spPr>
            <a:xfrm flipH="1">
              <a:off x="4244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13"/>
            <p:cNvCxnSpPr/>
            <p:nvPr/>
          </p:nvCxnSpPr>
          <p:spPr>
            <a:xfrm flipH="1">
              <a:off x="4398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13"/>
            <p:cNvCxnSpPr/>
            <p:nvPr/>
          </p:nvCxnSpPr>
          <p:spPr>
            <a:xfrm flipH="1">
              <a:off x="4553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13"/>
            <p:cNvCxnSpPr/>
            <p:nvPr/>
          </p:nvCxnSpPr>
          <p:spPr>
            <a:xfrm flipH="1">
              <a:off x="4707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13"/>
            <p:cNvCxnSpPr/>
            <p:nvPr/>
          </p:nvCxnSpPr>
          <p:spPr>
            <a:xfrm flipH="1">
              <a:off x="4861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13"/>
            <p:cNvCxnSpPr/>
            <p:nvPr/>
          </p:nvCxnSpPr>
          <p:spPr>
            <a:xfrm flipH="1">
              <a:off x="5015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13"/>
            <p:cNvCxnSpPr/>
            <p:nvPr/>
          </p:nvCxnSpPr>
          <p:spPr>
            <a:xfrm flipH="1">
              <a:off x="5169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2" name="Google Shape;722;p13"/>
            <p:cNvCxnSpPr/>
            <p:nvPr/>
          </p:nvCxnSpPr>
          <p:spPr>
            <a:xfrm flipH="1">
              <a:off x="5324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3" name="Google Shape;723;p13"/>
            <p:cNvCxnSpPr/>
            <p:nvPr/>
          </p:nvCxnSpPr>
          <p:spPr>
            <a:xfrm flipH="1">
              <a:off x="5478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4" name="Google Shape;724;p13"/>
            <p:cNvCxnSpPr/>
            <p:nvPr/>
          </p:nvCxnSpPr>
          <p:spPr>
            <a:xfrm flipH="1">
              <a:off x="5632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5" name="Google Shape;725;p13"/>
            <p:cNvCxnSpPr/>
            <p:nvPr/>
          </p:nvCxnSpPr>
          <p:spPr>
            <a:xfrm flipH="1">
              <a:off x="5786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6" name="Google Shape;726;p13"/>
            <p:cNvCxnSpPr/>
            <p:nvPr/>
          </p:nvCxnSpPr>
          <p:spPr>
            <a:xfrm flipH="1">
              <a:off x="5940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7" name="Google Shape;727;p13"/>
            <p:cNvCxnSpPr/>
            <p:nvPr/>
          </p:nvCxnSpPr>
          <p:spPr>
            <a:xfrm flipH="1">
              <a:off x="6095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8" name="Google Shape;728;p13"/>
            <p:cNvCxnSpPr/>
            <p:nvPr/>
          </p:nvCxnSpPr>
          <p:spPr>
            <a:xfrm flipH="1">
              <a:off x="6249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9" name="Google Shape;729;p13"/>
            <p:cNvCxnSpPr/>
            <p:nvPr/>
          </p:nvCxnSpPr>
          <p:spPr>
            <a:xfrm flipH="1">
              <a:off x="6403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0" name="Google Shape;730;p13"/>
            <p:cNvCxnSpPr/>
            <p:nvPr/>
          </p:nvCxnSpPr>
          <p:spPr>
            <a:xfrm flipH="1">
              <a:off x="6557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1" name="Google Shape;731;p13"/>
            <p:cNvCxnSpPr/>
            <p:nvPr/>
          </p:nvCxnSpPr>
          <p:spPr>
            <a:xfrm flipH="1">
              <a:off x="6711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2" name="Google Shape;732;p13"/>
            <p:cNvCxnSpPr/>
            <p:nvPr/>
          </p:nvCxnSpPr>
          <p:spPr>
            <a:xfrm flipH="1">
              <a:off x="6866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3" name="Google Shape;733;p13"/>
            <p:cNvCxnSpPr/>
            <p:nvPr/>
          </p:nvCxnSpPr>
          <p:spPr>
            <a:xfrm flipH="1">
              <a:off x="7020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4" name="Google Shape;734;p13"/>
            <p:cNvCxnSpPr/>
            <p:nvPr/>
          </p:nvCxnSpPr>
          <p:spPr>
            <a:xfrm flipH="1">
              <a:off x="7174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5" name="Google Shape;735;p13"/>
            <p:cNvCxnSpPr/>
            <p:nvPr/>
          </p:nvCxnSpPr>
          <p:spPr>
            <a:xfrm flipH="1">
              <a:off x="7328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6" name="Google Shape;736;p13"/>
            <p:cNvCxnSpPr/>
            <p:nvPr/>
          </p:nvCxnSpPr>
          <p:spPr>
            <a:xfrm flipH="1">
              <a:off x="7482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7" name="Google Shape;737;p13"/>
            <p:cNvCxnSpPr/>
            <p:nvPr/>
          </p:nvCxnSpPr>
          <p:spPr>
            <a:xfrm flipH="1">
              <a:off x="7637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8" name="Google Shape;738;p13"/>
            <p:cNvCxnSpPr/>
            <p:nvPr/>
          </p:nvCxnSpPr>
          <p:spPr>
            <a:xfrm flipH="1">
              <a:off x="7791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9" name="Google Shape;739;p13"/>
            <p:cNvCxnSpPr/>
            <p:nvPr/>
          </p:nvCxnSpPr>
          <p:spPr>
            <a:xfrm flipH="1">
              <a:off x="7945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0" name="Google Shape;740;p13"/>
            <p:cNvCxnSpPr/>
            <p:nvPr/>
          </p:nvCxnSpPr>
          <p:spPr>
            <a:xfrm flipH="1">
              <a:off x="8099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1" name="Google Shape;741;p13"/>
            <p:cNvCxnSpPr/>
            <p:nvPr/>
          </p:nvCxnSpPr>
          <p:spPr>
            <a:xfrm flipH="1">
              <a:off x="8253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2" name="Google Shape;742;p13"/>
            <p:cNvCxnSpPr/>
            <p:nvPr/>
          </p:nvCxnSpPr>
          <p:spPr>
            <a:xfrm flipH="1">
              <a:off x="8408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3" name="Google Shape;743;p13"/>
            <p:cNvCxnSpPr/>
            <p:nvPr/>
          </p:nvCxnSpPr>
          <p:spPr>
            <a:xfrm flipH="1">
              <a:off x="8562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4" name="Google Shape;744;p13"/>
            <p:cNvCxnSpPr/>
            <p:nvPr/>
          </p:nvCxnSpPr>
          <p:spPr>
            <a:xfrm flipH="1">
              <a:off x="8716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5" name="Google Shape;745;p13"/>
            <p:cNvCxnSpPr/>
            <p:nvPr/>
          </p:nvCxnSpPr>
          <p:spPr>
            <a:xfrm flipH="1">
              <a:off x="8870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6" name="Google Shape;746;p13"/>
            <p:cNvCxnSpPr/>
            <p:nvPr/>
          </p:nvCxnSpPr>
          <p:spPr>
            <a:xfrm flipH="1">
              <a:off x="9024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47" name="Google Shape;747;p13"/>
          <p:cNvSpPr/>
          <p:nvPr/>
        </p:nvSpPr>
        <p:spPr>
          <a:xfrm>
            <a:off x="0" y="-27225"/>
            <a:ext cx="9144000" cy="4630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13"/>
          <p:cNvSpPr/>
          <p:nvPr/>
        </p:nvSpPr>
        <p:spPr>
          <a:xfrm>
            <a:off x="1496775" y="-553375"/>
            <a:ext cx="1814400" cy="1751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9" name="Google Shape;749;p13"/>
          <p:cNvGrpSpPr/>
          <p:nvPr/>
        </p:nvGrpSpPr>
        <p:grpSpPr>
          <a:xfrm>
            <a:off x="309804" y="4412841"/>
            <a:ext cx="852665" cy="313203"/>
            <a:chOff x="571942" y="402375"/>
            <a:chExt cx="571376" cy="209795"/>
          </a:xfrm>
        </p:grpSpPr>
        <p:sp>
          <p:nvSpPr>
            <p:cNvPr id="750" name="Google Shape;750;p13"/>
            <p:cNvSpPr/>
            <p:nvPr/>
          </p:nvSpPr>
          <p:spPr>
            <a:xfrm>
              <a:off x="571942" y="402375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3"/>
            <p:cNvSpPr/>
            <p:nvPr/>
          </p:nvSpPr>
          <p:spPr>
            <a:xfrm>
              <a:off x="737601" y="402375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3"/>
            <p:cNvSpPr/>
            <p:nvPr/>
          </p:nvSpPr>
          <p:spPr>
            <a:xfrm>
              <a:off x="903260" y="402375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3"/>
            <p:cNvSpPr/>
            <p:nvPr/>
          </p:nvSpPr>
          <p:spPr>
            <a:xfrm>
              <a:off x="1068919" y="402375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3"/>
            <p:cNvSpPr/>
            <p:nvPr/>
          </p:nvSpPr>
          <p:spPr>
            <a:xfrm>
              <a:off x="571942" y="535970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3"/>
            <p:cNvSpPr/>
            <p:nvPr/>
          </p:nvSpPr>
          <p:spPr>
            <a:xfrm>
              <a:off x="737601" y="535970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3"/>
            <p:cNvSpPr/>
            <p:nvPr/>
          </p:nvSpPr>
          <p:spPr>
            <a:xfrm>
              <a:off x="903260" y="535970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3"/>
            <p:cNvSpPr/>
            <p:nvPr/>
          </p:nvSpPr>
          <p:spPr>
            <a:xfrm>
              <a:off x="1068919" y="535970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8" name="Google Shape;758;p13"/>
          <p:cNvSpPr txBox="1">
            <a:spLocks noGrp="1"/>
          </p:cNvSpPr>
          <p:nvPr>
            <p:ph type="subTitle" idx="1"/>
          </p:nvPr>
        </p:nvSpPr>
        <p:spPr>
          <a:xfrm>
            <a:off x="4961700" y="1484700"/>
            <a:ext cx="3462300" cy="15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9" name="Google Shape;759;p13"/>
          <p:cNvSpPr txBox="1">
            <a:spLocks noGrp="1"/>
          </p:cNvSpPr>
          <p:nvPr>
            <p:ph type="title"/>
          </p:nvPr>
        </p:nvSpPr>
        <p:spPr>
          <a:xfrm flipH="1">
            <a:off x="987150" y="378991"/>
            <a:ext cx="74433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200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7075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1" name="Google Shape;761;p14"/>
          <p:cNvGrpSpPr/>
          <p:nvPr/>
        </p:nvGrpSpPr>
        <p:grpSpPr>
          <a:xfrm>
            <a:off x="81300" y="-39450"/>
            <a:ext cx="8952300" cy="5222400"/>
            <a:chOff x="81300" y="-39450"/>
            <a:chExt cx="8952300" cy="5222400"/>
          </a:xfrm>
        </p:grpSpPr>
        <p:cxnSp>
          <p:nvCxnSpPr>
            <p:cNvPr id="762" name="Google Shape;762;p14"/>
            <p:cNvCxnSpPr/>
            <p:nvPr/>
          </p:nvCxnSpPr>
          <p:spPr>
            <a:xfrm flipH="1">
              <a:off x="81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3" name="Google Shape;763;p14"/>
            <p:cNvCxnSpPr/>
            <p:nvPr/>
          </p:nvCxnSpPr>
          <p:spPr>
            <a:xfrm flipH="1">
              <a:off x="235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4" name="Google Shape;764;p14"/>
            <p:cNvCxnSpPr/>
            <p:nvPr/>
          </p:nvCxnSpPr>
          <p:spPr>
            <a:xfrm flipH="1">
              <a:off x="389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5" name="Google Shape;765;p14"/>
            <p:cNvCxnSpPr/>
            <p:nvPr/>
          </p:nvCxnSpPr>
          <p:spPr>
            <a:xfrm flipH="1">
              <a:off x="543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6" name="Google Shape;766;p14"/>
            <p:cNvCxnSpPr/>
            <p:nvPr/>
          </p:nvCxnSpPr>
          <p:spPr>
            <a:xfrm flipH="1">
              <a:off x="698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7" name="Google Shape;767;p14"/>
            <p:cNvCxnSpPr/>
            <p:nvPr/>
          </p:nvCxnSpPr>
          <p:spPr>
            <a:xfrm flipH="1">
              <a:off x="852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8" name="Google Shape;768;p14"/>
            <p:cNvCxnSpPr/>
            <p:nvPr/>
          </p:nvCxnSpPr>
          <p:spPr>
            <a:xfrm flipH="1">
              <a:off x="1006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9" name="Google Shape;769;p14"/>
            <p:cNvCxnSpPr/>
            <p:nvPr/>
          </p:nvCxnSpPr>
          <p:spPr>
            <a:xfrm flipH="1">
              <a:off x="1160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0" name="Google Shape;770;p14"/>
            <p:cNvCxnSpPr/>
            <p:nvPr/>
          </p:nvCxnSpPr>
          <p:spPr>
            <a:xfrm flipH="1">
              <a:off x="1314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1" name="Google Shape;771;p14"/>
            <p:cNvCxnSpPr/>
            <p:nvPr/>
          </p:nvCxnSpPr>
          <p:spPr>
            <a:xfrm flipH="1">
              <a:off x="1469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2" name="Google Shape;772;p14"/>
            <p:cNvCxnSpPr/>
            <p:nvPr/>
          </p:nvCxnSpPr>
          <p:spPr>
            <a:xfrm flipH="1">
              <a:off x="1623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3" name="Google Shape;773;p14"/>
            <p:cNvCxnSpPr/>
            <p:nvPr/>
          </p:nvCxnSpPr>
          <p:spPr>
            <a:xfrm flipH="1">
              <a:off x="1777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4" name="Google Shape;774;p14"/>
            <p:cNvCxnSpPr/>
            <p:nvPr/>
          </p:nvCxnSpPr>
          <p:spPr>
            <a:xfrm flipH="1">
              <a:off x="1931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5" name="Google Shape;775;p14"/>
            <p:cNvCxnSpPr/>
            <p:nvPr/>
          </p:nvCxnSpPr>
          <p:spPr>
            <a:xfrm flipH="1">
              <a:off x="2085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6" name="Google Shape;776;p14"/>
            <p:cNvCxnSpPr/>
            <p:nvPr/>
          </p:nvCxnSpPr>
          <p:spPr>
            <a:xfrm flipH="1">
              <a:off x="2240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7" name="Google Shape;777;p14"/>
            <p:cNvCxnSpPr/>
            <p:nvPr/>
          </p:nvCxnSpPr>
          <p:spPr>
            <a:xfrm flipH="1">
              <a:off x="2394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8" name="Google Shape;778;p14"/>
            <p:cNvCxnSpPr/>
            <p:nvPr/>
          </p:nvCxnSpPr>
          <p:spPr>
            <a:xfrm flipH="1">
              <a:off x="2548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9" name="Google Shape;779;p14"/>
            <p:cNvCxnSpPr/>
            <p:nvPr/>
          </p:nvCxnSpPr>
          <p:spPr>
            <a:xfrm flipH="1">
              <a:off x="2702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0" name="Google Shape;780;p14"/>
            <p:cNvCxnSpPr/>
            <p:nvPr/>
          </p:nvCxnSpPr>
          <p:spPr>
            <a:xfrm flipH="1">
              <a:off x="2856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1" name="Google Shape;781;p14"/>
            <p:cNvCxnSpPr/>
            <p:nvPr/>
          </p:nvCxnSpPr>
          <p:spPr>
            <a:xfrm flipH="1">
              <a:off x="3011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2" name="Google Shape;782;p14"/>
            <p:cNvCxnSpPr/>
            <p:nvPr/>
          </p:nvCxnSpPr>
          <p:spPr>
            <a:xfrm flipH="1">
              <a:off x="3165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3" name="Google Shape;783;p14"/>
            <p:cNvCxnSpPr/>
            <p:nvPr/>
          </p:nvCxnSpPr>
          <p:spPr>
            <a:xfrm flipH="1">
              <a:off x="3319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4" name="Google Shape;784;p14"/>
            <p:cNvCxnSpPr/>
            <p:nvPr/>
          </p:nvCxnSpPr>
          <p:spPr>
            <a:xfrm flipH="1">
              <a:off x="3473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5" name="Google Shape;785;p14"/>
            <p:cNvCxnSpPr/>
            <p:nvPr/>
          </p:nvCxnSpPr>
          <p:spPr>
            <a:xfrm flipH="1">
              <a:off x="3627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6" name="Google Shape;786;p14"/>
            <p:cNvCxnSpPr/>
            <p:nvPr/>
          </p:nvCxnSpPr>
          <p:spPr>
            <a:xfrm flipH="1">
              <a:off x="3782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7" name="Google Shape;787;p14"/>
            <p:cNvCxnSpPr/>
            <p:nvPr/>
          </p:nvCxnSpPr>
          <p:spPr>
            <a:xfrm flipH="1">
              <a:off x="3936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8" name="Google Shape;788;p14"/>
            <p:cNvCxnSpPr/>
            <p:nvPr/>
          </p:nvCxnSpPr>
          <p:spPr>
            <a:xfrm flipH="1">
              <a:off x="4090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9" name="Google Shape;789;p14"/>
            <p:cNvCxnSpPr/>
            <p:nvPr/>
          </p:nvCxnSpPr>
          <p:spPr>
            <a:xfrm flipH="1">
              <a:off x="4244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0" name="Google Shape;790;p14"/>
            <p:cNvCxnSpPr/>
            <p:nvPr/>
          </p:nvCxnSpPr>
          <p:spPr>
            <a:xfrm flipH="1">
              <a:off x="4398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1" name="Google Shape;791;p14"/>
            <p:cNvCxnSpPr/>
            <p:nvPr/>
          </p:nvCxnSpPr>
          <p:spPr>
            <a:xfrm flipH="1">
              <a:off x="4553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2" name="Google Shape;792;p14"/>
            <p:cNvCxnSpPr/>
            <p:nvPr/>
          </p:nvCxnSpPr>
          <p:spPr>
            <a:xfrm flipH="1">
              <a:off x="4707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3" name="Google Shape;793;p14"/>
            <p:cNvCxnSpPr/>
            <p:nvPr/>
          </p:nvCxnSpPr>
          <p:spPr>
            <a:xfrm flipH="1">
              <a:off x="4861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4" name="Google Shape;794;p14"/>
            <p:cNvCxnSpPr/>
            <p:nvPr/>
          </p:nvCxnSpPr>
          <p:spPr>
            <a:xfrm flipH="1">
              <a:off x="5015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5" name="Google Shape;795;p14"/>
            <p:cNvCxnSpPr/>
            <p:nvPr/>
          </p:nvCxnSpPr>
          <p:spPr>
            <a:xfrm flipH="1">
              <a:off x="5169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6" name="Google Shape;796;p14"/>
            <p:cNvCxnSpPr/>
            <p:nvPr/>
          </p:nvCxnSpPr>
          <p:spPr>
            <a:xfrm flipH="1">
              <a:off x="5324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7" name="Google Shape;797;p14"/>
            <p:cNvCxnSpPr/>
            <p:nvPr/>
          </p:nvCxnSpPr>
          <p:spPr>
            <a:xfrm flipH="1">
              <a:off x="5478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8" name="Google Shape;798;p14"/>
            <p:cNvCxnSpPr/>
            <p:nvPr/>
          </p:nvCxnSpPr>
          <p:spPr>
            <a:xfrm flipH="1">
              <a:off x="5632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9" name="Google Shape;799;p14"/>
            <p:cNvCxnSpPr/>
            <p:nvPr/>
          </p:nvCxnSpPr>
          <p:spPr>
            <a:xfrm flipH="1">
              <a:off x="5786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0" name="Google Shape;800;p14"/>
            <p:cNvCxnSpPr/>
            <p:nvPr/>
          </p:nvCxnSpPr>
          <p:spPr>
            <a:xfrm flipH="1">
              <a:off x="5940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1" name="Google Shape;801;p14"/>
            <p:cNvCxnSpPr/>
            <p:nvPr/>
          </p:nvCxnSpPr>
          <p:spPr>
            <a:xfrm flipH="1">
              <a:off x="6095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2" name="Google Shape;802;p14"/>
            <p:cNvCxnSpPr/>
            <p:nvPr/>
          </p:nvCxnSpPr>
          <p:spPr>
            <a:xfrm flipH="1">
              <a:off x="6249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3" name="Google Shape;803;p14"/>
            <p:cNvCxnSpPr/>
            <p:nvPr/>
          </p:nvCxnSpPr>
          <p:spPr>
            <a:xfrm flipH="1">
              <a:off x="6403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4" name="Google Shape;804;p14"/>
            <p:cNvCxnSpPr/>
            <p:nvPr/>
          </p:nvCxnSpPr>
          <p:spPr>
            <a:xfrm flipH="1">
              <a:off x="6557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5" name="Google Shape;805;p14"/>
            <p:cNvCxnSpPr/>
            <p:nvPr/>
          </p:nvCxnSpPr>
          <p:spPr>
            <a:xfrm flipH="1">
              <a:off x="6711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6" name="Google Shape;806;p14"/>
            <p:cNvCxnSpPr/>
            <p:nvPr/>
          </p:nvCxnSpPr>
          <p:spPr>
            <a:xfrm flipH="1">
              <a:off x="6866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7" name="Google Shape;807;p14"/>
            <p:cNvCxnSpPr/>
            <p:nvPr/>
          </p:nvCxnSpPr>
          <p:spPr>
            <a:xfrm flipH="1">
              <a:off x="7020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8" name="Google Shape;808;p14"/>
            <p:cNvCxnSpPr/>
            <p:nvPr/>
          </p:nvCxnSpPr>
          <p:spPr>
            <a:xfrm flipH="1">
              <a:off x="7174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9" name="Google Shape;809;p14"/>
            <p:cNvCxnSpPr/>
            <p:nvPr/>
          </p:nvCxnSpPr>
          <p:spPr>
            <a:xfrm flipH="1">
              <a:off x="7328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0" name="Google Shape;810;p14"/>
            <p:cNvCxnSpPr/>
            <p:nvPr/>
          </p:nvCxnSpPr>
          <p:spPr>
            <a:xfrm flipH="1">
              <a:off x="7482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1" name="Google Shape;811;p14"/>
            <p:cNvCxnSpPr/>
            <p:nvPr/>
          </p:nvCxnSpPr>
          <p:spPr>
            <a:xfrm flipH="1">
              <a:off x="7637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2" name="Google Shape;812;p14"/>
            <p:cNvCxnSpPr/>
            <p:nvPr/>
          </p:nvCxnSpPr>
          <p:spPr>
            <a:xfrm flipH="1">
              <a:off x="7791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3" name="Google Shape;813;p14"/>
            <p:cNvCxnSpPr/>
            <p:nvPr/>
          </p:nvCxnSpPr>
          <p:spPr>
            <a:xfrm flipH="1">
              <a:off x="7945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4" name="Google Shape;814;p14"/>
            <p:cNvCxnSpPr/>
            <p:nvPr/>
          </p:nvCxnSpPr>
          <p:spPr>
            <a:xfrm flipH="1">
              <a:off x="8099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5" name="Google Shape;815;p14"/>
            <p:cNvCxnSpPr/>
            <p:nvPr/>
          </p:nvCxnSpPr>
          <p:spPr>
            <a:xfrm flipH="1">
              <a:off x="8253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6" name="Google Shape;816;p14"/>
            <p:cNvCxnSpPr/>
            <p:nvPr/>
          </p:nvCxnSpPr>
          <p:spPr>
            <a:xfrm flipH="1">
              <a:off x="8408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7" name="Google Shape;817;p14"/>
            <p:cNvCxnSpPr/>
            <p:nvPr/>
          </p:nvCxnSpPr>
          <p:spPr>
            <a:xfrm flipH="1">
              <a:off x="8562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8" name="Google Shape;818;p14"/>
            <p:cNvCxnSpPr/>
            <p:nvPr/>
          </p:nvCxnSpPr>
          <p:spPr>
            <a:xfrm flipH="1">
              <a:off x="8716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9" name="Google Shape;819;p14"/>
            <p:cNvCxnSpPr/>
            <p:nvPr/>
          </p:nvCxnSpPr>
          <p:spPr>
            <a:xfrm flipH="1">
              <a:off x="8870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0" name="Google Shape;820;p14"/>
            <p:cNvCxnSpPr/>
            <p:nvPr/>
          </p:nvCxnSpPr>
          <p:spPr>
            <a:xfrm flipH="1">
              <a:off x="9024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21" name="Google Shape;821;p14"/>
          <p:cNvSpPr/>
          <p:nvPr/>
        </p:nvSpPr>
        <p:spPr>
          <a:xfrm>
            <a:off x="538800" y="-87775"/>
            <a:ext cx="8037300" cy="527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14"/>
          <p:cNvSpPr txBox="1">
            <a:spLocks noGrp="1"/>
          </p:cNvSpPr>
          <p:nvPr>
            <p:ph type="body" idx="1"/>
          </p:nvPr>
        </p:nvSpPr>
        <p:spPr>
          <a:xfrm>
            <a:off x="1676400" y="1906050"/>
            <a:ext cx="5791200" cy="18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23" name="Google Shape;823;p14"/>
          <p:cNvSpPr/>
          <p:nvPr/>
        </p:nvSpPr>
        <p:spPr>
          <a:xfrm rot="10019704" flipH="1">
            <a:off x="-63977" y="4411624"/>
            <a:ext cx="1374454" cy="96880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4" name="Google Shape;824;p14"/>
          <p:cNvGrpSpPr/>
          <p:nvPr/>
        </p:nvGrpSpPr>
        <p:grpSpPr>
          <a:xfrm>
            <a:off x="7946369" y="4412841"/>
            <a:ext cx="852665" cy="313203"/>
            <a:chOff x="571942" y="402375"/>
            <a:chExt cx="571376" cy="209795"/>
          </a:xfrm>
        </p:grpSpPr>
        <p:sp>
          <p:nvSpPr>
            <p:cNvPr id="825" name="Google Shape;825;p14"/>
            <p:cNvSpPr/>
            <p:nvPr/>
          </p:nvSpPr>
          <p:spPr>
            <a:xfrm>
              <a:off x="571942" y="402375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4"/>
            <p:cNvSpPr/>
            <p:nvPr/>
          </p:nvSpPr>
          <p:spPr>
            <a:xfrm>
              <a:off x="737601" y="402375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4"/>
            <p:cNvSpPr/>
            <p:nvPr/>
          </p:nvSpPr>
          <p:spPr>
            <a:xfrm>
              <a:off x="903260" y="402375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4"/>
            <p:cNvSpPr/>
            <p:nvPr/>
          </p:nvSpPr>
          <p:spPr>
            <a:xfrm>
              <a:off x="1068919" y="402375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4"/>
            <p:cNvSpPr/>
            <p:nvPr/>
          </p:nvSpPr>
          <p:spPr>
            <a:xfrm>
              <a:off x="571942" y="535970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4"/>
            <p:cNvSpPr/>
            <p:nvPr/>
          </p:nvSpPr>
          <p:spPr>
            <a:xfrm>
              <a:off x="737601" y="535970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4"/>
            <p:cNvSpPr/>
            <p:nvPr/>
          </p:nvSpPr>
          <p:spPr>
            <a:xfrm>
              <a:off x="903260" y="535970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4"/>
            <p:cNvSpPr/>
            <p:nvPr/>
          </p:nvSpPr>
          <p:spPr>
            <a:xfrm>
              <a:off x="1068919" y="535970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3" name="Google Shape;833;p14"/>
          <p:cNvSpPr txBox="1">
            <a:spLocks noGrp="1"/>
          </p:cNvSpPr>
          <p:nvPr>
            <p:ph type="title"/>
          </p:nvPr>
        </p:nvSpPr>
        <p:spPr>
          <a:xfrm flipH="1">
            <a:off x="987150" y="378991"/>
            <a:ext cx="74433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200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3931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5"/>
          <p:cNvGrpSpPr/>
          <p:nvPr/>
        </p:nvGrpSpPr>
        <p:grpSpPr>
          <a:xfrm>
            <a:off x="20275" y="-56271"/>
            <a:ext cx="9119425" cy="5231520"/>
            <a:chOff x="81300" y="-39449"/>
            <a:chExt cx="9119425" cy="2619034"/>
          </a:xfrm>
        </p:grpSpPr>
        <p:grpSp>
          <p:nvGrpSpPr>
            <p:cNvPr id="266" name="Google Shape;266;p5"/>
            <p:cNvGrpSpPr/>
            <p:nvPr/>
          </p:nvGrpSpPr>
          <p:grpSpPr>
            <a:xfrm>
              <a:off x="81300" y="-39449"/>
              <a:ext cx="4480500" cy="2619034"/>
              <a:chOff x="81300" y="-39450"/>
              <a:chExt cx="4480500" cy="5222400"/>
            </a:xfrm>
          </p:grpSpPr>
          <p:cxnSp>
            <p:nvCxnSpPr>
              <p:cNvPr id="267" name="Google Shape;267;p5"/>
              <p:cNvCxnSpPr/>
              <p:nvPr/>
            </p:nvCxnSpPr>
            <p:spPr>
              <a:xfrm flipH="1">
                <a:off x="81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5"/>
              <p:cNvCxnSpPr/>
              <p:nvPr/>
            </p:nvCxnSpPr>
            <p:spPr>
              <a:xfrm flipH="1">
                <a:off x="235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9" name="Google Shape;269;p5"/>
              <p:cNvCxnSpPr/>
              <p:nvPr/>
            </p:nvCxnSpPr>
            <p:spPr>
              <a:xfrm flipH="1">
                <a:off x="389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0" name="Google Shape;270;p5"/>
              <p:cNvCxnSpPr/>
              <p:nvPr/>
            </p:nvCxnSpPr>
            <p:spPr>
              <a:xfrm flipH="1">
                <a:off x="543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1" name="Google Shape;271;p5"/>
              <p:cNvCxnSpPr/>
              <p:nvPr/>
            </p:nvCxnSpPr>
            <p:spPr>
              <a:xfrm flipH="1">
                <a:off x="698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2" name="Google Shape;272;p5"/>
              <p:cNvCxnSpPr/>
              <p:nvPr/>
            </p:nvCxnSpPr>
            <p:spPr>
              <a:xfrm flipH="1">
                <a:off x="852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3" name="Google Shape;273;p5"/>
              <p:cNvCxnSpPr/>
              <p:nvPr/>
            </p:nvCxnSpPr>
            <p:spPr>
              <a:xfrm flipH="1">
                <a:off x="1006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4" name="Google Shape;274;p5"/>
              <p:cNvCxnSpPr/>
              <p:nvPr/>
            </p:nvCxnSpPr>
            <p:spPr>
              <a:xfrm flipH="1">
                <a:off x="1160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5" name="Google Shape;275;p5"/>
              <p:cNvCxnSpPr/>
              <p:nvPr/>
            </p:nvCxnSpPr>
            <p:spPr>
              <a:xfrm flipH="1">
                <a:off x="1314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6" name="Google Shape;276;p5"/>
              <p:cNvCxnSpPr/>
              <p:nvPr/>
            </p:nvCxnSpPr>
            <p:spPr>
              <a:xfrm flipH="1">
                <a:off x="1469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7" name="Google Shape;277;p5"/>
              <p:cNvCxnSpPr/>
              <p:nvPr/>
            </p:nvCxnSpPr>
            <p:spPr>
              <a:xfrm flipH="1">
                <a:off x="1623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8" name="Google Shape;278;p5"/>
              <p:cNvCxnSpPr/>
              <p:nvPr/>
            </p:nvCxnSpPr>
            <p:spPr>
              <a:xfrm flipH="1">
                <a:off x="1777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9" name="Google Shape;279;p5"/>
              <p:cNvCxnSpPr/>
              <p:nvPr/>
            </p:nvCxnSpPr>
            <p:spPr>
              <a:xfrm flipH="1">
                <a:off x="1931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" name="Google Shape;280;p5"/>
              <p:cNvCxnSpPr/>
              <p:nvPr/>
            </p:nvCxnSpPr>
            <p:spPr>
              <a:xfrm flipH="1">
                <a:off x="2085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" name="Google Shape;281;p5"/>
              <p:cNvCxnSpPr/>
              <p:nvPr/>
            </p:nvCxnSpPr>
            <p:spPr>
              <a:xfrm flipH="1">
                <a:off x="2240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" name="Google Shape;282;p5"/>
              <p:cNvCxnSpPr/>
              <p:nvPr/>
            </p:nvCxnSpPr>
            <p:spPr>
              <a:xfrm flipH="1">
                <a:off x="2394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3" name="Google Shape;283;p5"/>
              <p:cNvCxnSpPr/>
              <p:nvPr/>
            </p:nvCxnSpPr>
            <p:spPr>
              <a:xfrm flipH="1">
                <a:off x="2548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4" name="Google Shape;284;p5"/>
              <p:cNvCxnSpPr/>
              <p:nvPr/>
            </p:nvCxnSpPr>
            <p:spPr>
              <a:xfrm flipH="1">
                <a:off x="2702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" name="Google Shape;285;p5"/>
              <p:cNvCxnSpPr/>
              <p:nvPr/>
            </p:nvCxnSpPr>
            <p:spPr>
              <a:xfrm flipH="1">
                <a:off x="2856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6" name="Google Shape;286;p5"/>
              <p:cNvCxnSpPr/>
              <p:nvPr/>
            </p:nvCxnSpPr>
            <p:spPr>
              <a:xfrm flipH="1">
                <a:off x="3011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7" name="Google Shape;287;p5"/>
              <p:cNvCxnSpPr/>
              <p:nvPr/>
            </p:nvCxnSpPr>
            <p:spPr>
              <a:xfrm flipH="1">
                <a:off x="3165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8" name="Google Shape;288;p5"/>
              <p:cNvCxnSpPr/>
              <p:nvPr/>
            </p:nvCxnSpPr>
            <p:spPr>
              <a:xfrm flipH="1">
                <a:off x="3319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9" name="Google Shape;289;p5"/>
              <p:cNvCxnSpPr/>
              <p:nvPr/>
            </p:nvCxnSpPr>
            <p:spPr>
              <a:xfrm flipH="1">
                <a:off x="3473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0" name="Google Shape;290;p5"/>
              <p:cNvCxnSpPr/>
              <p:nvPr/>
            </p:nvCxnSpPr>
            <p:spPr>
              <a:xfrm flipH="1">
                <a:off x="3627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1" name="Google Shape;291;p5"/>
              <p:cNvCxnSpPr/>
              <p:nvPr/>
            </p:nvCxnSpPr>
            <p:spPr>
              <a:xfrm flipH="1">
                <a:off x="3782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5"/>
              <p:cNvCxnSpPr/>
              <p:nvPr/>
            </p:nvCxnSpPr>
            <p:spPr>
              <a:xfrm flipH="1">
                <a:off x="3936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5"/>
              <p:cNvCxnSpPr/>
              <p:nvPr/>
            </p:nvCxnSpPr>
            <p:spPr>
              <a:xfrm flipH="1">
                <a:off x="4090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5"/>
              <p:cNvCxnSpPr/>
              <p:nvPr/>
            </p:nvCxnSpPr>
            <p:spPr>
              <a:xfrm flipH="1">
                <a:off x="4244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5"/>
              <p:cNvCxnSpPr/>
              <p:nvPr/>
            </p:nvCxnSpPr>
            <p:spPr>
              <a:xfrm flipH="1">
                <a:off x="4398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5"/>
              <p:cNvCxnSpPr/>
              <p:nvPr/>
            </p:nvCxnSpPr>
            <p:spPr>
              <a:xfrm flipH="1">
                <a:off x="4553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97" name="Google Shape;297;p5"/>
            <p:cNvGrpSpPr/>
            <p:nvPr/>
          </p:nvGrpSpPr>
          <p:grpSpPr>
            <a:xfrm>
              <a:off x="4713763" y="-39449"/>
              <a:ext cx="4486963" cy="2619034"/>
              <a:chOff x="74838" y="-39450"/>
              <a:chExt cx="4486963" cy="5222400"/>
            </a:xfrm>
          </p:grpSpPr>
          <p:cxnSp>
            <p:nvCxnSpPr>
              <p:cNvPr id="298" name="Google Shape;298;p5"/>
              <p:cNvCxnSpPr/>
              <p:nvPr/>
            </p:nvCxnSpPr>
            <p:spPr>
              <a:xfrm flipH="1">
                <a:off x="74838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5"/>
              <p:cNvCxnSpPr/>
              <p:nvPr/>
            </p:nvCxnSpPr>
            <p:spPr>
              <a:xfrm flipH="1">
                <a:off x="235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5"/>
              <p:cNvCxnSpPr/>
              <p:nvPr/>
            </p:nvCxnSpPr>
            <p:spPr>
              <a:xfrm flipH="1">
                <a:off x="389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5"/>
              <p:cNvCxnSpPr/>
              <p:nvPr/>
            </p:nvCxnSpPr>
            <p:spPr>
              <a:xfrm flipH="1">
                <a:off x="543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5"/>
              <p:cNvCxnSpPr/>
              <p:nvPr/>
            </p:nvCxnSpPr>
            <p:spPr>
              <a:xfrm flipH="1">
                <a:off x="698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5"/>
              <p:cNvCxnSpPr/>
              <p:nvPr/>
            </p:nvCxnSpPr>
            <p:spPr>
              <a:xfrm flipH="1">
                <a:off x="852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5"/>
              <p:cNvCxnSpPr/>
              <p:nvPr/>
            </p:nvCxnSpPr>
            <p:spPr>
              <a:xfrm flipH="1">
                <a:off x="1006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5"/>
              <p:cNvCxnSpPr/>
              <p:nvPr/>
            </p:nvCxnSpPr>
            <p:spPr>
              <a:xfrm flipH="1">
                <a:off x="1160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5"/>
              <p:cNvCxnSpPr/>
              <p:nvPr/>
            </p:nvCxnSpPr>
            <p:spPr>
              <a:xfrm flipH="1">
                <a:off x="1314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5"/>
              <p:cNvCxnSpPr/>
              <p:nvPr/>
            </p:nvCxnSpPr>
            <p:spPr>
              <a:xfrm flipH="1">
                <a:off x="1469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5"/>
              <p:cNvCxnSpPr/>
              <p:nvPr/>
            </p:nvCxnSpPr>
            <p:spPr>
              <a:xfrm flipH="1">
                <a:off x="1623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5"/>
              <p:cNvCxnSpPr/>
              <p:nvPr/>
            </p:nvCxnSpPr>
            <p:spPr>
              <a:xfrm flipH="1">
                <a:off x="1777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5"/>
              <p:cNvCxnSpPr/>
              <p:nvPr/>
            </p:nvCxnSpPr>
            <p:spPr>
              <a:xfrm flipH="1">
                <a:off x="1931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5"/>
              <p:cNvCxnSpPr/>
              <p:nvPr/>
            </p:nvCxnSpPr>
            <p:spPr>
              <a:xfrm flipH="1">
                <a:off x="2085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5"/>
              <p:cNvCxnSpPr/>
              <p:nvPr/>
            </p:nvCxnSpPr>
            <p:spPr>
              <a:xfrm flipH="1">
                <a:off x="2240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5"/>
              <p:cNvCxnSpPr/>
              <p:nvPr/>
            </p:nvCxnSpPr>
            <p:spPr>
              <a:xfrm flipH="1">
                <a:off x="2394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" name="Google Shape;314;p5"/>
              <p:cNvCxnSpPr/>
              <p:nvPr/>
            </p:nvCxnSpPr>
            <p:spPr>
              <a:xfrm flipH="1">
                <a:off x="2548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5" name="Google Shape;315;p5"/>
              <p:cNvCxnSpPr/>
              <p:nvPr/>
            </p:nvCxnSpPr>
            <p:spPr>
              <a:xfrm flipH="1">
                <a:off x="2702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6" name="Google Shape;316;p5"/>
              <p:cNvCxnSpPr/>
              <p:nvPr/>
            </p:nvCxnSpPr>
            <p:spPr>
              <a:xfrm flipH="1">
                <a:off x="2856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7" name="Google Shape;317;p5"/>
              <p:cNvCxnSpPr/>
              <p:nvPr/>
            </p:nvCxnSpPr>
            <p:spPr>
              <a:xfrm flipH="1">
                <a:off x="3011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8" name="Google Shape;318;p5"/>
              <p:cNvCxnSpPr/>
              <p:nvPr/>
            </p:nvCxnSpPr>
            <p:spPr>
              <a:xfrm flipH="1">
                <a:off x="3165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9" name="Google Shape;319;p5"/>
              <p:cNvCxnSpPr/>
              <p:nvPr/>
            </p:nvCxnSpPr>
            <p:spPr>
              <a:xfrm flipH="1">
                <a:off x="3319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0" name="Google Shape;320;p5"/>
              <p:cNvCxnSpPr/>
              <p:nvPr/>
            </p:nvCxnSpPr>
            <p:spPr>
              <a:xfrm flipH="1">
                <a:off x="3473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1" name="Google Shape;321;p5"/>
              <p:cNvCxnSpPr/>
              <p:nvPr/>
            </p:nvCxnSpPr>
            <p:spPr>
              <a:xfrm flipH="1">
                <a:off x="3627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2" name="Google Shape;322;p5"/>
              <p:cNvCxnSpPr/>
              <p:nvPr/>
            </p:nvCxnSpPr>
            <p:spPr>
              <a:xfrm flipH="1">
                <a:off x="3782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3" name="Google Shape;323;p5"/>
              <p:cNvCxnSpPr/>
              <p:nvPr/>
            </p:nvCxnSpPr>
            <p:spPr>
              <a:xfrm flipH="1">
                <a:off x="3936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4" name="Google Shape;324;p5"/>
              <p:cNvCxnSpPr/>
              <p:nvPr/>
            </p:nvCxnSpPr>
            <p:spPr>
              <a:xfrm flipH="1">
                <a:off x="4090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5" name="Google Shape;325;p5"/>
              <p:cNvCxnSpPr/>
              <p:nvPr/>
            </p:nvCxnSpPr>
            <p:spPr>
              <a:xfrm flipH="1">
                <a:off x="4244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6" name="Google Shape;326;p5"/>
              <p:cNvCxnSpPr/>
              <p:nvPr/>
            </p:nvCxnSpPr>
            <p:spPr>
              <a:xfrm flipH="1">
                <a:off x="4398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7" name="Google Shape;327;p5"/>
              <p:cNvCxnSpPr/>
              <p:nvPr/>
            </p:nvCxnSpPr>
            <p:spPr>
              <a:xfrm flipH="1">
                <a:off x="4553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28" name="Google Shape;328;p5"/>
          <p:cNvSpPr/>
          <p:nvPr/>
        </p:nvSpPr>
        <p:spPr>
          <a:xfrm rot="10800000" flipH="1">
            <a:off x="-250037" y="-136500"/>
            <a:ext cx="9709200" cy="52344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5"/>
          <p:cNvSpPr txBox="1">
            <a:spLocks noGrp="1"/>
          </p:cNvSpPr>
          <p:nvPr>
            <p:ph type="title"/>
          </p:nvPr>
        </p:nvSpPr>
        <p:spPr>
          <a:xfrm flipH="1">
            <a:off x="724848" y="1864950"/>
            <a:ext cx="4200300" cy="7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IBM Plex Sans"/>
              <a:buNone/>
              <a:defRPr sz="2000"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330" name="Google Shape;330;p5"/>
          <p:cNvSpPr txBox="1">
            <a:spLocks noGrp="1"/>
          </p:cNvSpPr>
          <p:nvPr>
            <p:ph type="title" idx="2"/>
          </p:nvPr>
        </p:nvSpPr>
        <p:spPr>
          <a:xfrm flipH="1">
            <a:off x="724850" y="2467650"/>
            <a:ext cx="3858300" cy="12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Bitter"/>
              <a:buNone/>
              <a:defRPr sz="1600"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grpSp>
        <p:nvGrpSpPr>
          <p:cNvPr id="331" name="Google Shape;331;p5"/>
          <p:cNvGrpSpPr/>
          <p:nvPr/>
        </p:nvGrpSpPr>
        <p:grpSpPr>
          <a:xfrm flipH="1">
            <a:off x="-101185" y="4479766"/>
            <a:ext cx="1423527" cy="522705"/>
            <a:chOff x="571942" y="402375"/>
            <a:chExt cx="571376" cy="209795"/>
          </a:xfrm>
        </p:grpSpPr>
        <p:sp>
          <p:nvSpPr>
            <p:cNvPr id="332" name="Google Shape;332;p5"/>
            <p:cNvSpPr/>
            <p:nvPr/>
          </p:nvSpPr>
          <p:spPr>
            <a:xfrm>
              <a:off x="571942" y="402375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737601" y="402375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903260" y="402375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1068919" y="402375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571942" y="535970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737601" y="535970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903260" y="535970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1068919" y="535970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0" name="Google Shape;340;p5"/>
          <p:cNvSpPr txBox="1">
            <a:spLocks noGrp="1"/>
          </p:cNvSpPr>
          <p:nvPr>
            <p:ph type="title" idx="3"/>
          </p:nvPr>
        </p:nvSpPr>
        <p:spPr>
          <a:xfrm flipH="1">
            <a:off x="987150" y="378991"/>
            <a:ext cx="74433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200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5" name="Google Shape;835;p15"/>
          <p:cNvGrpSpPr/>
          <p:nvPr/>
        </p:nvGrpSpPr>
        <p:grpSpPr>
          <a:xfrm>
            <a:off x="81300" y="-39450"/>
            <a:ext cx="8952300" cy="5222400"/>
            <a:chOff x="81300" y="-39450"/>
            <a:chExt cx="8952300" cy="5222400"/>
          </a:xfrm>
        </p:grpSpPr>
        <p:cxnSp>
          <p:nvCxnSpPr>
            <p:cNvPr id="836" name="Google Shape;836;p15"/>
            <p:cNvCxnSpPr/>
            <p:nvPr/>
          </p:nvCxnSpPr>
          <p:spPr>
            <a:xfrm flipH="1">
              <a:off x="81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7" name="Google Shape;837;p15"/>
            <p:cNvCxnSpPr/>
            <p:nvPr/>
          </p:nvCxnSpPr>
          <p:spPr>
            <a:xfrm flipH="1">
              <a:off x="235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8" name="Google Shape;838;p15"/>
            <p:cNvCxnSpPr/>
            <p:nvPr/>
          </p:nvCxnSpPr>
          <p:spPr>
            <a:xfrm flipH="1">
              <a:off x="389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9" name="Google Shape;839;p15"/>
            <p:cNvCxnSpPr/>
            <p:nvPr/>
          </p:nvCxnSpPr>
          <p:spPr>
            <a:xfrm flipH="1">
              <a:off x="543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0" name="Google Shape;840;p15"/>
            <p:cNvCxnSpPr/>
            <p:nvPr/>
          </p:nvCxnSpPr>
          <p:spPr>
            <a:xfrm flipH="1">
              <a:off x="698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1" name="Google Shape;841;p15"/>
            <p:cNvCxnSpPr/>
            <p:nvPr/>
          </p:nvCxnSpPr>
          <p:spPr>
            <a:xfrm flipH="1">
              <a:off x="852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2" name="Google Shape;842;p15"/>
            <p:cNvCxnSpPr/>
            <p:nvPr/>
          </p:nvCxnSpPr>
          <p:spPr>
            <a:xfrm flipH="1">
              <a:off x="1006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3" name="Google Shape;843;p15"/>
            <p:cNvCxnSpPr/>
            <p:nvPr/>
          </p:nvCxnSpPr>
          <p:spPr>
            <a:xfrm flipH="1">
              <a:off x="1160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4" name="Google Shape;844;p15"/>
            <p:cNvCxnSpPr/>
            <p:nvPr/>
          </p:nvCxnSpPr>
          <p:spPr>
            <a:xfrm flipH="1">
              <a:off x="1314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5" name="Google Shape;845;p15"/>
            <p:cNvCxnSpPr/>
            <p:nvPr/>
          </p:nvCxnSpPr>
          <p:spPr>
            <a:xfrm flipH="1">
              <a:off x="1469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6" name="Google Shape;846;p15"/>
            <p:cNvCxnSpPr/>
            <p:nvPr/>
          </p:nvCxnSpPr>
          <p:spPr>
            <a:xfrm flipH="1">
              <a:off x="1623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15"/>
            <p:cNvCxnSpPr/>
            <p:nvPr/>
          </p:nvCxnSpPr>
          <p:spPr>
            <a:xfrm flipH="1">
              <a:off x="1777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15"/>
            <p:cNvCxnSpPr/>
            <p:nvPr/>
          </p:nvCxnSpPr>
          <p:spPr>
            <a:xfrm flipH="1">
              <a:off x="1931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15"/>
            <p:cNvCxnSpPr/>
            <p:nvPr/>
          </p:nvCxnSpPr>
          <p:spPr>
            <a:xfrm flipH="1">
              <a:off x="2085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15"/>
            <p:cNvCxnSpPr/>
            <p:nvPr/>
          </p:nvCxnSpPr>
          <p:spPr>
            <a:xfrm flipH="1">
              <a:off x="2240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15"/>
            <p:cNvCxnSpPr/>
            <p:nvPr/>
          </p:nvCxnSpPr>
          <p:spPr>
            <a:xfrm flipH="1">
              <a:off x="2394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15"/>
            <p:cNvCxnSpPr/>
            <p:nvPr/>
          </p:nvCxnSpPr>
          <p:spPr>
            <a:xfrm flipH="1">
              <a:off x="2548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15"/>
            <p:cNvCxnSpPr/>
            <p:nvPr/>
          </p:nvCxnSpPr>
          <p:spPr>
            <a:xfrm flipH="1">
              <a:off x="2702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15"/>
            <p:cNvCxnSpPr/>
            <p:nvPr/>
          </p:nvCxnSpPr>
          <p:spPr>
            <a:xfrm flipH="1">
              <a:off x="2856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15"/>
            <p:cNvCxnSpPr/>
            <p:nvPr/>
          </p:nvCxnSpPr>
          <p:spPr>
            <a:xfrm flipH="1">
              <a:off x="3011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15"/>
            <p:cNvCxnSpPr/>
            <p:nvPr/>
          </p:nvCxnSpPr>
          <p:spPr>
            <a:xfrm flipH="1">
              <a:off x="3165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15"/>
            <p:cNvCxnSpPr/>
            <p:nvPr/>
          </p:nvCxnSpPr>
          <p:spPr>
            <a:xfrm flipH="1">
              <a:off x="3319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15"/>
            <p:cNvCxnSpPr/>
            <p:nvPr/>
          </p:nvCxnSpPr>
          <p:spPr>
            <a:xfrm flipH="1">
              <a:off x="3473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15"/>
            <p:cNvCxnSpPr/>
            <p:nvPr/>
          </p:nvCxnSpPr>
          <p:spPr>
            <a:xfrm flipH="1">
              <a:off x="3627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15"/>
            <p:cNvCxnSpPr/>
            <p:nvPr/>
          </p:nvCxnSpPr>
          <p:spPr>
            <a:xfrm flipH="1">
              <a:off x="3782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15"/>
            <p:cNvCxnSpPr/>
            <p:nvPr/>
          </p:nvCxnSpPr>
          <p:spPr>
            <a:xfrm flipH="1">
              <a:off x="3936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15"/>
            <p:cNvCxnSpPr/>
            <p:nvPr/>
          </p:nvCxnSpPr>
          <p:spPr>
            <a:xfrm flipH="1">
              <a:off x="4090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15"/>
            <p:cNvCxnSpPr/>
            <p:nvPr/>
          </p:nvCxnSpPr>
          <p:spPr>
            <a:xfrm flipH="1">
              <a:off x="4244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15"/>
            <p:cNvCxnSpPr/>
            <p:nvPr/>
          </p:nvCxnSpPr>
          <p:spPr>
            <a:xfrm flipH="1">
              <a:off x="4398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15"/>
            <p:cNvCxnSpPr/>
            <p:nvPr/>
          </p:nvCxnSpPr>
          <p:spPr>
            <a:xfrm flipH="1">
              <a:off x="4553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15"/>
            <p:cNvCxnSpPr/>
            <p:nvPr/>
          </p:nvCxnSpPr>
          <p:spPr>
            <a:xfrm flipH="1">
              <a:off x="4707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15"/>
            <p:cNvCxnSpPr/>
            <p:nvPr/>
          </p:nvCxnSpPr>
          <p:spPr>
            <a:xfrm flipH="1">
              <a:off x="4861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15"/>
            <p:cNvCxnSpPr/>
            <p:nvPr/>
          </p:nvCxnSpPr>
          <p:spPr>
            <a:xfrm flipH="1">
              <a:off x="5015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15"/>
            <p:cNvCxnSpPr/>
            <p:nvPr/>
          </p:nvCxnSpPr>
          <p:spPr>
            <a:xfrm flipH="1">
              <a:off x="5169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0" name="Google Shape;870;p15"/>
            <p:cNvCxnSpPr/>
            <p:nvPr/>
          </p:nvCxnSpPr>
          <p:spPr>
            <a:xfrm flipH="1">
              <a:off x="5324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1" name="Google Shape;871;p15"/>
            <p:cNvCxnSpPr/>
            <p:nvPr/>
          </p:nvCxnSpPr>
          <p:spPr>
            <a:xfrm flipH="1">
              <a:off x="5478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2" name="Google Shape;872;p15"/>
            <p:cNvCxnSpPr/>
            <p:nvPr/>
          </p:nvCxnSpPr>
          <p:spPr>
            <a:xfrm flipH="1">
              <a:off x="5632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3" name="Google Shape;873;p15"/>
            <p:cNvCxnSpPr/>
            <p:nvPr/>
          </p:nvCxnSpPr>
          <p:spPr>
            <a:xfrm flipH="1">
              <a:off x="5786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4" name="Google Shape;874;p15"/>
            <p:cNvCxnSpPr/>
            <p:nvPr/>
          </p:nvCxnSpPr>
          <p:spPr>
            <a:xfrm flipH="1">
              <a:off x="5940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5" name="Google Shape;875;p15"/>
            <p:cNvCxnSpPr/>
            <p:nvPr/>
          </p:nvCxnSpPr>
          <p:spPr>
            <a:xfrm flipH="1">
              <a:off x="6095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6" name="Google Shape;876;p15"/>
            <p:cNvCxnSpPr/>
            <p:nvPr/>
          </p:nvCxnSpPr>
          <p:spPr>
            <a:xfrm flipH="1">
              <a:off x="6249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7" name="Google Shape;877;p15"/>
            <p:cNvCxnSpPr/>
            <p:nvPr/>
          </p:nvCxnSpPr>
          <p:spPr>
            <a:xfrm flipH="1">
              <a:off x="6403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8" name="Google Shape;878;p15"/>
            <p:cNvCxnSpPr/>
            <p:nvPr/>
          </p:nvCxnSpPr>
          <p:spPr>
            <a:xfrm flipH="1">
              <a:off x="6557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9" name="Google Shape;879;p15"/>
            <p:cNvCxnSpPr/>
            <p:nvPr/>
          </p:nvCxnSpPr>
          <p:spPr>
            <a:xfrm flipH="1">
              <a:off x="6711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0" name="Google Shape;880;p15"/>
            <p:cNvCxnSpPr/>
            <p:nvPr/>
          </p:nvCxnSpPr>
          <p:spPr>
            <a:xfrm flipH="1">
              <a:off x="6866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1" name="Google Shape;881;p15"/>
            <p:cNvCxnSpPr/>
            <p:nvPr/>
          </p:nvCxnSpPr>
          <p:spPr>
            <a:xfrm flipH="1">
              <a:off x="7020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2" name="Google Shape;882;p15"/>
            <p:cNvCxnSpPr/>
            <p:nvPr/>
          </p:nvCxnSpPr>
          <p:spPr>
            <a:xfrm flipH="1">
              <a:off x="7174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3" name="Google Shape;883;p15"/>
            <p:cNvCxnSpPr/>
            <p:nvPr/>
          </p:nvCxnSpPr>
          <p:spPr>
            <a:xfrm flipH="1">
              <a:off x="7328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4" name="Google Shape;884;p15"/>
            <p:cNvCxnSpPr/>
            <p:nvPr/>
          </p:nvCxnSpPr>
          <p:spPr>
            <a:xfrm flipH="1">
              <a:off x="7482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5" name="Google Shape;885;p15"/>
            <p:cNvCxnSpPr/>
            <p:nvPr/>
          </p:nvCxnSpPr>
          <p:spPr>
            <a:xfrm flipH="1">
              <a:off x="7637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6" name="Google Shape;886;p15"/>
            <p:cNvCxnSpPr/>
            <p:nvPr/>
          </p:nvCxnSpPr>
          <p:spPr>
            <a:xfrm flipH="1">
              <a:off x="7791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7" name="Google Shape;887;p15"/>
            <p:cNvCxnSpPr/>
            <p:nvPr/>
          </p:nvCxnSpPr>
          <p:spPr>
            <a:xfrm flipH="1">
              <a:off x="7945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8" name="Google Shape;888;p15"/>
            <p:cNvCxnSpPr/>
            <p:nvPr/>
          </p:nvCxnSpPr>
          <p:spPr>
            <a:xfrm flipH="1">
              <a:off x="8099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9" name="Google Shape;889;p15"/>
            <p:cNvCxnSpPr/>
            <p:nvPr/>
          </p:nvCxnSpPr>
          <p:spPr>
            <a:xfrm flipH="1">
              <a:off x="8253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0" name="Google Shape;890;p15"/>
            <p:cNvCxnSpPr/>
            <p:nvPr/>
          </p:nvCxnSpPr>
          <p:spPr>
            <a:xfrm flipH="1">
              <a:off x="8408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1" name="Google Shape;891;p15"/>
            <p:cNvCxnSpPr/>
            <p:nvPr/>
          </p:nvCxnSpPr>
          <p:spPr>
            <a:xfrm flipH="1">
              <a:off x="8562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2" name="Google Shape;892;p15"/>
            <p:cNvCxnSpPr/>
            <p:nvPr/>
          </p:nvCxnSpPr>
          <p:spPr>
            <a:xfrm flipH="1">
              <a:off x="8716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3" name="Google Shape;893;p15"/>
            <p:cNvCxnSpPr/>
            <p:nvPr/>
          </p:nvCxnSpPr>
          <p:spPr>
            <a:xfrm flipH="1">
              <a:off x="8870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4" name="Google Shape;894;p15"/>
            <p:cNvCxnSpPr/>
            <p:nvPr/>
          </p:nvCxnSpPr>
          <p:spPr>
            <a:xfrm flipH="1">
              <a:off x="9024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95" name="Google Shape;895;p15"/>
          <p:cNvSpPr/>
          <p:nvPr/>
        </p:nvSpPr>
        <p:spPr>
          <a:xfrm>
            <a:off x="538800" y="347850"/>
            <a:ext cx="8037300" cy="483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15"/>
          <p:cNvSpPr txBox="1">
            <a:spLocks noGrp="1"/>
          </p:cNvSpPr>
          <p:nvPr>
            <p:ph type="body" idx="1"/>
          </p:nvPr>
        </p:nvSpPr>
        <p:spPr>
          <a:xfrm>
            <a:off x="825450" y="1023875"/>
            <a:ext cx="7493100" cy="35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AutoNum type="arabicPeriod"/>
              <a:defRPr sz="12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AutoNum type="alphaLcPeriod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AutoNum type="romanLcPeriod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AutoNum type="arabicPeriod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AutoNum type="alphaLcPeriod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AutoNum type="romanLcPeriod"/>
              <a:defRPr sz="1200">
                <a:solidFill>
                  <a:schemeClr val="lt1"/>
                </a:solidFill>
              </a:defRPr>
            </a:lvl6pPr>
            <a:lvl7pPr marL="3200400" lvl="6" indent="-304800" algn="r" rtl="0"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marL="3657600" lvl="7" indent="-304800" algn="r" rtl="0"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897" name="Google Shape;897;p15"/>
          <p:cNvSpPr txBox="1">
            <a:spLocks noGrp="1"/>
          </p:cNvSpPr>
          <p:nvPr>
            <p:ph type="title"/>
          </p:nvPr>
        </p:nvSpPr>
        <p:spPr>
          <a:xfrm flipH="1">
            <a:off x="987150" y="378991"/>
            <a:ext cx="74433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200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grpSp>
        <p:nvGrpSpPr>
          <p:cNvPr id="898" name="Google Shape;898;p15"/>
          <p:cNvGrpSpPr/>
          <p:nvPr/>
        </p:nvGrpSpPr>
        <p:grpSpPr>
          <a:xfrm>
            <a:off x="237919" y="197141"/>
            <a:ext cx="852665" cy="313203"/>
            <a:chOff x="571942" y="402375"/>
            <a:chExt cx="571376" cy="209795"/>
          </a:xfrm>
        </p:grpSpPr>
        <p:sp>
          <p:nvSpPr>
            <p:cNvPr id="899" name="Google Shape;899;p15"/>
            <p:cNvSpPr/>
            <p:nvPr/>
          </p:nvSpPr>
          <p:spPr>
            <a:xfrm>
              <a:off x="571942" y="402375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5"/>
            <p:cNvSpPr/>
            <p:nvPr/>
          </p:nvSpPr>
          <p:spPr>
            <a:xfrm>
              <a:off x="737601" y="402375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5"/>
            <p:cNvSpPr/>
            <p:nvPr/>
          </p:nvSpPr>
          <p:spPr>
            <a:xfrm>
              <a:off x="903260" y="402375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5"/>
            <p:cNvSpPr/>
            <p:nvPr/>
          </p:nvSpPr>
          <p:spPr>
            <a:xfrm>
              <a:off x="1068919" y="402375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5"/>
            <p:cNvSpPr/>
            <p:nvPr/>
          </p:nvSpPr>
          <p:spPr>
            <a:xfrm>
              <a:off x="571942" y="535970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5"/>
            <p:cNvSpPr/>
            <p:nvPr/>
          </p:nvSpPr>
          <p:spPr>
            <a:xfrm>
              <a:off x="737601" y="535970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5"/>
            <p:cNvSpPr/>
            <p:nvPr/>
          </p:nvSpPr>
          <p:spPr>
            <a:xfrm>
              <a:off x="903260" y="535970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5"/>
            <p:cNvSpPr/>
            <p:nvPr/>
          </p:nvSpPr>
          <p:spPr>
            <a:xfrm>
              <a:off x="1068919" y="535970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260739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8" name="Google Shape;908;p16"/>
          <p:cNvGrpSpPr/>
          <p:nvPr/>
        </p:nvGrpSpPr>
        <p:grpSpPr>
          <a:xfrm>
            <a:off x="81300" y="-39450"/>
            <a:ext cx="8952300" cy="5222400"/>
            <a:chOff x="81300" y="-39450"/>
            <a:chExt cx="8952300" cy="5222400"/>
          </a:xfrm>
        </p:grpSpPr>
        <p:cxnSp>
          <p:nvCxnSpPr>
            <p:cNvPr id="909" name="Google Shape;909;p16"/>
            <p:cNvCxnSpPr/>
            <p:nvPr/>
          </p:nvCxnSpPr>
          <p:spPr>
            <a:xfrm flipH="1">
              <a:off x="81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0" name="Google Shape;910;p16"/>
            <p:cNvCxnSpPr/>
            <p:nvPr/>
          </p:nvCxnSpPr>
          <p:spPr>
            <a:xfrm flipH="1">
              <a:off x="235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1" name="Google Shape;911;p16"/>
            <p:cNvCxnSpPr/>
            <p:nvPr/>
          </p:nvCxnSpPr>
          <p:spPr>
            <a:xfrm flipH="1">
              <a:off x="389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2" name="Google Shape;912;p16"/>
            <p:cNvCxnSpPr/>
            <p:nvPr/>
          </p:nvCxnSpPr>
          <p:spPr>
            <a:xfrm flipH="1">
              <a:off x="543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3" name="Google Shape;913;p16"/>
            <p:cNvCxnSpPr/>
            <p:nvPr/>
          </p:nvCxnSpPr>
          <p:spPr>
            <a:xfrm flipH="1">
              <a:off x="698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4" name="Google Shape;914;p16"/>
            <p:cNvCxnSpPr/>
            <p:nvPr/>
          </p:nvCxnSpPr>
          <p:spPr>
            <a:xfrm flipH="1">
              <a:off x="852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5" name="Google Shape;915;p16"/>
            <p:cNvCxnSpPr/>
            <p:nvPr/>
          </p:nvCxnSpPr>
          <p:spPr>
            <a:xfrm flipH="1">
              <a:off x="1006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6" name="Google Shape;916;p16"/>
            <p:cNvCxnSpPr/>
            <p:nvPr/>
          </p:nvCxnSpPr>
          <p:spPr>
            <a:xfrm flipH="1">
              <a:off x="1160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7" name="Google Shape;917;p16"/>
            <p:cNvCxnSpPr/>
            <p:nvPr/>
          </p:nvCxnSpPr>
          <p:spPr>
            <a:xfrm flipH="1">
              <a:off x="1314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8" name="Google Shape;918;p16"/>
            <p:cNvCxnSpPr/>
            <p:nvPr/>
          </p:nvCxnSpPr>
          <p:spPr>
            <a:xfrm flipH="1">
              <a:off x="1469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9" name="Google Shape;919;p16"/>
            <p:cNvCxnSpPr/>
            <p:nvPr/>
          </p:nvCxnSpPr>
          <p:spPr>
            <a:xfrm flipH="1">
              <a:off x="1623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0" name="Google Shape;920;p16"/>
            <p:cNvCxnSpPr/>
            <p:nvPr/>
          </p:nvCxnSpPr>
          <p:spPr>
            <a:xfrm flipH="1">
              <a:off x="1777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1" name="Google Shape;921;p16"/>
            <p:cNvCxnSpPr/>
            <p:nvPr/>
          </p:nvCxnSpPr>
          <p:spPr>
            <a:xfrm flipH="1">
              <a:off x="1931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2" name="Google Shape;922;p16"/>
            <p:cNvCxnSpPr/>
            <p:nvPr/>
          </p:nvCxnSpPr>
          <p:spPr>
            <a:xfrm flipH="1">
              <a:off x="2085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3" name="Google Shape;923;p16"/>
            <p:cNvCxnSpPr/>
            <p:nvPr/>
          </p:nvCxnSpPr>
          <p:spPr>
            <a:xfrm flipH="1">
              <a:off x="2240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4" name="Google Shape;924;p16"/>
            <p:cNvCxnSpPr/>
            <p:nvPr/>
          </p:nvCxnSpPr>
          <p:spPr>
            <a:xfrm flipH="1">
              <a:off x="2394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5" name="Google Shape;925;p16"/>
            <p:cNvCxnSpPr/>
            <p:nvPr/>
          </p:nvCxnSpPr>
          <p:spPr>
            <a:xfrm flipH="1">
              <a:off x="2548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6" name="Google Shape;926;p16"/>
            <p:cNvCxnSpPr/>
            <p:nvPr/>
          </p:nvCxnSpPr>
          <p:spPr>
            <a:xfrm flipH="1">
              <a:off x="2702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7" name="Google Shape;927;p16"/>
            <p:cNvCxnSpPr/>
            <p:nvPr/>
          </p:nvCxnSpPr>
          <p:spPr>
            <a:xfrm flipH="1">
              <a:off x="2856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8" name="Google Shape;928;p16"/>
            <p:cNvCxnSpPr/>
            <p:nvPr/>
          </p:nvCxnSpPr>
          <p:spPr>
            <a:xfrm flipH="1">
              <a:off x="3011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9" name="Google Shape;929;p16"/>
            <p:cNvCxnSpPr/>
            <p:nvPr/>
          </p:nvCxnSpPr>
          <p:spPr>
            <a:xfrm flipH="1">
              <a:off x="3165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0" name="Google Shape;930;p16"/>
            <p:cNvCxnSpPr/>
            <p:nvPr/>
          </p:nvCxnSpPr>
          <p:spPr>
            <a:xfrm flipH="1">
              <a:off x="3319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1" name="Google Shape;931;p16"/>
            <p:cNvCxnSpPr/>
            <p:nvPr/>
          </p:nvCxnSpPr>
          <p:spPr>
            <a:xfrm flipH="1">
              <a:off x="3473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2" name="Google Shape;932;p16"/>
            <p:cNvCxnSpPr/>
            <p:nvPr/>
          </p:nvCxnSpPr>
          <p:spPr>
            <a:xfrm flipH="1">
              <a:off x="3627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3" name="Google Shape;933;p16"/>
            <p:cNvCxnSpPr/>
            <p:nvPr/>
          </p:nvCxnSpPr>
          <p:spPr>
            <a:xfrm flipH="1">
              <a:off x="3782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4" name="Google Shape;934;p16"/>
            <p:cNvCxnSpPr/>
            <p:nvPr/>
          </p:nvCxnSpPr>
          <p:spPr>
            <a:xfrm flipH="1">
              <a:off x="3936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5" name="Google Shape;935;p16"/>
            <p:cNvCxnSpPr/>
            <p:nvPr/>
          </p:nvCxnSpPr>
          <p:spPr>
            <a:xfrm flipH="1">
              <a:off x="4090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6" name="Google Shape;936;p16"/>
            <p:cNvCxnSpPr/>
            <p:nvPr/>
          </p:nvCxnSpPr>
          <p:spPr>
            <a:xfrm flipH="1">
              <a:off x="4244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7" name="Google Shape;937;p16"/>
            <p:cNvCxnSpPr/>
            <p:nvPr/>
          </p:nvCxnSpPr>
          <p:spPr>
            <a:xfrm flipH="1">
              <a:off x="4398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8" name="Google Shape;938;p16"/>
            <p:cNvCxnSpPr/>
            <p:nvPr/>
          </p:nvCxnSpPr>
          <p:spPr>
            <a:xfrm flipH="1">
              <a:off x="4553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9" name="Google Shape;939;p16"/>
            <p:cNvCxnSpPr/>
            <p:nvPr/>
          </p:nvCxnSpPr>
          <p:spPr>
            <a:xfrm flipH="1">
              <a:off x="4707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0" name="Google Shape;940;p16"/>
            <p:cNvCxnSpPr/>
            <p:nvPr/>
          </p:nvCxnSpPr>
          <p:spPr>
            <a:xfrm flipH="1">
              <a:off x="4861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1" name="Google Shape;941;p16"/>
            <p:cNvCxnSpPr/>
            <p:nvPr/>
          </p:nvCxnSpPr>
          <p:spPr>
            <a:xfrm flipH="1">
              <a:off x="5015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2" name="Google Shape;942;p16"/>
            <p:cNvCxnSpPr/>
            <p:nvPr/>
          </p:nvCxnSpPr>
          <p:spPr>
            <a:xfrm flipH="1">
              <a:off x="5169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3" name="Google Shape;943;p16"/>
            <p:cNvCxnSpPr/>
            <p:nvPr/>
          </p:nvCxnSpPr>
          <p:spPr>
            <a:xfrm flipH="1">
              <a:off x="5324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4" name="Google Shape;944;p16"/>
            <p:cNvCxnSpPr/>
            <p:nvPr/>
          </p:nvCxnSpPr>
          <p:spPr>
            <a:xfrm flipH="1">
              <a:off x="5478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5" name="Google Shape;945;p16"/>
            <p:cNvCxnSpPr/>
            <p:nvPr/>
          </p:nvCxnSpPr>
          <p:spPr>
            <a:xfrm flipH="1">
              <a:off x="5632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6" name="Google Shape;946;p16"/>
            <p:cNvCxnSpPr/>
            <p:nvPr/>
          </p:nvCxnSpPr>
          <p:spPr>
            <a:xfrm flipH="1">
              <a:off x="5786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7" name="Google Shape;947;p16"/>
            <p:cNvCxnSpPr/>
            <p:nvPr/>
          </p:nvCxnSpPr>
          <p:spPr>
            <a:xfrm flipH="1">
              <a:off x="5940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8" name="Google Shape;948;p16"/>
            <p:cNvCxnSpPr/>
            <p:nvPr/>
          </p:nvCxnSpPr>
          <p:spPr>
            <a:xfrm flipH="1">
              <a:off x="6095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9" name="Google Shape;949;p16"/>
            <p:cNvCxnSpPr/>
            <p:nvPr/>
          </p:nvCxnSpPr>
          <p:spPr>
            <a:xfrm flipH="1">
              <a:off x="6249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0" name="Google Shape;950;p16"/>
            <p:cNvCxnSpPr/>
            <p:nvPr/>
          </p:nvCxnSpPr>
          <p:spPr>
            <a:xfrm flipH="1">
              <a:off x="6403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1" name="Google Shape;951;p16"/>
            <p:cNvCxnSpPr/>
            <p:nvPr/>
          </p:nvCxnSpPr>
          <p:spPr>
            <a:xfrm flipH="1">
              <a:off x="6557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2" name="Google Shape;952;p16"/>
            <p:cNvCxnSpPr/>
            <p:nvPr/>
          </p:nvCxnSpPr>
          <p:spPr>
            <a:xfrm flipH="1">
              <a:off x="6711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3" name="Google Shape;953;p16"/>
            <p:cNvCxnSpPr/>
            <p:nvPr/>
          </p:nvCxnSpPr>
          <p:spPr>
            <a:xfrm flipH="1">
              <a:off x="6866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4" name="Google Shape;954;p16"/>
            <p:cNvCxnSpPr/>
            <p:nvPr/>
          </p:nvCxnSpPr>
          <p:spPr>
            <a:xfrm flipH="1">
              <a:off x="7020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5" name="Google Shape;955;p16"/>
            <p:cNvCxnSpPr/>
            <p:nvPr/>
          </p:nvCxnSpPr>
          <p:spPr>
            <a:xfrm flipH="1">
              <a:off x="7174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6" name="Google Shape;956;p16"/>
            <p:cNvCxnSpPr/>
            <p:nvPr/>
          </p:nvCxnSpPr>
          <p:spPr>
            <a:xfrm flipH="1">
              <a:off x="7328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7" name="Google Shape;957;p16"/>
            <p:cNvCxnSpPr/>
            <p:nvPr/>
          </p:nvCxnSpPr>
          <p:spPr>
            <a:xfrm flipH="1">
              <a:off x="7482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8" name="Google Shape;958;p16"/>
            <p:cNvCxnSpPr/>
            <p:nvPr/>
          </p:nvCxnSpPr>
          <p:spPr>
            <a:xfrm flipH="1">
              <a:off x="7637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9" name="Google Shape;959;p16"/>
            <p:cNvCxnSpPr/>
            <p:nvPr/>
          </p:nvCxnSpPr>
          <p:spPr>
            <a:xfrm flipH="1">
              <a:off x="7791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0" name="Google Shape;960;p16"/>
            <p:cNvCxnSpPr/>
            <p:nvPr/>
          </p:nvCxnSpPr>
          <p:spPr>
            <a:xfrm flipH="1">
              <a:off x="7945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1" name="Google Shape;961;p16"/>
            <p:cNvCxnSpPr/>
            <p:nvPr/>
          </p:nvCxnSpPr>
          <p:spPr>
            <a:xfrm flipH="1">
              <a:off x="8099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2" name="Google Shape;962;p16"/>
            <p:cNvCxnSpPr/>
            <p:nvPr/>
          </p:nvCxnSpPr>
          <p:spPr>
            <a:xfrm flipH="1">
              <a:off x="8253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3" name="Google Shape;963;p16"/>
            <p:cNvCxnSpPr/>
            <p:nvPr/>
          </p:nvCxnSpPr>
          <p:spPr>
            <a:xfrm flipH="1">
              <a:off x="8408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4" name="Google Shape;964;p16"/>
            <p:cNvCxnSpPr/>
            <p:nvPr/>
          </p:nvCxnSpPr>
          <p:spPr>
            <a:xfrm flipH="1">
              <a:off x="8562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5" name="Google Shape;965;p16"/>
            <p:cNvCxnSpPr/>
            <p:nvPr/>
          </p:nvCxnSpPr>
          <p:spPr>
            <a:xfrm flipH="1">
              <a:off x="8716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6" name="Google Shape;966;p16"/>
            <p:cNvCxnSpPr/>
            <p:nvPr/>
          </p:nvCxnSpPr>
          <p:spPr>
            <a:xfrm flipH="1">
              <a:off x="8870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7" name="Google Shape;967;p16"/>
            <p:cNvCxnSpPr/>
            <p:nvPr/>
          </p:nvCxnSpPr>
          <p:spPr>
            <a:xfrm flipH="1">
              <a:off x="9024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8" name="Google Shape;968;p16"/>
          <p:cNvSpPr/>
          <p:nvPr/>
        </p:nvSpPr>
        <p:spPr>
          <a:xfrm>
            <a:off x="0" y="556950"/>
            <a:ext cx="9144000" cy="402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16"/>
          <p:cNvSpPr/>
          <p:nvPr/>
        </p:nvSpPr>
        <p:spPr>
          <a:xfrm>
            <a:off x="6869100" y="-281475"/>
            <a:ext cx="2097300" cy="2024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0" name="Google Shape;970;p16"/>
          <p:cNvGrpSpPr/>
          <p:nvPr/>
        </p:nvGrpSpPr>
        <p:grpSpPr>
          <a:xfrm>
            <a:off x="6539104" y="1009391"/>
            <a:ext cx="852665" cy="313203"/>
            <a:chOff x="571942" y="402375"/>
            <a:chExt cx="571376" cy="209795"/>
          </a:xfrm>
        </p:grpSpPr>
        <p:sp>
          <p:nvSpPr>
            <p:cNvPr id="971" name="Google Shape;971;p16"/>
            <p:cNvSpPr/>
            <p:nvPr/>
          </p:nvSpPr>
          <p:spPr>
            <a:xfrm>
              <a:off x="571942" y="402375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6"/>
            <p:cNvSpPr/>
            <p:nvPr/>
          </p:nvSpPr>
          <p:spPr>
            <a:xfrm>
              <a:off x="737601" y="402375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6"/>
            <p:cNvSpPr/>
            <p:nvPr/>
          </p:nvSpPr>
          <p:spPr>
            <a:xfrm>
              <a:off x="903260" y="402375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6"/>
            <p:cNvSpPr/>
            <p:nvPr/>
          </p:nvSpPr>
          <p:spPr>
            <a:xfrm>
              <a:off x="1068919" y="402375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6"/>
            <p:cNvSpPr/>
            <p:nvPr/>
          </p:nvSpPr>
          <p:spPr>
            <a:xfrm>
              <a:off x="571942" y="535970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6"/>
            <p:cNvSpPr/>
            <p:nvPr/>
          </p:nvSpPr>
          <p:spPr>
            <a:xfrm>
              <a:off x="737601" y="535970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6"/>
            <p:cNvSpPr/>
            <p:nvPr/>
          </p:nvSpPr>
          <p:spPr>
            <a:xfrm>
              <a:off x="903260" y="535970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6"/>
            <p:cNvSpPr/>
            <p:nvPr/>
          </p:nvSpPr>
          <p:spPr>
            <a:xfrm>
              <a:off x="1068919" y="535970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9" name="Google Shape;979;p16"/>
          <p:cNvSpPr/>
          <p:nvPr/>
        </p:nvSpPr>
        <p:spPr>
          <a:xfrm rot="1736330">
            <a:off x="-53436" y="2842282"/>
            <a:ext cx="1788063" cy="17332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0" name="Google Shape;980;p16"/>
          <p:cNvGrpSpPr/>
          <p:nvPr/>
        </p:nvGrpSpPr>
        <p:grpSpPr>
          <a:xfrm>
            <a:off x="1166844" y="4045586"/>
            <a:ext cx="811297" cy="297951"/>
            <a:chOff x="571942" y="402375"/>
            <a:chExt cx="571376" cy="209795"/>
          </a:xfrm>
        </p:grpSpPr>
        <p:sp>
          <p:nvSpPr>
            <p:cNvPr id="981" name="Google Shape;981;p16"/>
            <p:cNvSpPr/>
            <p:nvPr/>
          </p:nvSpPr>
          <p:spPr>
            <a:xfrm>
              <a:off x="571942" y="402375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6"/>
            <p:cNvSpPr/>
            <p:nvPr/>
          </p:nvSpPr>
          <p:spPr>
            <a:xfrm>
              <a:off x="737601" y="402375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6"/>
            <p:cNvSpPr/>
            <p:nvPr/>
          </p:nvSpPr>
          <p:spPr>
            <a:xfrm>
              <a:off x="903260" y="402375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6"/>
            <p:cNvSpPr/>
            <p:nvPr/>
          </p:nvSpPr>
          <p:spPr>
            <a:xfrm>
              <a:off x="1068919" y="402375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6"/>
            <p:cNvSpPr/>
            <p:nvPr/>
          </p:nvSpPr>
          <p:spPr>
            <a:xfrm>
              <a:off x="571942" y="535970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6"/>
            <p:cNvSpPr/>
            <p:nvPr/>
          </p:nvSpPr>
          <p:spPr>
            <a:xfrm>
              <a:off x="737601" y="535970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6"/>
            <p:cNvSpPr/>
            <p:nvPr/>
          </p:nvSpPr>
          <p:spPr>
            <a:xfrm>
              <a:off x="903260" y="535970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6"/>
            <p:cNvSpPr/>
            <p:nvPr/>
          </p:nvSpPr>
          <p:spPr>
            <a:xfrm>
              <a:off x="1068919" y="535970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01370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00">
          <p15:clr>
            <a:srgbClr val="FA7B17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3"/>
        </a:solidFill>
        <a:effectLst/>
      </p:bgPr>
    </p:bg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17"/>
          <p:cNvSpPr/>
          <p:nvPr/>
        </p:nvSpPr>
        <p:spPr>
          <a:xfrm>
            <a:off x="-195525" y="4303375"/>
            <a:ext cx="1359600" cy="1312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17"/>
          <p:cNvSpPr/>
          <p:nvPr/>
        </p:nvSpPr>
        <p:spPr>
          <a:xfrm rot="9286574">
            <a:off x="694268" y="-123443"/>
            <a:ext cx="2344220" cy="9301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17"/>
          <p:cNvGrpSpPr/>
          <p:nvPr/>
        </p:nvGrpSpPr>
        <p:grpSpPr>
          <a:xfrm rot="10800000">
            <a:off x="501415" y="444323"/>
            <a:ext cx="751588" cy="276028"/>
            <a:chOff x="571942" y="402375"/>
            <a:chExt cx="571376" cy="209795"/>
          </a:xfrm>
        </p:grpSpPr>
        <p:sp>
          <p:nvSpPr>
            <p:cNvPr id="993" name="Google Shape;993;p17"/>
            <p:cNvSpPr/>
            <p:nvPr/>
          </p:nvSpPr>
          <p:spPr>
            <a:xfrm>
              <a:off x="571942" y="402375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7"/>
            <p:cNvSpPr/>
            <p:nvPr/>
          </p:nvSpPr>
          <p:spPr>
            <a:xfrm>
              <a:off x="737601" y="402375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7"/>
            <p:cNvSpPr/>
            <p:nvPr/>
          </p:nvSpPr>
          <p:spPr>
            <a:xfrm>
              <a:off x="903260" y="402375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7"/>
            <p:cNvSpPr/>
            <p:nvPr/>
          </p:nvSpPr>
          <p:spPr>
            <a:xfrm>
              <a:off x="1068919" y="402375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7"/>
            <p:cNvSpPr/>
            <p:nvPr/>
          </p:nvSpPr>
          <p:spPr>
            <a:xfrm>
              <a:off x="571942" y="535970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7"/>
            <p:cNvSpPr/>
            <p:nvPr/>
          </p:nvSpPr>
          <p:spPr>
            <a:xfrm>
              <a:off x="737601" y="535970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7"/>
            <p:cNvSpPr/>
            <p:nvPr/>
          </p:nvSpPr>
          <p:spPr>
            <a:xfrm>
              <a:off x="903260" y="535970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7"/>
            <p:cNvSpPr/>
            <p:nvPr/>
          </p:nvSpPr>
          <p:spPr>
            <a:xfrm>
              <a:off x="1068919" y="535970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1" name="Google Shape;1001;p17"/>
          <p:cNvGrpSpPr/>
          <p:nvPr/>
        </p:nvGrpSpPr>
        <p:grpSpPr>
          <a:xfrm>
            <a:off x="7524650" y="0"/>
            <a:ext cx="1088100" cy="5118292"/>
            <a:chOff x="6209475" y="12725"/>
            <a:chExt cx="1088100" cy="5118292"/>
          </a:xfrm>
        </p:grpSpPr>
        <p:sp>
          <p:nvSpPr>
            <p:cNvPr id="1002" name="Google Shape;1002;p17"/>
            <p:cNvSpPr/>
            <p:nvPr/>
          </p:nvSpPr>
          <p:spPr>
            <a:xfrm rot="-3822">
              <a:off x="6218175" y="13325"/>
              <a:ext cx="1079401" cy="5115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03" name="Google Shape;1003;p17"/>
            <p:cNvCxnSpPr/>
            <p:nvPr/>
          </p:nvCxnSpPr>
          <p:spPr>
            <a:xfrm flipH="1">
              <a:off x="6209475" y="12838"/>
              <a:ext cx="8700" cy="511817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4" name="Google Shape;1004;p17"/>
            <p:cNvCxnSpPr/>
            <p:nvPr/>
          </p:nvCxnSpPr>
          <p:spPr>
            <a:xfrm flipH="1">
              <a:off x="6363675" y="12838"/>
              <a:ext cx="8700" cy="511817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5" name="Google Shape;1005;p17"/>
            <p:cNvCxnSpPr/>
            <p:nvPr/>
          </p:nvCxnSpPr>
          <p:spPr>
            <a:xfrm flipH="1">
              <a:off x="6517875" y="12838"/>
              <a:ext cx="8700" cy="511817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6" name="Google Shape;1006;p17"/>
            <p:cNvCxnSpPr/>
            <p:nvPr/>
          </p:nvCxnSpPr>
          <p:spPr>
            <a:xfrm flipH="1">
              <a:off x="6672075" y="12838"/>
              <a:ext cx="8700" cy="511817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7" name="Google Shape;1007;p17"/>
            <p:cNvCxnSpPr/>
            <p:nvPr/>
          </p:nvCxnSpPr>
          <p:spPr>
            <a:xfrm flipH="1">
              <a:off x="6826275" y="12838"/>
              <a:ext cx="8700" cy="511817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8" name="Google Shape;1008;p17"/>
            <p:cNvCxnSpPr/>
            <p:nvPr/>
          </p:nvCxnSpPr>
          <p:spPr>
            <a:xfrm flipH="1">
              <a:off x="6980475" y="12838"/>
              <a:ext cx="8700" cy="511817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9" name="Google Shape;1009;p17"/>
            <p:cNvCxnSpPr/>
            <p:nvPr/>
          </p:nvCxnSpPr>
          <p:spPr>
            <a:xfrm flipH="1">
              <a:off x="7134675" y="12838"/>
              <a:ext cx="8700" cy="511817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0" name="Google Shape;1010;p17"/>
            <p:cNvCxnSpPr/>
            <p:nvPr/>
          </p:nvCxnSpPr>
          <p:spPr>
            <a:xfrm flipH="1">
              <a:off x="7288875" y="12838"/>
              <a:ext cx="8700" cy="511817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11" name="Google Shape;1011;p17"/>
          <p:cNvGrpSpPr/>
          <p:nvPr/>
        </p:nvGrpSpPr>
        <p:grpSpPr>
          <a:xfrm>
            <a:off x="7265053" y="4137172"/>
            <a:ext cx="687583" cy="638633"/>
            <a:chOff x="2797467" y="161118"/>
            <a:chExt cx="1396959" cy="1297507"/>
          </a:xfrm>
        </p:grpSpPr>
        <p:sp>
          <p:nvSpPr>
            <p:cNvPr id="1012" name="Google Shape;1012;p17"/>
            <p:cNvSpPr/>
            <p:nvPr/>
          </p:nvSpPr>
          <p:spPr>
            <a:xfrm>
              <a:off x="2797467" y="161118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7"/>
            <p:cNvSpPr/>
            <p:nvPr/>
          </p:nvSpPr>
          <p:spPr>
            <a:xfrm>
              <a:off x="3367846" y="161118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7"/>
            <p:cNvSpPr/>
            <p:nvPr/>
          </p:nvSpPr>
          <p:spPr>
            <a:xfrm>
              <a:off x="3938226" y="161118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7"/>
            <p:cNvSpPr/>
            <p:nvPr/>
          </p:nvSpPr>
          <p:spPr>
            <a:xfrm>
              <a:off x="2797467" y="678550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7"/>
            <p:cNvSpPr/>
            <p:nvPr/>
          </p:nvSpPr>
          <p:spPr>
            <a:xfrm>
              <a:off x="3367821" y="678550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7"/>
            <p:cNvSpPr/>
            <p:nvPr/>
          </p:nvSpPr>
          <p:spPr>
            <a:xfrm>
              <a:off x="3938201" y="678550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7"/>
            <p:cNvSpPr/>
            <p:nvPr/>
          </p:nvSpPr>
          <p:spPr>
            <a:xfrm>
              <a:off x="2797467" y="1196125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7"/>
            <p:cNvSpPr/>
            <p:nvPr/>
          </p:nvSpPr>
          <p:spPr>
            <a:xfrm>
              <a:off x="3367821" y="1196125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7"/>
            <p:cNvSpPr/>
            <p:nvPr/>
          </p:nvSpPr>
          <p:spPr>
            <a:xfrm>
              <a:off x="3938201" y="1196125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41282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2" name="Google Shape;1022;p18"/>
          <p:cNvGrpSpPr/>
          <p:nvPr/>
        </p:nvGrpSpPr>
        <p:grpSpPr>
          <a:xfrm>
            <a:off x="81300" y="-39450"/>
            <a:ext cx="8952300" cy="5222400"/>
            <a:chOff x="81300" y="-39450"/>
            <a:chExt cx="8952300" cy="5222400"/>
          </a:xfrm>
        </p:grpSpPr>
        <p:cxnSp>
          <p:nvCxnSpPr>
            <p:cNvPr id="1023" name="Google Shape;1023;p18"/>
            <p:cNvCxnSpPr/>
            <p:nvPr/>
          </p:nvCxnSpPr>
          <p:spPr>
            <a:xfrm flipH="1">
              <a:off x="81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4" name="Google Shape;1024;p18"/>
            <p:cNvCxnSpPr/>
            <p:nvPr/>
          </p:nvCxnSpPr>
          <p:spPr>
            <a:xfrm flipH="1">
              <a:off x="235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5" name="Google Shape;1025;p18"/>
            <p:cNvCxnSpPr/>
            <p:nvPr/>
          </p:nvCxnSpPr>
          <p:spPr>
            <a:xfrm flipH="1">
              <a:off x="389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6" name="Google Shape;1026;p18"/>
            <p:cNvCxnSpPr/>
            <p:nvPr/>
          </p:nvCxnSpPr>
          <p:spPr>
            <a:xfrm flipH="1">
              <a:off x="543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7" name="Google Shape;1027;p18"/>
            <p:cNvCxnSpPr/>
            <p:nvPr/>
          </p:nvCxnSpPr>
          <p:spPr>
            <a:xfrm flipH="1">
              <a:off x="698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8" name="Google Shape;1028;p18"/>
            <p:cNvCxnSpPr/>
            <p:nvPr/>
          </p:nvCxnSpPr>
          <p:spPr>
            <a:xfrm flipH="1">
              <a:off x="852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9" name="Google Shape;1029;p18"/>
            <p:cNvCxnSpPr/>
            <p:nvPr/>
          </p:nvCxnSpPr>
          <p:spPr>
            <a:xfrm flipH="1">
              <a:off x="1006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0" name="Google Shape;1030;p18"/>
            <p:cNvCxnSpPr/>
            <p:nvPr/>
          </p:nvCxnSpPr>
          <p:spPr>
            <a:xfrm flipH="1">
              <a:off x="1160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1" name="Google Shape;1031;p18"/>
            <p:cNvCxnSpPr/>
            <p:nvPr/>
          </p:nvCxnSpPr>
          <p:spPr>
            <a:xfrm flipH="1">
              <a:off x="1314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2" name="Google Shape;1032;p18"/>
            <p:cNvCxnSpPr/>
            <p:nvPr/>
          </p:nvCxnSpPr>
          <p:spPr>
            <a:xfrm flipH="1">
              <a:off x="1469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3" name="Google Shape;1033;p18"/>
            <p:cNvCxnSpPr/>
            <p:nvPr/>
          </p:nvCxnSpPr>
          <p:spPr>
            <a:xfrm flipH="1">
              <a:off x="1623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4" name="Google Shape;1034;p18"/>
            <p:cNvCxnSpPr/>
            <p:nvPr/>
          </p:nvCxnSpPr>
          <p:spPr>
            <a:xfrm flipH="1">
              <a:off x="1777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5" name="Google Shape;1035;p18"/>
            <p:cNvCxnSpPr/>
            <p:nvPr/>
          </p:nvCxnSpPr>
          <p:spPr>
            <a:xfrm flipH="1">
              <a:off x="1931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6" name="Google Shape;1036;p18"/>
            <p:cNvCxnSpPr/>
            <p:nvPr/>
          </p:nvCxnSpPr>
          <p:spPr>
            <a:xfrm flipH="1">
              <a:off x="2085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7" name="Google Shape;1037;p18"/>
            <p:cNvCxnSpPr/>
            <p:nvPr/>
          </p:nvCxnSpPr>
          <p:spPr>
            <a:xfrm flipH="1">
              <a:off x="2240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8" name="Google Shape;1038;p18"/>
            <p:cNvCxnSpPr/>
            <p:nvPr/>
          </p:nvCxnSpPr>
          <p:spPr>
            <a:xfrm flipH="1">
              <a:off x="2394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9" name="Google Shape;1039;p18"/>
            <p:cNvCxnSpPr/>
            <p:nvPr/>
          </p:nvCxnSpPr>
          <p:spPr>
            <a:xfrm flipH="1">
              <a:off x="2548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0" name="Google Shape;1040;p18"/>
            <p:cNvCxnSpPr/>
            <p:nvPr/>
          </p:nvCxnSpPr>
          <p:spPr>
            <a:xfrm flipH="1">
              <a:off x="2702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1" name="Google Shape;1041;p18"/>
            <p:cNvCxnSpPr/>
            <p:nvPr/>
          </p:nvCxnSpPr>
          <p:spPr>
            <a:xfrm flipH="1">
              <a:off x="2856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2" name="Google Shape;1042;p18"/>
            <p:cNvCxnSpPr/>
            <p:nvPr/>
          </p:nvCxnSpPr>
          <p:spPr>
            <a:xfrm flipH="1">
              <a:off x="3011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3" name="Google Shape;1043;p18"/>
            <p:cNvCxnSpPr/>
            <p:nvPr/>
          </p:nvCxnSpPr>
          <p:spPr>
            <a:xfrm flipH="1">
              <a:off x="3165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4" name="Google Shape;1044;p18"/>
            <p:cNvCxnSpPr/>
            <p:nvPr/>
          </p:nvCxnSpPr>
          <p:spPr>
            <a:xfrm flipH="1">
              <a:off x="3319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5" name="Google Shape;1045;p18"/>
            <p:cNvCxnSpPr/>
            <p:nvPr/>
          </p:nvCxnSpPr>
          <p:spPr>
            <a:xfrm flipH="1">
              <a:off x="3473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6" name="Google Shape;1046;p18"/>
            <p:cNvCxnSpPr/>
            <p:nvPr/>
          </p:nvCxnSpPr>
          <p:spPr>
            <a:xfrm flipH="1">
              <a:off x="3627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7" name="Google Shape;1047;p18"/>
            <p:cNvCxnSpPr/>
            <p:nvPr/>
          </p:nvCxnSpPr>
          <p:spPr>
            <a:xfrm flipH="1">
              <a:off x="3782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8" name="Google Shape;1048;p18"/>
            <p:cNvCxnSpPr/>
            <p:nvPr/>
          </p:nvCxnSpPr>
          <p:spPr>
            <a:xfrm flipH="1">
              <a:off x="3936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9" name="Google Shape;1049;p18"/>
            <p:cNvCxnSpPr/>
            <p:nvPr/>
          </p:nvCxnSpPr>
          <p:spPr>
            <a:xfrm flipH="1">
              <a:off x="4090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18"/>
            <p:cNvCxnSpPr/>
            <p:nvPr/>
          </p:nvCxnSpPr>
          <p:spPr>
            <a:xfrm flipH="1">
              <a:off x="4244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18"/>
            <p:cNvCxnSpPr/>
            <p:nvPr/>
          </p:nvCxnSpPr>
          <p:spPr>
            <a:xfrm flipH="1">
              <a:off x="4398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18"/>
            <p:cNvCxnSpPr/>
            <p:nvPr/>
          </p:nvCxnSpPr>
          <p:spPr>
            <a:xfrm flipH="1">
              <a:off x="4553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18"/>
            <p:cNvCxnSpPr/>
            <p:nvPr/>
          </p:nvCxnSpPr>
          <p:spPr>
            <a:xfrm flipH="1">
              <a:off x="4707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18"/>
            <p:cNvCxnSpPr/>
            <p:nvPr/>
          </p:nvCxnSpPr>
          <p:spPr>
            <a:xfrm flipH="1">
              <a:off x="4861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18"/>
            <p:cNvCxnSpPr/>
            <p:nvPr/>
          </p:nvCxnSpPr>
          <p:spPr>
            <a:xfrm flipH="1">
              <a:off x="5015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18"/>
            <p:cNvCxnSpPr/>
            <p:nvPr/>
          </p:nvCxnSpPr>
          <p:spPr>
            <a:xfrm flipH="1">
              <a:off x="5169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8"/>
            <p:cNvCxnSpPr/>
            <p:nvPr/>
          </p:nvCxnSpPr>
          <p:spPr>
            <a:xfrm flipH="1">
              <a:off x="5324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8"/>
            <p:cNvCxnSpPr/>
            <p:nvPr/>
          </p:nvCxnSpPr>
          <p:spPr>
            <a:xfrm flipH="1">
              <a:off x="5478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8"/>
            <p:cNvCxnSpPr/>
            <p:nvPr/>
          </p:nvCxnSpPr>
          <p:spPr>
            <a:xfrm flipH="1">
              <a:off x="5632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8"/>
            <p:cNvCxnSpPr/>
            <p:nvPr/>
          </p:nvCxnSpPr>
          <p:spPr>
            <a:xfrm flipH="1">
              <a:off x="5786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8"/>
            <p:cNvCxnSpPr/>
            <p:nvPr/>
          </p:nvCxnSpPr>
          <p:spPr>
            <a:xfrm flipH="1">
              <a:off x="5940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8"/>
            <p:cNvCxnSpPr/>
            <p:nvPr/>
          </p:nvCxnSpPr>
          <p:spPr>
            <a:xfrm flipH="1">
              <a:off x="6095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8"/>
            <p:cNvCxnSpPr/>
            <p:nvPr/>
          </p:nvCxnSpPr>
          <p:spPr>
            <a:xfrm flipH="1">
              <a:off x="6249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4" name="Google Shape;1064;p18"/>
            <p:cNvCxnSpPr/>
            <p:nvPr/>
          </p:nvCxnSpPr>
          <p:spPr>
            <a:xfrm flipH="1">
              <a:off x="6403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5" name="Google Shape;1065;p18"/>
            <p:cNvCxnSpPr/>
            <p:nvPr/>
          </p:nvCxnSpPr>
          <p:spPr>
            <a:xfrm flipH="1">
              <a:off x="6557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6" name="Google Shape;1066;p18"/>
            <p:cNvCxnSpPr/>
            <p:nvPr/>
          </p:nvCxnSpPr>
          <p:spPr>
            <a:xfrm flipH="1">
              <a:off x="6711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7" name="Google Shape;1067;p18"/>
            <p:cNvCxnSpPr/>
            <p:nvPr/>
          </p:nvCxnSpPr>
          <p:spPr>
            <a:xfrm flipH="1">
              <a:off x="6866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8" name="Google Shape;1068;p18"/>
            <p:cNvCxnSpPr/>
            <p:nvPr/>
          </p:nvCxnSpPr>
          <p:spPr>
            <a:xfrm flipH="1">
              <a:off x="7020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9" name="Google Shape;1069;p18"/>
            <p:cNvCxnSpPr/>
            <p:nvPr/>
          </p:nvCxnSpPr>
          <p:spPr>
            <a:xfrm flipH="1">
              <a:off x="7174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0" name="Google Shape;1070;p18"/>
            <p:cNvCxnSpPr/>
            <p:nvPr/>
          </p:nvCxnSpPr>
          <p:spPr>
            <a:xfrm flipH="1">
              <a:off x="7328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1" name="Google Shape;1071;p18"/>
            <p:cNvCxnSpPr/>
            <p:nvPr/>
          </p:nvCxnSpPr>
          <p:spPr>
            <a:xfrm flipH="1">
              <a:off x="7482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2" name="Google Shape;1072;p18"/>
            <p:cNvCxnSpPr/>
            <p:nvPr/>
          </p:nvCxnSpPr>
          <p:spPr>
            <a:xfrm flipH="1">
              <a:off x="7637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3" name="Google Shape;1073;p18"/>
            <p:cNvCxnSpPr/>
            <p:nvPr/>
          </p:nvCxnSpPr>
          <p:spPr>
            <a:xfrm flipH="1">
              <a:off x="7791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4" name="Google Shape;1074;p18"/>
            <p:cNvCxnSpPr/>
            <p:nvPr/>
          </p:nvCxnSpPr>
          <p:spPr>
            <a:xfrm flipH="1">
              <a:off x="7945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5" name="Google Shape;1075;p18"/>
            <p:cNvCxnSpPr/>
            <p:nvPr/>
          </p:nvCxnSpPr>
          <p:spPr>
            <a:xfrm flipH="1">
              <a:off x="8099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6" name="Google Shape;1076;p18"/>
            <p:cNvCxnSpPr/>
            <p:nvPr/>
          </p:nvCxnSpPr>
          <p:spPr>
            <a:xfrm flipH="1">
              <a:off x="8253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7" name="Google Shape;1077;p18"/>
            <p:cNvCxnSpPr/>
            <p:nvPr/>
          </p:nvCxnSpPr>
          <p:spPr>
            <a:xfrm flipH="1">
              <a:off x="8408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8" name="Google Shape;1078;p18"/>
            <p:cNvCxnSpPr/>
            <p:nvPr/>
          </p:nvCxnSpPr>
          <p:spPr>
            <a:xfrm flipH="1">
              <a:off x="8562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9" name="Google Shape;1079;p18"/>
            <p:cNvCxnSpPr/>
            <p:nvPr/>
          </p:nvCxnSpPr>
          <p:spPr>
            <a:xfrm flipH="1">
              <a:off x="8716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0" name="Google Shape;1080;p18"/>
            <p:cNvCxnSpPr/>
            <p:nvPr/>
          </p:nvCxnSpPr>
          <p:spPr>
            <a:xfrm flipH="1">
              <a:off x="8870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1" name="Google Shape;1081;p18"/>
            <p:cNvCxnSpPr/>
            <p:nvPr/>
          </p:nvCxnSpPr>
          <p:spPr>
            <a:xfrm flipH="1">
              <a:off x="9024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82" name="Google Shape;1082;p18"/>
          <p:cNvGrpSpPr/>
          <p:nvPr/>
        </p:nvGrpSpPr>
        <p:grpSpPr>
          <a:xfrm>
            <a:off x="1980345" y="94952"/>
            <a:ext cx="5516653" cy="4953662"/>
            <a:chOff x="2037293" y="146100"/>
            <a:chExt cx="5402657" cy="4851300"/>
          </a:xfrm>
        </p:grpSpPr>
        <p:sp>
          <p:nvSpPr>
            <p:cNvPr id="1083" name="Google Shape;1083;p18"/>
            <p:cNvSpPr/>
            <p:nvPr/>
          </p:nvSpPr>
          <p:spPr>
            <a:xfrm rot="1076513">
              <a:off x="2342000" y="405300"/>
              <a:ext cx="826808" cy="7519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8"/>
            <p:cNvSpPr/>
            <p:nvPr/>
          </p:nvSpPr>
          <p:spPr>
            <a:xfrm rot="-1026807">
              <a:off x="5994364" y="3404925"/>
              <a:ext cx="1295772" cy="121350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8"/>
            <p:cNvSpPr/>
            <p:nvPr/>
          </p:nvSpPr>
          <p:spPr>
            <a:xfrm>
              <a:off x="2037300" y="146100"/>
              <a:ext cx="5069400" cy="4851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6" name="Google Shape;1086;p18"/>
            <p:cNvGrpSpPr/>
            <p:nvPr/>
          </p:nvGrpSpPr>
          <p:grpSpPr>
            <a:xfrm>
              <a:off x="2037293" y="668728"/>
              <a:ext cx="613029" cy="225089"/>
              <a:chOff x="571942" y="402375"/>
              <a:chExt cx="571376" cy="209795"/>
            </a:xfrm>
          </p:grpSpPr>
          <p:sp>
            <p:nvSpPr>
              <p:cNvPr id="1087" name="Google Shape;1087;p18"/>
              <p:cNvSpPr/>
              <p:nvPr/>
            </p:nvSpPr>
            <p:spPr>
              <a:xfrm>
                <a:off x="571942" y="402375"/>
                <a:ext cx="74400" cy="7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18"/>
              <p:cNvSpPr/>
              <p:nvPr/>
            </p:nvSpPr>
            <p:spPr>
              <a:xfrm>
                <a:off x="737601" y="402375"/>
                <a:ext cx="74400" cy="7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18"/>
              <p:cNvSpPr/>
              <p:nvPr/>
            </p:nvSpPr>
            <p:spPr>
              <a:xfrm>
                <a:off x="903260" y="402375"/>
                <a:ext cx="74400" cy="7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18"/>
              <p:cNvSpPr/>
              <p:nvPr/>
            </p:nvSpPr>
            <p:spPr>
              <a:xfrm>
                <a:off x="1068919" y="402375"/>
                <a:ext cx="74400" cy="7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18"/>
              <p:cNvSpPr/>
              <p:nvPr/>
            </p:nvSpPr>
            <p:spPr>
              <a:xfrm>
                <a:off x="571942" y="535970"/>
                <a:ext cx="74400" cy="7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18"/>
              <p:cNvSpPr/>
              <p:nvPr/>
            </p:nvSpPr>
            <p:spPr>
              <a:xfrm>
                <a:off x="737601" y="535970"/>
                <a:ext cx="74400" cy="7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18"/>
              <p:cNvSpPr/>
              <p:nvPr/>
            </p:nvSpPr>
            <p:spPr>
              <a:xfrm>
                <a:off x="903260" y="535970"/>
                <a:ext cx="74400" cy="7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18"/>
              <p:cNvSpPr/>
              <p:nvPr/>
            </p:nvSpPr>
            <p:spPr>
              <a:xfrm>
                <a:off x="1068919" y="535970"/>
                <a:ext cx="74400" cy="7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5" name="Google Shape;1095;p18"/>
            <p:cNvGrpSpPr/>
            <p:nvPr/>
          </p:nvGrpSpPr>
          <p:grpSpPr>
            <a:xfrm rot="-4419002">
              <a:off x="6192289" y="3858605"/>
              <a:ext cx="570686" cy="530058"/>
              <a:chOff x="2797467" y="161118"/>
              <a:chExt cx="1396959" cy="1297507"/>
            </a:xfrm>
          </p:grpSpPr>
          <p:sp>
            <p:nvSpPr>
              <p:cNvPr id="1096" name="Google Shape;1096;p18"/>
              <p:cNvSpPr/>
              <p:nvPr/>
            </p:nvSpPr>
            <p:spPr>
              <a:xfrm>
                <a:off x="2797467" y="161118"/>
                <a:ext cx="256200" cy="262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18"/>
              <p:cNvSpPr/>
              <p:nvPr/>
            </p:nvSpPr>
            <p:spPr>
              <a:xfrm>
                <a:off x="3367846" y="161118"/>
                <a:ext cx="256200" cy="262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18"/>
              <p:cNvSpPr/>
              <p:nvPr/>
            </p:nvSpPr>
            <p:spPr>
              <a:xfrm>
                <a:off x="3938226" y="161118"/>
                <a:ext cx="256200" cy="262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18"/>
              <p:cNvSpPr/>
              <p:nvPr/>
            </p:nvSpPr>
            <p:spPr>
              <a:xfrm>
                <a:off x="2797467" y="678550"/>
                <a:ext cx="256200" cy="262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18"/>
              <p:cNvSpPr/>
              <p:nvPr/>
            </p:nvSpPr>
            <p:spPr>
              <a:xfrm>
                <a:off x="3367821" y="678550"/>
                <a:ext cx="256200" cy="262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18"/>
              <p:cNvSpPr/>
              <p:nvPr/>
            </p:nvSpPr>
            <p:spPr>
              <a:xfrm>
                <a:off x="3938201" y="678550"/>
                <a:ext cx="256200" cy="262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18"/>
              <p:cNvSpPr/>
              <p:nvPr/>
            </p:nvSpPr>
            <p:spPr>
              <a:xfrm>
                <a:off x="2797467" y="1196125"/>
                <a:ext cx="256200" cy="262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18"/>
              <p:cNvSpPr/>
              <p:nvPr/>
            </p:nvSpPr>
            <p:spPr>
              <a:xfrm>
                <a:off x="3367821" y="1196125"/>
                <a:ext cx="256200" cy="262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18"/>
              <p:cNvSpPr/>
              <p:nvPr/>
            </p:nvSpPr>
            <p:spPr>
              <a:xfrm>
                <a:off x="3938201" y="1196125"/>
                <a:ext cx="256200" cy="262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05" name="Google Shape;1105;p18"/>
          <p:cNvSpPr txBox="1">
            <a:spLocks noGrp="1"/>
          </p:cNvSpPr>
          <p:nvPr>
            <p:ph type="title"/>
          </p:nvPr>
        </p:nvSpPr>
        <p:spPr>
          <a:xfrm>
            <a:off x="1332300" y="1369351"/>
            <a:ext cx="6479400" cy="24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100"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01860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7" name="Google Shape;1107;p19"/>
          <p:cNvGrpSpPr/>
          <p:nvPr/>
        </p:nvGrpSpPr>
        <p:grpSpPr>
          <a:xfrm flipH="1">
            <a:off x="169301" y="-32400"/>
            <a:ext cx="8952300" cy="5222400"/>
            <a:chOff x="81300" y="-39450"/>
            <a:chExt cx="8952300" cy="5222400"/>
          </a:xfrm>
        </p:grpSpPr>
        <p:cxnSp>
          <p:nvCxnSpPr>
            <p:cNvPr id="1108" name="Google Shape;1108;p19"/>
            <p:cNvCxnSpPr/>
            <p:nvPr/>
          </p:nvCxnSpPr>
          <p:spPr>
            <a:xfrm flipH="1">
              <a:off x="81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9" name="Google Shape;1109;p19"/>
            <p:cNvCxnSpPr/>
            <p:nvPr/>
          </p:nvCxnSpPr>
          <p:spPr>
            <a:xfrm flipH="1">
              <a:off x="235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0" name="Google Shape;1110;p19"/>
            <p:cNvCxnSpPr/>
            <p:nvPr/>
          </p:nvCxnSpPr>
          <p:spPr>
            <a:xfrm flipH="1">
              <a:off x="389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1" name="Google Shape;1111;p19"/>
            <p:cNvCxnSpPr/>
            <p:nvPr/>
          </p:nvCxnSpPr>
          <p:spPr>
            <a:xfrm flipH="1">
              <a:off x="543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2" name="Google Shape;1112;p19"/>
            <p:cNvCxnSpPr/>
            <p:nvPr/>
          </p:nvCxnSpPr>
          <p:spPr>
            <a:xfrm flipH="1">
              <a:off x="698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3" name="Google Shape;1113;p19"/>
            <p:cNvCxnSpPr/>
            <p:nvPr/>
          </p:nvCxnSpPr>
          <p:spPr>
            <a:xfrm flipH="1">
              <a:off x="852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4" name="Google Shape;1114;p19"/>
            <p:cNvCxnSpPr/>
            <p:nvPr/>
          </p:nvCxnSpPr>
          <p:spPr>
            <a:xfrm flipH="1">
              <a:off x="1006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5" name="Google Shape;1115;p19"/>
            <p:cNvCxnSpPr/>
            <p:nvPr/>
          </p:nvCxnSpPr>
          <p:spPr>
            <a:xfrm flipH="1">
              <a:off x="1160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6" name="Google Shape;1116;p19"/>
            <p:cNvCxnSpPr/>
            <p:nvPr/>
          </p:nvCxnSpPr>
          <p:spPr>
            <a:xfrm flipH="1">
              <a:off x="1314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7" name="Google Shape;1117;p19"/>
            <p:cNvCxnSpPr/>
            <p:nvPr/>
          </p:nvCxnSpPr>
          <p:spPr>
            <a:xfrm flipH="1">
              <a:off x="1469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8" name="Google Shape;1118;p19"/>
            <p:cNvCxnSpPr/>
            <p:nvPr/>
          </p:nvCxnSpPr>
          <p:spPr>
            <a:xfrm flipH="1">
              <a:off x="1623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9" name="Google Shape;1119;p19"/>
            <p:cNvCxnSpPr/>
            <p:nvPr/>
          </p:nvCxnSpPr>
          <p:spPr>
            <a:xfrm flipH="1">
              <a:off x="1777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0" name="Google Shape;1120;p19"/>
            <p:cNvCxnSpPr/>
            <p:nvPr/>
          </p:nvCxnSpPr>
          <p:spPr>
            <a:xfrm flipH="1">
              <a:off x="1931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1" name="Google Shape;1121;p19"/>
            <p:cNvCxnSpPr/>
            <p:nvPr/>
          </p:nvCxnSpPr>
          <p:spPr>
            <a:xfrm flipH="1">
              <a:off x="2085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2" name="Google Shape;1122;p19"/>
            <p:cNvCxnSpPr/>
            <p:nvPr/>
          </p:nvCxnSpPr>
          <p:spPr>
            <a:xfrm flipH="1">
              <a:off x="2240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3" name="Google Shape;1123;p19"/>
            <p:cNvCxnSpPr/>
            <p:nvPr/>
          </p:nvCxnSpPr>
          <p:spPr>
            <a:xfrm flipH="1">
              <a:off x="2394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4" name="Google Shape;1124;p19"/>
            <p:cNvCxnSpPr/>
            <p:nvPr/>
          </p:nvCxnSpPr>
          <p:spPr>
            <a:xfrm flipH="1">
              <a:off x="2548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5" name="Google Shape;1125;p19"/>
            <p:cNvCxnSpPr/>
            <p:nvPr/>
          </p:nvCxnSpPr>
          <p:spPr>
            <a:xfrm flipH="1">
              <a:off x="2702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6" name="Google Shape;1126;p19"/>
            <p:cNvCxnSpPr/>
            <p:nvPr/>
          </p:nvCxnSpPr>
          <p:spPr>
            <a:xfrm flipH="1">
              <a:off x="2856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7" name="Google Shape;1127;p19"/>
            <p:cNvCxnSpPr/>
            <p:nvPr/>
          </p:nvCxnSpPr>
          <p:spPr>
            <a:xfrm flipH="1">
              <a:off x="3011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8" name="Google Shape;1128;p19"/>
            <p:cNvCxnSpPr/>
            <p:nvPr/>
          </p:nvCxnSpPr>
          <p:spPr>
            <a:xfrm flipH="1">
              <a:off x="3165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9" name="Google Shape;1129;p19"/>
            <p:cNvCxnSpPr/>
            <p:nvPr/>
          </p:nvCxnSpPr>
          <p:spPr>
            <a:xfrm flipH="1">
              <a:off x="3319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0" name="Google Shape;1130;p19"/>
            <p:cNvCxnSpPr/>
            <p:nvPr/>
          </p:nvCxnSpPr>
          <p:spPr>
            <a:xfrm flipH="1">
              <a:off x="3473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1" name="Google Shape;1131;p19"/>
            <p:cNvCxnSpPr/>
            <p:nvPr/>
          </p:nvCxnSpPr>
          <p:spPr>
            <a:xfrm flipH="1">
              <a:off x="3627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2" name="Google Shape;1132;p19"/>
            <p:cNvCxnSpPr/>
            <p:nvPr/>
          </p:nvCxnSpPr>
          <p:spPr>
            <a:xfrm flipH="1">
              <a:off x="3782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3" name="Google Shape;1133;p19"/>
            <p:cNvCxnSpPr/>
            <p:nvPr/>
          </p:nvCxnSpPr>
          <p:spPr>
            <a:xfrm flipH="1">
              <a:off x="3936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4" name="Google Shape;1134;p19"/>
            <p:cNvCxnSpPr/>
            <p:nvPr/>
          </p:nvCxnSpPr>
          <p:spPr>
            <a:xfrm flipH="1">
              <a:off x="4090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5" name="Google Shape;1135;p19"/>
            <p:cNvCxnSpPr/>
            <p:nvPr/>
          </p:nvCxnSpPr>
          <p:spPr>
            <a:xfrm flipH="1">
              <a:off x="4244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6" name="Google Shape;1136;p19"/>
            <p:cNvCxnSpPr/>
            <p:nvPr/>
          </p:nvCxnSpPr>
          <p:spPr>
            <a:xfrm flipH="1">
              <a:off x="4398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7" name="Google Shape;1137;p19"/>
            <p:cNvCxnSpPr/>
            <p:nvPr/>
          </p:nvCxnSpPr>
          <p:spPr>
            <a:xfrm flipH="1">
              <a:off x="4553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8" name="Google Shape;1138;p19"/>
            <p:cNvCxnSpPr/>
            <p:nvPr/>
          </p:nvCxnSpPr>
          <p:spPr>
            <a:xfrm flipH="1">
              <a:off x="4707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9" name="Google Shape;1139;p19"/>
            <p:cNvCxnSpPr/>
            <p:nvPr/>
          </p:nvCxnSpPr>
          <p:spPr>
            <a:xfrm flipH="1">
              <a:off x="4861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0" name="Google Shape;1140;p19"/>
            <p:cNvCxnSpPr/>
            <p:nvPr/>
          </p:nvCxnSpPr>
          <p:spPr>
            <a:xfrm flipH="1">
              <a:off x="5015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1" name="Google Shape;1141;p19"/>
            <p:cNvCxnSpPr/>
            <p:nvPr/>
          </p:nvCxnSpPr>
          <p:spPr>
            <a:xfrm flipH="1">
              <a:off x="5169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2" name="Google Shape;1142;p19"/>
            <p:cNvCxnSpPr/>
            <p:nvPr/>
          </p:nvCxnSpPr>
          <p:spPr>
            <a:xfrm flipH="1">
              <a:off x="5324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3" name="Google Shape;1143;p19"/>
            <p:cNvCxnSpPr/>
            <p:nvPr/>
          </p:nvCxnSpPr>
          <p:spPr>
            <a:xfrm flipH="1">
              <a:off x="5478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4" name="Google Shape;1144;p19"/>
            <p:cNvCxnSpPr/>
            <p:nvPr/>
          </p:nvCxnSpPr>
          <p:spPr>
            <a:xfrm flipH="1">
              <a:off x="5632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5" name="Google Shape;1145;p19"/>
            <p:cNvCxnSpPr/>
            <p:nvPr/>
          </p:nvCxnSpPr>
          <p:spPr>
            <a:xfrm flipH="1">
              <a:off x="5786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6" name="Google Shape;1146;p19"/>
            <p:cNvCxnSpPr/>
            <p:nvPr/>
          </p:nvCxnSpPr>
          <p:spPr>
            <a:xfrm flipH="1">
              <a:off x="5940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7" name="Google Shape;1147;p19"/>
            <p:cNvCxnSpPr/>
            <p:nvPr/>
          </p:nvCxnSpPr>
          <p:spPr>
            <a:xfrm flipH="1">
              <a:off x="6095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8" name="Google Shape;1148;p19"/>
            <p:cNvCxnSpPr/>
            <p:nvPr/>
          </p:nvCxnSpPr>
          <p:spPr>
            <a:xfrm flipH="1">
              <a:off x="6249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9" name="Google Shape;1149;p19"/>
            <p:cNvCxnSpPr/>
            <p:nvPr/>
          </p:nvCxnSpPr>
          <p:spPr>
            <a:xfrm flipH="1">
              <a:off x="6403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0" name="Google Shape;1150;p19"/>
            <p:cNvCxnSpPr/>
            <p:nvPr/>
          </p:nvCxnSpPr>
          <p:spPr>
            <a:xfrm flipH="1">
              <a:off x="6557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1" name="Google Shape;1151;p19"/>
            <p:cNvCxnSpPr/>
            <p:nvPr/>
          </p:nvCxnSpPr>
          <p:spPr>
            <a:xfrm flipH="1">
              <a:off x="6711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2" name="Google Shape;1152;p19"/>
            <p:cNvCxnSpPr/>
            <p:nvPr/>
          </p:nvCxnSpPr>
          <p:spPr>
            <a:xfrm flipH="1">
              <a:off x="6866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3" name="Google Shape;1153;p19"/>
            <p:cNvCxnSpPr/>
            <p:nvPr/>
          </p:nvCxnSpPr>
          <p:spPr>
            <a:xfrm flipH="1">
              <a:off x="7020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4" name="Google Shape;1154;p19"/>
            <p:cNvCxnSpPr/>
            <p:nvPr/>
          </p:nvCxnSpPr>
          <p:spPr>
            <a:xfrm flipH="1">
              <a:off x="7174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5" name="Google Shape;1155;p19"/>
            <p:cNvCxnSpPr/>
            <p:nvPr/>
          </p:nvCxnSpPr>
          <p:spPr>
            <a:xfrm flipH="1">
              <a:off x="7328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6" name="Google Shape;1156;p19"/>
            <p:cNvCxnSpPr/>
            <p:nvPr/>
          </p:nvCxnSpPr>
          <p:spPr>
            <a:xfrm flipH="1">
              <a:off x="7482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7" name="Google Shape;1157;p19"/>
            <p:cNvCxnSpPr/>
            <p:nvPr/>
          </p:nvCxnSpPr>
          <p:spPr>
            <a:xfrm flipH="1">
              <a:off x="7637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8" name="Google Shape;1158;p19"/>
            <p:cNvCxnSpPr/>
            <p:nvPr/>
          </p:nvCxnSpPr>
          <p:spPr>
            <a:xfrm flipH="1">
              <a:off x="7791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9" name="Google Shape;1159;p19"/>
            <p:cNvCxnSpPr/>
            <p:nvPr/>
          </p:nvCxnSpPr>
          <p:spPr>
            <a:xfrm flipH="1">
              <a:off x="7945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0" name="Google Shape;1160;p19"/>
            <p:cNvCxnSpPr/>
            <p:nvPr/>
          </p:nvCxnSpPr>
          <p:spPr>
            <a:xfrm flipH="1">
              <a:off x="8099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1" name="Google Shape;1161;p19"/>
            <p:cNvCxnSpPr/>
            <p:nvPr/>
          </p:nvCxnSpPr>
          <p:spPr>
            <a:xfrm flipH="1">
              <a:off x="8253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2" name="Google Shape;1162;p19"/>
            <p:cNvCxnSpPr/>
            <p:nvPr/>
          </p:nvCxnSpPr>
          <p:spPr>
            <a:xfrm flipH="1">
              <a:off x="8408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3" name="Google Shape;1163;p19"/>
            <p:cNvCxnSpPr/>
            <p:nvPr/>
          </p:nvCxnSpPr>
          <p:spPr>
            <a:xfrm flipH="1">
              <a:off x="8562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4" name="Google Shape;1164;p19"/>
            <p:cNvCxnSpPr/>
            <p:nvPr/>
          </p:nvCxnSpPr>
          <p:spPr>
            <a:xfrm flipH="1">
              <a:off x="8716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5" name="Google Shape;1165;p19"/>
            <p:cNvCxnSpPr/>
            <p:nvPr/>
          </p:nvCxnSpPr>
          <p:spPr>
            <a:xfrm flipH="1">
              <a:off x="8870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6" name="Google Shape;1166;p19"/>
            <p:cNvCxnSpPr/>
            <p:nvPr/>
          </p:nvCxnSpPr>
          <p:spPr>
            <a:xfrm flipH="1">
              <a:off x="9024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67" name="Google Shape;1167;p19"/>
          <p:cNvSpPr/>
          <p:nvPr/>
        </p:nvSpPr>
        <p:spPr>
          <a:xfrm rot="10800000" flipH="1">
            <a:off x="-24949" y="2850"/>
            <a:ext cx="9219600" cy="51519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19"/>
          <p:cNvSpPr txBox="1">
            <a:spLocks noGrp="1"/>
          </p:cNvSpPr>
          <p:nvPr>
            <p:ph type="title"/>
          </p:nvPr>
        </p:nvSpPr>
        <p:spPr>
          <a:xfrm flipH="1">
            <a:off x="1984174" y="1778675"/>
            <a:ext cx="3941100" cy="13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69" name="Google Shape;1169;p1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5964999" y="1446675"/>
            <a:ext cx="2663400" cy="200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70" name="Google Shape;1170;p19"/>
          <p:cNvSpPr txBox="1">
            <a:spLocks noGrp="1"/>
          </p:cNvSpPr>
          <p:nvPr>
            <p:ph type="subTitle" idx="1"/>
          </p:nvPr>
        </p:nvSpPr>
        <p:spPr>
          <a:xfrm flipH="1">
            <a:off x="719975" y="3078625"/>
            <a:ext cx="5205300" cy="4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1" name="Google Shape;1171;p19"/>
          <p:cNvSpPr/>
          <p:nvPr/>
        </p:nvSpPr>
        <p:spPr>
          <a:xfrm>
            <a:off x="-466394" y="4524025"/>
            <a:ext cx="1047900" cy="1076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7257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p20"/>
          <p:cNvSpPr/>
          <p:nvPr/>
        </p:nvSpPr>
        <p:spPr>
          <a:xfrm>
            <a:off x="5685050" y="101550"/>
            <a:ext cx="3232800" cy="3182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20"/>
          <p:cNvSpPr txBox="1">
            <a:spLocks noGrp="1"/>
          </p:cNvSpPr>
          <p:nvPr>
            <p:ph type="title"/>
          </p:nvPr>
        </p:nvSpPr>
        <p:spPr>
          <a:xfrm flipH="1">
            <a:off x="5252100" y="540000"/>
            <a:ext cx="3171900" cy="21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500"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00089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21"/>
          <p:cNvSpPr txBox="1">
            <a:spLocks noGrp="1"/>
          </p:cNvSpPr>
          <p:nvPr>
            <p:ph type="title" hasCustomPrompt="1"/>
          </p:nvPr>
        </p:nvSpPr>
        <p:spPr>
          <a:xfrm>
            <a:off x="1808250" y="1893025"/>
            <a:ext cx="5527500" cy="121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000"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77" name="Google Shape;1177;p21"/>
          <p:cNvSpPr txBox="1">
            <a:spLocks noGrp="1"/>
          </p:cNvSpPr>
          <p:nvPr>
            <p:ph type="body" idx="1"/>
          </p:nvPr>
        </p:nvSpPr>
        <p:spPr>
          <a:xfrm>
            <a:off x="1524300" y="3265500"/>
            <a:ext cx="6095400" cy="5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30200" algn="ctr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178" name="Google Shape;1178;p21"/>
          <p:cNvGrpSpPr/>
          <p:nvPr/>
        </p:nvGrpSpPr>
        <p:grpSpPr>
          <a:xfrm>
            <a:off x="6209475" y="12498"/>
            <a:ext cx="2321700" cy="5118519"/>
            <a:chOff x="2147600" y="1159111"/>
            <a:chExt cx="2321700" cy="2012234"/>
          </a:xfrm>
        </p:grpSpPr>
        <p:sp>
          <p:nvSpPr>
            <p:cNvPr id="1179" name="Google Shape;1179;p21"/>
            <p:cNvSpPr/>
            <p:nvPr/>
          </p:nvSpPr>
          <p:spPr>
            <a:xfrm rot="-1338">
              <a:off x="2156300" y="1159561"/>
              <a:ext cx="2313000" cy="2011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80" name="Google Shape;1180;p21"/>
            <p:cNvCxnSpPr/>
            <p:nvPr/>
          </p:nvCxnSpPr>
          <p:spPr>
            <a:xfrm flipH="1">
              <a:off x="21476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1" name="Google Shape;1181;p21"/>
            <p:cNvCxnSpPr/>
            <p:nvPr/>
          </p:nvCxnSpPr>
          <p:spPr>
            <a:xfrm flipH="1">
              <a:off x="23018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2" name="Google Shape;1182;p21"/>
            <p:cNvCxnSpPr/>
            <p:nvPr/>
          </p:nvCxnSpPr>
          <p:spPr>
            <a:xfrm flipH="1">
              <a:off x="24560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3" name="Google Shape;1183;p21"/>
            <p:cNvCxnSpPr/>
            <p:nvPr/>
          </p:nvCxnSpPr>
          <p:spPr>
            <a:xfrm flipH="1">
              <a:off x="26102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4" name="Google Shape;1184;p21"/>
            <p:cNvCxnSpPr/>
            <p:nvPr/>
          </p:nvCxnSpPr>
          <p:spPr>
            <a:xfrm flipH="1">
              <a:off x="27644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5" name="Google Shape;1185;p21"/>
            <p:cNvCxnSpPr/>
            <p:nvPr/>
          </p:nvCxnSpPr>
          <p:spPr>
            <a:xfrm flipH="1">
              <a:off x="29186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6" name="Google Shape;1186;p21"/>
            <p:cNvCxnSpPr/>
            <p:nvPr/>
          </p:nvCxnSpPr>
          <p:spPr>
            <a:xfrm flipH="1">
              <a:off x="30728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7" name="Google Shape;1187;p21"/>
            <p:cNvCxnSpPr/>
            <p:nvPr/>
          </p:nvCxnSpPr>
          <p:spPr>
            <a:xfrm flipH="1">
              <a:off x="32270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8" name="Google Shape;1188;p21"/>
            <p:cNvCxnSpPr/>
            <p:nvPr/>
          </p:nvCxnSpPr>
          <p:spPr>
            <a:xfrm flipH="1">
              <a:off x="33812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9" name="Google Shape;1189;p21"/>
            <p:cNvCxnSpPr/>
            <p:nvPr/>
          </p:nvCxnSpPr>
          <p:spPr>
            <a:xfrm flipH="1">
              <a:off x="35354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0" name="Google Shape;1190;p21"/>
            <p:cNvCxnSpPr/>
            <p:nvPr/>
          </p:nvCxnSpPr>
          <p:spPr>
            <a:xfrm flipH="1">
              <a:off x="36896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1" name="Google Shape;1191;p21"/>
            <p:cNvCxnSpPr/>
            <p:nvPr/>
          </p:nvCxnSpPr>
          <p:spPr>
            <a:xfrm flipH="1">
              <a:off x="38438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2" name="Google Shape;1192;p21"/>
            <p:cNvCxnSpPr/>
            <p:nvPr/>
          </p:nvCxnSpPr>
          <p:spPr>
            <a:xfrm flipH="1">
              <a:off x="39980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3" name="Google Shape;1193;p21"/>
            <p:cNvCxnSpPr/>
            <p:nvPr/>
          </p:nvCxnSpPr>
          <p:spPr>
            <a:xfrm flipH="1">
              <a:off x="41522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4" name="Google Shape;1194;p21"/>
            <p:cNvCxnSpPr/>
            <p:nvPr/>
          </p:nvCxnSpPr>
          <p:spPr>
            <a:xfrm flipH="1">
              <a:off x="43064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5" name="Google Shape;1195;p21"/>
            <p:cNvCxnSpPr/>
            <p:nvPr/>
          </p:nvCxnSpPr>
          <p:spPr>
            <a:xfrm flipH="1">
              <a:off x="44606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96" name="Google Shape;1196;p21"/>
          <p:cNvSpPr/>
          <p:nvPr/>
        </p:nvSpPr>
        <p:spPr>
          <a:xfrm>
            <a:off x="450900" y="3874350"/>
            <a:ext cx="1620000" cy="1608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7" name="Google Shape;1197;p21"/>
          <p:cNvGrpSpPr/>
          <p:nvPr/>
        </p:nvGrpSpPr>
        <p:grpSpPr>
          <a:xfrm>
            <a:off x="8205018" y="241883"/>
            <a:ext cx="437947" cy="406768"/>
            <a:chOff x="2797467" y="161118"/>
            <a:chExt cx="1396959" cy="1297507"/>
          </a:xfrm>
        </p:grpSpPr>
        <p:sp>
          <p:nvSpPr>
            <p:cNvPr id="1198" name="Google Shape;1198;p21"/>
            <p:cNvSpPr/>
            <p:nvPr/>
          </p:nvSpPr>
          <p:spPr>
            <a:xfrm>
              <a:off x="2797467" y="161118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1"/>
            <p:cNvSpPr/>
            <p:nvPr/>
          </p:nvSpPr>
          <p:spPr>
            <a:xfrm>
              <a:off x="3367846" y="161118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1"/>
            <p:cNvSpPr/>
            <p:nvPr/>
          </p:nvSpPr>
          <p:spPr>
            <a:xfrm>
              <a:off x="3938226" y="161118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1"/>
            <p:cNvSpPr/>
            <p:nvPr/>
          </p:nvSpPr>
          <p:spPr>
            <a:xfrm>
              <a:off x="2797467" y="678550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1"/>
            <p:cNvSpPr/>
            <p:nvPr/>
          </p:nvSpPr>
          <p:spPr>
            <a:xfrm>
              <a:off x="3367821" y="678550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1"/>
            <p:cNvSpPr/>
            <p:nvPr/>
          </p:nvSpPr>
          <p:spPr>
            <a:xfrm>
              <a:off x="3938201" y="678550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1"/>
            <p:cNvSpPr/>
            <p:nvPr/>
          </p:nvSpPr>
          <p:spPr>
            <a:xfrm>
              <a:off x="2797467" y="1196125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1"/>
            <p:cNvSpPr/>
            <p:nvPr/>
          </p:nvSpPr>
          <p:spPr>
            <a:xfrm>
              <a:off x="3367821" y="1196125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1"/>
            <p:cNvSpPr/>
            <p:nvPr/>
          </p:nvSpPr>
          <p:spPr>
            <a:xfrm>
              <a:off x="3938201" y="1196125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7" name="Google Shape;1207;p21"/>
          <p:cNvGrpSpPr/>
          <p:nvPr/>
        </p:nvGrpSpPr>
        <p:grpSpPr>
          <a:xfrm>
            <a:off x="1361550" y="1252477"/>
            <a:ext cx="1136981" cy="417514"/>
            <a:chOff x="571942" y="402375"/>
            <a:chExt cx="571376" cy="209795"/>
          </a:xfrm>
        </p:grpSpPr>
        <p:sp>
          <p:nvSpPr>
            <p:cNvPr id="1208" name="Google Shape;1208;p21"/>
            <p:cNvSpPr/>
            <p:nvPr/>
          </p:nvSpPr>
          <p:spPr>
            <a:xfrm>
              <a:off x="571942" y="402375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1"/>
            <p:cNvSpPr/>
            <p:nvPr/>
          </p:nvSpPr>
          <p:spPr>
            <a:xfrm>
              <a:off x="737601" y="402375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1"/>
            <p:cNvSpPr/>
            <p:nvPr/>
          </p:nvSpPr>
          <p:spPr>
            <a:xfrm>
              <a:off x="903260" y="402375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1"/>
            <p:cNvSpPr/>
            <p:nvPr/>
          </p:nvSpPr>
          <p:spPr>
            <a:xfrm>
              <a:off x="1068919" y="402375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1"/>
            <p:cNvSpPr/>
            <p:nvPr/>
          </p:nvSpPr>
          <p:spPr>
            <a:xfrm>
              <a:off x="571942" y="535970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1"/>
            <p:cNvSpPr/>
            <p:nvPr/>
          </p:nvSpPr>
          <p:spPr>
            <a:xfrm>
              <a:off x="737601" y="535970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1"/>
            <p:cNvSpPr/>
            <p:nvPr/>
          </p:nvSpPr>
          <p:spPr>
            <a:xfrm>
              <a:off x="903260" y="535970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1"/>
            <p:cNvSpPr/>
            <p:nvPr/>
          </p:nvSpPr>
          <p:spPr>
            <a:xfrm>
              <a:off x="1068919" y="535970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617218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22"/>
          <p:cNvSpPr txBox="1">
            <a:spLocks noGrp="1"/>
          </p:cNvSpPr>
          <p:nvPr>
            <p:ph type="title" hasCustomPrompt="1"/>
          </p:nvPr>
        </p:nvSpPr>
        <p:spPr>
          <a:xfrm>
            <a:off x="3257675" y="1214575"/>
            <a:ext cx="2561400" cy="69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000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18" name="Google Shape;1218;p22"/>
          <p:cNvSpPr txBox="1">
            <a:spLocks noGrp="1"/>
          </p:cNvSpPr>
          <p:nvPr>
            <p:ph type="body" idx="1"/>
          </p:nvPr>
        </p:nvSpPr>
        <p:spPr>
          <a:xfrm>
            <a:off x="2329500" y="2083675"/>
            <a:ext cx="4485000" cy="3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219" name="Google Shape;1219;p22"/>
          <p:cNvGrpSpPr/>
          <p:nvPr/>
        </p:nvGrpSpPr>
        <p:grpSpPr>
          <a:xfrm>
            <a:off x="720000" y="-73227"/>
            <a:ext cx="2321700" cy="5118519"/>
            <a:chOff x="2147600" y="1159111"/>
            <a:chExt cx="2321700" cy="2012234"/>
          </a:xfrm>
        </p:grpSpPr>
        <p:sp>
          <p:nvSpPr>
            <p:cNvPr id="1220" name="Google Shape;1220;p22"/>
            <p:cNvSpPr/>
            <p:nvPr/>
          </p:nvSpPr>
          <p:spPr>
            <a:xfrm rot="-1338">
              <a:off x="2156300" y="1159561"/>
              <a:ext cx="2313000" cy="2011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221" name="Google Shape;1221;p22"/>
            <p:cNvCxnSpPr/>
            <p:nvPr/>
          </p:nvCxnSpPr>
          <p:spPr>
            <a:xfrm flipH="1">
              <a:off x="21476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2" name="Google Shape;1222;p22"/>
            <p:cNvCxnSpPr/>
            <p:nvPr/>
          </p:nvCxnSpPr>
          <p:spPr>
            <a:xfrm flipH="1">
              <a:off x="23018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3" name="Google Shape;1223;p22"/>
            <p:cNvCxnSpPr/>
            <p:nvPr/>
          </p:nvCxnSpPr>
          <p:spPr>
            <a:xfrm flipH="1">
              <a:off x="24560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4" name="Google Shape;1224;p22"/>
            <p:cNvCxnSpPr/>
            <p:nvPr/>
          </p:nvCxnSpPr>
          <p:spPr>
            <a:xfrm flipH="1">
              <a:off x="26102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5" name="Google Shape;1225;p22"/>
            <p:cNvCxnSpPr/>
            <p:nvPr/>
          </p:nvCxnSpPr>
          <p:spPr>
            <a:xfrm flipH="1">
              <a:off x="27644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6" name="Google Shape;1226;p22"/>
            <p:cNvCxnSpPr/>
            <p:nvPr/>
          </p:nvCxnSpPr>
          <p:spPr>
            <a:xfrm flipH="1">
              <a:off x="29186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7" name="Google Shape;1227;p22"/>
            <p:cNvCxnSpPr/>
            <p:nvPr/>
          </p:nvCxnSpPr>
          <p:spPr>
            <a:xfrm flipH="1">
              <a:off x="30728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8" name="Google Shape;1228;p22"/>
            <p:cNvCxnSpPr/>
            <p:nvPr/>
          </p:nvCxnSpPr>
          <p:spPr>
            <a:xfrm flipH="1">
              <a:off x="32270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9" name="Google Shape;1229;p22"/>
            <p:cNvCxnSpPr/>
            <p:nvPr/>
          </p:nvCxnSpPr>
          <p:spPr>
            <a:xfrm flipH="1">
              <a:off x="33812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0" name="Google Shape;1230;p22"/>
            <p:cNvCxnSpPr/>
            <p:nvPr/>
          </p:nvCxnSpPr>
          <p:spPr>
            <a:xfrm flipH="1">
              <a:off x="35354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1" name="Google Shape;1231;p22"/>
            <p:cNvCxnSpPr/>
            <p:nvPr/>
          </p:nvCxnSpPr>
          <p:spPr>
            <a:xfrm flipH="1">
              <a:off x="36896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2" name="Google Shape;1232;p22"/>
            <p:cNvCxnSpPr/>
            <p:nvPr/>
          </p:nvCxnSpPr>
          <p:spPr>
            <a:xfrm flipH="1">
              <a:off x="38438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3" name="Google Shape;1233;p22"/>
            <p:cNvCxnSpPr/>
            <p:nvPr/>
          </p:nvCxnSpPr>
          <p:spPr>
            <a:xfrm flipH="1">
              <a:off x="39980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4" name="Google Shape;1234;p22"/>
            <p:cNvCxnSpPr/>
            <p:nvPr/>
          </p:nvCxnSpPr>
          <p:spPr>
            <a:xfrm flipH="1">
              <a:off x="41522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5" name="Google Shape;1235;p22"/>
            <p:cNvCxnSpPr/>
            <p:nvPr/>
          </p:nvCxnSpPr>
          <p:spPr>
            <a:xfrm flipH="1">
              <a:off x="43064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6" name="Google Shape;1236;p22"/>
            <p:cNvCxnSpPr/>
            <p:nvPr/>
          </p:nvCxnSpPr>
          <p:spPr>
            <a:xfrm flipH="1">
              <a:off x="44606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37" name="Google Shape;1237;p22"/>
          <p:cNvGrpSpPr/>
          <p:nvPr/>
        </p:nvGrpSpPr>
        <p:grpSpPr>
          <a:xfrm>
            <a:off x="501018" y="133233"/>
            <a:ext cx="437947" cy="406768"/>
            <a:chOff x="2797467" y="161118"/>
            <a:chExt cx="1396959" cy="1297507"/>
          </a:xfrm>
        </p:grpSpPr>
        <p:sp>
          <p:nvSpPr>
            <p:cNvPr id="1238" name="Google Shape;1238;p22"/>
            <p:cNvSpPr/>
            <p:nvPr/>
          </p:nvSpPr>
          <p:spPr>
            <a:xfrm>
              <a:off x="2797467" y="161118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2"/>
            <p:cNvSpPr/>
            <p:nvPr/>
          </p:nvSpPr>
          <p:spPr>
            <a:xfrm>
              <a:off x="3367846" y="161118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2"/>
            <p:cNvSpPr/>
            <p:nvPr/>
          </p:nvSpPr>
          <p:spPr>
            <a:xfrm>
              <a:off x="3938226" y="161118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2"/>
            <p:cNvSpPr/>
            <p:nvPr/>
          </p:nvSpPr>
          <p:spPr>
            <a:xfrm>
              <a:off x="2797467" y="678550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2"/>
            <p:cNvSpPr/>
            <p:nvPr/>
          </p:nvSpPr>
          <p:spPr>
            <a:xfrm>
              <a:off x="3367821" y="678550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2"/>
            <p:cNvSpPr/>
            <p:nvPr/>
          </p:nvSpPr>
          <p:spPr>
            <a:xfrm>
              <a:off x="3938201" y="678550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2"/>
            <p:cNvSpPr/>
            <p:nvPr/>
          </p:nvSpPr>
          <p:spPr>
            <a:xfrm>
              <a:off x="2797467" y="1196125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2"/>
            <p:cNvSpPr/>
            <p:nvPr/>
          </p:nvSpPr>
          <p:spPr>
            <a:xfrm>
              <a:off x="3367821" y="1196125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2"/>
            <p:cNvSpPr/>
            <p:nvPr/>
          </p:nvSpPr>
          <p:spPr>
            <a:xfrm>
              <a:off x="3938201" y="1196125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7" name="Google Shape;1247;p22"/>
          <p:cNvSpPr txBox="1">
            <a:spLocks noGrp="1"/>
          </p:cNvSpPr>
          <p:nvPr>
            <p:ph type="title" idx="2" hasCustomPrompt="1"/>
          </p:nvPr>
        </p:nvSpPr>
        <p:spPr>
          <a:xfrm>
            <a:off x="1676445" y="3070625"/>
            <a:ext cx="1889400" cy="69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500"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48" name="Google Shape;1248;p22"/>
          <p:cNvSpPr txBox="1">
            <a:spLocks noGrp="1"/>
          </p:cNvSpPr>
          <p:nvPr>
            <p:ph type="body" idx="3"/>
          </p:nvPr>
        </p:nvSpPr>
        <p:spPr>
          <a:xfrm>
            <a:off x="720000" y="3893250"/>
            <a:ext cx="3852000" cy="3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49" name="Google Shape;1249;p22"/>
          <p:cNvSpPr txBox="1">
            <a:spLocks noGrp="1"/>
          </p:cNvSpPr>
          <p:nvPr>
            <p:ph type="title" idx="4" hasCustomPrompt="1"/>
          </p:nvPr>
        </p:nvSpPr>
        <p:spPr>
          <a:xfrm>
            <a:off x="5553295" y="3040925"/>
            <a:ext cx="1889400" cy="69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500"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50" name="Google Shape;1250;p22"/>
          <p:cNvSpPr txBox="1">
            <a:spLocks noGrp="1"/>
          </p:cNvSpPr>
          <p:nvPr>
            <p:ph type="body" idx="5"/>
          </p:nvPr>
        </p:nvSpPr>
        <p:spPr>
          <a:xfrm>
            <a:off x="4572000" y="3893250"/>
            <a:ext cx="3852000" cy="3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51" name="Google Shape;1251;p22"/>
          <p:cNvSpPr/>
          <p:nvPr/>
        </p:nvSpPr>
        <p:spPr>
          <a:xfrm rot="-2558896">
            <a:off x="7152462" y="-167553"/>
            <a:ext cx="1271742" cy="11237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26085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5847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5" name="Google Shape;1325;p25"/>
          <p:cNvGrpSpPr/>
          <p:nvPr/>
        </p:nvGrpSpPr>
        <p:grpSpPr>
          <a:xfrm>
            <a:off x="81300" y="-39450"/>
            <a:ext cx="8952300" cy="5222400"/>
            <a:chOff x="81300" y="-39450"/>
            <a:chExt cx="8952300" cy="5222400"/>
          </a:xfrm>
        </p:grpSpPr>
        <p:cxnSp>
          <p:nvCxnSpPr>
            <p:cNvPr id="1326" name="Google Shape;1326;p25"/>
            <p:cNvCxnSpPr/>
            <p:nvPr/>
          </p:nvCxnSpPr>
          <p:spPr>
            <a:xfrm flipH="1">
              <a:off x="81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7" name="Google Shape;1327;p25"/>
            <p:cNvCxnSpPr/>
            <p:nvPr/>
          </p:nvCxnSpPr>
          <p:spPr>
            <a:xfrm flipH="1">
              <a:off x="235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8" name="Google Shape;1328;p25"/>
            <p:cNvCxnSpPr/>
            <p:nvPr/>
          </p:nvCxnSpPr>
          <p:spPr>
            <a:xfrm flipH="1">
              <a:off x="389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9" name="Google Shape;1329;p25"/>
            <p:cNvCxnSpPr/>
            <p:nvPr/>
          </p:nvCxnSpPr>
          <p:spPr>
            <a:xfrm flipH="1">
              <a:off x="543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0" name="Google Shape;1330;p25"/>
            <p:cNvCxnSpPr/>
            <p:nvPr/>
          </p:nvCxnSpPr>
          <p:spPr>
            <a:xfrm flipH="1">
              <a:off x="698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1" name="Google Shape;1331;p25"/>
            <p:cNvCxnSpPr/>
            <p:nvPr/>
          </p:nvCxnSpPr>
          <p:spPr>
            <a:xfrm flipH="1">
              <a:off x="852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2" name="Google Shape;1332;p25"/>
            <p:cNvCxnSpPr/>
            <p:nvPr/>
          </p:nvCxnSpPr>
          <p:spPr>
            <a:xfrm flipH="1">
              <a:off x="1006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3" name="Google Shape;1333;p25"/>
            <p:cNvCxnSpPr/>
            <p:nvPr/>
          </p:nvCxnSpPr>
          <p:spPr>
            <a:xfrm flipH="1">
              <a:off x="1160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4" name="Google Shape;1334;p25"/>
            <p:cNvCxnSpPr/>
            <p:nvPr/>
          </p:nvCxnSpPr>
          <p:spPr>
            <a:xfrm flipH="1">
              <a:off x="1314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5" name="Google Shape;1335;p25"/>
            <p:cNvCxnSpPr/>
            <p:nvPr/>
          </p:nvCxnSpPr>
          <p:spPr>
            <a:xfrm flipH="1">
              <a:off x="1469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6" name="Google Shape;1336;p25"/>
            <p:cNvCxnSpPr/>
            <p:nvPr/>
          </p:nvCxnSpPr>
          <p:spPr>
            <a:xfrm flipH="1">
              <a:off x="1623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7" name="Google Shape;1337;p25"/>
            <p:cNvCxnSpPr/>
            <p:nvPr/>
          </p:nvCxnSpPr>
          <p:spPr>
            <a:xfrm flipH="1">
              <a:off x="1777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8" name="Google Shape;1338;p25"/>
            <p:cNvCxnSpPr/>
            <p:nvPr/>
          </p:nvCxnSpPr>
          <p:spPr>
            <a:xfrm flipH="1">
              <a:off x="1931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9" name="Google Shape;1339;p25"/>
            <p:cNvCxnSpPr/>
            <p:nvPr/>
          </p:nvCxnSpPr>
          <p:spPr>
            <a:xfrm flipH="1">
              <a:off x="2085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0" name="Google Shape;1340;p25"/>
            <p:cNvCxnSpPr/>
            <p:nvPr/>
          </p:nvCxnSpPr>
          <p:spPr>
            <a:xfrm flipH="1">
              <a:off x="2240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1" name="Google Shape;1341;p25"/>
            <p:cNvCxnSpPr/>
            <p:nvPr/>
          </p:nvCxnSpPr>
          <p:spPr>
            <a:xfrm flipH="1">
              <a:off x="2394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2" name="Google Shape;1342;p25"/>
            <p:cNvCxnSpPr/>
            <p:nvPr/>
          </p:nvCxnSpPr>
          <p:spPr>
            <a:xfrm flipH="1">
              <a:off x="2548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3" name="Google Shape;1343;p25"/>
            <p:cNvCxnSpPr/>
            <p:nvPr/>
          </p:nvCxnSpPr>
          <p:spPr>
            <a:xfrm flipH="1">
              <a:off x="2702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5"/>
            <p:cNvCxnSpPr/>
            <p:nvPr/>
          </p:nvCxnSpPr>
          <p:spPr>
            <a:xfrm flipH="1">
              <a:off x="2856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5"/>
            <p:cNvCxnSpPr/>
            <p:nvPr/>
          </p:nvCxnSpPr>
          <p:spPr>
            <a:xfrm flipH="1">
              <a:off x="3011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5"/>
            <p:cNvCxnSpPr/>
            <p:nvPr/>
          </p:nvCxnSpPr>
          <p:spPr>
            <a:xfrm flipH="1">
              <a:off x="3165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5"/>
            <p:cNvCxnSpPr/>
            <p:nvPr/>
          </p:nvCxnSpPr>
          <p:spPr>
            <a:xfrm flipH="1">
              <a:off x="3319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5"/>
            <p:cNvCxnSpPr/>
            <p:nvPr/>
          </p:nvCxnSpPr>
          <p:spPr>
            <a:xfrm flipH="1">
              <a:off x="3473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5"/>
            <p:cNvCxnSpPr/>
            <p:nvPr/>
          </p:nvCxnSpPr>
          <p:spPr>
            <a:xfrm flipH="1">
              <a:off x="3627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5"/>
            <p:cNvCxnSpPr/>
            <p:nvPr/>
          </p:nvCxnSpPr>
          <p:spPr>
            <a:xfrm flipH="1">
              <a:off x="3782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5"/>
            <p:cNvCxnSpPr/>
            <p:nvPr/>
          </p:nvCxnSpPr>
          <p:spPr>
            <a:xfrm flipH="1">
              <a:off x="3936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5"/>
            <p:cNvCxnSpPr/>
            <p:nvPr/>
          </p:nvCxnSpPr>
          <p:spPr>
            <a:xfrm flipH="1">
              <a:off x="4090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5"/>
            <p:cNvCxnSpPr/>
            <p:nvPr/>
          </p:nvCxnSpPr>
          <p:spPr>
            <a:xfrm flipH="1">
              <a:off x="4244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5"/>
            <p:cNvCxnSpPr/>
            <p:nvPr/>
          </p:nvCxnSpPr>
          <p:spPr>
            <a:xfrm flipH="1">
              <a:off x="4398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5"/>
            <p:cNvCxnSpPr/>
            <p:nvPr/>
          </p:nvCxnSpPr>
          <p:spPr>
            <a:xfrm flipH="1">
              <a:off x="4553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5"/>
            <p:cNvCxnSpPr/>
            <p:nvPr/>
          </p:nvCxnSpPr>
          <p:spPr>
            <a:xfrm flipH="1">
              <a:off x="4707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5"/>
            <p:cNvCxnSpPr/>
            <p:nvPr/>
          </p:nvCxnSpPr>
          <p:spPr>
            <a:xfrm flipH="1">
              <a:off x="4861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8" name="Google Shape;1358;p25"/>
            <p:cNvCxnSpPr/>
            <p:nvPr/>
          </p:nvCxnSpPr>
          <p:spPr>
            <a:xfrm flipH="1">
              <a:off x="5015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9" name="Google Shape;1359;p25"/>
            <p:cNvCxnSpPr/>
            <p:nvPr/>
          </p:nvCxnSpPr>
          <p:spPr>
            <a:xfrm flipH="1">
              <a:off x="5169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0" name="Google Shape;1360;p25"/>
            <p:cNvCxnSpPr/>
            <p:nvPr/>
          </p:nvCxnSpPr>
          <p:spPr>
            <a:xfrm flipH="1">
              <a:off x="5324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1" name="Google Shape;1361;p25"/>
            <p:cNvCxnSpPr/>
            <p:nvPr/>
          </p:nvCxnSpPr>
          <p:spPr>
            <a:xfrm flipH="1">
              <a:off x="5478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2" name="Google Shape;1362;p25"/>
            <p:cNvCxnSpPr/>
            <p:nvPr/>
          </p:nvCxnSpPr>
          <p:spPr>
            <a:xfrm flipH="1">
              <a:off x="5632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3" name="Google Shape;1363;p25"/>
            <p:cNvCxnSpPr/>
            <p:nvPr/>
          </p:nvCxnSpPr>
          <p:spPr>
            <a:xfrm flipH="1">
              <a:off x="5786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4" name="Google Shape;1364;p25"/>
            <p:cNvCxnSpPr/>
            <p:nvPr/>
          </p:nvCxnSpPr>
          <p:spPr>
            <a:xfrm flipH="1">
              <a:off x="5940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5" name="Google Shape;1365;p25"/>
            <p:cNvCxnSpPr/>
            <p:nvPr/>
          </p:nvCxnSpPr>
          <p:spPr>
            <a:xfrm flipH="1">
              <a:off x="6095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6" name="Google Shape;1366;p25"/>
            <p:cNvCxnSpPr/>
            <p:nvPr/>
          </p:nvCxnSpPr>
          <p:spPr>
            <a:xfrm flipH="1">
              <a:off x="6249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7" name="Google Shape;1367;p25"/>
            <p:cNvCxnSpPr/>
            <p:nvPr/>
          </p:nvCxnSpPr>
          <p:spPr>
            <a:xfrm flipH="1">
              <a:off x="6403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8" name="Google Shape;1368;p25"/>
            <p:cNvCxnSpPr/>
            <p:nvPr/>
          </p:nvCxnSpPr>
          <p:spPr>
            <a:xfrm flipH="1">
              <a:off x="6557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9" name="Google Shape;1369;p25"/>
            <p:cNvCxnSpPr/>
            <p:nvPr/>
          </p:nvCxnSpPr>
          <p:spPr>
            <a:xfrm flipH="1">
              <a:off x="6711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0" name="Google Shape;1370;p25"/>
            <p:cNvCxnSpPr/>
            <p:nvPr/>
          </p:nvCxnSpPr>
          <p:spPr>
            <a:xfrm flipH="1">
              <a:off x="6866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1" name="Google Shape;1371;p25"/>
            <p:cNvCxnSpPr/>
            <p:nvPr/>
          </p:nvCxnSpPr>
          <p:spPr>
            <a:xfrm flipH="1">
              <a:off x="7020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2" name="Google Shape;1372;p25"/>
            <p:cNvCxnSpPr/>
            <p:nvPr/>
          </p:nvCxnSpPr>
          <p:spPr>
            <a:xfrm flipH="1">
              <a:off x="7174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3" name="Google Shape;1373;p25"/>
            <p:cNvCxnSpPr/>
            <p:nvPr/>
          </p:nvCxnSpPr>
          <p:spPr>
            <a:xfrm flipH="1">
              <a:off x="7328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4" name="Google Shape;1374;p25"/>
            <p:cNvCxnSpPr/>
            <p:nvPr/>
          </p:nvCxnSpPr>
          <p:spPr>
            <a:xfrm flipH="1">
              <a:off x="7482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5" name="Google Shape;1375;p25"/>
            <p:cNvCxnSpPr/>
            <p:nvPr/>
          </p:nvCxnSpPr>
          <p:spPr>
            <a:xfrm flipH="1">
              <a:off x="7637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6" name="Google Shape;1376;p25"/>
            <p:cNvCxnSpPr/>
            <p:nvPr/>
          </p:nvCxnSpPr>
          <p:spPr>
            <a:xfrm flipH="1">
              <a:off x="7791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7" name="Google Shape;1377;p25"/>
            <p:cNvCxnSpPr/>
            <p:nvPr/>
          </p:nvCxnSpPr>
          <p:spPr>
            <a:xfrm flipH="1">
              <a:off x="7945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8" name="Google Shape;1378;p25"/>
            <p:cNvCxnSpPr/>
            <p:nvPr/>
          </p:nvCxnSpPr>
          <p:spPr>
            <a:xfrm flipH="1">
              <a:off x="8099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9" name="Google Shape;1379;p25"/>
            <p:cNvCxnSpPr/>
            <p:nvPr/>
          </p:nvCxnSpPr>
          <p:spPr>
            <a:xfrm flipH="1">
              <a:off x="8253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0" name="Google Shape;1380;p25"/>
            <p:cNvCxnSpPr/>
            <p:nvPr/>
          </p:nvCxnSpPr>
          <p:spPr>
            <a:xfrm flipH="1">
              <a:off x="8408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1" name="Google Shape;1381;p25"/>
            <p:cNvCxnSpPr/>
            <p:nvPr/>
          </p:nvCxnSpPr>
          <p:spPr>
            <a:xfrm flipH="1">
              <a:off x="8562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2" name="Google Shape;1382;p25"/>
            <p:cNvCxnSpPr/>
            <p:nvPr/>
          </p:nvCxnSpPr>
          <p:spPr>
            <a:xfrm flipH="1">
              <a:off x="8716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3" name="Google Shape;1383;p25"/>
            <p:cNvCxnSpPr/>
            <p:nvPr/>
          </p:nvCxnSpPr>
          <p:spPr>
            <a:xfrm flipH="1">
              <a:off x="8870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4" name="Google Shape;1384;p25"/>
            <p:cNvCxnSpPr/>
            <p:nvPr/>
          </p:nvCxnSpPr>
          <p:spPr>
            <a:xfrm flipH="1">
              <a:off x="9024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85" name="Google Shape;1385;p25"/>
          <p:cNvSpPr/>
          <p:nvPr/>
        </p:nvSpPr>
        <p:spPr>
          <a:xfrm>
            <a:off x="720000" y="542075"/>
            <a:ext cx="7710300" cy="40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6" name="Google Shape;1386;p25"/>
          <p:cNvSpPr txBox="1">
            <a:spLocks noGrp="1"/>
          </p:cNvSpPr>
          <p:nvPr>
            <p:ph type="title"/>
          </p:nvPr>
        </p:nvSpPr>
        <p:spPr>
          <a:xfrm flipH="1">
            <a:off x="3457350" y="1877302"/>
            <a:ext cx="22293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IBM Plex Sans"/>
              <a:buNone/>
              <a:defRPr sz="2000"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387" name="Google Shape;1387;p25"/>
          <p:cNvSpPr txBox="1">
            <a:spLocks noGrp="1"/>
          </p:cNvSpPr>
          <p:nvPr>
            <p:ph type="title" idx="2"/>
          </p:nvPr>
        </p:nvSpPr>
        <p:spPr>
          <a:xfrm flipH="1">
            <a:off x="3542100" y="2235352"/>
            <a:ext cx="2059800" cy="5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Bitter"/>
              <a:buNone/>
              <a:defRPr sz="1400"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388" name="Google Shape;1388;p25"/>
          <p:cNvSpPr txBox="1">
            <a:spLocks noGrp="1"/>
          </p:cNvSpPr>
          <p:nvPr>
            <p:ph type="title" idx="3"/>
          </p:nvPr>
        </p:nvSpPr>
        <p:spPr>
          <a:xfrm flipH="1">
            <a:off x="6102175" y="1867087"/>
            <a:ext cx="22293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IBM Plex Sans"/>
              <a:buNone/>
              <a:defRPr sz="2000"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389" name="Google Shape;1389;p25"/>
          <p:cNvSpPr txBox="1">
            <a:spLocks noGrp="1"/>
          </p:cNvSpPr>
          <p:nvPr>
            <p:ph type="title" idx="4"/>
          </p:nvPr>
        </p:nvSpPr>
        <p:spPr>
          <a:xfrm flipH="1">
            <a:off x="6186925" y="2225138"/>
            <a:ext cx="2059800" cy="5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Bitter"/>
              <a:buNone/>
              <a:defRPr sz="1400"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390" name="Google Shape;1390;p25"/>
          <p:cNvSpPr txBox="1">
            <a:spLocks noGrp="1"/>
          </p:cNvSpPr>
          <p:nvPr>
            <p:ph type="title" idx="5"/>
          </p:nvPr>
        </p:nvSpPr>
        <p:spPr>
          <a:xfrm flipH="1">
            <a:off x="3457350" y="3560850"/>
            <a:ext cx="22293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IBM Plex Sans"/>
              <a:buNone/>
              <a:defRPr sz="2000"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391" name="Google Shape;1391;p25"/>
          <p:cNvSpPr txBox="1">
            <a:spLocks noGrp="1"/>
          </p:cNvSpPr>
          <p:nvPr>
            <p:ph type="title" idx="6"/>
          </p:nvPr>
        </p:nvSpPr>
        <p:spPr>
          <a:xfrm flipH="1">
            <a:off x="3542100" y="3918900"/>
            <a:ext cx="2059800" cy="5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Bitter"/>
              <a:buNone/>
              <a:defRPr sz="1400"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392" name="Google Shape;1392;p25"/>
          <p:cNvSpPr txBox="1">
            <a:spLocks noGrp="1"/>
          </p:cNvSpPr>
          <p:nvPr>
            <p:ph type="title" idx="7"/>
          </p:nvPr>
        </p:nvSpPr>
        <p:spPr>
          <a:xfrm flipH="1">
            <a:off x="6102175" y="3559897"/>
            <a:ext cx="2229300" cy="4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IBM Plex Sans"/>
              <a:buNone/>
              <a:defRPr sz="2000"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393" name="Google Shape;1393;p25"/>
          <p:cNvSpPr txBox="1">
            <a:spLocks noGrp="1"/>
          </p:cNvSpPr>
          <p:nvPr>
            <p:ph type="title" idx="8"/>
          </p:nvPr>
        </p:nvSpPr>
        <p:spPr>
          <a:xfrm flipH="1">
            <a:off x="6186925" y="3910800"/>
            <a:ext cx="2059800" cy="5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Bitter"/>
              <a:buNone/>
              <a:defRPr sz="1400"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394" name="Google Shape;1394;p25"/>
          <p:cNvSpPr txBox="1">
            <a:spLocks noGrp="1"/>
          </p:cNvSpPr>
          <p:nvPr>
            <p:ph type="title" idx="9"/>
          </p:nvPr>
        </p:nvSpPr>
        <p:spPr>
          <a:xfrm flipH="1">
            <a:off x="812525" y="1876352"/>
            <a:ext cx="22293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IBM Plex Sans"/>
              <a:buNone/>
              <a:defRPr sz="2000"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395" name="Google Shape;1395;p25"/>
          <p:cNvSpPr txBox="1">
            <a:spLocks noGrp="1"/>
          </p:cNvSpPr>
          <p:nvPr>
            <p:ph type="title" idx="13"/>
          </p:nvPr>
        </p:nvSpPr>
        <p:spPr>
          <a:xfrm flipH="1">
            <a:off x="897275" y="2234402"/>
            <a:ext cx="2059800" cy="5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Bitter"/>
              <a:buNone/>
              <a:defRPr sz="1400"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396" name="Google Shape;1396;p25"/>
          <p:cNvSpPr txBox="1">
            <a:spLocks noGrp="1"/>
          </p:cNvSpPr>
          <p:nvPr>
            <p:ph type="title" idx="14"/>
          </p:nvPr>
        </p:nvSpPr>
        <p:spPr>
          <a:xfrm flipH="1">
            <a:off x="812525" y="3559900"/>
            <a:ext cx="22293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IBM Plex Sans"/>
              <a:buNone/>
              <a:defRPr sz="2000"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397" name="Google Shape;1397;p25"/>
          <p:cNvSpPr txBox="1">
            <a:spLocks noGrp="1"/>
          </p:cNvSpPr>
          <p:nvPr>
            <p:ph type="title" idx="15"/>
          </p:nvPr>
        </p:nvSpPr>
        <p:spPr>
          <a:xfrm flipH="1">
            <a:off x="897275" y="3917950"/>
            <a:ext cx="2059800" cy="5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Bitter"/>
              <a:buNone/>
              <a:defRPr sz="1400"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398" name="Google Shape;1398;p25"/>
          <p:cNvSpPr/>
          <p:nvPr/>
        </p:nvSpPr>
        <p:spPr>
          <a:xfrm rot="780264">
            <a:off x="938987" y="-219196"/>
            <a:ext cx="921227" cy="91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25"/>
          <p:cNvSpPr/>
          <p:nvPr/>
        </p:nvSpPr>
        <p:spPr>
          <a:xfrm>
            <a:off x="7692600" y="-701600"/>
            <a:ext cx="2171400" cy="2122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0" name="Google Shape;1400;p25"/>
          <p:cNvGrpSpPr/>
          <p:nvPr/>
        </p:nvGrpSpPr>
        <p:grpSpPr>
          <a:xfrm>
            <a:off x="1664410" y="286882"/>
            <a:ext cx="713820" cy="262160"/>
            <a:chOff x="571942" y="402375"/>
            <a:chExt cx="571376" cy="209795"/>
          </a:xfrm>
        </p:grpSpPr>
        <p:sp>
          <p:nvSpPr>
            <p:cNvPr id="1401" name="Google Shape;1401;p25"/>
            <p:cNvSpPr/>
            <p:nvPr/>
          </p:nvSpPr>
          <p:spPr>
            <a:xfrm>
              <a:off x="571942" y="402375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5"/>
            <p:cNvSpPr/>
            <p:nvPr/>
          </p:nvSpPr>
          <p:spPr>
            <a:xfrm>
              <a:off x="737601" y="402375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5"/>
            <p:cNvSpPr/>
            <p:nvPr/>
          </p:nvSpPr>
          <p:spPr>
            <a:xfrm>
              <a:off x="903260" y="402375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5"/>
            <p:cNvSpPr/>
            <p:nvPr/>
          </p:nvSpPr>
          <p:spPr>
            <a:xfrm>
              <a:off x="1068919" y="402375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5"/>
            <p:cNvSpPr/>
            <p:nvPr/>
          </p:nvSpPr>
          <p:spPr>
            <a:xfrm>
              <a:off x="571942" y="535970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5"/>
            <p:cNvSpPr/>
            <p:nvPr/>
          </p:nvSpPr>
          <p:spPr>
            <a:xfrm>
              <a:off x="737601" y="535970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5"/>
            <p:cNvSpPr/>
            <p:nvPr/>
          </p:nvSpPr>
          <p:spPr>
            <a:xfrm>
              <a:off x="903260" y="535970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5"/>
            <p:cNvSpPr/>
            <p:nvPr/>
          </p:nvSpPr>
          <p:spPr>
            <a:xfrm>
              <a:off x="1068919" y="535970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9" name="Google Shape;1409;p25"/>
          <p:cNvSpPr txBox="1">
            <a:spLocks noGrp="1"/>
          </p:cNvSpPr>
          <p:nvPr>
            <p:ph type="title" idx="16"/>
          </p:nvPr>
        </p:nvSpPr>
        <p:spPr>
          <a:xfrm flipH="1">
            <a:off x="987150" y="378991"/>
            <a:ext cx="74433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200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3432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ONE_COLUMN_TEXT_1_1"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8" name="Google Shape;908;p16"/>
          <p:cNvGrpSpPr/>
          <p:nvPr/>
        </p:nvGrpSpPr>
        <p:grpSpPr>
          <a:xfrm>
            <a:off x="81300" y="-39450"/>
            <a:ext cx="8952300" cy="5222400"/>
            <a:chOff x="81300" y="-39450"/>
            <a:chExt cx="8952300" cy="5222400"/>
          </a:xfrm>
        </p:grpSpPr>
        <p:cxnSp>
          <p:nvCxnSpPr>
            <p:cNvPr id="909" name="Google Shape;909;p16"/>
            <p:cNvCxnSpPr/>
            <p:nvPr/>
          </p:nvCxnSpPr>
          <p:spPr>
            <a:xfrm flipH="1">
              <a:off x="81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0" name="Google Shape;910;p16"/>
            <p:cNvCxnSpPr/>
            <p:nvPr/>
          </p:nvCxnSpPr>
          <p:spPr>
            <a:xfrm flipH="1">
              <a:off x="235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1" name="Google Shape;911;p16"/>
            <p:cNvCxnSpPr/>
            <p:nvPr/>
          </p:nvCxnSpPr>
          <p:spPr>
            <a:xfrm flipH="1">
              <a:off x="389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2" name="Google Shape;912;p16"/>
            <p:cNvCxnSpPr/>
            <p:nvPr/>
          </p:nvCxnSpPr>
          <p:spPr>
            <a:xfrm flipH="1">
              <a:off x="543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3" name="Google Shape;913;p16"/>
            <p:cNvCxnSpPr/>
            <p:nvPr/>
          </p:nvCxnSpPr>
          <p:spPr>
            <a:xfrm flipH="1">
              <a:off x="698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4" name="Google Shape;914;p16"/>
            <p:cNvCxnSpPr/>
            <p:nvPr/>
          </p:nvCxnSpPr>
          <p:spPr>
            <a:xfrm flipH="1">
              <a:off x="852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5" name="Google Shape;915;p16"/>
            <p:cNvCxnSpPr/>
            <p:nvPr/>
          </p:nvCxnSpPr>
          <p:spPr>
            <a:xfrm flipH="1">
              <a:off x="1006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6" name="Google Shape;916;p16"/>
            <p:cNvCxnSpPr/>
            <p:nvPr/>
          </p:nvCxnSpPr>
          <p:spPr>
            <a:xfrm flipH="1">
              <a:off x="1160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7" name="Google Shape;917;p16"/>
            <p:cNvCxnSpPr/>
            <p:nvPr/>
          </p:nvCxnSpPr>
          <p:spPr>
            <a:xfrm flipH="1">
              <a:off x="1314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8" name="Google Shape;918;p16"/>
            <p:cNvCxnSpPr/>
            <p:nvPr/>
          </p:nvCxnSpPr>
          <p:spPr>
            <a:xfrm flipH="1">
              <a:off x="1469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9" name="Google Shape;919;p16"/>
            <p:cNvCxnSpPr/>
            <p:nvPr/>
          </p:nvCxnSpPr>
          <p:spPr>
            <a:xfrm flipH="1">
              <a:off x="1623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0" name="Google Shape;920;p16"/>
            <p:cNvCxnSpPr/>
            <p:nvPr/>
          </p:nvCxnSpPr>
          <p:spPr>
            <a:xfrm flipH="1">
              <a:off x="1777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1" name="Google Shape;921;p16"/>
            <p:cNvCxnSpPr/>
            <p:nvPr/>
          </p:nvCxnSpPr>
          <p:spPr>
            <a:xfrm flipH="1">
              <a:off x="1931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2" name="Google Shape;922;p16"/>
            <p:cNvCxnSpPr/>
            <p:nvPr/>
          </p:nvCxnSpPr>
          <p:spPr>
            <a:xfrm flipH="1">
              <a:off x="2085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3" name="Google Shape;923;p16"/>
            <p:cNvCxnSpPr/>
            <p:nvPr/>
          </p:nvCxnSpPr>
          <p:spPr>
            <a:xfrm flipH="1">
              <a:off x="2240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4" name="Google Shape;924;p16"/>
            <p:cNvCxnSpPr/>
            <p:nvPr/>
          </p:nvCxnSpPr>
          <p:spPr>
            <a:xfrm flipH="1">
              <a:off x="2394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5" name="Google Shape;925;p16"/>
            <p:cNvCxnSpPr/>
            <p:nvPr/>
          </p:nvCxnSpPr>
          <p:spPr>
            <a:xfrm flipH="1">
              <a:off x="2548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6" name="Google Shape;926;p16"/>
            <p:cNvCxnSpPr/>
            <p:nvPr/>
          </p:nvCxnSpPr>
          <p:spPr>
            <a:xfrm flipH="1">
              <a:off x="2702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7" name="Google Shape;927;p16"/>
            <p:cNvCxnSpPr/>
            <p:nvPr/>
          </p:nvCxnSpPr>
          <p:spPr>
            <a:xfrm flipH="1">
              <a:off x="2856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8" name="Google Shape;928;p16"/>
            <p:cNvCxnSpPr/>
            <p:nvPr/>
          </p:nvCxnSpPr>
          <p:spPr>
            <a:xfrm flipH="1">
              <a:off x="3011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9" name="Google Shape;929;p16"/>
            <p:cNvCxnSpPr/>
            <p:nvPr/>
          </p:nvCxnSpPr>
          <p:spPr>
            <a:xfrm flipH="1">
              <a:off x="3165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0" name="Google Shape;930;p16"/>
            <p:cNvCxnSpPr/>
            <p:nvPr/>
          </p:nvCxnSpPr>
          <p:spPr>
            <a:xfrm flipH="1">
              <a:off x="3319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1" name="Google Shape;931;p16"/>
            <p:cNvCxnSpPr/>
            <p:nvPr/>
          </p:nvCxnSpPr>
          <p:spPr>
            <a:xfrm flipH="1">
              <a:off x="3473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2" name="Google Shape;932;p16"/>
            <p:cNvCxnSpPr/>
            <p:nvPr/>
          </p:nvCxnSpPr>
          <p:spPr>
            <a:xfrm flipH="1">
              <a:off x="3627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3" name="Google Shape;933;p16"/>
            <p:cNvCxnSpPr/>
            <p:nvPr/>
          </p:nvCxnSpPr>
          <p:spPr>
            <a:xfrm flipH="1">
              <a:off x="3782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4" name="Google Shape;934;p16"/>
            <p:cNvCxnSpPr/>
            <p:nvPr/>
          </p:nvCxnSpPr>
          <p:spPr>
            <a:xfrm flipH="1">
              <a:off x="3936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5" name="Google Shape;935;p16"/>
            <p:cNvCxnSpPr/>
            <p:nvPr/>
          </p:nvCxnSpPr>
          <p:spPr>
            <a:xfrm flipH="1">
              <a:off x="4090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6" name="Google Shape;936;p16"/>
            <p:cNvCxnSpPr/>
            <p:nvPr/>
          </p:nvCxnSpPr>
          <p:spPr>
            <a:xfrm flipH="1">
              <a:off x="4244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7" name="Google Shape;937;p16"/>
            <p:cNvCxnSpPr/>
            <p:nvPr/>
          </p:nvCxnSpPr>
          <p:spPr>
            <a:xfrm flipH="1">
              <a:off x="4398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8" name="Google Shape;938;p16"/>
            <p:cNvCxnSpPr/>
            <p:nvPr/>
          </p:nvCxnSpPr>
          <p:spPr>
            <a:xfrm flipH="1">
              <a:off x="4553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9" name="Google Shape;939;p16"/>
            <p:cNvCxnSpPr/>
            <p:nvPr/>
          </p:nvCxnSpPr>
          <p:spPr>
            <a:xfrm flipH="1">
              <a:off x="4707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0" name="Google Shape;940;p16"/>
            <p:cNvCxnSpPr/>
            <p:nvPr/>
          </p:nvCxnSpPr>
          <p:spPr>
            <a:xfrm flipH="1">
              <a:off x="4861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1" name="Google Shape;941;p16"/>
            <p:cNvCxnSpPr/>
            <p:nvPr/>
          </p:nvCxnSpPr>
          <p:spPr>
            <a:xfrm flipH="1">
              <a:off x="5015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2" name="Google Shape;942;p16"/>
            <p:cNvCxnSpPr/>
            <p:nvPr/>
          </p:nvCxnSpPr>
          <p:spPr>
            <a:xfrm flipH="1">
              <a:off x="5169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3" name="Google Shape;943;p16"/>
            <p:cNvCxnSpPr/>
            <p:nvPr/>
          </p:nvCxnSpPr>
          <p:spPr>
            <a:xfrm flipH="1">
              <a:off x="5324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4" name="Google Shape;944;p16"/>
            <p:cNvCxnSpPr/>
            <p:nvPr/>
          </p:nvCxnSpPr>
          <p:spPr>
            <a:xfrm flipH="1">
              <a:off x="5478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5" name="Google Shape;945;p16"/>
            <p:cNvCxnSpPr/>
            <p:nvPr/>
          </p:nvCxnSpPr>
          <p:spPr>
            <a:xfrm flipH="1">
              <a:off x="5632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6" name="Google Shape;946;p16"/>
            <p:cNvCxnSpPr/>
            <p:nvPr/>
          </p:nvCxnSpPr>
          <p:spPr>
            <a:xfrm flipH="1">
              <a:off x="5786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7" name="Google Shape;947;p16"/>
            <p:cNvCxnSpPr/>
            <p:nvPr/>
          </p:nvCxnSpPr>
          <p:spPr>
            <a:xfrm flipH="1">
              <a:off x="5940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8" name="Google Shape;948;p16"/>
            <p:cNvCxnSpPr/>
            <p:nvPr/>
          </p:nvCxnSpPr>
          <p:spPr>
            <a:xfrm flipH="1">
              <a:off x="6095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9" name="Google Shape;949;p16"/>
            <p:cNvCxnSpPr/>
            <p:nvPr/>
          </p:nvCxnSpPr>
          <p:spPr>
            <a:xfrm flipH="1">
              <a:off x="6249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0" name="Google Shape;950;p16"/>
            <p:cNvCxnSpPr/>
            <p:nvPr/>
          </p:nvCxnSpPr>
          <p:spPr>
            <a:xfrm flipH="1">
              <a:off x="6403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1" name="Google Shape;951;p16"/>
            <p:cNvCxnSpPr/>
            <p:nvPr/>
          </p:nvCxnSpPr>
          <p:spPr>
            <a:xfrm flipH="1">
              <a:off x="6557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2" name="Google Shape;952;p16"/>
            <p:cNvCxnSpPr/>
            <p:nvPr/>
          </p:nvCxnSpPr>
          <p:spPr>
            <a:xfrm flipH="1">
              <a:off x="6711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3" name="Google Shape;953;p16"/>
            <p:cNvCxnSpPr/>
            <p:nvPr/>
          </p:nvCxnSpPr>
          <p:spPr>
            <a:xfrm flipH="1">
              <a:off x="6866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4" name="Google Shape;954;p16"/>
            <p:cNvCxnSpPr/>
            <p:nvPr/>
          </p:nvCxnSpPr>
          <p:spPr>
            <a:xfrm flipH="1">
              <a:off x="7020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5" name="Google Shape;955;p16"/>
            <p:cNvCxnSpPr/>
            <p:nvPr/>
          </p:nvCxnSpPr>
          <p:spPr>
            <a:xfrm flipH="1">
              <a:off x="7174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6" name="Google Shape;956;p16"/>
            <p:cNvCxnSpPr/>
            <p:nvPr/>
          </p:nvCxnSpPr>
          <p:spPr>
            <a:xfrm flipH="1">
              <a:off x="7328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7" name="Google Shape;957;p16"/>
            <p:cNvCxnSpPr/>
            <p:nvPr/>
          </p:nvCxnSpPr>
          <p:spPr>
            <a:xfrm flipH="1">
              <a:off x="7482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8" name="Google Shape;958;p16"/>
            <p:cNvCxnSpPr/>
            <p:nvPr/>
          </p:nvCxnSpPr>
          <p:spPr>
            <a:xfrm flipH="1">
              <a:off x="7637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9" name="Google Shape;959;p16"/>
            <p:cNvCxnSpPr/>
            <p:nvPr/>
          </p:nvCxnSpPr>
          <p:spPr>
            <a:xfrm flipH="1">
              <a:off x="7791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0" name="Google Shape;960;p16"/>
            <p:cNvCxnSpPr/>
            <p:nvPr/>
          </p:nvCxnSpPr>
          <p:spPr>
            <a:xfrm flipH="1">
              <a:off x="7945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1" name="Google Shape;961;p16"/>
            <p:cNvCxnSpPr/>
            <p:nvPr/>
          </p:nvCxnSpPr>
          <p:spPr>
            <a:xfrm flipH="1">
              <a:off x="8099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2" name="Google Shape;962;p16"/>
            <p:cNvCxnSpPr/>
            <p:nvPr/>
          </p:nvCxnSpPr>
          <p:spPr>
            <a:xfrm flipH="1">
              <a:off x="8253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3" name="Google Shape;963;p16"/>
            <p:cNvCxnSpPr/>
            <p:nvPr/>
          </p:nvCxnSpPr>
          <p:spPr>
            <a:xfrm flipH="1">
              <a:off x="8408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4" name="Google Shape;964;p16"/>
            <p:cNvCxnSpPr/>
            <p:nvPr/>
          </p:nvCxnSpPr>
          <p:spPr>
            <a:xfrm flipH="1">
              <a:off x="8562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5" name="Google Shape;965;p16"/>
            <p:cNvCxnSpPr/>
            <p:nvPr/>
          </p:nvCxnSpPr>
          <p:spPr>
            <a:xfrm flipH="1">
              <a:off x="8716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6" name="Google Shape;966;p16"/>
            <p:cNvCxnSpPr/>
            <p:nvPr/>
          </p:nvCxnSpPr>
          <p:spPr>
            <a:xfrm flipH="1">
              <a:off x="8870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7" name="Google Shape;967;p16"/>
            <p:cNvCxnSpPr/>
            <p:nvPr/>
          </p:nvCxnSpPr>
          <p:spPr>
            <a:xfrm flipH="1">
              <a:off x="9024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8" name="Google Shape;968;p16"/>
          <p:cNvSpPr/>
          <p:nvPr/>
        </p:nvSpPr>
        <p:spPr>
          <a:xfrm>
            <a:off x="0" y="556950"/>
            <a:ext cx="9144000" cy="402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16"/>
          <p:cNvSpPr/>
          <p:nvPr/>
        </p:nvSpPr>
        <p:spPr>
          <a:xfrm>
            <a:off x="6869100" y="-281475"/>
            <a:ext cx="2097300" cy="2024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0" name="Google Shape;970;p16"/>
          <p:cNvGrpSpPr/>
          <p:nvPr/>
        </p:nvGrpSpPr>
        <p:grpSpPr>
          <a:xfrm>
            <a:off x="6539104" y="1009391"/>
            <a:ext cx="852665" cy="313203"/>
            <a:chOff x="571942" y="402375"/>
            <a:chExt cx="571376" cy="209795"/>
          </a:xfrm>
        </p:grpSpPr>
        <p:sp>
          <p:nvSpPr>
            <p:cNvPr id="971" name="Google Shape;971;p16"/>
            <p:cNvSpPr/>
            <p:nvPr/>
          </p:nvSpPr>
          <p:spPr>
            <a:xfrm>
              <a:off x="571942" y="402375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6"/>
            <p:cNvSpPr/>
            <p:nvPr/>
          </p:nvSpPr>
          <p:spPr>
            <a:xfrm>
              <a:off x="737601" y="402375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6"/>
            <p:cNvSpPr/>
            <p:nvPr/>
          </p:nvSpPr>
          <p:spPr>
            <a:xfrm>
              <a:off x="903260" y="402375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6"/>
            <p:cNvSpPr/>
            <p:nvPr/>
          </p:nvSpPr>
          <p:spPr>
            <a:xfrm>
              <a:off x="1068919" y="402375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6"/>
            <p:cNvSpPr/>
            <p:nvPr/>
          </p:nvSpPr>
          <p:spPr>
            <a:xfrm>
              <a:off x="571942" y="535970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6"/>
            <p:cNvSpPr/>
            <p:nvPr/>
          </p:nvSpPr>
          <p:spPr>
            <a:xfrm>
              <a:off x="737601" y="535970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6"/>
            <p:cNvSpPr/>
            <p:nvPr/>
          </p:nvSpPr>
          <p:spPr>
            <a:xfrm>
              <a:off x="903260" y="535970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6"/>
            <p:cNvSpPr/>
            <p:nvPr/>
          </p:nvSpPr>
          <p:spPr>
            <a:xfrm>
              <a:off x="1068919" y="535970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9" name="Google Shape;979;p16"/>
          <p:cNvSpPr/>
          <p:nvPr/>
        </p:nvSpPr>
        <p:spPr>
          <a:xfrm rot="1736330">
            <a:off x="-53436" y="2842282"/>
            <a:ext cx="1788063" cy="17332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0" name="Google Shape;980;p16"/>
          <p:cNvGrpSpPr/>
          <p:nvPr/>
        </p:nvGrpSpPr>
        <p:grpSpPr>
          <a:xfrm>
            <a:off x="1166844" y="4045586"/>
            <a:ext cx="811297" cy="297951"/>
            <a:chOff x="571942" y="402375"/>
            <a:chExt cx="571376" cy="209795"/>
          </a:xfrm>
        </p:grpSpPr>
        <p:sp>
          <p:nvSpPr>
            <p:cNvPr id="981" name="Google Shape;981;p16"/>
            <p:cNvSpPr/>
            <p:nvPr/>
          </p:nvSpPr>
          <p:spPr>
            <a:xfrm>
              <a:off x="571942" y="402375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6"/>
            <p:cNvSpPr/>
            <p:nvPr/>
          </p:nvSpPr>
          <p:spPr>
            <a:xfrm>
              <a:off x="737601" y="402375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6"/>
            <p:cNvSpPr/>
            <p:nvPr/>
          </p:nvSpPr>
          <p:spPr>
            <a:xfrm>
              <a:off x="903260" y="402375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6"/>
            <p:cNvSpPr/>
            <p:nvPr/>
          </p:nvSpPr>
          <p:spPr>
            <a:xfrm>
              <a:off x="1068919" y="402375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6"/>
            <p:cNvSpPr/>
            <p:nvPr/>
          </p:nvSpPr>
          <p:spPr>
            <a:xfrm>
              <a:off x="571942" y="535970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6"/>
            <p:cNvSpPr/>
            <p:nvPr/>
          </p:nvSpPr>
          <p:spPr>
            <a:xfrm>
              <a:off x="737601" y="535970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6"/>
            <p:cNvSpPr/>
            <p:nvPr/>
          </p:nvSpPr>
          <p:spPr>
            <a:xfrm>
              <a:off x="903260" y="535970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6"/>
            <p:cNvSpPr/>
            <p:nvPr/>
          </p:nvSpPr>
          <p:spPr>
            <a:xfrm>
              <a:off x="1068919" y="535970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00">
          <p15:clr>
            <a:srgbClr val="FA7B17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1" name="Google Shape;1501;p27"/>
          <p:cNvGrpSpPr/>
          <p:nvPr/>
        </p:nvGrpSpPr>
        <p:grpSpPr>
          <a:xfrm>
            <a:off x="81300" y="-39450"/>
            <a:ext cx="8952300" cy="5222400"/>
            <a:chOff x="81300" y="-39450"/>
            <a:chExt cx="8952300" cy="5222400"/>
          </a:xfrm>
        </p:grpSpPr>
        <p:cxnSp>
          <p:nvCxnSpPr>
            <p:cNvPr id="1502" name="Google Shape;1502;p27"/>
            <p:cNvCxnSpPr/>
            <p:nvPr/>
          </p:nvCxnSpPr>
          <p:spPr>
            <a:xfrm flipH="1">
              <a:off x="81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27"/>
            <p:cNvCxnSpPr/>
            <p:nvPr/>
          </p:nvCxnSpPr>
          <p:spPr>
            <a:xfrm flipH="1">
              <a:off x="235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27"/>
            <p:cNvCxnSpPr/>
            <p:nvPr/>
          </p:nvCxnSpPr>
          <p:spPr>
            <a:xfrm flipH="1">
              <a:off x="389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27"/>
            <p:cNvCxnSpPr/>
            <p:nvPr/>
          </p:nvCxnSpPr>
          <p:spPr>
            <a:xfrm flipH="1">
              <a:off x="543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27"/>
            <p:cNvCxnSpPr/>
            <p:nvPr/>
          </p:nvCxnSpPr>
          <p:spPr>
            <a:xfrm flipH="1">
              <a:off x="698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27"/>
            <p:cNvCxnSpPr/>
            <p:nvPr/>
          </p:nvCxnSpPr>
          <p:spPr>
            <a:xfrm flipH="1">
              <a:off x="852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27"/>
            <p:cNvCxnSpPr/>
            <p:nvPr/>
          </p:nvCxnSpPr>
          <p:spPr>
            <a:xfrm flipH="1">
              <a:off x="1006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27"/>
            <p:cNvCxnSpPr/>
            <p:nvPr/>
          </p:nvCxnSpPr>
          <p:spPr>
            <a:xfrm flipH="1">
              <a:off x="1160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27"/>
            <p:cNvCxnSpPr/>
            <p:nvPr/>
          </p:nvCxnSpPr>
          <p:spPr>
            <a:xfrm flipH="1">
              <a:off x="1314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1" name="Google Shape;1511;p27"/>
            <p:cNvCxnSpPr/>
            <p:nvPr/>
          </p:nvCxnSpPr>
          <p:spPr>
            <a:xfrm flipH="1">
              <a:off x="1469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2" name="Google Shape;1512;p27"/>
            <p:cNvCxnSpPr/>
            <p:nvPr/>
          </p:nvCxnSpPr>
          <p:spPr>
            <a:xfrm flipH="1">
              <a:off x="1623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3" name="Google Shape;1513;p27"/>
            <p:cNvCxnSpPr/>
            <p:nvPr/>
          </p:nvCxnSpPr>
          <p:spPr>
            <a:xfrm flipH="1">
              <a:off x="1777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4" name="Google Shape;1514;p27"/>
            <p:cNvCxnSpPr/>
            <p:nvPr/>
          </p:nvCxnSpPr>
          <p:spPr>
            <a:xfrm flipH="1">
              <a:off x="1931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5" name="Google Shape;1515;p27"/>
            <p:cNvCxnSpPr/>
            <p:nvPr/>
          </p:nvCxnSpPr>
          <p:spPr>
            <a:xfrm flipH="1">
              <a:off x="2085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6" name="Google Shape;1516;p27"/>
            <p:cNvCxnSpPr/>
            <p:nvPr/>
          </p:nvCxnSpPr>
          <p:spPr>
            <a:xfrm flipH="1">
              <a:off x="2240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7" name="Google Shape;1517;p27"/>
            <p:cNvCxnSpPr/>
            <p:nvPr/>
          </p:nvCxnSpPr>
          <p:spPr>
            <a:xfrm flipH="1">
              <a:off x="2394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8" name="Google Shape;1518;p27"/>
            <p:cNvCxnSpPr/>
            <p:nvPr/>
          </p:nvCxnSpPr>
          <p:spPr>
            <a:xfrm flipH="1">
              <a:off x="2548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9" name="Google Shape;1519;p27"/>
            <p:cNvCxnSpPr/>
            <p:nvPr/>
          </p:nvCxnSpPr>
          <p:spPr>
            <a:xfrm flipH="1">
              <a:off x="2702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0" name="Google Shape;1520;p27"/>
            <p:cNvCxnSpPr/>
            <p:nvPr/>
          </p:nvCxnSpPr>
          <p:spPr>
            <a:xfrm flipH="1">
              <a:off x="2856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1" name="Google Shape;1521;p27"/>
            <p:cNvCxnSpPr/>
            <p:nvPr/>
          </p:nvCxnSpPr>
          <p:spPr>
            <a:xfrm flipH="1">
              <a:off x="3011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2" name="Google Shape;1522;p27"/>
            <p:cNvCxnSpPr/>
            <p:nvPr/>
          </p:nvCxnSpPr>
          <p:spPr>
            <a:xfrm flipH="1">
              <a:off x="3165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3" name="Google Shape;1523;p27"/>
            <p:cNvCxnSpPr/>
            <p:nvPr/>
          </p:nvCxnSpPr>
          <p:spPr>
            <a:xfrm flipH="1">
              <a:off x="3319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4" name="Google Shape;1524;p27"/>
            <p:cNvCxnSpPr/>
            <p:nvPr/>
          </p:nvCxnSpPr>
          <p:spPr>
            <a:xfrm flipH="1">
              <a:off x="3473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5" name="Google Shape;1525;p27"/>
            <p:cNvCxnSpPr/>
            <p:nvPr/>
          </p:nvCxnSpPr>
          <p:spPr>
            <a:xfrm flipH="1">
              <a:off x="3627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6" name="Google Shape;1526;p27"/>
            <p:cNvCxnSpPr/>
            <p:nvPr/>
          </p:nvCxnSpPr>
          <p:spPr>
            <a:xfrm flipH="1">
              <a:off x="3782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7" name="Google Shape;1527;p27"/>
            <p:cNvCxnSpPr/>
            <p:nvPr/>
          </p:nvCxnSpPr>
          <p:spPr>
            <a:xfrm flipH="1">
              <a:off x="3936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8" name="Google Shape;1528;p27"/>
            <p:cNvCxnSpPr/>
            <p:nvPr/>
          </p:nvCxnSpPr>
          <p:spPr>
            <a:xfrm flipH="1">
              <a:off x="4090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9" name="Google Shape;1529;p27"/>
            <p:cNvCxnSpPr/>
            <p:nvPr/>
          </p:nvCxnSpPr>
          <p:spPr>
            <a:xfrm flipH="1">
              <a:off x="4244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0" name="Google Shape;1530;p27"/>
            <p:cNvCxnSpPr/>
            <p:nvPr/>
          </p:nvCxnSpPr>
          <p:spPr>
            <a:xfrm flipH="1">
              <a:off x="4398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1" name="Google Shape;1531;p27"/>
            <p:cNvCxnSpPr/>
            <p:nvPr/>
          </p:nvCxnSpPr>
          <p:spPr>
            <a:xfrm flipH="1">
              <a:off x="4553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2" name="Google Shape;1532;p27"/>
            <p:cNvCxnSpPr/>
            <p:nvPr/>
          </p:nvCxnSpPr>
          <p:spPr>
            <a:xfrm flipH="1">
              <a:off x="4707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3" name="Google Shape;1533;p27"/>
            <p:cNvCxnSpPr/>
            <p:nvPr/>
          </p:nvCxnSpPr>
          <p:spPr>
            <a:xfrm flipH="1">
              <a:off x="4861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4" name="Google Shape;1534;p27"/>
            <p:cNvCxnSpPr/>
            <p:nvPr/>
          </p:nvCxnSpPr>
          <p:spPr>
            <a:xfrm flipH="1">
              <a:off x="5015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5" name="Google Shape;1535;p27"/>
            <p:cNvCxnSpPr/>
            <p:nvPr/>
          </p:nvCxnSpPr>
          <p:spPr>
            <a:xfrm flipH="1">
              <a:off x="5169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6" name="Google Shape;1536;p27"/>
            <p:cNvCxnSpPr/>
            <p:nvPr/>
          </p:nvCxnSpPr>
          <p:spPr>
            <a:xfrm flipH="1">
              <a:off x="5324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7" name="Google Shape;1537;p27"/>
            <p:cNvCxnSpPr/>
            <p:nvPr/>
          </p:nvCxnSpPr>
          <p:spPr>
            <a:xfrm flipH="1">
              <a:off x="5478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8" name="Google Shape;1538;p27"/>
            <p:cNvCxnSpPr/>
            <p:nvPr/>
          </p:nvCxnSpPr>
          <p:spPr>
            <a:xfrm flipH="1">
              <a:off x="5632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9" name="Google Shape;1539;p27"/>
            <p:cNvCxnSpPr/>
            <p:nvPr/>
          </p:nvCxnSpPr>
          <p:spPr>
            <a:xfrm flipH="1">
              <a:off x="5786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0" name="Google Shape;1540;p27"/>
            <p:cNvCxnSpPr/>
            <p:nvPr/>
          </p:nvCxnSpPr>
          <p:spPr>
            <a:xfrm flipH="1">
              <a:off x="5940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1" name="Google Shape;1541;p27"/>
            <p:cNvCxnSpPr/>
            <p:nvPr/>
          </p:nvCxnSpPr>
          <p:spPr>
            <a:xfrm flipH="1">
              <a:off x="6095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2" name="Google Shape;1542;p27"/>
            <p:cNvCxnSpPr/>
            <p:nvPr/>
          </p:nvCxnSpPr>
          <p:spPr>
            <a:xfrm flipH="1">
              <a:off x="6249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3" name="Google Shape;1543;p27"/>
            <p:cNvCxnSpPr/>
            <p:nvPr/>
          </p:nvCxnSpPr>
          <p:spPr>
            <a:xfrm flipH="1">
              <a:off x="6403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4" name="Google Shape;1544;p27"/>
            <p:cNvCxnSpPr/>
            <p:nvPr/>
          </p:nvCxnSpPr>
          <p:spPr>
            <a:xfrm flipH="1">
              <a:off x="6557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5" name="Google Shape;1545;p27"/>
            <p:cNvCxnSpPr/>
            <p:nvPr/>
          </p:nvCxnSpPr>
          <p:spPr>
            <a:xfrm flipH="1">
              <a:off x="6711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27"/>
            <p:cNvCxnSpPr/>
            <p:nvPr/>
          </p:nvCxnSpPr>
          <p:spPr>
            <a:xfrm flipH="1">
              <a:off x="6866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27"/>
            <p:cNvCxnSpPr/>
            <p:nvPr/>
          </p:nvCxnSpPr>
          <p:spPr>
            <a:xfrm flipH="1">
              <a:off x="7020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27"/>
            <p:cNvCxnSpPr/>
            <p:nvPr/>
          </p:nvCxnSpPr>
          <p:spPr>
            <a:xfrm flipH="1">
              <a:off x="7174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27"/>
            <p:cNvCxnSpPr/>
            <p:nvPr/>
          </p:nvCxnSpPr>
          <p:spPr>
            <a:xfrm flipH="1">
              <a:off x="7328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27"/>
            <p:cNvCxnSpPr/>
            <p:nvPr/>
          </p:nvCxnSpPr>
          <p:spPr>
            <a:xfrm flipH="1">
              <a:off x="7482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27"/>
            <p:cNvCxnSpPr/>
            <p:nvPr/>
          </p:nvCxnSpPr>
          <p:spPr>
            <a:xfrm flipH="1">
              <a:off x="7637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27"/>
            <p:cNvCxnSpPr/>
            <p:nvPr/>
          </p:nvCxnSpPr>
          <p:spPr>
            <a:xfrm flipH="1">
              <a:off x="7791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27"/>
            <p:cNvCxnSpPr/>
            <p:nvPr/>
          </p:nvCxnSpPr>
          <p:spPr>
            <a:xfrm flipH="1">
              <a:off x="7945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27"/>
            <p:cNvCxnSpPr/>
            <p:nvPr/>
          </p:nvCxnSpPr>
          <p:spPr>
            <a:xfrm flipH="1">
              <a:off x="8099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27"/>
            <p:cNvCxnSpPr/>
            <p:nvPr/>
          </p:nvCxnSpPr>
          <p:spPr>
            <a:xfrm flipH="1">
              <a:off x="8253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27"/>
            <p:cNvCxnSpPr/>
            <p:nvPr/>
          </p:nvCxnSpPr>
          <p:spPr>
            <a:xfrm flipH="1">
              <a:off x="8408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27"/>
            <p:cNvCxnSpPr/>
            <p:nvPr/>
          </p:nvCxnSpPr>
          <p:spPr>
            <a:xfrm flipH="1">
              <a:off x="8562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27"/>
            <p:cNvCxnSpPr/>
            <p:nvPr/>
          </p:nvCxnSpPr>
          <p:spPr>
            <a:xfrm flipH="1">
              <a:off x="8716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9" name="Google Shape;1559;p27"/>
            <p:cNvCxnSpPr/>
            <p:nvPr/>
          </p:nvCxnSpPr>
          <p:spPr>
            <a:xfrm flipH="1">
              <a:off x="8870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0" name="Google Shape;1560;p27"/>
            <p:cNvCxnSpPr/>
            <p:nvPr/>
          </p:nvCxnSpPr>
          <p:spPr>
            <a:xfrm flipH="1">
              <a:off x="9024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61" name="Google Shape;1561;p27"/>
          <p:cNvSpPr/>
          <p:nvPr/>
        </p:nvSpPr>
        <p:spPr>
          <a:xfrm>
            <a:off x="712300" y="-33125"/>
            <a:ext cx="7718100" cy="522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2" name="Google Shape;1562;p27"/>
          <p:cNvSpPr/>
          <p:nvPr/>
        </p:nvSpPr>
        <p:spPr>
          <a:xfrm>
            <a:off x="0" y="3677400"/>
            <a:ext cx="3611100" cy="1466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3" name="Google Shape;1563;p27"/>
          <p:cNvGrpSpPr/>
          <p:nvPr/>
        </p:nvGrpSpPr>
        <p:grpSpPr>
          <a:xfrm rot="-1171273" flipH="1">
            <a:off x="375816" y="3790370"/>
            <a:ext cx="535948" cy="497793"/>
            <a:chOff x="2797467" y="161118"/>
            <a:chExt cx="1396959" cy="1297507"/>
          </a:xfrm>
        </p:grpSpPr>
        <p:sp>
          <p:nvSpPr>
            <p:cNvPr id="1564" name="Google Shape;1564;p27"/>
            <p:cNvSpPr/>
            <p:nvPr/>
          </p:nvSpPr>
          <p:spPr>
            <a:xfrm>
              <a:off x="2797467" y="161118"/>
              <a:ext cx="256200" cy="26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7"/>
            <p:cNvSpPr/>
            <p:nvPr/>
          </p:nvSpPr>
          <p:spPr>
            <a:xfrm>
              <a:off x="3367846" y="161118"/>
              <a:ext cx="256200" cy="26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7"/>
            <p:cNvSpPr/>
            <p:nvPr/>
          </p:nvSpPr>
          <p:spPr>
            <a:xfrm>
              <a:off x="3938226" y="161118"/>
              <a:ext cx="256200" cy="26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7"/>
            <p:cNvSpPr/>
            <p:nvPr/>
          </p:nvSpPr>
          <p:spPr>
            <a:xfrm>
              <a:off x="2797467" y="678550"/>
              <a:ext cx="256200" cy="26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7"/>
            <p:cNvSpPr/>
            <p:nvPr/>
          </p:nvSpPr>
          <p:spPr>
            <a:xfrm>
              <a:off x="3367821" y="678550"/>
              <a:ext cx="256200" cy="26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7"/>
            <p:cNvSpPr/>
            <p:nvPr/>
          </p:nvSpPr>
          <p:spPr>
            <a:xfrm>
              <a:off x="3938201" y="678550"/>
              <a:ext cx="256200" cy="26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7"/>
            <p:cNvSpPr/>
            <p:nvPr/>
          </p:nvSpPr>
          <p:spPr>
            <a:xfrm>
              <a:off x="2797467" y="1196125"/>
              <a:ext cx="256200" cy="26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7"/>
            <p:cNvSpPr/>
            <p:nvPr/>
          </p:nvSpPr>
          <p:spPr>
            <a:xfrm>
              <a:off x="3367821" y="1196125"/>
              <a:ext cx="256200" cy="26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7"/>
            <p:cNvSpPr/>
            <p:nvPr/>
          </p:nvSpPr>
          <p:spPr>
            <a:xfrm>
              <a:off x="3938201" y="1196125"/>
              <a:ext cx="256200" cy="26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3" name="Google Shape;1573;p27"/>
          <p:cNvSpPr txBox="1">
            <a:spLocks noGrp="1"/>
          </p:cNvSpPr>
          <p:nvPr>
            <p:ph type="subTitle" idx="1"/>
          </p:nvPr>
        </p:nvSpPr>
        <p:spPr>
          <a:xfrm>
            <a:off x="1632400" y="3083700"/>
            <a:ext cx="2016600" cy="7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74" name="Google Shape;1574;p27"/>
          <p:cNvSpPr txBox="1">
            <a:spLocks noGrp="1"/>
          </p:cNvSpPr>
          <p:nvPr>
            <p:ph type="subTitle" idx="2"/>
          </p:nvPr>
        </p:nvSpPr>
        <p:spPr>
          <a:xfrm>
            <a:off x="5495938" y="3101850"/>
            <a:ext cx="2016600" cy="7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75" name="Google Shape;1575;p27"/>
          <p:cNvSpPr/>
          <p:nvPr/>
        </p:nvSpPr>
        <p:spPr>
          <a:xfrm rot="-10019926">
            <a:off x="8228068" y="4448348"/>
            <a:ext cx="974788" cy="96880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6" name="Google Shape;1576;p27"/>
          <p:cNvSpPr txBox="1">
            <a:spLocks noGrp="1"/>
          </p:cNvSpPr>
          <p:nvPr>
            <p:ph type="title"/>
          </p:nvPr>
        </p:nvSpPr>
        <p:spPr>
          <a:xfrm flipH="1">
            <a:off x="1526050" y="2692352"/>
            <a:ext cx="22293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IBM Plex Sans"/>
              <a:buNone/>
              <a:defRPr sz="2000"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577" name="Google Shape;1577;p27"/>
          <p:cNvSpPr txBox="1">
            <a:spLocks noGrp="1"/>
          </p:cNvSpPr>
          <p:nvPr>
            <p:ph type="title" idx="3"/>
          </p:nvPr>
        </p:nvSpPr>
        <p:spPr>
          <a:xfrm flipH="1">
            <a:off x="5389588" y="2692350"/>
            <a:ext cx="22293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IBM Plex Sans"/>
              <a:buNone/>
              <a:defRPr sz="2000"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578" name="Google Shape;1578;p27"/>
          <p:cNvSpPr txBox="1">
            <a:spLocks noGrp="1"/>
          </p:cNvSpPr>
          <p:nvPr>
            <p:ph type="title" idx="4"/>
          </p:nvPr>
        </p:nvSpPr>
        <p:spPr>
          <a:xfrm flipH="1">
            <a:off x="987150" y="378991"/>
            <a:ext cx="74433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200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48276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2"/>
        </a:solidFill>
        <a:effectLst/>
      </p:bgPr>
    </p:bg>
    <p:spTree>
      <p:nvGrpSpPr>
        <p:cNvPr id="1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0" name="Google Shape;1580;p28"/>
          <p:cNvGrpSpPr/>
          <p:nvPr/>
        </p:nvGrpSpPr>
        <p:grpSpPr>
          <a:xfrm>
            <a:off x="20275" y="-56271"/>
            <a:ext cx="9119425" cy="5231520"/>
            <a:chOff x="81300" y="-39449"/>
            <a:chExt cx="9119425" cy="2619034"/>
          </a:xfrm>
        </p:grpSpPr>
        <p:grpSp>
          <p:nvGrpSpPr>
            <p:cNvPr id="1581" name="Google Shape;1581;p28"/>
            <p:cNvGrpSpPr/>
            <p:nvPr/>
          </p:nvGrpSpPr>
          <p:grpSpPr>
            <a:xfrm>
              <a:off x="81300" y="-39449"/>
              <a:ext cx="4480500" cy="2619034"/>
              <a:chOff x="81300" y="-39450"/>
              <a:chExt cx="4480500" cy="5222400"/>
            </a:xfrm>
          </p:grpSpPr>
          <p:cxnSp>
            <p:nvCxnSpPr>
              <p:cNvPr id="1582" name="Google Shape;1582;p28"/>
              <p:cNvCxnSpPr/>
              <p:nvPr/>
            </p:nvCxnSpPr>
            <p:spPr>
              <a:xfrm flipH="1">
                <a:off x="81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3" name="Google Shape;1583;p28"/>
              <p:cNvCxnSpPr/>
              <p:nvPr/>
            </p:nvCxnSpPr>
            <p:spPr>
              <a:xfrm flipH="1">
                <a:off x="235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4" name="Google Shape;1584;p28"/>
              <p:cNvCxnSpPr/>
              <p:nvPr/>
            </p:nvCxnSpPr>
            <p:spPr>
              <a:xfrm flipH="1">
                <a:off x="389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5" name="Google Shape;1585;p28"/>
              <p:cNvCxnSpPr/>
              <p:nvPr/>
            </p:nvCxnSpPr>
            <p:spPr>
              <a:xfrm flipH="1">
                <a:off x="543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6" name="Google Shape;1586;p28"/>
              <p:cNvCxnSpPr/>
              <p:nvPr/>
            </p:nvCxnSpPr>
            <p:spPr>
              <a:xfrm flipH="1">
                <a:off x="698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7" name="Google Shape;1587;p28"/>
              <p:cNvCxnSpPr/>
              <p:nvPr/>
            </p:nvCxnSpPr>
            <p:spPr>
              <a:xfrm flipH="1">
                <a:off x="852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8" name="Google Shape;1588;p28"/>
              <p:cNvCxnSpPr/>
              <p:nvPr/>
            </p:nvCxnSpPr>
            <p:spPr>
              <a:xfrm flipH="1">
                <a:off x="1006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9" name="Google Shape;1589;p28"/>
              <p:cNvCxnSpPr/>
              <p:nvPr/>
            </p:nvCxnSpPr>
            <p:spPr>
              <a:xfrm flipH="1">
                <a:off x="1160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0" name="Google Shape;1590;p28"/>
              <p:cNvCxnSpPr/>
              <p:nvPr/>
            </p:nvCxnSpPr>
            <p:spPr>
              <a:xfrm flipH="1">
                <a:off x="1314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1" name="Google Shape;1591;p28"/>
              <p:cNvCxnSpPr/>
              <p:nvPr/>
            </p:nvCxnSpPr>
            <p:spPr>
              <a:xfrm flipH="1">
                <a:off x="1469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2" name="Google Shape;1592;p28"/>
              <p:cNvCxnSpPr/>
              <p:nvPr/>
            </p:nvCxnSpPr>
            <p:spPr>
              <a:xfrm flipH="1">
                <a:off x="1623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3" name="Google Shape;1593;p28"/>
              <p:cNvCxnSpPr/>
              <p:nvPr/>
            </p:nvCxnSpPr>
            <p:spPr>
              <a:xfrm flipH="1">
                <a:off x="1777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4" name="Google Shape;1594;p28"/>
              <p:cNvCxnSpPr/>
              <p:nvPr/>
            </p:nvCxnSpPr>
            <p:spPr>
              <a:xfrm flipH="1">
                <a:off x="1931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5" name="Google Shape;1595;p28"/>
              <p:cNvCxnSpPr/>
              <p:nvPr/>
            </p:nvCxnSpPr>
            <p:spPr>
              <a:xfrm flipH="1">
                <a:off x="2085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6" name="Google Shape;1596;p28"/>
              <p:cNvCxnSpPr/>
              <p:nvPr/>
            </p:nvCxnSpPr>
            <p:spPr>
              <a:xfrm flipH="1">
                <a:off x="2240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7" name="Google Shape;1597;p28"/>
              <p:cNvCxnSpPr/>
              <p:nvPr/>
            </p:nvCxnSpPr>
            <p:spPr>
              <a:xfrm flipH="1">
                <a:off x="2394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8" name="Google Shape;1598;p28"/>
              <p:cNvCxnSpPr/>
              <p:nvPr/>
            </p:nvCxnSpPr>
            <p:spPr>
              <a:xfrm flipH="1">
                <a:off x="2548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9" name="Google Shape;1599;p28"/>
              <p:cNvCxnSpPr/>
              <p:nvPr/>
            </p:nvCxnSpPr>
            <p:spPr>
              <a:xfrm flipH="1">
                <a:off x="2702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0" name="Google Shape;1600;p28"/>
              <p:cNvCxnSpPr/>
              <p:nvPr/>
            </p:nvCxnSpPr>
            <p:spPr>
              <a:xfrm flipH="1">
                <a:off x="2856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1" name="Google Shape;1601;p28"/>
              <p:cNvCxnSpPr/>
              <p:nvPr/>
            </p:nvCxnSpPr>
            <p:spPr>
              <a:xfrm flipH="1">
                <a:off x="3011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2" name="Google Shape;1602;p28"/>
              <p:cNvCxnSpPr/>
              <p:nvPr/>
            </p:nvCxnSpPr>
            <p:spPr>
              <a:xfrm flipH="1">
                <a:off x="3165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3" name="Google Shape;1603;p28"/>
              <p:cNvCxnSpPr/>
              <p:nvPr/>
            </p:nvCxnSpPr>
            <p:spPr>
              <a:xfrm flipH="1">
                <a:off x="3319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4" name="Google Shape;1604;p28"/>
              <p:cNvCxnSpPr/>
              <p:nvPr/>
            </p:nvCxnSpPr>
            <p:spPr>
              <a:xfrm flipH="1">
                <a:off x="3473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5" name="Google Shape;1605;p28"/>
              <p:cNvCxnSpPr/>
              <p:nvPr/>
            </p:nvCxnSpPr>
            <p:spPr>
              <a:xfrm flipH="1">
                <a:off x="3627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6" name="Google Shape;1606;p28"/>
              <p:cNvCxnSpPr/>
              <p:nvPr/>
            </p:nvCxnSpPr>
            <p:spPr>
              <a:xfrm flipH="1">
                <a:off x="3782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7" name="Google Shape;1607;p28"/>
              <p:cNvCxnSpPr/>
              <p:nvPr/>
            </p:nvCxnSpPr>
            <p:spPr>
              <a:xfrm flipH="1">
                <a:off x="3936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8" name="Google Shape;1608;p28"/>
              <p:cNvCxnSpPr/>
              <p:nvPr/>
            </p:nvCxnSpPr>
            <p:spPr>
              <a:xfrm flipH="1">
                <a:off x="4090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9" name="Google Shape;1609;p28"/>
              <p:cNvCxnSpPr/>
              <p:nvPr/>
            </p:nvCxnSpPr>
            <p:spPr>
              <a:xfrm flipH="1">
                <a:off x="4244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0" name="Google Shape;1610;p28"/>
              <p:cNvCxnSpPr/>
              <p:nvPr/>
            </p:nvCxnSpPr>
            <p:spPr>
              <a:xfrm flipH="1">
                <a:off x="4398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1" name="Google Shape;1611;p28"/>
              <p:cNvCxnSpPr/>
              <p:nvPr/>
            </p:nvCxnSpPr>
            <p:spPr>
              <a:xfrm flipH="1">
                <a:off x="4553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612" name="Google Shape;1612;p28"/>
            <p:cNvGrpSpPr/>
            <p:nvPr/>
          </p:nvGrpSpPr>
          <p:grpSpPr>
            <a:xfrm>
              <a:off x="4713763" y="-39449"/>
              <a:ext cx="4486963" cy="2619034"/>
              <a:chOff x="74838" y="-39450"/>
              <a:chExt cx="4486963" cy="5222400"/>
            </a:xfrm>
          </p:grpSpPr>
          <p:cxnSp>
            <p:nvCxnSpPr>
              <p:cNvPr id="1613" name="Google Shape;1613;p28"/>
              <p:cNvCxnSpPr/>
              <p:nvPr/>
            </p:nvCxnSpPr>
            <p:spPr>
              <a:xfrm flipH="1">
                <a:off x="74838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4" name="Google Shape;1614;p28"/>
              <p:cNvCxnSpPr/>
              <p:nvPr/>
            </p:nvCxnSpPr>
            <p:spPr>
              <a:xfrm flipH="1">
                <a:off x="235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5" name="Google Shape;1615;p28"/>
              <p:cNvCxnSpPr/>
              <p:nvPr/>
            </p:nvCxnSpPr>
            <p:spPr>
              <a:xfrm flipH="1">
                <a:off x="389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6" name="Google Shape;1616;p28"/>
              <p:cNvCxnSpPr/>
              <p:nvPr/>
            </p:nvCxnSpPr>
            <p:spPr>
              <a:xfrm flipH="1">
                <a:off x="543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7" name="Google Shape;1617;p28"/>
              <p:cNvCxnSpPr/>
              <p:nvPr/>
            </p:nvCxnSpPr>
            <p:spPr>
              <a:xfrm flipH="1">
                <a:off x="698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8" name="Google Shape;1618;p28"/>
              <p:cNvCxnSpPr/>
              <p:nvPr/>
            </p:nvCxnSpPr>
            <p:spPr>
              <a:xfrm flipH="1">
                <a:off x="852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9" name="Google Shape;1619;p28"/>
              <p:cNvCxnSpPr/>
              <p:nvPr/>
            </p:nvCxnSpPr>
            <p:spPr>
              <a:xfrm flipH="1">
                <a:off x="1006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0" name="Google Shape;1620;p28"/>
              <p:cNvCxnSpPr/>
              <p:nvPr/>
            </p:nvCxnSpPr>
            <p:spPr>
              <a:xfrm flipH="1">
                <a:off x="1160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1" name="Google Shape;1621;p28"/>
              <p:cNvCxnSpPr/>
              <p:nvPr/>
            </p:nvCxnSpPr>
            <p:spPr>
              <a:xfrm flipH="1">
                <a:off x="1314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2" name="Google Shape;1622;p28"/>
              <p:cNvCxnSpPr/>
              <p:nvPr/>
            </p:nvCxnSpPr>
            <p:spPr>
              <a:xfrm flipH="1">
                <a:off x="1469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3" name="Google Shape;1623;p28"/>
              <p:cNvCxnSpPr/>
              <p:nvPr/>
            </p:nvCxnSpPr>
            <p:spPr>
              <a:xfrm flipH="1">
                <a:off x="1623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4" name="Google Shape;1624;p28"/>
              <p:cNvCxnSpPr/>
              <p:nvPr/>
            </p:nvCxnSpPr>
            <p:spPr>
              <a:xfrm flipH="1">
                <a:off x="1777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5" name="Google Shape;1625;p28"/>
              <p:cNvCxnSpPr/>
              <p:nvPr/>
            </p:nvCxnSpPr>
            <p:spPr>
              <a:xfrm flipH="1">
                <a:off x="1931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6" name="Google Shape;1626;p28"/>
              <p:cNvCxnSpPr/>
              <p:nvPr/>
            </p:nvCxnSpPr>
            <p:spPr>
              <a:xfrm flipH="1">
                <a:off x="2085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7" name="Google Shape;1627;p28"/>
              <p:cNvCxnSpPr/>
              <p:nvPr/>
            </p:nvCxnSpPr>
            <p:spPr>
              <a:xfrm flipH="1">
                <a:off x="2240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8" name="Google Shape;1628;p28"/>
              <p:cNvCxnSpPr/>
              <p:nvPr/>
            </p:nvCxnSpPr>
            <p:spPr>
              <a:xfrm flipH="1">
                <a:off x="2394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9" name="Google Shape;1629;p28"/>
              <p:cNvCxnSpPr/>
              <p:nvPr/>
            </p:nvCxnSpPr>
            <p:spPr>
              <a:xfrm flipH="1">
                <a:off x="2548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0" name="Google Shape;1630;p28"/>
              <p:cNvCxnSpPr/>
              <p:nvPr/>
            </p:nvCxnSpPr>
            <p:spPr>
              <a:xfrm flipH="1">
                <a:off x="2702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1" name="Google Shape;1631;p28"/>
              <p:cNvCxnSpPr/>
              <p:nvPr/>
            </p:nvCxnSpPr>
            <p:spPr>
              <a:xfrm flipH="1">
                <a:off x="2856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2" name="Google Shape;1632;p28"/>
              <p:cNvCxnSpPr/>
              <p:nvPr/>
            </p:nvCxnSpPr>
            <p:spPr>
              <a:xfrm flipH="1">
                <a:off x="3011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3" name="Google Shape;1633;p28"/>
              <p:cNvCxnSpPr/>
              <p:nvPr/>
            </p:nvCxnSpPr>
            <p:spPr>
              <a:xfrm flipH="1">
                <a:off x="3165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4" name="Google Shape;1634;p28"/>
              <p:cNvCxnSpPr/>
              <p:nvPr/>
            </p:nvCxnSpPr>
            <p:spPr>
              <a:xfrm flipH="1">
                <a:off x="3319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5" name="Google Shape;1635;p28"/>
              <p:cNvCxnSpPr/>
              <p:nvPr/>
            </p:nvCxnSpPr>
            <p:spPr>
              <a:xfrm flipH="1">
                <a:off x="3473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6" name="Google Shape;1636;p28"/>
              <p:cNvCxnSpPr/>
              <p:nvPr/>
            </p:nvCxnSpPr>
            <p:spPr>
              <a:xfrm flipH="1">
                <a:off x="3627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7" name="Google Shape;1637;p28"/>
              <p:cNvCxnSpPr/>
              <p:nvPr/>
            </p:nvCxnSpPr>
            <p:spPr>
              <a:xfrm flipH="1">
                <a:off x="3782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8" name="Google Shape;1638;p28"/>
              <p:cNvCxnSpPr/>
              <p:nvPr/>
            </p:nvCxnSpPr>
            <p:spPr>
              <a:xfrm flipH="1">
                <a:off x="3936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9" name="Google Shape;1639;p28"/>
              <p:cNvCxnSpPr/>
              <p:nvPr/>
            </p:nvCxnSpPr>
            <p:spPr>
              <a:xfrm flipH="1">
                <a:off x="4090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0" name="Google Shape;1640;p28"/>
              <p:cNvCxnSpPr/>
              <p:nvPr/>
            </p:nvCxnSpPr>
            <p:spPr>
              <a:xfrm flipH="1">
                <a:off x="4244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1" name="Google Shape;1641;p28"/>
              <p:cNvCxnSpPr/>
              <p:nvPr/>
            </p:nvCxnSpPr>
            <p:spPr>
              <a:xfrm flipH="1">
                <a:off x="4398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2" name="Google Shape;1642;p28"/>
              <p:cNvCxnSpPr/>
              <p:nvPr/>
            </p:nvCxnSpPr>
            <p:spPr>
              <a:xfrm flipH="1">
                <a:off x="4553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643" name="Google Shape;1643;p28"/>
          <p:cNvSpPr txBox="1">
            <a:spLocks noGrp="1"/>
          </p:cNvSpPr>
          <p:nvPr>
            <p:ph type="title" hasCustomPrompt="1"/>
          </p:nvPr>
        </p:nvSpPr>
        <p:spPr>
          <a:xfrm flipH="1">
            <a:off x="522562" y="1668291"/>
            <a:ext cx="819900" cy="4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BM Plex Sans"/>
              <a:buNone/>
              <a:defRPr sz="2000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r>
              <a:t>xx%</a:t>
            </a:r>
          </a:p>
        </p:txBody>
      </p:sp>
      <p:sp>
        <p:nvSpPr>
          <p:cNvPr id="1644" name="Google Shape;1644;p28"/>
          <p:cNvSpPr/>
          <p:nvPr/>
        </p:nvSpPr>
        <p:spPr>
          <a:xfrm rot="10800000">
            <a:off x="-296825" y="-96375"/>
            <a:ext cx="9709200" cy="52344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28"/>
          <p:cNvSpPr txBox="1">
            <a:spLocks noGrp="1"/>
          </p:cNvSpPr>
          <p:nvPr>
            <p:ph type="title" idx="2"/>
          </p:nvPr>
        </p:nvSpPr>
        <p:spPr>
          <a:xfrm flipH="1">
            <a:off x="1443574" y="1646733"/>
            <a:ext cx="2572500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IBM Plex Sans"/>
              <a:buNone/>
              <a:defRPr sz="2000"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646" name="Google Shape;1646;p28"/>
          <p:cNvSpPr txBox="1">
            <a:spLocks noGrp="1"/>
          </p:cNvSpPr>
          <p:nvPr>
            <p:ph type="title" idx="3"/>
          </p:nvPr>
        </p:nvSpPr>
        <p:spPr>
          <a:xfrm flipH="1">
            <a:off x="1443574" y="2296959"/>
            <a:ext cx="2732400" cy="5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Bitter"/>
              <a:buNone/>
              <a:defRPr sz="1400"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647" name="Google Shape;1647;p28"/>
          <p:cNvSpPr txBox="1">
            <a:spLocks noGrp="1"/>
          </p:cNvSpPr>
          <p:nvPr>
            <p:ph type="title" idx="4" hasCustomPrompt="1"/>
          </p:nvPr>
        </p:nvSpPr>
        <p:spPr>
          <a:xfrm flipH="1">
            <a:off x="522562" y="3201232"/>
            <a:ext cx="819900" cy="4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BM Plex Sans"/>
              <a:buNone/>
              <a:defRPr sz="2000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r>
              <a:t>xx%</a:t>
            </a:r>
          </a:p>
        </p:txBody>
      </p:sp>
      <p:sp>
        <p:nvSpPr>
          <p:cNvPr id="1648" name="Google Shape;1648;p28"/>
          <p:cNvSpPr txBox="1">
            <a:spLocks noGrp="1"/>
          </p:cNvSpPr>
          <p:nvPr>
            <p:ph type="title" idx="5"/>
          </p:nvPr>
        </p:nvSpPr>
        <p:spPr>
          <a:xfrm flipH="1">
            <a:off x="1443574" y="3183182"/>
            <a:ext cx="2572500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IBM Plex Sans"/>
              <a:buNone/>
              <a:defRPr sz="2000"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649" name="Google Shape;1649;p28"/>
          <p:cNvSpPr txBox="1">
            <a:spLocks noGrp="1"/>
          </p:cNvSpPr>
          <p:nvPr>
            <p:ph type="title" idx="6"/>
          </p:nvPr>
        </p:nvSpPr>
        <p:spPr>
          <a:xfrm flipH="1">
            <a:off x="1443574" y="3838170"/>
            <a:ext cx="2732400" cy="5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Bitter"/>
              <a:buNone/>
              <a:defRPr sz="1400"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650" name="Google Shape;1650;p28"/>
          <p:cNvSpPr txBox="1">
            <a:spLocks noGrp="1"/>
          </p:cNvSpPr>
          <p:nvPr>
            <p:ph type="title" idx="7" hasCustomPrompt="1"/>
          </p:nvPr>
        </p:nvSpPr>
        <p:spPr>
          <a:xfrm flipH="1">
            <a:off x="4183124" y="1668291"/>
            <a:ext cx="819900" cy="4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BM Plex Sans"/>
              <a:buNone/>
              <a:defRPr sz="2000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r>
              <a:t>xx%</a:t>
            </a:r>
          </a:p>
        </p:txBody>
      </p:sp>
      <p:sp>
        <p:nvSpPr>
          <p:cNvPr id="1651" name="Google Shape;1651;p28"/>
          <p:cNvSpPr txBox="1">
            <a:spLocks noGrp="1"/>
          </p:cNvSpPr>
          <p:nvPr>
            <p:ph type="title" idx="8"/>
          </p:nvPr>
        </p:nvSpPr>
        <p:spPr>
          <a:xfrm flipH="1">
            <a:off x="5124238" y="1646732"/>
            <a:ext cx="2572500" cy="6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IBM Plex Sans"/>
              <a:buNone/>
              <a:defRPr sz="2000"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652" name="Google Shape;1652;p28"/>
          <p:cNvSpPr txBox="1">
            <a:spLocks noGrp="1"/>
          </p:cNvSpPr>
          <p:nvPr>
            <p:ph type="title" idx="9"/>
          </p:nvPr>
        </p:nvSpPr>
        <p:spPr>
          <a:xfrm flipH="1">
            <a:off x="5124238" y="2296959"/>
            <a:ext cx="2732400" cy="5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Bitter"/>
              <a:buNone/>
              <a:defRPr sz="1400"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653" name="Google Shape;1653;p28"/>
          <p:cNvSpPr txBox="1">
            <a:spLocks noGrp="1"/>
          </p:cNvSpPr>
          <p:nvPr>
            <p:ph type="title" idx="13" hasCustomPrompt="1"/>
          </p:nvPr>
        </p:nvSpPr>
        <p:spPr>
          <a:xfrm flipH="1">
            <a:off x="4183124" y="3201232"/>
            <a:ext cx="819900" cy="4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BM Plex Sans"/>
              <a:buNone/>
              <a:defRPr sz="2000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r>
              <a:t>xx%</a:t>
            </a:r>
          </a:p>
        </p:txBody>
      </p:sp>
      <p:sp>
        <p:nvSpPr>
          <p:cNvPr id="1654" name="Google Shape;1654;p28"/>
          <p:cNvSpPr txBox="1">
            <a:spLocks noGrp="1"/>
          </p:cNvSpPr>
          <p:nvPr>
            <p:ph type="title" idx="14"/>
          </p:nvPr>
        </p:nvSpPr>
        <p:spPr>
          <a:xfrm flipH="1">
            <a:off x="5124238" y="3183181"/>
            <a:ext cx="2572500" cy="6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IBM Plex Sans"/>
              <a:buNone/>
              <a:defRPr sz="2000"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655" name="Google Shape;1655;p28"/>
          <p:cNvSpPr txBox="1">
            <a:spLocks noGrp="1"/>
          </p:cNvSpPr>
          <p:nvPr>
            <p:ph type="title" idx="15"/>
          </p:nvPr>
        </p:nvSpPr>
        <p:spPr>
          <a:xfrm flipH="1">
            <a:off x="5124238" y="3838170"/>
            <a:ext cx="2732400" cy="5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Bitter"/>
              <a:buNone/>
              <a:defRPr sz="1400"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grpSp>
        <p:nvGrpSpPr>
          <p:cNvPr id="1656" name="Google Shape;1656;p28"/>
          <p:cNvGrpSpPr/>
          <p:nvPr/>
        </p:nvGrpSpPr>
        <p:grpSpPr>
          <a:xfrm>
            <a:off x="7823615" y="4479766"/>
            <a:ext cx="1423527" cy="522705"/>
            <a:chOff x="571942" y="402375"/>
            <a:chExt cx="571376" cy="209795"/>
          </a:xfrm>
        </p:grpSpPr>
        <p:sp>
          <p:nvSpPr>
            <p:cNvPr id="1657" name="Google Shape;1657;p28"/>
            <p:cNvSpPr/>
            <p:nvPr/>
          </p:nvSpPr>
          <p:spPr>
            <a:xfrm>
              <a:off x="571942" y="402375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8"/>
            <p:cNvSpPr/>
            <p:nvPr/>
          </p:nvSpPr>
          <p:spPr>
            <a:xfrm>
              <a:off x="737601" y="402375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8"/>
            <p:cNvSpPr/>
            <p:nvPr/>
          </p:nvSpPr>
          <p:spPr>
            <a:xfrm>
              <a:off x="903260" y="402375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8"/>
            <p:cNvSpPr/>
            <p:nvPr/>
          </p:nvSpPr>
          <p:spPr>
            <a:xfrm>
              <a:off x="1068919" y="402375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8"/>
            <p:cNvSpPr/>
            <p:nvPr/>
          </p:nvSpPr>
          <p:spPr>
            <a:xfrm>
              <a:off x="571942" y="535970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8"/>
            <p:cNvSpPr/>
            <p:nvPr/>
          </p:nvSpPr>
          <p:spPr>
            <a:xfrm>
              <a:off x="737601" y="535970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8"/>
            <p:cNvSpPr/>
            <p:nvPr/>
          </p:nvSpPr>
          <p:spPr>
            <a:xfrm>
              <a:off x="903260" y="535970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8"/>
            <p:cNvSpPr/>
            <p:nvPr/>
          </p:nvSpPr>
          <p:spPr>
            <a:xfrm>
              <a:off x="1068919" y="535970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5" name="Google Shape;1665;p28"/>
          <p:cNvSpPr txBox="1">
            <a:spLocks noGrp="1"/>
          </p:cNvSpPr>
          <p:nvPr>
            <p:ph type="title" idx="16"/>
          </p:nvPr>
        </p:nvSpPr>
        <p:spPr>
          <a:xfrm flipH="1">
            <a:off x="987150" y="378991"/>
            <a:ext cx="74433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200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42388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1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7" name="Google Shape;1667;p29"/>
          <p:cNvGrpSpPr/>
          <p:nvPr/>
        </p:nvGrpSpPr>
        <p:grpSpPr>
          <a:xfrm flipH="1">
            <a:off x="110300" y="-39450"/>
            <a:ext cx="8952300" cy="5222400"/>
            <a:chOff x="81300" y="-39450"/>
            <a:chExt cx="8952300" cy="5222400"/>
          </a:xfrm>
        </p:grpSpPr>
        <p:cxnSp>
          <p:nvCxnSpPr>
            <p:cNvPr id="1668" name="Google Shape;1668;p29"/>
            <p:cNvCxnSpPr/>
            <p:nvPr/>
          </p:nvCxnSpPr>
          <p:spPr>
            <a:xfrm flipH="1">
              <a:off x="81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9" name="Google Shape;1669;p29"/>
            <p:cNvCxnSpPr/>
            <p:nvPr/>
          </p:nvCxnSpPr>
          <p:spPr>
            <a:xfrm flipH="1">
              <a:off x="235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0" name="Google Shape;1670;p29"/>
            <p:cNvCxnSpPr/>
            <p:nvPr/>
          </p:nvCxnSpPr>
          <p:spPr>
            <a:xfrm flipH="1">
              <a:off x="389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1" name="Google Shape;1671;p29"/>
            <p:cNvCxnSpPr/>
            <p:nvPr/>
          </p:nvCxnSpPr>
          <p:spPr>
            <a:xfrm flipH="1">
              <a:off x="543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2" name="Google Shape;1672;p29"/>
            <p:cNvCxnSpPr/>
            <p:nvPr/>
          </p:nvCxnSpPr>
          <p:spPr>
            <a:xfrm flipH="1">
              <a:off x="698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3" name="Google Shape;1673;p29"/>
            <p:cNvCxnSpPr/>
            <p:nvPr/>
          </p:nvCxnSpPr>
          <p:spPr>
            <a:xfrm flipH="1">
              <a:off x="852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4" name="Google Shape;1674;p29"/>
            <p:cNvCxnSpPr/>
            <p:nvPr/>
          </p:nvCxnSpPr>
          <p:spPr>
            <a:xfrm flipH="1">
              <a:off x="1006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5" name="Google Shape;1675;p29"/>
            <p:cNvCxnSpPr/>
            <p:nvPr/>
          </p:nvCxnSpPr>
          <p:spPr>
            <a:xfrm flipH="1">
              <a:off x="1160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6" name="Google Shape;1676;p29"/>
            <p:cNvCxnSpPr/>
            <p:nvPr/>
          </p:nvCxnSpPr>
          <p:spPr>
            <a:xfrm flipH="1">
              <a:off x="1314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7" name="Google Shape;1677;p29"/>
            <p:cNvCxnSpPr/>
            <p:nvPr/>
          </p:nvCxnSpPr>
          <p:spPr>
            <a:xfrm flipH="1">
              <a:off x="1469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8" name="Google Shape;1678;p29"/>
            <p:cNvCxnSpPr/>
            <p:nvPr/>
          </p:nvCxnSpPr>
          <p:spPr>
            <a:xfrm flipH="1">
              <a:off x="1623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9" name="Google Shape;1679;p29"/>
            <p:cNvCxnSpPr/>
            <p:nvPr/>
          </p:nvCxnSpPr>
          <p:spPr>
            <a:xfrm flipH="1">
              <a:off x="1777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0" name="Google Shape;1680;p29"/>
            <p:cNvCxnSpPr/>
            <p:nvPr/>
          </p:nvCxnSpPr>
          <p:spPr>
            <a:xfrm flipH="1">
              <a:off x="1931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1" name="Google Shape;1681;p29"/>
            <p:cNvCxnSpPr/>
            <p:nvPr/>
          </p:nvCxnSpPr>
          <p:spPr>
            <a:xfrm flipH="1">
              <a:off x="2085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2" name="Google Shape;1682;p29"/>
            <p:cNvCxnSpPr/>
            <p:nvPr/>
          </p:nvCxnSpPr>
          <p:spPr>
            <a:xfrm flipH="1">
              <a:off x="2240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3" name="Google Shape;1683;p29"/>
            <p:cNvCxnSpPr/>
            <p:nvPr/>
          </p:nvCxnSpPr>
          <p:spPr>
            <a:xfrm flipH="1">
              <a:off x="2394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4" name="Google Shape;1684;p29"/>
            <p:cNvCxnSpPr/>
            <p:nvPr/>
          </p:nvCxnSpPr>
          <p:spPr>
            <a:xfrm flipH="1">
              <a:off x="2548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5" name="Google Shape;1685;p29"/>
            <p:cNvCxnSpPr/>
            <p:nvPr/>
          </p:nvCxnSpPr>
          <p:spPr>
            <a:xfrm flipH="1">
              <a:off x="2702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6" name="Google Shape;1686;p29"/>
            <p:cNvCxnSpPr/>
            <p:nvPr/>
          </p:nvCxnSpPr>
          <p:spPr>
            <a:xfrm flipH="1">
              <a:off x="2856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7" name="Google Shape;1687;p29"/>
            <p:cNvCxnSpPr/>
            <p:nvPr/>
          </p:nvCxnSpPr>
          <p:spPr>
            <a:xfrm flipH="1">
              <a:off x="3011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8" name="Google Shape;1688;p29"/>
            <p:cNvCxnSpPr/>
            <p:nvPr/>
          </p:nvCxnSpPr>
          <p:spPr>
            <a:xfrm flipH="1">
              <a:off x="3165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9" name="Google Shape;1689;p29"/>
            <p:cNvCxnSpPr/>
            <p:nvPr/>
          </p:nvCxnSpPr>
          <p:spPr>
            <a:xfrm flipH="1">
              <a:off x="3319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0" name="Google Shape;1690;p29"/>
            <p:cNvCxnSpPr/>
            <p:nvPr/>
          </p:nvCxnSpPr>
          <p:spPr>
            <a:xfrm flipH="1">
              <a:off x="3473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1" name="Google Shape;1691;p29"/>
            <p:cNvCxnSpPr/>
            <p:nvPr/>
          </p:nvCxnSpPr>
          <p:spPr>
            <a:xfrm flipH="1">
              <a:off x="3627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2" name="Google Shape;1692;p29"/>
            <p:cNvCxnSpPr/>
            <p:nvPr/>
          </p:nvCxnSpPr>
          <p:spPr>
            <a:xfrm flipH="1">
              <a:off x="3782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3" name="Google Shape;1693;p29"/>
            <p:cNvCxnSpPr/>
            <p:nvPr/>
          </p:nvCxnSpPr>
          <p:spPr>
            <a:xfrm flipH="1">
              <a:off x="3936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4" name="Google Shape;1694;p29"/>
            <p:cNvCxnSpPr/>
            <p:nvPr/>
          </p:nvCxnSpPr>
          <p:spPr>
            <a:xfrm flipH="1">
              <a:off x="4090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5" name="Google Shape;1695;p29"/>
            <p:cNvCxnSpPr/>
            <p:nvPr/>
          </p:nvCxnSpPr>
          <p:spPr>
            <a:xfrm flipH="1">
              <a:off x="4244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6" name="Google Shape;1696;p29"/>
            <p:cNvCxnSpPr/>
            <p:nvPr/>
          </p:nvCxnSpPr>
          <p:spPr>
            <a:xfrm flipH="1">
              <a:off x="4398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7" name="Google Shape;1697;p29"/>
            <p:cNvCxnSpPr/>
            <p:nvPr/>
          </p:nvCxnSpPr>
          <p:spPr>
            <a:xfrm flipH="1">
              <a:off x="4553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8" name="Google Shape;1698;p29"/>
            <p:cNvCxnSpPr/>
            <p:nvPr/>
          </p:nvCxnSpPr>
          <p:spPr>
            <a:xfrm flipH="1">
              <a:off x="4707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9" name="Google Shape;1699;p29"/>
            <p:cNvCxnSpPr/>
            <p:nvPr/>
          </p:nvCxnSpPr>
          <p:spPr>
            <a:xfrm flipH="1">
              <a:off x="4861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0" name="Google Shape;1700;p29"/>
            <p:cNvCxnSpPr/>
            <p:nvPr/>
          </p:nvCxnSpPr>
          <p:spPr>
            <a:xfrm flipH="1">
              <a:off x="5015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1" name="Google Shape;1701;p29"/>
            <p:cNvCxnSpPr/>
            <p:nvPr/>
          </p:nvCxnSpPr>
          <p:spPr>
            <a:xfrm flipH="1">
              <a:off x="5169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2" name="Google Shape;1702;p29"/>
            <p:cNvCxnSpPr/>
            <p:nvPr/>
          </p:nvCxnSpPr>
          <p:spPr>
            <a:xfrm flipH="1">
              <a:off x="5324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3" name="Google Shape;1703;p29"/>
            <p:cNvCxnSpPr/>
            <p:nvPr/>
          </p:nvCxnSpPr>
          <p:spPr>
            <a:xfrm flipH="1">
              <a:off x="5478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4" name="Google Shape;1704;p29"/>
            <p:cNvCxnSpPr/>
            <p:nvPr/>
          </p:nvCxnSpPr>
          <p:spPr>
            <a:xfrm flipH="1">
              <a:off x="5632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5" name="Google Shape;1705;p29"/>
            <p:cNvCxnSpPr/>
            <p:nvPr/>
          </p:nvCxnSpPr>
          <p:spPr>
            <a:xfrm flipH="1">
              <a:off x="5786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6" name="Google Shape;1706;p29"/>
            <p:cNvCxnSpPr/>
            <p:nvPr/>
          </p:nvCxnSpPr>
          <p:spPr>
            <a:xfrm flipH="1">
              <a:off x="5940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7" name="Google Shape;1707;p29"/>
            <p:cNvCxnSpPr/>
            <p:nvPr/>
          </p:nvCxnSpPr>
          <p:spPr>
            <a:xfrm flipH="1">
              <a:off x="6095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8" name="Google Shape;1708;p29"/>
            <p:cNvCxnSpPr/>
            <p:nvPr/>
          </p:nvCxnSpPr>
          <p:spPr>
            <a:xfrm flipH="1">
              <a:off x="6249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9" name="Google Shape;1709;p29"/>
            <p:cNvCxnSpPr/>
            <p:nvPr/>
          </p:nvCxnSpPr>
          <p:spPr>
            <a:xfrm flipH="1">
              <a:off x="6403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0" name="Google Shape;1710;p29"/>
            <p:cNvCxnSpPr/>
            <p:nvPr/>
          </p:nvCxnSpPr>
          <p:spPr>
            <a:xfrm flipH="1">
              <a:off x="6557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1" name="Google Shape;1711;p29"/>
            <p:cNvCxnSpPr/>
            <p:nvPr/>
          </p:nvCxnSpPr>
          <p:spPr>
            <a:xfrm flipH="1">
              <a:off x="6711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2" name="Google Shape;1712;p29"/>
            <p:cNvCxnSpPr/>
            <p:nvPr/>
          </p:nvCxnSpPr>
          <p:spPr>
            <a:xfrm flipH="1">
              <a:off x="6866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3" name="Google Shape;1713;p29"/>
            <p:cNvCxnSpPr/>
            <p:nvPr/>
          </p:nvCxnSpPr>
          <p:spPr>
            <a:xfrm flipH="1">
              <a:off x="7020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4" name="Google Shape;1714;p29"/>
            <p:cNvCxnSpPr/>
            <p:nvPr/>
          </p:nvCxnSpPr>
          <p:spPr>
            <a:xfrm flipH="1">
              <a:off x="7174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5" name="Google Shape;1715;p29"/>
            <p:cNvCxnSpPr/>
            <p:nvPr/>
          </p:nvCxnSpPr>
          <p:spPr>
            <a:xfrm flipH="1">
              <a:off x="7328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6" name="Google Shape;1716;p29"/>
            <p:cNvCxnSpPr/>
            <p:nvPr/>
          </p:nvCxnSpPr>
          <p:spPr>
            <a:xfrm flipH="1">
              <a:off x="7482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7" name="Google Shape;1717;p29"/>
            <p:cNvCxnSpPr/>
            <p:nvPr/>
          </p:nvCxnSpPr>
          <p:spPr>
            <a:xfrm flipH="1">
              <a:off x="7637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8" name="Google Shape;1718;p29"/>
            <p:cNvCxnSpPr/>
            <p:nvPr/>
          </p:nvCxnSpPr>
          <p:spPr>
            <a:xfrm flipH="1">
              <a:off x="7791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9" name="Google Shape;1719;p29"/>
            <p:cNvCxnSpPr/>
            <p:nvPr/>
          </p:nvCxnSpPr>
          <p:spPr>
            <a:xfrm flipH="1">
              <a:off x="7945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0" name="Google Shape;1720;p29"/>
            <p:cNvCxnSpPr/>
            <p:nvPr/>
          </p:nvCxnSpPr>
          <p:spPr>
            <a:xfrm flipH="1">
              <a:off x="8099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1" name="Google Shape;1721;p29"/>
            <p:cNvCxnSpPr/>
            <p:nvPr/>
          </p:nvCxnSpPr>
          <p:spPr>
            <a:xfrm flipH="1">
              <a:off x="8253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2" name="Google Shape;1722;p29"/>
            <p:cNvCxnSpPr/>
            <p:nvPr/>
          </p:nvCxnSpPr>
          <p:spPr>
            <a:xfrm flipH="1">
              <a:off x="8408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3" name="Google Shape;1723;p29"/>
            <p:cNvCxnSpPr/>
            <p:nvPr/>
          </p:nvCxnSpPr>
          <p:spPr>
            <a:xfrm flipH="1">
              <a:off x="8562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4" name="Google Shape;1724;p29"/>
            <p:cNvCxnSpPr/>
            <p:nvPr/>
          </p:nvCxnSpPr>
          <p:spPr>
            <a:xfrm flipH="1">
              <a:off x="8716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5" name="Google Shape;1725;p29"/>
            <p:cNvCxnSpPr/>
            <p:nvPr/>
          </p:nvCxnSpPr>
          <p:spPr>
            <a:xfrm flipH="1">
              <a:off x="8870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6" name="Google Shape;1726;p29"/>
            <p:cNvCxnSpPr/>
            <p:nvPr/>
          </p:nvCxnSpPr>
          <p:spPr>
            <a:xfrm flipH="1">
              <a:off x="9024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27" name="Google Shape;1727;p29"/>
          <p:cNvSpPr/>
          <p:nvPr/>
        </p:nvSpPr>
        <p:spPr>
          <a:xfrm>
            <a:off x="-9525" y="-9525"/>
            <a:ext cx="84201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8" name="Google Shape;1728;p29"/>
          <p:cNvSpPr/>
          <p:nvPr/>
        </p:nvSpPr>
        <p:spPr>
          <a:xfrm>
            <a:off x="-9525" y="9525"/>
            <a:ext cx="9144000" cy="51435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9" name="Google Shape;1729;p29"/>
          <p:cNvSpPr txBox="1">
            <a:spLocks noGrp="1"/>
          </p:cNvSpPr>
          <p:nvPr>
            <p:ph type="title"/>
          </p:nvPr>
        </p:nvSpPr>
        <p:spPr>
          <a:xfrm>
            <a:off x="720000" y="1308713"/>
            <a:ext cx="4290300" cy="143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Font typeface="IBM Plex Sans"/>
              <a:buNone/>
              <a:defRPr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30" name="Google Shape;1730;p29"/>
          <p:cNvSpPr txBox="1">
            <a:spLocks noGrp="1"/>
          </p:cNvSpPr>
          <p:nvPr>
            <p:ph type="subTitle" idx="1"/>
          </p:nvPr>
        </p:nvSpPr>
        <p:spPr>
          <a:xfrm>
            <a:off x="720000" y="2900050"/>
            <a:ext cx="3316800" cy="12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31" name="Google Shape;1731;p29"/>
          <p:cNvSpPr/>
          <p:nvPr/>
        </p:nvSpPr>
        <p:spPr>
          <a:xfrm rot="-1069847" flipH="1">
            <a:off x="6269559" y="-477482"/>
            <a:ext cx="2654089" cy="9659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32" name="Google Shape;1732;p29"/>
          <p:cNvGrpSpPr/>
          <p:nvPr/>
        </p:nvGrpSpPr>
        <p:grpSpPr>
          <a:xfrm flipH="1">
            <a:off x="6065701" y="136463"/>
            <a:ext cx="385142" cy="357723"/>
            <a:chOff x="2797467" y="161118"/>
            <a:chExt cx="1396959" cy="1297507"/>
          </a:xfrm>
        </p:grpSpPr>
        <p:sp>
          <p:nvSpPr>
            <p:cNvPr id="1733" name="Google Shape;1733;p29"/>
            <p:cNvSpPr/>
            <p:nvPr/>
          </p:nvSpPr>
          <p:spPr>
            <a:xfrm>
              <a:off x="2797467" y="161118"/>
              <a:ext cx="256200" cy="26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9"/>
            <p:cNvSpPr/>
            <p:nvPr/>
          </p:nvSpPr>
          <p:spPr>
            <a:xfrm>
              <a:off x="3367846" y="161118"/>
              <a:ext cx="256200" cy="26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9"/>
            <p:cNvSpPr/>
            <p:nvPr/>
          </p:nvSpPr>
          <p:spPr>
            <a:xfrm>
              <a:off x="3938226" y="161118"/>
              <a:ext cx="256200" cy="26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9"/>
            <p:cNvSpPr/>
            <p:nvPr/>
          </p:nvSpPr>
          <p:spPr>
            <a:xfrm>
              <a:off x="2797467" y="678550"/>
              <a:ext cx="256200" cy="26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9"/>
            <p:cNvSpPr/>
            <p:nvPr/>
          </p:nvSpPr>
          <p:spPr>
            <a:xfrm>
              <a:off x="3367821" y="678550"/>
              <a:ext cx="256200" cy="26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29"/>
            <p:cNvSpPr/>
            <p:nvPr/>
          </p:nvSpPr>
          <p:spPr>
            <a:xfrm>
              <a:off x="3938201" y="678550"/>
              <a:ext cx="256200" cy="26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29"/>
            <p:cNvSpPr/>
            <p:nvPr/>
          </p:nvSpPr>
          <p:spPr>
            <a:xfrm>
              <a:off x="2797467" y="1196125"/>
              <a:ext cx="256200" cy="26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9"/>
            <p:cNvSpPr/>
            <p:nvPr/>
          </p:nvSpPr>
          <p:spPr>
            <a:xfrm>
              <a:off x="3367821" y="1196125"/>
              <a:ext cx="256200" cy="26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9"/>
            <p:cNvSpPr/>
            <p:nvPr/>
          </p:nvSpPr>
          <p:spPr>
            <a:xfrm>
              <a:off x="3938201" y="1196125"/>
              <a:ext cx="256200" cy="26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60850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ONE_COLUMN_TEXT_1_1_1">
    <p:bg>
      <p:bgPr>
        <a:solidFill>
          <a:schemeClr val="accent3"/>
        </a:solidFill>
        <a:effectLst/>
      </p:bgPr>
    </p:bg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17"/>
          <p:cNvSpPr/>
          <p:nvPr/>
        </p:nvSpPr>
        <p:spPr>
          <a:xfrm>
            <a:off x="-195525" y="4303375"/>
            <a:ext cx="1359600" cy="1312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17"/>
          <p:cNvSpPr/>
          <p:nvPr/>
        </p:nvSpPr>
        <p:spPr>
          <a:xfrm rot="9286574">
            <a:off x="694268" y="-123443"/>
            <a:ext cx="2344220" cy="9301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17"/>
          <p:cNvGrpSpPr/>
          <p:nvPr/>
        </p:nvGrpSpPr>
        <p:grpSpPr>
          <a:xfrm rot="10800000">
            <a:off x="501415" y="444323"/>
            <a:ext cx="751588" cy="276028"/>
            <a:chOff x="571942" y="402375"/>
            <a:chExt cx="571376" cy="209795"/>
          </a:xfrm>
        </p:grpSpPr>
        <p:sp>
          <p:nvSpPr>
            <p:cNvPr id="993" name="Google Shape;993;p17"/>
            <p:cNvSpPr/>
            <p:nvPr/>
          </p:nvSpPr>
          <p:spPr>
            <a:xfrm>
              <a:off x="571942" y="402375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7"/>
            <p:cNvSpPr/>
            <p:nvPr/>
          </p:nvSpPr>
          <p:spPr>
            <a:xfrm>
              <a:off x="737601" y="402375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7"/>
            <p:cNvSpPr/>
            <p:nvPr/>
          </p:nvSpPr>
          <p:spPr>
            <a:xfrm>
              <a:off x="903260" y="402375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7"/>
            <p:cNvSpPr/>
            <p:nvPr/>
          </p:nvSpPr>
          <p:spPr>
            <a:xfrm>
              <a:off x="1068919" y="402375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7"/>
            <p:cNvSpPr/>
            <p:nvPr/>
          </p:nvSpPr>
          <p:spPr>
            <a:xfrm>
              <a:off x="571942" y="535970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7"/>
            <p:cNvSpPr/>
            <p:nvPr/>
          </p:nvSpPr>
          <p:spPr>
            <a:xfrm>
              <a:off x="737601" y="535970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7"/>
            <p:cNvSpPr/>
            <p:nvPr/>
          </p:nvSpPr>
          <p:spPr>
            <a:xfrm>
              <a:off x="903260" y="535970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7"/>
            <p:cNvSpPr/>
            <p:nvPr/>
          </p:nvSpPr>
          <p:spPr>
            <a:xfrm>
              <a:off x="1068919" y="535970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1" name="Google Shape;1001;p17"/>
          <p:cNvGrpSpPr/>
          <p:nvPr/>
        </p:nvGrpSpPr>
        <p:grpSpPr>
          <a:xfrm>
            <a:off x="7524650" y="0"/>
            <a:ext cx="1088100" cy="5118292"/>
            <a:chOff x="6209475" y="12725"/>
            <a:chExt cx="1088100" cy="5118292"/>
          </a:xfrm>
        </p:grpSpPr>
        <p:sp>
          <p:nvSpPr>
            <p:cNvPr id="1002" name="Google Shape;1002;p17"/>
            <p:cNvSpPr/>
            <p:nvPr/>
          </p:nvSpPr>
          <p:spPr>
            <a:xfrm rot="-3822">
              <a:off x="6218175" y="13325"/>
              <a:ext cx="1079401" cy="5115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03" name="Google Shape;1003;p17"/>
            <p:cNvCxnSpPr/>
            <p:nvPr/>
          </p:nvCxnSpPr>
          <p:spPr>
            <a:xfrm flipH="1">
              <a:off x="6209475" y="12838"/>
              <a:ext cx="8700" cy="511817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4" name="Google Shape;1004;p17"/>
            <p:cNvCxnSpPr/>
            <p:nvPr/>
          </p:nvCxnSpPr>
          <p:spPr>
            <a:xfrm flipH="1">
              <a:off x="6363675" y="12838"/>
              <a:ext cx="8700" cy="511817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5" name="Google Shape;1005;p17"/>
            <p:cNvCxnSpPr/>
            <p:nvPr/>
          </p:nvCxnSpPr>
          <p:spPr>
            <a:xfrm flipH="1">
              <a:off x="6517875" y="12838"/>
              <a:ext cx="8700" cy="511817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6" name="Google Shape;1006;p17"/>
            <p:cNvCxnSpPr/>
            <p:nvPr/>
          </p:nvCxnSpPr>
          <p:spPr>
            <a:xfrm flipH="1">
              <a:off x="6672075" y="12838"/>
              <a:ext cx="8700" cy="511817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7" name="Google Shape;1007;p17"/>
            <p:cNvCxnSpPr/>
            <p:nvPr/>
          </p:nvCxnSpPr>
          <p:spPr>
            <a:xfrm flipH="1">
              <a:off x="6826275" y="12838"/>
              <a:ext cx="8700" cy="511817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8" name="Google Shape;1008;p17"/>
            <p:cNvCxnSpPr/>
            <p:nvPr/>
          </p:nvCxnSpPr>
          <p:spPr>
            <a:xfrm flipH="1">
              <a:off x="6980475" y="12838"/>
              <a:ext cx="8700" cy="511817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9" name="Google Shape;1009;p17"/>
            <p:cNvCxnSpPr/>
            <p:nvPr/>
          </p:nvCxnSpPr>
          <p:spPr>
            <a:xfrm flipH="1">
              <a:off x="7134675" y="12838"/>
              <a:ext cx="8700" cy="511817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0" name="Google Shape;1010;p17"/>
            <p:cNvCxnSpPr/>
            <p:nvPr/>
          </p:nvCxnSpPr>
          <p:spPr>
            <a:xfrm flipH="1">
              <a:off x="7288875" y="12838"/>
              <a:ext cx="8700" cy="511817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11" name="Google Shape;1011;p17"/>
          <p:cNvGrpSpPr/>
          <p:nvPr/>
        </p:nvGrpSpPr>
        <p:grpSpPr>
          <a:xfrm>
            <a:off x="7265053" y="4137172"/>
            <a:ext cx="687583" cy="638633"/>
            <a:chOff x="2797467" y="161118"/>
            <a:chExt cx="1396959" cy="1297507"/>
          </a:xfrm>
        </p:grpSpPr>
        <p:sp>
          <p:nvSpPr>
            <p:cNvPr id="1012" name="Google Shape;1012;p17"/>
            <p:cNvSpPr/>
            <p:nvPr/>
          </p:nvSpPr>
          <p:spPr>
            <a:xfrm>
              <a:off x="2797467" y="161118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7"/>
            <p:cNvSpPr/>
            <p:nvPr/>
          </p:nvSpPr>
          <p:spPr>
            <a:xfrm>
              <a:off x="3367846" y="161118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7"/>
            <p:cNvSpPr/>
            <p:nvPr/>
          </p:nvSpPr>
          <p:spPr>
            <a:xfrm>
              <a:off x="3938226" y="161118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7"/>
            <p:cNvSpPr/>
            <p:nvPr/>
          </p:nvSpPr>
          <p:spPr>
            <a:xfrm>
              <a:off x="2797467" y="678550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7"/>
            <p:cNvSpPr/>
            <p:nvPr/>
          </p:nvSpPr>
          <p:spPr>
            <a:xfrm>
              <a:off x="3367821" y="678550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7"/>
            <p:cNvSpPr/>
            <p:nvPr/>
          </p:nvSpPr>
          <p:spPr>
            <a:xfrm>
              <a:off x="3938201" y="678550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7"/>
            <p:cNvSpPr/>
            <p:nvPr/>
          </p:nvSpPr>
          <p:spPr>
            <a:xfrm>
              <a:off x="2797467" y="1196125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7"/>
            <p:cNvSpPr/>
            <p:nvPr/>
          </p:nvSpPr>
          <p:spPr>
            <a:xfrm>
              <a:off x="3367821" y="1196125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7"/>
            <p:cNvSpPr/>
            <p:nvPr/>
          </p:nvSpPr>
          <p:spPr>
            <a:xfrm>
              <a:off x="3938201" y="1196125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2" name="Google Shape;1022;p18"/>
          <p:cNvGrpSpPr/>
          <p:nvPr/>
        </p:nvGrpSpPr>
        <p:grpSpPr>
          <a:xfrm>
            <a:off x="81300" y="-39450"/>
            <a:ext cx="8952300" cy="5222400"/>
            <a:chOff x="81300" y="-39450"/>
            <a:chExt cx="8952300" cy="5222400"/>
          </a:xfrm>
        </p:grpSpPr>
        <p:cxnSp>
          <p:nvCxnSpPr>
            <p:cNvPr id="1023" name="Google Shape;1023;p18"/>
            <p:cNvCxnSpPr/>
            <p:nvPr/>
          </p:nvCxnSpPr>
          <p:spPr>
            <a:xfrm flipH="1">
              <a:off x="81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4" name="Google Shape;1024;p18"/>
            <p:cNvCxnSpPr/>
            <p:nvPr/>
          </p:nvCxnSpPr>
          <p:spPr>
            <a:xfrm flipH="1">
              <a:off x="235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5" name="Google Shape;1025;p18"/>
            <p:cNvCxnSpPr/>
            <p:nvPr/>
          </p:nvCxnSpPr>
          <p:spPr>
            <a:xfrm flipH="1">
              <a:off x="389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6" name="Google Shape;1026;p18"/>
            <p:cNvCxnSpPr/>
            <p:nvPr/>
          </p:nvCxnSpPr>
          <p:spPr>
            <a:xfrm flipH="1">
              <a:off x="543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7" name="Google Shape;1027;p18"/>
            <p:cNvCxnSpPr/>
            <p:nvPr/>
          </p:nvCxnSpPr>
          <p:spPr>
            <a:xfrm flipH="1">
              <a:off x="698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8" name="Google Shape;1028;p18"/>
            <p:cNvCxnSpPr/>
            <p:nvPr/>
          </p:nvCxnSpPr>
          <p:spPr>
            <a:xfrm flipH="1">
              <a:off x="852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9" name="Google Shape;1029;p18"/>
            <p:cNvCxnSpPr/>
            <p:nvPr/>
          </p:nvCxnSpPr>
          <p:spPr>
            <a:xfrm flipH="1">
              <a:off x="1006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0" name="Google Shape;1030;p18"/>
            <p:cNvCxnSpPr/>
            <p:nvPr/>
          </p:nvCxnSpPr>
          <p:spPr>
            <a:xfrm flipH="1">
              <a:off x="1160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1" name="Google Shape;1031;p18"/>
            <p:cNvCxnSpPr/>
            <p:nvPr/>
          </p:nvCxnSpPr>
          <p:spPr>
            <a:xfrm flipH="1">
              <a:off x="1314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2" name="Google Shape;1032;p18"/>
            <p:cNvCxnSpPr/>
            <p:nvPr/>
          </p:nvCxnSpPr>
          <p:spPr>
            <a:xfrm flipH="1">
              <a:off x="1469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3" name="Google Shape;1033;p18"/>
            <p:cNvCxnSpPr/>
            <p:nvPr/>
          </p:nvCxnSpPr>
          <p:spPr>
            <a:xfrm flipH="1">
              <a:off x="1623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4" name="Google Shape;1034;p18"/>
            <p:cNvCxnSpPr/>
            <p:nvPr/>
          </p:nvCxnSpPr>
          <p:spPr>
            <a:xfrm flipH="1">
              <a:off x="1777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5" name="Google Shape;1035;p18"/>
            <p:cNvCxnSpPr/>
            <p:nvPr/>
          </p:nvCxnSpPr>
          <p:spPr>
            <a:xfrm flipH="1">
              <a:off x="1931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6" name="Google Shape;1036;p18"/>
            <p:cNvCxnSpPr/>
            <p:nvPr/>
          </p:nvCxnSpPr>
          <p:spPr>
            <a:xfrm flipH="1">
              <a:off x="2085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7" name="Google Shape;1037;p18"/>
            <p:cNvCxnSpPr/>
            <p:nvPr/>
          </p:nvCxnSpPr>
          <p:spPr>
            <a:xfrm flipH="1">
              <a:off x="2240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8" name="Google Shape;1038;p18"/>
            <p:cNvCxnSpPr/>
            <p:nvPr/>
          </p:nvCxnSpPr>
          <p:spPr>
            <a:xfrm flipH="1">
              <a:off x="2394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9" name="Google Shape;1039;p18"/>
            <p:cNvCxnSpPr/>
            <p:nvPr/>
          </p:nvCxnSpPr>
          <p:spPr>
            <a:xfrm flipH="1">
              <a:off x="2548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0" name="Google Shape;1040;p18"/>
            <p:cNvCxnSpPr/>
            <p:nvPr/>
          </p:nvCxnSpPr>
          <p:spPr>
            <a:xfrm flipH="1">
              <a:off x="2702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1" name="Google Shape;1041;p18"/>
            <p:cNvCxnSpPr/>
            <p:nvPr/>
          </p:nvCxnSpPr>
          <p:spPr>
            <a:xfrm flipH="1">
              <a:off x="2856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2" name="Google Shape;1042;p18"/>
            <p:cNvCxnSpPr/>
            <p:nvPr/>
          </p:nvCxnSpPr>
          <p:spPr>
            <a:xfrm flipH="1">
              <a:off x="3011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3" name="Google Shape;1043;p18"/>
            <p:cNvCxnSpPr/>
            <p:nvPr/>
          </p:nvCxnSpPr>
          <p:spPr>
            <a:xfrm flipH="1">
              <a:off x="3165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4" name="Google Shape;1044;p18"/>
            <p:cNvCxnSpPr/>
            <p:nvPr/>
          </p:nvCxnSpPr>
          <p:spPr>
            <a:xfrm flipH="1">
              <a:off x="3319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5" name="Google Shape;1045;p18"/>
            <p:cNvCxnSpPr/>
            <p:nvPr/>
          </p:nvCxnSpPr>
          <p:spPr>
            <a:xfrm flipH="1">
              <a:off x="3473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6" name="Google Shape;1046;p18"/>
            <p:cNvCxnSpPr/>
            <p:nvPr/>
          </p:nvCxnSpPr>
          <p:spPr>
            <a:xfrm flipH="1">
              <a:off x="3627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7" name="Google Shape;1047;p18"/>
            <p:cNvCxnSpPr/>
            <p:nvPr/>
          </p:nvCxnSpPr>
          <p:spPr>
            <a:xfrm flipH="1">
              <a:off x="3782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8" name="Google Shape;1048;p18"/>
            <p:cNvCxnSpPr/>
            <p:nvPr/>
          </p:nvCxnSpPr>
          <p:spPr>
            <a:xfrm flipH="1">
              <a:off x="3936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9" name="Google Shape;1049;p18"/>
            <p:cNvCxnSpPr/>
            <p:nvPr/>
          </p:nvCxnSpPr>
          <p:spPr>
            <a:xfrm flipH="1">
              <a:off x="4090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18"/>
            <p:cNvCxnSpPr/>
            <p:nvPr/>
          </p:nvCxnSpPr>
          <p:spPr>
            <a:xfrm flipH="1">
              <a:off x="4244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18"/>
            <p:cNvCxnSpPr/>
            <p:nvPr/>
          </p:nvCxnSpPr>
          <p:spPr>
            <a:xfrm flipH="1">
              <a:off x="4398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18"/>
            <p:cNvCxnSpPr/>
            <p:nvPr/>
          </p:nvCxnSpPr>
          <p:spPr>
            <a:xfrm flipH="1">
              <a:off x="4553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18"/>
            <p:cNvCxnSpPr/>
            <p:nvPr/>
          </p:nvCxnSpPr>
          <p:spPr>
            <a:xfrm flipH="1">
              <a:off x="4707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18"/>
            <p:cNvCxnSpPr/>
            <p:nvPr/>
          </p:nvCxnSpPr>
          <p:spPr>
            <a:xfrm flipH="1">
              <a:off x="4861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18"/>
            <p:cNvCxnSpPr/>
            <p:nvPr/>
          </p:nvCxnSpPr>
          <p:spPr>
            <a:xfrm flipH="1">
              <a:off x="5015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18"/>
            <p:cNvCxnSpPr/>
            <p:nvPr/>
          </p:nvCxnSpPr>
          <p:spPr>
            <a:xfrm flipH="1">
              <a:off x="5169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8"/>
            <p:cNvCxnSpPr/>
            <p:nvPr/>
          </p:nvCxnSpPr>
          <p:spPr>
            <a:xfrm flipH="1">
              <a:off x="5324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8"/>
            <p:cNvCxnSpPr/>
            <p:nvPr/>
          </p:nvCxnSpPr>
          <p:spPr>
            <a:xfrm flipH="1">
              <a:off x="5478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8"/>
            <p:cNvCxnSpPr/>
            <p:nvPr/>
          </p:nvCxnSpPr>
          <p:spPr>
            <a:xfrm flipH="1">
              <a:off x="5632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8"/>
            <p:cNvCxnSpPr/>
            <p:nvPr/>
          </p:nvCxnSpPr>
          <p:spPr>
            <a:xfrm flipH="1">
              <a:off x="5786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8"/>
            <p:cNvCxnSpPr/>
            <p:nvPr/>
          </p:nvCxnSpPr>
          <p:spPr>
            <a:xfrm flipH="1">
              <a:off x="5940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8"/>
            <p:cNvCxnSpPr/>
            <p:nvPr/>
          </p:nvCxnSpPr>
          <p:spPr>
            <a:xfrm flipH="1">
              <a:off x="6095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8"/>
            <p:cNvCxnSpPr/>
            <p:nvPr/>
          </p:nvCxnSpPr>
          <p:spPr>
            <a:xfrm flipH="1">
              <a:off x="6249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4" name="Google Shape;1064;p18"/>
            <p:cNvCxnSpPr/>
            <p:nvPr/>
          </p:nvCxnSpPr>
          <p:spPr>
            <a:xfrm flipH="1">
              <a:off x="6403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5" name="Google Shape;1065;p18"/>
            <p:cNvCxnSpPr/>
            <p:nvPr/>
          </p:nvCxnSpPr>
          <p:spPr>
            <a:xfrm flipH="1">
              <a:off x="6557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6" name="Google Shape;1066;p18"/>
            <p:cNvCxnSpPr/>
            <p:nvPr/>
          </p:nvCxnSpPr>
          <p:spPr>
            <a:xfrm flipH="1">
              <a:off x="6711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7" name="Google Shape;1067;p18"/>
            <p:cNvCxnSpPr/>
            <p:nvPr/>
          </p:nvCxnSpPr>
          <p:spPr>
            <a:xfrm flipH="1">
              <a:off x="6866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8" name="Google Shape;1068;p18"/>
            <p:cNvCxnSpPr/>
            <p:nvPr/>
          </p:nvCxnSpPr>
          <p:spPr>
            <a:xfrm flipH="1">
              <a:off x="7020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9" name="Google Shape;1069;p18"/>
            <p:cNvCxnSpPr/>
            <p:nvPr/>
          </p:nvCxnSpPr>
          <p:spPr>
            <a:xfrm flipH="1">
              <a:off x="7174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0" name="Google Shape;1070;p18"/>
            <p:cNvCxnSpPr/>
            <p:nvPr/>
          </p:nvCxnSpPr>
          <p:spPr>
            <a:xfrm flipH="1">
              <a:off x="7328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1" name="Google Shape;1071;p18"/>
            <p:cNvCxnSpPr/>
            <p:nvPr/>
          </p:nvCxnSpPr>
          <p:spPr>
            <a:xfrm flipH="1">
              <a:off x="7482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2" name="Google Shape;1072;p18"/>
            <p:cNvCxnSpPr/>
            <p:nvPr/>
          </p:nvCxnSpPr>
          <p:spPr>
            <a:xfrm flipH="1">
              <a:off x="7637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3" name="Google Shape;1073;p18"/>
            <p:cNvCxnSpPr/>
            <p:nvPr/>
          </p:nvCxnSpPr>
          <p:spPr>
            <a:xfrm flipH="1">
              <a:off x="7791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4" name="Google Shape;1074;p18"/>
            <p:cNvCxnSpPr/>
            <p:nvPr/>
          </p:nvCxnSpPr>
          <p:spPr>
            <a:xfrm flipH="1">
              <a:off x="7945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5" name="Google Shape;1075;p18"/>
            <p:cNvCxnSpPr/>
            <p:nvPr/>
          </p:nvCxnSpPr>
          <p:spPr>
            <a:xfrm flipH="1">
              <a:off x="8099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6" name="Google Shape;1076;p18"/>
            <p:cNvCxnSpPr/>
            <p:nvPr/>
          </p:nvCxnSpPr>
          <p:spPr>
            <a:xfrm flipH="1">
              <a:off x="8253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7" name="Google Shape;1077;p18"/>
            <p:cNvCxnSpPr/>
            <p:nvPr/>
          </p:nvCxnSpPr>
          <p:spPr>
            <a:xfrm flipH="1">
              <a:off x="8408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8" name="Google Shape;1078;p18"/>
            <p:cNvCxnSpPr/>
            <p:nvPr/>
          </p:nvCxnSpPr>
          <p:spPr>
            <a:xfrm flipH="1">
              <a:off x="8562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9" name="Google Shape;1079;p18"/>
            <p:cNvCxnSpPr/>
            <p:nvPr/>
          </p:nvCxnSpPr>
          <p:spPr>
            <a:xfrm flipH="1">
              <a:off x="8716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0" name="Google Shape;1080;p18"/>
            <p:cNvCxnSpPr/>
            <p:nvPr/>
          </p:nvCxnSpPr>
          <p:spPr>
            <a:xfrm flipH="1">
              <a:off x="8870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1" name="Google Shape;1081;p18"/>
            <p:cNvCxnSpPr/>
            <p:nvPr/>
          </p:nvCxnSpPr>
          <p:spPr>
            <a:xfrm flipH="1">
              <a:off x="9024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82" name="Google Shape;1082;p18"/>
          <p:cNvGrpSpPr/>
          <p:nvPr/>
        </p:nvGrpSpPr>
        <p:grpSpPr>
          <a:xfrm>
            <a:off x="1980345" y="94952"/>
            <a:ext cx="5516653" cy="4953662"/>
            <a:chOff x="2037293" y="146100"/>
            <a:chExt cx="5402657" cy="4851300"/>
          </a:xfrm>
        </p:grpSpPr>
        <p:sp>
          <p:nvSpPr>
            <p:cNvPr id="1083" name="Google Shape;1083;p18"/>
            <p:cNvSpPr/>
            <p:nvPr/>
          </p:nvSpPr>
          <p:spPr>
            <a:xfrm rot="1076513">
              <a:off x="2342000" y="405300"/>
              <a:ext cx="826808" cy="7519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8"/>
            <p:cNvSpPr/>
            <p:nvPr/>
          </p:nvSpPr>
          <p:spPr>
            <a:xfrm rot="-1026807">
              <a:off x="5994364" y="3404925"/>
              <a:ext cx="1295772" cy="121350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8"/>
            <p:cNvSpPr/>
            <p:nvPr/>
          </p:nvSpPr>
          <p:spPr>
            <a:xfrm>
              <a:off x="2037300" y="146100"/>
              <a:ext cx="5069400" cy="4851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6" name="Google Shape;1086;p18"/>
            <p:cNvGrpSpPr/>
            <p:nvPr/>
          </p:nvGrpSpPr>
          <p:grpSpPr>
            <a:xfrm>
              <a:off x="2037293" y="668728"/>
              <a:ext cx="613029" cy="225089"/>
              <a:chOff x="571942" y="402375"/>
              <a:chExt cx="571376" cy="209795"/>
            </a:xfrm>
          </p:grpSpPr>
          <p:sp>
            <p:nvSpPr>
              <p:cNvPr id="1087" name="Google Shape;1087;p18"/>
              <p:cNvSpPr/>
              <p:nvPr/>
            </p:nvSpPr>
            <p:spPr>
              <a:xfrm>
                <a:off x="571942" y="402375"/>
                <a:ext cx="74400" cy="7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18"/>
              <p:cNvSpPr/>
              <p:nvPr/>
            </p:nvSpPr>
            <p:spPr>
              <a:xfrm>
                <a:off x="737601" y="402375"/>
                <a:ext cx="74400" cy="7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18"/>
              <p:cNvSpPr/>
              <p:nvPr/>
            </p:nvSpPr>
            <p:spPr>
              <a:xfrm>
                <a:off x="903260" y="402375"/>
                <a:ext cx="74400" cy="7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18"/>
              <p:cNvSpPr/>
              <p:nvPr/>
            </p:nvSpPr>
            <p:spPr>
              <a:xfrm>
                <a:off x="1068919" y="402375"/>
                <a:ext cx="74400" cy="7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18"/>
              <p:cNvSpPr/>
              <p:nvPr/>
            </p:nvSpPr>
            <p:spPr>
              <a:xfrm>
                <a:off x="571942" y="535970"/>
                <a:ext cx="74400" cy="7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18"/>
              <p:cNvSpPr/>
              <p:nvPr/>
            </p:nvSpPr>
            <p:spPr>
              <a:xfrm>
                <a:off x="737601" y="535970"/>
                <a:ext cx="74400" cy="7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18"/>
              <p:cNvSpPr/>
              <p:nvPr/>
            </p:nvSpPr>
            <p:spPr>
              <a:xfrm>
                <a:off x="903260" y="535970"/>
                <a:ext cx="74400" cy="7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18"/>
              <p:cNvSpPr/>
              <p:nvPr/>
            </p:nvSpPr>
            <p:spPr>
              <a:xfrm>
                <a:off x="1068919" y="535970"/>
                <a:ext cx="74400" cy="7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5" name="Google Shape;1095;p18"/>
            <p:cNvGrpSpPr/>
            <p:nvPr/>
          </p:nvGrpSpPr>
          <p:grpSpPr>
            <a:xfrm rot="-4419002">
              <a:off x="6192289" y="3858605"/>
              <a:ext cx="570686" cy="530058"/>
              <a:chOff x="2797467" y="161118"/>
              <a:chExt cx="1396959" cy="1297507"/>
            </a:xfrm>
          </p:grpSpPr>
          <p:sp>
            <p:nvSpPr>
              <p:cNvPr id="1096" name="Google Shape;1096;p18"/>
              <p:cNvSpPr/>
              <p:nvPr/>
            </p:nvSpPr>
            <p:spPr>
              <a:xfrm>
                <a:off x="2797467" y="161118"/>
                <a:ext cx="256200" cy="262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18"/>
              <p:cNvSpPr/>
              <p:nvPr/>
            </p:nvSpPr>
            <p:spPr>
              <a:xfrm>
                <a:off x="3367846" y="161118"/>
                <a:ext cx="256200" cy="262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18"/>
              <p:cNvSpPr/>
              <p:nvPr/>
            </p:nvSpPr>
            <p:spPr>
              <a:xfrm>
                <a:off x="3938226" y="161118"/>
                <a:ext cx="256200" cy="262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18"/>
              <p:cNvSpPr/>
              <p:nvPr/>
            </p:nvSpPr>
            <p:spPr>
              <a:xfrm>
                <a:off x="2797467" y="678550"/>
                <a:ext cx="256200" cy="262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18"/>
              <p:cNvSpPr/>
              <p:nvPr/>
            </p:nvSpPr>
            <p:spPr>
              <a:xfrm>
                <a:off x="3367821" y="678550"/>
                <a:ext cx="256200" cy="262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18"/>
              <p:cNvSpPr/>
              <p:nvPr/>
            </p:nvSpPr>
            <p:spPr>
              <a:xfrm>
                <a:off x="3938201" y="678550"/>
                <a:ext cx="256200" cy="262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18"/>
              <p:cNvSpPr/>
              <p:nvPr/>
            </p:nvSpPr>
            <p:spPr>
              <a:xfrm>
                <a:off x="2797467" y="1196125"/>
                <a:ext cx="256200" cy="262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18"/>
              <p:cNvSpPr/>
              <p:nvPr/>
            </p:nvSpPr>
            <p:spPr>
              <a:xfrm>
                <a:off x="3367821" y="1196125"/>
                <a:ext cx="256200" cy="262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18"/>
              <p:cNvSpPr/>
              <p:nvPr/>
            </p:nvSpPr>
            <p:spPr>
              <a:xfrm>
                <a:off x="3938201" y="1196125"/>
                <a:ext cx="256200" cy="262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05" name="Google Shape;1105;p18"/>
          <p:cNvSpPr txBox="1">
            <a:spLocks noGrp="1"/>
          </p:cNvSpPr>
          <p:nvPr>
            <p:ph type="title"/>
          </p:nvPr>
        </p:nvSpPr>
        <p:spPr>
          <a:xfrm>
            <a:off x="1332300" y="1369351"/>
            <a:ext cx="6479400" cy="24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100"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21"/>
          <p:cNvSpPr txBox="1">
            <a:spLocks noGrp="1"/>
          </p:cNvSpPr>
          <p:nvPr>
            <p:ph type="title" hasCustomPrompt="1"/>
          </p:nvPr>
        </p:nvSpPr>
        <p:spPr>
          <a:xfrm>
            <a:off x="1808250" y="1893025"/>
            <a:ext cx="5527500" cy="121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000"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77" name="Google Shape;1177;p21"/>
          <p:cNvSpPr txBox="1">
            <a:spLocks noGrp="1"/>
          </p:cNvSpPr>
          <p:nvPr>
            <p:ph type="body" idx="1"/>
          </p:nvPr>
        </p:nvSpPr>
        <p:spPr>
          <a:xfrm>
            <a:off x="1524300" y="3265500"/>
            <a:ext cx="6095400" cy="5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30200" algn="ctr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178" name="Google Shape;1178;p21"/>
          <p:cNvGrpSpPr/>
          <p:nvPr/>
        </p:nvGrpSpPr>
        <p:grpSpPr>
          <a:xfrm>
            <a:off x="6209475" y="12498"/>
            <a:ext cx="2321700" cy="5118519"/>
            <a:chOff x="2147600" y="1159111"/>
            <a:chExt cx="2321700" cy="2012234"/>
          </a:xfrm>
        </p:grpSpPr>
        <p:sp>
          <p:nvSpPr>
            <p:cNvPr id="1179" name="Google Shape;1179;p21"/>
            <p:cNvSpPr/>
            <p:nvPr/>
          </p:nvSpPr>
          <p:spPr>
            <a:xfrm rot="-1338">
              <a:off x="2156300" y="1159561"/>
              <a:ext cx="2313000" cy="2011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80" name="Google Shape;1180;p21"/>
            <p:cNvCxnSpPr/>
            <p:nvPr/>
          </p:nvCxnSpPr>
          <p:spPr>
            <a:xfrm flipH="1">
              <a:off x="21476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1" name="Google Shape;1181;p21"/>
            <p:cNvCxnSpPr/>
            <p:nvPr/>
          </p:nvCxnSpPr>
          <p:spPr>
            <a:xfrm flipH="1">
              <a:off x="23018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2" name="Google Shape;1182;p21"/>
            <p:cNvCxnSpPr/>
            <p:nvPr/>
          </p:nvCxnSpPr>
          <p:spPr>
            <a:xfrm flipH="1">
              <a:off x="24560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3" name="Google Shape;1183;p21"/>
            <p:cNvCxnSpPr/>
            <p:nvPr/>
          </p:nvCxnSpPr>
          <p:spPr>
            <a:xfrm flipH="1">
              <a:off x="26102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4" name="Google Shape;1184;p21"/>
            <p:cNvCxnSpPr/>
            <p:nvPr/>
          </p:nvCxnSpPr>
          <p:spPr>
            <a:xfrm flipH="1">
              <a:off x="27644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5" name="Google Shape;1185;p21"/>
            <p:cNvCxnSpPr/>
            <p:nvPr/>
          </p:nvCxnSpPr>
          <p:spPr>
            <a:xfrm flipH="1">
              <a:off x="29186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6" name="Google Shape;1186;p21"/>
            <p:cNvCxnSpPr/>
            <p:nvPr/>
          </p:nvCxnSpPr>
          <p:spPr>
            <a:xfrm flipH="1">
              <a:off x="30728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7" name="Google Shape;1187;p21"/>
            <p:cNvCxnSpPr/>
            <p:nvPr/>
          </p:nvCxnSpPr>
          <p:spPr>
            <a:xfrm flipH="1">
              <a:off x="32270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8" name="Google Shape;1188;p21"/>
            <p:cNvCxnSpPr/>
            <p:nvPr/>
          </p:nvCxnSpPr>
          <p:spPr>
            <a:xfrm flipH="1">
              <a:off x="33812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9" name="Google Shape;1189;p21"/>
            <p:cNvCxnSpPr/>
            <p:nvPr/>
          </p:nvCxnSpPr>
          <p:spPr>
            <a:xfrm flipH="1">
              <a:off x="35354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0" name="Google Shape;1190;p21"/>
            <p:cNvCxnSpPr/>
            <p:nvPr/>
          </p:nvCxnSpPr>
          <p:spPr>
            <a:xfrm flipH="1">
              <a:off x="36896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1" name="Google Shape;1191;p21"/>
            <p:cNvCxnSpPr/>
            <p:nvPr/>
          </p:nvCxnSpPr>
          <p:spPr>
            <a:xfrm flipH="1">
              <a:off x="38438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2" name="Google Shape;1192;p21"/>
            <p:cNvCxnSpPr/>
            <p:nvPr/>
          </p:nvCxnSpPr>
          <p:spPr>
            <a:xfrm flipH="1">
              <a:off x="39980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3" name="Google Shape;1193;p21"/>
            <p:cNvCxnSpPr/>
            <p:nvPr/>
          </p:nvCxnSpPr>
          <p:spPr>
            <a:xfrm flipH="1">
              <a:off x="41522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4" name="Google Shape;1194;p21"/>
            <p:cNvCxnSpPr/>
            <p:nvPr/>
          </p:nvCxnSpPr>
          <p:spPr>
            <a:xfrm flipH="1">
              <a:off x="43064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5" name="Google Shape;1195;p21"/>
            <p:cNvCxnSpPr/>
            <p:nvPr/>
          </p:nvCxnSpPr>
          <p:spPr>
            <a:xfrm flipH="1">
              <a:off x="44606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96" name="Google Shape;1196;p21"/>
          <p:cNvSpPr/>
          <p:nvPr/>
        </p:nvSpPr>
        <p:spPr>
          <a:xfrm>
            <a:off x="450900" y="3874350"/>
            <a:ext cx="1620000" cy="1608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7" name="Google Shape;1197;p21"/>
          <p:cNvGrpSpPr/>
          <p:nvPr/>
        </p:nvGrpSpPr>
        <p:grpSpPr>
          <a:xfrm>
            <a:off x="8205018" y="241883"/>
            <a:ext cx="437947" cy="406768"/>
            <a:chOff x="2797467" y="161118"/>
            <a:chExt cx="1396959" cy="1297507"/>
          </a:xfrm>
        </p:grpSpPr>
        <p:sp>
          <p:nvSpPr>
            <p:cNvPr id="1198" name="Google Shape;1198;p21"/>
            <p:cNvSpPr/>
            <p:nvPr/>
          </p:nvSpPr>
          <p:spPr>
            <a:xfrm>
              <a:off x="2797467" y="161118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1"/>
            <p:cNvSpPr/>
            <p:nvPr/>
          </p:nvSpPr>
          <p:spPr>
            <a:xfrm>
              <a:off x="3367846" y="161118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1"/>
            <p:cNvSpPr/>
            <p:nvPr/>
          </p:nvSpPr>
          <p:spPr>
            <a:xfrm>
              <a:off x="3938226" y="161118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1"/>
            <p:cNvSpPr/>
            <p:nvPr/>
          </p:nvSpPr>
          <p:spPr>
            <a:xfrm>
              <a:off x="2797467" y="678550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1"/>
            <p:cNvSpPr/>
            <p:nvPr/>
          </p:nvSpPr>
          <p:spPr>
            <a:xfrm>
              <a:off x="3367821" y="678550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1"/>
            <p:cNvSpPr/>
            <p:nvPr/>
          </p:nvSpPr>
          <p:spPr>
            <a:xfrm>
              <a:off x="3938201" y="678550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1"/>
            <p:cNvSpPr/>
            <p:nvPr/>
          </p:nvSpPr>
          <p:spPr>
            <a:xfrm>
              <a:off x="2797467" y="1196125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1"/>
            <p:cNvSpPr/>
            <p:nvPr/>
          </p:nvSpPr>
          <p:spPr>
            <a:xfrm>
              <a:off x="3367821" y="1196125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1"/>
            <p:cNvSpPr/>
            <p:nvPr/>
          </p:nvSpPr>
          <p:spPr>
            <a:xfrm>
              <a:off x="3938201" y="1196125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7" name="Google Shape;1207;p21"/>
          <p:cNvGrpSpPr/>
          <p:nvPr/>
        </p:nvGrpSpPr>
        <p:grpSpPr>
          <a:xfrm>
            <a:off x="1361550" y="1252477"/>
            <a:ext cx="1136981" cy="417514"/>
            <a:chOff x="571942" y="402375"/>
            <a:chExt cx="571376" cy="209795"/>
          </a:xfrm>
        </p:grpSpPr>
        <p:sp>
          <p:nvSpPr>
            <p:cNvPr id="1208" name="Google Shape;1208;p21"/>
            <p:cNvSpPr/>
            <p:nvPr/>
          </p:nvSpPr>
          <p:spPr>
            <a:xfrm>
              <a:off x="571942" y="402375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1"/>
            <p:cNvSpPr/>
            <p:nvPr/>
          </p:nvSpPr>
          <p:spPr>
            <a:xfrm>
              <a:off x="737601" y="402375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1"/>
            <p:cNvSpPr/>
            <p:nvPr/>
          </p:nvSpPr>
          <p:spPr>
            <a:xfrm>
              <a:off x="903260" y="402375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1"/>
            <p:cNvSpPr/>
            <p:nvPr/>
          </p:nvSpPr>
          <p:spPr>
            <a:xfrm>
              <a:off x="1068919" y="402375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1"/>
            <p:cNvSpPr/>
            <p:nvPr/>
          </p:nvSpPr>
          <p:spPr>
            <a:xfrm>
              <a:off x="571942" y="535970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1"/>
            <p:cNvSpPr/>
            <p:nvPr/>
          </p:nvSpPr>
          <p:spPr>
            <a:xfrm>
              <a:off x="737601" y="535970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1"/>
            <p:cNvSpPr/>
            <p:nvPr/>
          </p:nvSpPr>
          <p:spPr>
            <a:xfrm>
              <a:off x="903260" y="535970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1"/>
            <p:cNvSpPr/>
            <p:nvPr/>
          </p:nvSpPr>
          <p:spPr>
            <a:xfrm>
              <a:off x="1068919" y="535970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81300" y="-39450"/>
            <a:ext cx="8952300" cy="5222400"/>
            <a:chOff x="81300" y="-39450"/>
            <a:chExt cx="8952300" cy="5222400"/>
          </a:xfrm>
        </p:grpSpPr>
        <p:cxnSp>
          <p:nvCxnSpPr>
            <p:cNvPr id="10" name="Google Shape;10;p2"/>
            <p:cNvCxnSpPr/>
            <p:nvPr/>
          </p:nvCxnSpPr>
          <p:spPr>
            <a:xfrm flipH="1">
              <a:off x="81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 flipH="1">
              <a:off x="235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 flipH="1">
              <a:off x="389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 flipH="1">
              <a:off x="543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 flipH="1">
              <a:off x="698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 flipH="1">
              <a:off x="852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 flipH="1">
              <a:off x="1006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 flipH="1">
              <a:off x="1160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 flipH="1">
              <a:off x="1314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 flipH="1">
              <a:off x="1469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 flipH="1">
              <a:off x="1623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 flipH="1">
              <a:off x="1777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 flipH="1">
              <a:off x="1931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 flipH="1">
              <a:off x="2085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 flipH="1">
              <a:off x="2240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 flipH="1">
              <a:off x="2394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 flipH="1">
              <a:off x="2548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 flipH="1">
              <a:off x="2702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 flipH="1">
              <a:off x="2856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 flipH="1">
              <a:off x="3011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 flipH="1">
              <a:off x="3165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 flipH="1">
              <a:off x="3319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 flipH="1">
              <a:off x="3473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 flipH="1">
              <a:off x="3627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 flipH="1">
              <a:off x="3782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 flipH="1">
              <a:off x="3936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 flipH="1">
              <a:off x="4090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 flipH="1">
              <a:off x="4244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 flipH="1">
              <a:off x="4398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 flipH="1">
              <a:off x="4553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 flipH="1">
              <a:off x="4707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 flipH="1">
              <a:off x="4861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 flipH="1">
              <a:off x="5015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 flipH="1">
              <a:off x="5169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 flipH="1">
              <a:off x="5324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 flipH="1">
              <a:off x="5478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 flipH="1">
              <a:off x="5632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 flipH="1">
              <a:off x="5786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2"/>
            <p:cNvCxnSpPr/>
            <p:nvPr/>
          </p:nvCxnSpPr>
          <p:spPr>
            <a:xfrm flipH="1">
              <a:off x="5940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2"/>
            <p:cNvCxnSpPr/>
            <p:nvPr/>
          </p:nvCxnSpPr>
          <p:spPr>
            <a:xfrm flipH="1">
              <a:off x="6095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2"/>
            <p:cNvCxnSpPr/>
            <p:nvPr/>
          </p:nvCxnSpPr>
          <p:spPr>
            <a:xfrm flipH="1">
              <a:off x="6249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2"/>
            <p:cNvCxnSpPr/>
            <p:nvPr/>
          </p:nvCxnSpPr>
          <p:spPr>
            <a:xfrm flipH="1">
              <a:off x="6403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2"/>
            <p:cNvCxnSpPr/>
            <p:nvPr/>
          </p:nvCxnSpPr>
          <p:spPr>
            <a:xfrm flipH="1">
              <a:off x="6557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2"/>
            <p:cNvCxnSpPr/>
            <p:nvPr/>
          </p:nvCxnSpPr>
          <p:spPr>
            <a:xfrm flipH="1">
              <a:off x="6711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2"/>
            <p:cNvCxnSpPr/>
            <p:nvPr/>
          </p:nvCxnSpPr>
          <p:spPr>
            <a:xfrm flipH="1">
              <a:off x="6866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Google Shape;55;p2"/>
            <p:cNvCxnSpPr/>
            <p:nvPr/>
          </p:nvCxnSpPr>
          <p:spPr>
            <a:xfrm flipH="1">
              <a:off x="7020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" name="Google Shape;56;p2"/>
            <p:cNvCxnSpPr/>
            <p:nvPr/>
          </p:nvCxnSpPr>
          <p:spPr>
            <a:xfrm flipH="1">
              <a:off x="7174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2"/>
            <p:cNvCxnSpPr/>
            <p:nvPr/>
          </p:nvCxnSpPr>
          <p:spPr>
            <a:xfrm flipH="1">
              <a:off x="7328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Google Shape;58;p2"/>
            <p:cNvCxnSpPr/>
            <p:nvPr/>
          </p:nvCxnSpPr>
          <p:spPr>
            <a:xfrm flipH="1">
              <a:off x="7482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" name="Google Shape;59;p2"/>
            <p:cNvCxnSpPr/>
            <p:nvPr/>
          </p:nvCxnSpPr>
          <p:spPr>
            <a:xfrm flipH="1">
              <a:off x="7637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" name="Google Shape;60;p2"/>
            <p:cNvCxnSpPr/>
            <p:nvPr/>
          </p:nvCxnSpPr>
          <p:spPr>
            <a:xfrm flipH="1">
              <a:off x="7791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" name="Google Shape;61;p2"/>
            <p:cNvCxnSpPr/>
            <p:nvPr/>
          </p:nvCxnSpPr>
          <p:spPr>
            <a:xfrm flipH="1">
              <a:off x="7945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2"/>
            <p:cNvCxnSpPr/>
            <p:nvPr/>
          </p:nvCxnSpPr>
          <p:spPr>
            <a:xfrm flipH="1">
              <a:off x="8099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2"/>
            <p:cNvCxnSpPr/>
            <p:nvPr/>
          </p:nvCxnSpPr>
          <p:spPr>
            <a:xfrm flipH="1">
              <a:off x="8253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2"/>
            <p:cNvCxnSpPr/>
            <p:nvPr/>
          </p:nvCxnSpPr>
          <p:spPr>
            <a:xfrm flipH="1">
              <a:off x="8408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2"/>
            <p:cNvCxnSpPr/>
            <p:nvPr/>
          </p:nvCxnSpPr>
          <p:spPr>
            <a:xfrm flipH="1">
              <a:off x="8562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2"/>
            <p:cNvCxnSpPr/>
            <p:nvPr/>
          </p:nvCxnSpPr>
          <p:spPr>
            <a:xfrm flipH="1">
              <a:off x="8716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2"/>
            <p:cNvCxnSpPr/>
            <p:nvPr/>
          </p:nvCxnSpPr>
          <p:spPr>
            <a:xfrm flipH="1">
              <a:off x="8870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2"/>
            <p:cNvCxnSpPr/>
            <p:nvPr/>
          </p:nvCxnSpPr>
          <p:spPr>
            <a:xfrm flipH="1">
              <a:off x="9024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9" name="Google Shape;69;p2"/>
          <p:cNvSpPr/>
          <p:nvPr/>
        </p:nvSpPr>
        <p:spPr>
          <a:xfrm rot="2048893">
            <a:off x="-501957" y="4460608"/>
            <a:ext cx="5535724" cy="33088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 txBox="1">
            <a:spLocks noGrp="1"/>
          </p:cNvSpPr>
          <p:nvPr>
            <p:ph type="ctrTitle"/>
          </p:nvPr>
        </p:nvSpPr>
        <p:spPr>
          <a:xfrm>
            <a:off x="1815300" y="1955623"/>
            <a:ext cx="55134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IBM Plex Sans"/>
              <a:buNone/>
              <a:defRPr sz="5800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1" name="Google Shape;71;p2"/>
          <p:cNvSpPr txBox="1">
            <a:spLocks noGrp="1"/>
          </p:cNvSpPr>
          <p:nvPr>
            <p:ph type="subTitle" idx="1"/>
          </p:nvPr>
        </p:nvSpPr>
        <p:spPr>
          <a:xfrm>
            <a:off x="1521250" y="2934900"/>
            <a:ext cx="6101400" cy="5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7931550" y="-514875"/>
            <a:ext cx="1764900" cy="1641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" name="Google Shape;73;p2"/>
          <p:cNvGrpSpPr/>
          <p:nvPr/>
        </p:nvGrpSpPr>
        <p:grpSpPr>
          <a:xfrm rot="2120665">
            <a:off x="533887" y="3308291"/>
            <a:ext cx="385166" cy="357746"/>
            <a:chOff x="2797467" y="161118"/>
            <a:chExt cx="1396959" cy="1297507"/>
          </a:xfrm>
        </p:grpSpPr>
        <p:sp>
          <p:nvSpPr>
            <p:cNvPr id="74" name="Google Shape;74;p2"/>
            <p:cNvSpPr/>
            <p:nvPr/>
          </p:nvSpPr>
          <p:spPr>
            <a:xfrm>
              <a:off x="2797467" y="161118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367846" y="161118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938226" y="161118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797467" y="678550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367821" y="678550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938201" y="678550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2797467" y="1196125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367821" y="1196125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938201" y="1196125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83;p2"/>
          <p:cNvGrpSpPr/>
          <p:nvPr/>
        </p:nvGrpSpPr>
        <p:grpSpPr>
          <a:xfrm>
            <a:off x="465901" y="393641"/>
            <a:ext cx="1095899" cy="402408"/>
            <a:chOff x="571942" y="402375"/>
            <a:chExt cx="571376" cy="209795"/>
          </a:xfrm>
        </p:grpSpPr>
        <p:sp>
          <p:nvSpPr>
            <p:cNvPr id="84" name="Google Shape;84;p2"/>
            <p:cNvSpPr/>
            <p:nvPr/>
          </p:nvSpPr>
          <p:spPr>
            <a:xfrm>
              <a:off x="571942" y="402375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37601" y="402375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903260" y="402375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068919" y="402375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71942" y="535970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37601" y="535970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903260" y="535970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068919" y="535970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92;p2"/>
          <p:cNvSpPr/>
          <p:nvPr/>
        </p:nvSpPr>
        <p:spPr>
          <a:xfrm rot="-1026767">
            <a:off x="8020922" y="4383836"/>
            <a:ext cx="1130657" cy="10587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9293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3"/>
          <p:cNvGrpSpPr/>
          <p:nvPr/>
        </p:nvGrpSpPr>
        <p:grpSpPr>
          <a:xfrm>
            <a:off x="81300" y="-39450"/>
            <a:ext cx="8952300" cy="5222400"/>
            <a:chOff x="81300" y="-39450"/>
            <a:chExt cx="8952300" cy="5222400"/>
          </a:xfrm>
        </p:grpSpPr>
        <p:cxnSp>
          <p:nvCxnSpPr>
            <p:cNvPr id="95" name="Google Shape;95;p3"/>
            <p:cNvCxnSpPr/>
            <p:nvPr/>
          </p:nvCxnSpPr>
          <p:spPr>
            <a:xfrm flipH="1">
              <a:off x="81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3"/>
            <p:cNvCxnSpPr/>
            <p:nvPr/>
          </p:nvCxnSpPr>
          <p:spPr>
            <a:xfrm flipH="1">
              <a:off x="235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3"/>
            <p:cNvCxnSpPr/>
            <p:nvPr/>
          </p:nvCxnSpPr>
          <p:spPr>
            <a:xfrm flipH="1">
              <a:off x="389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3"/>
            <p:cNvCxnSpPr/>
            <p:nvPr/>
          </p:nvCxnSpPr>
          <p:spPr>
            <a:xfrm flipH="1">
              <a:off x="543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3"/>
            <p:cNvCxnSpPr/>
            <p:nvPr/>
          </p:nvCxnSpPr>
          <p:spPr>
            <a:xfrm flipH="1">
              <a:off x="698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3"/>
            <p:cNvCxnSpPr/>
            <p:nvPr/>
          </p:nvCxnSpPr>
          <p:spPr>
            <a:xfrm flipH="1">
              <a:off x="852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3"/>
            <p:cNvCxnSpPr/>
            <p:nvPr/>
          </p:nvCxnSpPr>
          <p:spPr>
            <a:xfrm flipH="1">
              <a:off x="1006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3"/>
            <p:cNvCxnSpPr/>
            <p:nvPr/>
          </p:nvCxnSpPr>
          <p:spPr>
            <a:xfrm flipH="1">
              <a:off x="1160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3"/>
            <p:cNvCxnSpPr/>
            <p:nvPr/>
          </p:nvCxnSpPr>
          <p:spPr>
            <a:xfrm flipH="1">
              <a:off x="1314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3"/>
            <p:cNvCxnSpPr/>
            <p:nvPr/>
          </p:nvCxnSpPr>
          <p:spPr>
            <a:xfrm flipH="1">
              <a:off x="1469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3"/>
            <p:cNvCxnSpPr/>
            <p:nvPr/>
          </p:nvCxnSpPr>
          <p:spPr>
            <a:xfrm flipH="1">
              <a:off x="1623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3"/>
            <p:cNvCxnSpPr/>
            <p:nvPr/>
          </p:nvCxnSpPr>
          <p:spPr>
            <a:xfrm flipH="1">
              <a:off x="1777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3"/>
            <p:cNvCxnSpPr/>
            <p:nvPr/>
          </p:nvCxnSpPr>
          <p:spPr>
            <a:xfrm flipH="1">
              <a:off x="1931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3"/>
            <p:cNvCxnSpPr/>
            <p:nvPr/>
          </p:nvCxnSpPr>
          <p:spPr>
            <a:xfrm flipH="1">
              <a:off x="2085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3"/>
            <p:cNvCxnSpPr/>
            <p:nvPr/>
          </p:nvCxnSpPr>
          <p:spPr>
            <a:xfrm flipH="1">
              <a:off x="2240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3"/>
            <p:cNvCxnSpPr/>
            <p:nvPr/>
          </p:nvCxnSpPr>
          <p:spPr>
            <a:xfrm flipH="1">
              <a:off x="2394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3"/>
            <p:cNvCxnSpPr/>
            <p:nvPr/>
          </p:nvCxnSpPr>
          <p:spPr>
            <a:xfrm flipH="1">
              <a:off x="2548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3"/>
            <p:cNvCxnSpPr/>
            <p:nvPr/>
          </p:nvCxnSpPr>
          <p:spPr>
            <a:xfrm flipH="1">
              <a:off x="2702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3"/>
            <p:cNvCxnSpPr/>
            <p:nvPr/>
          </p:nvCxnSpPr>
          <p:spPr>
            <a:xfrm flipH="1">
              <a:off x="2856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3"/>
            <p:cNvCxnSpPr/>
            <p:nvPr/>
          </p:nvCxnSpPr>
          <p:spPr>
            <a:xfrm flipH="1">
              <a:off x="3011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3"/>
            <p:cNvCxnSpPr/>
            <p:nvPr/>
          </p:nvCxnSpPr>
          <p:spPr>
            <a:xfrm flipH="1">
              <a:off x="3165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3"/>
            <p:cNvCxnSpPr/>
            <p:nvPr/>
          </p:nvCxnSpPr>
          <p:spPr>
            <a:xfrm flipH="1">
              <a:off x="3319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3"/>
            <p:cNvCxnSpPr/>
            <p:nvPr/>
          </p:nvCxnSpPr>
          <p:spPr>
            <a:xfrm flipH="1">
              <a:off x="3473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3"/>
            <p:cNvCxnSpPr/>
            <p:nvPr/>
          </p:nvCxnSpPr>
          <p:spPr>
            <a:xfrm flipH="1">
              <a:off x="3627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3"/>
            <p:cNvCxnSpPr/>
            <p:nvPr/>
          </p:nvCxnSpPr>
          <p:spPr>
            <a:xfrm flipH="1">
              <a:off x="3782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3"/>
            <p:cNvCxnSpPr/>
            <p:nvPr/>
          </p:nvCxnSpPr>
          <p:spPr>
            <a:xfrm flipH="1">
              <a:off x="3936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3"/>
            <p:cNvCxnSpPr/>
            <p:nvPr/>
          </p:nvCxnSpPr>
          <p:spPr>
            <a:xfrm flipH="1">
              <a:off x="4090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3"/>
            <p:cNvCxnSpPr/>
            <p:nvPr/>
          </p:nvCxnSpPr>
          <p:spPr>
            <a:xfrm flipH="1">
              <a:off x="4244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3"/>
            <p:cNvCxnSpPr/>
            <p:nvPr/>
          </p:nvCxnSpPr>
          <p:spPr>
            <a:xfrm flipH="1">
              <a:off x="4398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3"/>
            <p:cNvCxnSpPr/>
            <p:nvPr/>
          </p:nvCxnSpPr>
          <p:spPr>
            <a:xfrm flipH="1">
              <a:off x="4553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3"/>
            <p:cNvCxnSpPr/>
            <p:nvPr/>
          </p:nvCxnSpPr>
          <p:spPr>
            <a:xfrm flipH="1">
              <a:off x="4707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3"/>
            <p:cNvCxnSpPr/>
            <p:nvPr/>
          </p:nvCxnSpPr>
          <p:spPr>
            <a:xfrm flipH="1">
              <a:off x="4861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3"/>
            <p:cNvCxnSpPr/>
            <p:nvPr/>
          </p:nvCxnSpPr>
          <p:spPr>
            <a:xfrm flipH="1">
              <a:off x="5015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3"/>
            <p:cNvCxnSpPr/>
            <p:nvPr/>
          </p:nvCxnSpPr>
          <p:spPr>
            <a:xfrm flipH="1">
              <a:off x="5169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3"/>
            <p:cNvCxnSpPr/>
            <p:nvPr/>
          </p:nvCxnSpPr>
          <p:spPr>
            <a:xfrm flipH="1">
              <a:off x="5324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3"/>
            <p:cNvCxnSpPr/>
            <p:nvPr/>
          </p:nvCxnSpPr>
          <p:spPr>
            <a:xfrm flipH="1">
              <a:off x="5478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3"/>
            <p:cNvCxnSpPr/>
            <p:nvPr/>
          </p:nvCxnSpPr>
          <p:spPr>
            <a:xfrm flipH="1">
              <a:off x="5632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3"/>
            <p:cNvCxnSpPr/>
            <p:nvPr/>
          </p:nvCxnSpPr>
          <p:spPr>
            <a:xfrm flipH="1">
              <a:off x="5786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3"/>
            <p:cNvCxnSpPr/>
            <p:nvPr/>
          </p:nvCxnSpPr>
          <p:spPr>
            <a:xfrm flipH="1">
              <a:off x="5940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3"/>
            <p:cNvCxnSpPr/>
            <p:nvPr/>
          </p:nvCxnSpPr>
          <p:spPr>
            <a:xfrm flipH="1">
              <a:off x="6095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3"/>
            <p:cNvCxnSpPr/>
            <p:nvPr/>
          </p:nvCxnSpPr>
          <p:spPr>
            <a:xfrm flipH="1">
              <a:off x="6249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3"/>
            <p:cNvCxnSpPr/>
            <p:nvPr/>
          </p:nvCxnSpPr>
          <p:spPr>
            <a:xfrm flipH="1">
              <a:off x="6403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3"/>
            <p:cNvCxnSpPr/>
            <p:nvPr/>
          </p:nvCxnSpPr>
          <p:spPr>
            <a:xfrm flipH="1">
              <a:off x="6557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3"/>
            <p:cNvCxnSpPr/>
            <p:nvPr/>
          </p:nvCxnSpPr>
          <p:spPr>
            <a:xfrm flipH="1">
              <a:off x="6711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3"/>
            <p:cNvCxnSpPr/>
            <p:nvPr/>
          </p:nvCxnSpPr>
          <p:spPr>
            <a:xfrm flipH="1">
              <a:off x="6866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3"/>
            <p:cNvCxnSpPr/>
            <p:nvPr/>
          </p:nvCxnSpPr>
          <p:spPr>
            <a:xfrm flipH="1">
              <a:off x="7020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3"/>
            <p:cNvCxnSpPr/>
            <p:nvPr/>
          </p:nvCxnSpPr>
          <p:spPr>
            <a:xfrm flipH="1">
              <a:off x="7174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3"/>
            <p:cNvCxnSpPr/>
            <p:nvPr/>
          </p:nvCxnSpPr>
          <p:spPr>
            <a:xfrm flipH="1">
              <a:off x="7328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3"/>
            <p:cNvCxnSpPr/>
            <p:nvPr/>
          </p:nvCxnSpPr>
          <p:spPr>
            <a:xfrm flipH="1">
              <a:off x="7482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3"/>
            <p:cNvCxnSpPr/>
            <p:nvPr/>
          </p:nvCxnSpPr>
          <p:spPr>
            <a:xfrm flipH="1">
              <a:off x="7637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3"/>
            <p:cNvCxnSpPr/>
            <p:nvPr/>
          </p:nvCxnSpPr>
          <p:spPr>
            <a:xfrm flipH="1">
              <a:off x="7791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3"/>
            <p:cNvCxnSpPr/>
            <p:nvPr/>
          </p:nvCxnSpPr>
          <p:spPr>
            <a:xfrm flipH="1">
              <a:off x="7945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3"/>
            <p:cNvCxnSpPr/>
            <p:nvPr/>
          </p:nvCxnSpPr>
          <p:spPr>
            <a:xfrm flipH="1">
              <a:off x="8099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3"/>
            <p:cNvCxnSpPr/>
            <p:nvPr/>
          </p:nvCxnSpPr>
          <p:spPr>
            <a:xfrm flipH="1">
              <a:off x="8253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3"/>
            <p:cNvCxnSpPr/>
            <p:nvPr/>
          </p:nvCxnSpPr>
          <p:spPr>
            <a:xfrm flipH="1">
              <a:off x="8408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3"/>
            <p:cNvCxnSpPr/>
            <p:nvPr/>
          </p:nvCxnSpPr>
          <p:spPr>
            <a:xfrm flipH="1">
              <a:off x="8562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3"/>
            <p:cNvCxnSpPr/>
            <p:nvPr/>
          </p:nvCxnSpPr>
          <p:spPr>
            <a:xfrm flipH="1">
              <a:off x="8716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3"/>
            <p:cNvCxnSpPr/>
            <p:nvPr/>
          </p:nvCxnSpPr>
          <p:spPr>
            <a:xfrm flipH="1">
              <a:off x="8870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3"/>
            <p:cNvCxnSpPr/>
            <p:nvPr/>
          </p:nvCxnSpPr>
          <p:spPr>
            <a:xfrm flipH="1">
              <a:off x="9024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4" name="Google Shape;154;p3"/>
          <p:cNvSpPr/>
          <p:nvPr/>
        </p:nvSpPr>
        <p:spPr>
          <a:xfrm flipH="1">
            <a:off x="2406000" y="-1691624"/>
            <a:ext cx="4302900" cy="4122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3"/>
          <p:cNvSpPr/>
          <p:nvPr/>
        </p:nvSpPr>
        <p:spPr>
          <a:xfrm rot="646254">
            <a:off x="581851" y="4624460"/>
            <a:ext cx="1200755" cy="30054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3"/>
          <p:cNvSpPr txBox="1">
            <a:spLocks noGrp="1"/>
          </p:cNvSpPr>
          <p:nvPr>
            <p:ph type="ctrTitle"/>
          </p:nvPr>
        </p:nvSpPr>
        <p:spPr>
          <a:xfrm>
            <a:off x="1815300" y="923273"/>
            <a:ext cx="55134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IBM Plex Sans"/>
              <a:buNone/>
              <a:defRPr sz="5800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7" name="Google Shape;157;p3"/>
          <p:cNvSpPr txBox="1">
            <a:spLocks noGrp="1"/>
          </p:cNvSpPr>
          <p:nvPr>
            <p:ph type="subTitle" idx="1"/>
          </p:nvPr>
        </p:nvSpPr>
        <p:spPr>
          <a:xfrm>
            <a:off x="1602750" y="1724175"/>
            <a:ext cx="5938500" cy="13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58" name="Google Shape;158;p3"/>
          <p:cNvGrpSpPr/>
          <p:nvPr/>
        </p:nvGrpSpPr>
        <p:grpSpPr>
          <a:xfrm flipH="1">
            <a:off x="7749638" y="340316"/>
            <a:ext cx="1095899" cy="402408"/>
            <a:chOff x="571942" y="402375"/>
            <a:chExt cx="571376" cy="209795"/>
          </a:xfrm>
        </p:grpSpPr>
        <p:sp>
          <p:nvSpPr>
            <p:cNvPr id="159" name="Google Shape;159;p3"/>
            <p:cNvSpPr/>
            <p:nvPr/>
          </p:nvSpPr>
          <p:spPr>
            <a:xfrm>
              <a:off x="571942" y="402375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737601" y="402375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903260" y="402375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1068919" y="402375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571942" y="535970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737601" y="535970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903260" y="535970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1068919" y="535970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3"/>
          <p:cNvSpPr/>
          <p:nvPr/>
        </p:nvSpPr>
        <p:spPr>
          <a:xfrm rot="-1026767">
            <a:off x="8020922" y="4383836"/>
            <a:ext cx="1130657" cy="10587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" name="Google Shape;168;p3"/>
          <p:cNvGrpSpPr/>
          <p:nvPr/>
        </p:nvGrpSpPr>
        <p:grpSpPr>
          <a:xfrm rot="2120665">
            <a:off x="8105012" y="4319341"/>
            <a:ext cx="385166" cy="357746"/>
            <a:chOff x="2797467" y="161118"/>
            <a:chExt cx="1396959" cy="1297507"/>
          </a:xfrm>
        </p:grpSpPr>
        <p:sp>
          <p:nvSpPr>
            <p:cNvPr id="169" name="Google Shape;169;p3"/>
            <p:cNvSpPr/>
            <p:nvPr/>
          </p:nvSpPr>
          <p:spPr>
            <a:xfrm>
              <a:off x="2797467" y="161118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3367846" y="161118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3938226" y="161118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2797467" y="678550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3367821" y="678550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3938201" y="678550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2797467" y="1196125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3367821" y="1196125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3938201" y="1196125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" name="Google Shape;178;p3"/>
          <p:cNvGrpSpPr/>
          <p:nvPr/>
        </p:nvGrpSpPr>
        <p:grpSpPr>
          <a:xfrm>
            <a:off x="494895" y="-171435"/>
            <a:ext cx="629330" cy="584527"/>
            <a:chOff x="2797467" y="161118"/>
            <a:chExt cx="1396959" cy="1297507"/>
          </a:xfrm>
        </p:grpSpPr>
        <p:sp>
          <p:nvSpPr>
            <p:cNvPr id="179" name="Google Shape;179;p3"/>
            <p:cNvSpPr/>
            <p:nvPr/>
          </p:nvSpPr>
          <p:spPr>
            <a:xfrm>
              <a:off x="2797467" y="161118"/>
              <a:ext cx="256200" cy="262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3367846" y="161118"/>
              <a:ext cx="256200" cy="262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3938226" y="161118"/>
              <a:ext cx="256200" cy="262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2797467" y="678550"/>
              <a:ext cx="256200" cy="262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3367821" y="678550"/>
              <a:ext cx="256200" cy="262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3938201" y="678550"/>
              <a:ext cx="256200" cy="262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2797467" y="1196125"/>
              <a:ext cx="256200" cy="262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3367821" y="1196125"/>
              <a:ext cx="256200" cy="262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3938201" y="1196125"/>
              <a:ext cx="256200" cy="262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" name="Google Shape;188;p3"/>
          <p:cNvSpPr txBox="1"/>
          <p:nvPr/>
        </p:nvSpPr>
        <p:spPr>
          <a:xfrm>
            <a:off x="2112000" y="3758900"/>
            <a:ext cx="48909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CREDITS: </a:t>
            </a:r>
            <a:r>
              <a:rPr lang="en"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This presentation template was created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IBM Plex Sans"/>
                <a:ea typeface="IBM Plex Sans"/>
                <a:cs typeface="IBM Plex Sans"/>
                <a:sym typeface="IBM Plex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, including icons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IBM Plex Sans"/>
                <a:ea typeface="IBM Plex Sans"/>
                <a:cs typeface="IBM Plex Sans"/>
                <a:sym typeface="IBM Plex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, and infographics &amp; images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IBM Plex Sans"/>
                <a:ea typeface="IBM Plex Sans"/>
                <a:cs typeface="IBM Plex Sans"/>
                <a:sym typeface="IBM Plex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  <p:extLst>
      <p:ext uri="{BB962C8B-B14F-4D97-AF65-F5344CB8AC3E}">
        <p14:creationId xmlns:p14="http://schemas.microsoft.com/office/powerpoint/2010/main" val="1042465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32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 SemiBold"/>
              <a:buNone/>
              <a:defRPr sz="2800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"/>
              <a:buChar char="●"/>
              <a:defRPr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"/>
              <a:buChar char="○"/>
              <a:defRPr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"/>
              <a:buChar char="■"/>
              <a:defRPr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"/>
              <a:buChar char="●"/>
              <a:defRPr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"/>
              <a:buChar char="○"/>
              <a:defRPr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"/>
              <a:buChar char="■"/>
              <a:defRPr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Slab"/>
              <a:buChar char="●"/>
              <a:defRPr sz="16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62" r:id="rId3"/>
    <p:sldLayoutId id="2147483663" r:id="rId4"/>
    <p:sldLayoutId id="2147483664" r:id="rId5"/>
    <p:sldLayoutId id="2147483667" r:id="rId6"/>
    <p:sldLayoutId id="214748366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 SemiBold"/>
              <a:buNone/>
              <a:defRPr sz="2800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"/>
              <a:buChar char="●"/>
              <a:defRPr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"/>
              <a:buChar char="○"/>
              <a:defRPr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"/>
              <a:buChar char="■"/>
              <a:defRPr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"/>
              <a:buChar char="●"/>
              <a:defRPr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"/>
              <a:buChar char="○"/>
              <a:defRPr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"/>
              <a:buChar char="■"/>
              <a:defRPr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Slab"/>
              <a:buChar char="●"/>
              <a:defRPr sz="16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57537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3" r:id="rId22"/>
    <p:sldLayoutId id="2147483705" r:id="rId23"/>
    <p:sldLayoutId id="2147483706" r:id="rId24"/>
    <p:sldLayoutId id="2147483707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4" name="Google Shape;1824;p33"/>
          <p:cNvGrpSpPr/>
          <p:nvPr/>
        </p:nvGrpSpPr>
        <p:grpSpPr>
          <a:xfrm>
            <a:off x="1178427" y="1263408"/>
            <a:ext cx="6787140" cy="1596266"/>
            <a:chOff x="1178427" y="1461246"/>
            <a:chExt cx="6787140" cy="1246028"/>
          </a:xfrm>
        </p:grpSpPr>
        <p:sp>
          <p:nvSpPr>
            <p:cNvPr id="1825" name="Google Shape;1825;p33"/>
            <p:cNvSpPr/>
            <p:nvPr/>
          </p:nvSpPr>
          <p:spPr>
            <a:xfrm>
              <a:off x="1334875" y="1635760"/>
              <a:ext cx="6630692" cy="1071514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3"/>
            <p:cNvSpPr/>
            <p:nvPr/>
          </p:nvSpPr>
          <p:spPr>
            <a:xfrm>
              <a:off x="1178427" y="1461246"/>
              <a:ext cx="6630692" cy="1109571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7" name="Google Shape;1827;p33"/>
          <p:cNvSpPr txBox="1">
            <a:spLocks noGrp="1"/>
          </p:cNvSpPr>
          <p:nvPr>
            <p:ph type="ctrTitle"/>
          </p:nvPr>
        </p:nvSpPr>
        <p:spPr>
          <a:xfrm>
            <a:off x="1029043" y="1831892"/>
            <a:ext cx="6780076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az-Cyrl-AZ" sz="4000" dirty="0"/>
              <a:t>Стратегічний аналіз міжнародних ринків</a:t>
            </a:r>
            <a:endParaRPr sz="4000" dirty="0"/>
          </a:p>
        </p:txBody>
      </p:sp>
      <p:sp>
        <p:nvSpPr>
          <p:cNvPr id="1828" name="Google Shape;1828;p33"/>
          <p:cNvSpPr txBox="1">
            <a:spLocks noGrp="1"/>
          </p:cNvSpPr>
          <p:nvPr>
            <p:ph type="subTitle" idx="1"/>
          </p:nvPr>
        </p:nvSpPr>
        <p:spPr>
          <a:xfrm>
            <a:off x="3158073" y="3314352"/>
            <a:ext cx="5276996" cy="12531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uk-UA" dirty="0"/>
              <a:t>Калюжна Юлія Вікторівна, </a:t>
            </a:r>
          </a:p>
          <a:p>
            <a:pPr algn="l"/>
            <a:r>
              <a:rPr lang="uk-UA" dirty="0" err="1"/>
              <a:t>к.е.н</a:t>
            </a:r>
            <a:r>
              <a:rPr lang="uk-UA" dirty="0"/>
              <a:t>., </a:t>
            </a:r>
            <a:r>
              <a:rPr lang="uk-UA" dirty="0" err="1"/>
              <a:t>доцен</a:t>
            </a:r>
            <a:r>
              <a:rPr lang="ru-RU" dirty="0"/>
              <a:t>т</a:t>
            </a:r>
          </a:p>
          <a:p>
            <a:pPr algn="l"/>
            <a:endParaRPr lang="ru-RU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9FBA1B1-5D27-48A1-9A3C-207311C22E0C}"/>
              </a:ext>
            </a:extLst>
          </p:cNvPr>
          <p:cNvSpPr/>
          <p:nvPr/>
        </p:nvSpPr>
        <p:spPr>
          <a:xfrm>
            <a:off x="0" y="49142"/>
            <a:ext cx="84350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00" dirty="0">
                <a:solidFill>
                  <a:schemeClr val="lt1"/>
                </a:solidFill>
                <a:latin typeface="Roboto Slab"/>
                <a:ea typeface="Roboto Slab"/>
                <a:sym typeface="Roboto Slab"/>
              </a:rPr>
              <a:t>Презентація курсу</a:t>
            </a:r>
            <a:endParaRPr lang="ru-RU" sz="1800" dirty="0">
              <a:solidFill>
                <a:schemeClr val="lt1"/>
              </a:solidFill>
              <a:latin typeface="Roboto Slab"/>
              <a:ea typeface="Roboto Slab"/>
              <a:sym typeface="Roboto Slab"/>
            </a:endParaRPr>
          </a:p>
          <a:p>
            <a:pPr algn="ctr"/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entury Gothic Regular"/>
            </a:endParaRPr>
          </a:p>
        </p:txBody>
      </p:sp>
      <p:pic>
        <p:nvPicPr>
          <p:cNvPr id="9" name="Рисунок 1" descr="C:\Documents and Settings\аудит\Рабочий стол\00000238.gif">
            <a:extLst>
              <a:ext uri="{FF2B5EF4-FFF2-40B4-BE49-F238E27FC236}">
                <a16:creationId xmlns:a16="http://schemas.microsoft.com/office/drawing/2014/main" id="{53F50FB3-34E6-4D89-BD4B-CA87BBE0B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893" y="174270"/>
            <a:ext cx="1420199" cy="1366428"/>
          </a:xfrm>
          <a:prstGeom prst="ellipse">
            <a:avLst/>
          </a:prstGeom>
          <a:ln/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3" name="Google Shape;2013;p43"/>
          <p:cNvSpPr txBox="1">
            <a:spLocks noGrp="1"/>
          </p:cNvSpPr>
          <p:nvPr>
            <p:ph type="title"/>
          </p:nvPr>
        </p:nvSpPr>
        <p:spPr>
          <a:xfrm>
            <a:off x="2048220" y="1369350"/>
            <a:ext cx="5047560" cy="24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solidFill>
                  <a:schemeClr val="dk1"/>
                </a:solidFill>
              </a:rPr>
              <a:t>До зустрічі на курсі!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Google Shape;1859;p36"/>
          <p:cNvSpPr txBox="1">
            <a:spLocks noGrp="1"/>
          </p:cNvSpPr>
          <p:nvPr>
            <p:ph type="title" idx="3"/>
          </p:nvPr>
        </p:nvSpPr>
        <p:spPr>
          <a:xfrm flipH="1">
            <a:off x="987150" y="378991"/>
            <a:ext cx="74433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uk-UA" dirty="0"/>
              <a:t>А</a:t>
            </a:r>
            <a:r>
              <a:rPr lang="ru-RU" dirty="0" err="1"/>
              <a:t>ктуальність</a:t>
            </a:r>
            <a:r>
              <a:rPr lang="ru-RU" dirty="0"/>
              <a:t> курсу</a:t>
            </a:r>
            <a:endParaRPr dirty="0"/>
          </a:p>
        </p:txBody>
      </p:sp>
      <p:grpSp>
        <p:nvGrpSpPr>
          <p:cNvPr id="1860" name="Google Shape;1860;p36"/>
          <p:cNvGrpSpPr/>
          <p:nvPr/>
        </p:nvGrpSpPr>
        <p:grpSpPr>
          <a:xfrm rot="2120665">
            <a:off x="806012" y="-112309"/>
            <a:ext cx="385166" cy="357746"/>
            <a:chOff x="2797467" y="161118"/>
            <a:chExt cx="1396959" cy="1297507"/>
          </a:xfrm>
        </p:grpSpPr>
        <p:sp>
          <p:nvSpPr>
            <p:cNvPr id="1861" name="Google Shape;1861;p36"/>
            <p:cNvSpPr/>
            <p:nvPr/>
          </p:nvSpPr>
          <p:spPr>
            <a:xfrm>
              <a:off x="2797467" y="161118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6"/>
            <p:cNvSpPr/>
            <p:nvPr/>
          </p:nvSpPr>
          <p:spPr>
            <a:xfrm>
              <a:off x="3367846" y="161118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6"/>
            <p:cNvSpPr/>
            <p:nvPr/>
          </p:nvSpPr>
          <p:spPr>
            <a:xfrm>
              <a:off x="3938226" y="161118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6"/>
            <p:cNvSpPr/>
            <p:nvPr/>
          </p:nvSpPr>
          <p:spPr>
            <a:xfrm>
              <a:off x="2797467" y="678550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6"/>
            <p:cNvSpPr/>
            <p:nvPr/>
          </p:nvSpPr>
          <p:spPr>
            <a:xfrm>
              <a:off x="3367821" y="678550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6"/>
            <p:cNvSpPr/>
            <p:nvPr/>
          </p:nvSpPr>
          <p:spPr>
            <a:xfrm>
              <a:off x="3938201" y="678550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6"/>
            <p:cNvSpPr/>
            <p:nvPr/>
          </p:nvSpPr>
          <p:spPr>
            <a:xfrm>
              <a:off x="2797467" y="1196125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6"/>
            <p:cNvSpPr/>
            <p:nvPr/>
          </p:nvSpPr>
          <p:spPr>
            <a:xfrm>
              <a:off x="3367821" y="1196125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6"/>
            <p:cNvSpPr/>
            <p:nvPr/>
          </p:nvSpPr>
          <p:spPr>
            <a:xfrm>
              <a:off x="3938201" y="1196125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1" name="Google Shape;1871;p36"/>
          <p:cNvSpPr txBox="1">
            <a:spLocks noGrp="1"/>
          </p:cNvSpPr>
          <p:nvPr>
            <p:ph type="title" idx="2"/>
          </p:nvPr>
        </p:nvSpPr>
        <p:spPr>
          <a:xfrm flipH="1">
            <a:off x="572372" y="1211678"/>
            <a:ext cx="7775889" cy="33603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ru-RU" sz="1200" dirty="0" err="1"/>
              <a:t>Вихід</a:t>
            </a:r>
            <a:r>
              <a:rPr lang="ru-RU" sz="1200" dirty="0"/>
              <a:t> </a:t>
            </a:r>
            <a:r>
              <a:rPr lang="ru-RU" sz="1200" dirty="0" err="1"/>
              <a:t>підприємств</a:t>
            </a:r>
            <a:r>
              <a:rPr lang="ru-RU" sz="1200" dirty="0"/>
              <a:t> та </a:t>
            </a:r>
            <a:r>
              <a:rPr lang="ru-RU" sz="1200" dirty="0" err="1"/>
              <a:t>організацій</a:t>
            </a:r>
            <a:r>
              <a:rPr lang="ru-RU" sz="1200" dirty="0"/>
              <a:t> на </a:t>
            </a:r>
            <a:r>
              <a:rPr lang="ru-RU" sz="1200" dirty="0" err="1"/>
              <a:t>зарубіжні</a:t>
            </a:r>
            <a:r>
              <a:rPr lang="ru-RU" sz="1200" dirty="0"/>
              <a:t> ринки </a:t>
            </a:r>
            <a:r>
              <a:rPr lang="ru-RU" sz="1200" dirty="0" err="1"/>
              <a:t>надає</a:t>
            </a:r>
            <a:r>
              <a:rPr lang="ru-RU" sz="1200" dirty="0"/>
              <a:t> </a:t>
            </a:r>
            <a:r>
              <a:rPr lang="ru-RU" sz="1200" dirty="0" err="1"/>
              <a:t>їм</a:t>
            </a:r>
            <a:r>
              <a:rPr lang="ru-RU" sz="1200" dirty="0"/>
              <a:t> </a:t>
            </a:r>
            <a:r>
              <a:rPr lang="ru-RU" sz="1200" dirty="0" err="1"/>
              <a:t>нові</a:t>
            </a:r>
            <a:r>
              <a:rPr lang="ru-RU" sz="1200" dirty="0"/>
              <a:t> </a:t>
            </a:r>
            <a:r>
              <a:rPr lang="ru-RU" sz="1200" dirty="0" err="1"/>
              <a:t>можливості</a:t>
            </a:r>
            <a:r>
              <a:rPr lang="ru-RU" sz="1200" dirty="0"/>
              <a:t>, абсолютно </a:t>
            </a:r>
            <a:r>
              <a:rPr lang="ru-RU" sz="1200" dirty="0" err="1"/>
              <a:t>відмінні</a:t>
            </a:r>
            <a:r>
              <a:rPr lang="ru-RU" sz="1200" dirty="0"/>
              <a:t> </a:t>
            </a:r>
            <a:r>
              <a:rPr lang="ru-RU" sz="1200" dirty="0" err="1"/>
              <a:t>від</a:t>
            </a:r>
            <a:r>
              <a:rPr lang="ru-RU" sz="1200" dirty="0"/>
              <a:t> тих, </a:t>
            </a:r>
            <a:r>
              <a:rPr lang="ru-RU" sz="1200" dirty="0" err="1"/>
              <a:t>які</a:t>
            </a:r>
            <a:r>
              <a:rPr lang="ru-RU" sz="1200" dirty="0"/>
              <a:t> </a:t>
            </a:r>
            <a:r>
              <a:rPr lang="ru-RU" sz="1200" dirty="0" err="1"/>
              <a:t>існують</a:t>
            </a:r>
            <a:r>
              <a:rPr lang="ru-RU" sz="1200" dirty="0"/>
              <a:t> на </a:t>
            </a:r>
            <a:r>
              <a:rPr lang="ru-RU" sz="1200" dirty="0" err="1"/>
              <a:t>національному</a:t>
            </a:r>
            <a:r>
              <a:rPr lang="ru-RU" sz="1200" dirty="0"/>
              <a:t> ринку. </a:t>
            </a:r>
            <a:r>
              <a:rPr lang="ru-RU" sz="1200" dirty="0" err="1">
                <a:solidFill>
                  <a:srgbClr val="FF0000"/>
                </a:solidFill>
              </a:rPr>
              <a:t>Ухвалення</a:t>
            </a:r>
            <a:r>
              <a:rPr lang="ru-RU" sz="1200" dirty="0">
                <a:solidFill>
                  <a:srgbClr val="FF0000"/>
                </a:solidFill>
              </a:rPr>
              <a:t> </a:t>
            </a:r>
            <a:r>
              <a:rPr lang="ru-RU" sz="1200" dirty="0" err="1">
                <a:solidFill>
                  <a:srgbClr val="FF0000"/>
                </a:solidFill>
              </a:rPr>
              <a:t>рішення</a:t>
            </a:r>
            <a:r>
              <a:rPr lang="ru-RU" sz="1200" dirty="0">
                <a:solidFill>
                  <a:srgbClr val="FF0000"/>
                </a:solidFill>
              </a:rPr>
              <a:t> </a:t>
            </a:r>
            <a:r>
              <a:rPr lang="ru-RU" sz="1200" dirty="0" err="1">
                <a:solidFill>
                  <a:srgbClr val="FF0000"/>
                </a:solidFill>
              </a:rPr>
              <a:t>підприємством</a:t>
            </a:r>
            <a:r>
              <a:rPr lang="ru-RU" sz="1200" dirty="0">
                <a:solidFill>
                  <a:srgbClr val="FF0000"/>
                </a:solidFill>
              </a:rPr>
              <a:t> про </a:t>
            </a:r>
            <a:r>
              <a:rPr lang="ru-RU" sz="1200" dirty="0" err="1">
                <a:solidFill>
                  <a:srgbClr val="FF0000"/>
                </a:solidFill>
              </a:rPr>
              <a:t>вихід</a:t>
            </a:r>
            <a:r>
              <a:rPr lang="ru-RU" sz="1200" dirty="0">
                <a:solidFill>
                  <a:srgbClr val="FF0000"/>
                </a:solidFill>
              </a:rPr>
              <a:t> на </a:t>
            </a:r>
            <a:r>
              <a:rPr lang="ru-RU" sz="1200" dirty="0" err="1">
                <a:solidFill>
                  <a:srgbClr val="FF0000"/>
                </a:solidFill>
              </a:rPr>
              <a:t>міжнародний</a:t>
            </a:r>
            <a:r>
              <a:rPr lang="ru-RU" sz="1200" dirty="0">
                <a:solidFill>
                  <a:srgbClr val="FF0000"/>
                </a:solidFill>
              </a:rPr>
              <a:t> </a:t>
            </a:r>
            <a:r>
              <a:rPr lang="ru-RU" sz="1200" dirty="0" err="1">
                <a:solidFill>
                  <a:srgbClr val="FF0000"/>
                </a:solidFill>
              </a:rPr>
              <a:t>ринок</a:t>
            </a:r>
            <a:r>
              <a:rPr lang="ru-RU" sz="1200" dirty="0">
                <a:solidFill>
                  <a:srgbClr val="FF0000"/>
                </a:solidFill>
              </a:rPr>
              <a:t> </a:t>
            </a:r>
            <a:r>
              <a:rPr lang="ru-RU" sz="1200" dirty="0" err="1">
                <a:solidFill>
                  <a:srgbClr val="FF0000"/>
                </a:solidFill>
              </a:rPr>
              <a:t>потребує</a:t>
            </a:r>
            <a:r>
              <a:rPr lang="ru-RU" sz="1200" dirty="0">
                <a:solidFill>
                  <a:srgbClr val="FF0000"/>
                </a:solidFill>
              </a:rPr>
              <a:t> </a:t>
            </a:r>
            <a:r>
              <a:rPr lang="ru-RU" sz="1200" dirty="0" err="1">
                <a:solidFill>
                  <a:srgbClr val="FF0000"/>
                </a:solidFill>
              </a:rPr>
              <a:t>розробки</a:t>
            </a:r>
            <a:r>
              <a:rPr lang="ru-RU" sz="1200" dirty="0">
                <a:solidFill>
                  <a:srgbClr val="FF0000"/>
                </a:solidFill>
              </a:rPr>
              <a:t> </a:t>
            </a:r>
            <a:r>
              <a:rPr lang="ru-RU" sz="1200" dirty="0" err="1">
                <a:solidFill>
                  <a:srgbClr val="FF0000"/>
                </a:solidFill>
              </a:rPr>
              <a:t>концепції</a:t>
            </a:r>
            <a:r>
              <a:rPr lang="ru-RU" sz="1200" dirty="0">
                <a:solidFill>
                  <a:srgbClr val="FF0000"/>
                </a:solidFill>
              </a:rPr>
              <a:t> та </a:t>
            </a:r>
            <a:r>
              <a:rPr lang="ru-RU" sz="1200" dirty="0" err="1">
                <a:solidFill>
                  <a:srgbClr val="FF0000"/>
                </a:solidFill>
              </a:rPr>
              <a:t>стратегії</a:t>
            </a:r>
            <a:r>
              <a:rPr lang="ru-RU" sz="1200" dirty="0">
                <a:solidFill>
                  <a:srgbClr val="FF0000"/>
                </a:solidFill>
              </a:rPr>
              <a:t> </a:t>
            </a:r>
            <a:r>
              <a:rPr lang="ru-RU" sz="1200" dirty="0" err="1">
                <a:solidFill>
                  <a:srgbClr val="FF0000"/>
                </a:solidFill>
              </a:rPr>
              <a:t>розвитку</a:t>
            </a:r>
            <a:r>
              <a:rPr lang="ru-RU" sz="1200" dirty="0">
                <a:solidFill>
                  <a:srgbClr val="FF0000"/>
                </a:solidFill>
              </a:rPr>
              <a:t> </a:t>
            </a:r>
            <a:r>
              <a:rPr lang="ru-RU" sz="1200" dirty="0" err="1">
                <a:solidFill>
                  <a:srgbClr val="FF0000"/>
                </a:solidFill>
              </a:rPr>
              <a:t>його</a:t>
            </a:r>
            <a:r>
              <a:rPr lang="ru-RU" sz="1200" dirty="0">
                <a:solidFill>
                  <a:srgbClr val="FF0000"/>
                </a:solidFill>
              </a:rPr>
              <a:t> </a:t>
            </a:r>
            <a:r>
              <a:rPr lang="ru-RU" sz="1200" dirty="0" err="1">
                <a:solidFill>
                  <a:srgbClr val="FF0000"/>
                </a:solidFill>
              </a:rPr>
              <a:t>зовнішньоекономічної</a:t>
            </a:r>
            <a:r>
              <a:rPr lang="ru-RU" sz="1200" dirty="0">
                <a:solidFill>
                  <a:srgbClr val="FF0000"/>
                </a:solidFill>
              </a:rPr>
              <a:t> </a:t>
            </a:r>
            <a:r>
              <a:rPr lang="ru-RU" sz="1200" dirty="0" err="1">
                <a:solidFill>
                  <a:srgbClr val="FF0000"/>
                </a:solidFill>
              </a:rPr>
              <a:t>діяльності</a:t>
            </a:r>
            <a:r>
              <a:rPr lang="ru-RU" sz="1200" dirty="0">
                <a:solidFill>
                  <a:srgbClr val="FF0000"/>
                </a:solidFill>
              </a:rPr>
              <a:t> й </a:t>
            </a:r>
            <a:r>
              <a:rPr lang="ru-RU" sz="1200" dirty="0" err="1">
                <a:solidFill>
                  <a:srgbClr val="FF0000"/>
                </a:solidFill>
              </a:rPr>
              <a:t>міжнародного</a:t>
            </a:r>
            <a:r>
              <a:rPr lang="ru-RU" sz="1200" dirty="0">
                <a:solidFill>
                  <a:srgbClr val="FF0000"/>
                </a:solidFill>
              </a:rPr>
              <a:t> маркетингу</a:t>
            </a:r>
            <a:r>
              <a:rPr lang="ru-RU" sz="1200" dirty="0"/>
              <a:t>. </a:t>
            </a:r>
            <a:br>
              <a:rPr lang="ru-RU" sz="1200" dirty="0"/>
            </a:br>
            <a:br>
              <a:rPr lang="ru-RU" sz="1200" dirty="0"/>
            </a:br>
            <a:r>
              <a:rPr lang="ru-RU" sz="1200" dirty="0" err="1">
                <a:solidFill>
                  <a:srgbClr val="FF0000"/>
                </a:solidFill>
              </a:rPr>
              <a:t>Переростання</a:t>
            </a:r>
            <a:r>
              <a:rPr lang="ru-RU" sz="1200" dirty="0">
                <a:solidFill>
                  <a:srgbClr val="FF0000"/>
                </a:solidFill>
              </a:rPr>
              <a:t> </a:t>
            </a:r>
            <a:r>
              <a:rPr lang="ru-RU" sz="1200" dirty="0" err="1">
                <a:solidFill>
                  <a:srgbClr val="FF0000"/>
                </a:solidFill>
              </a:rPr>
              <a:t>національно</a:t>
            </a:r>
            <a:r>
              <a:rPr lang="ru-RU" sz="1200" dirty="0">
                <a:solidFill>
                  <a:srgbClr val="FF0000"/>
                </a:solidFill>
              </a:rPr>
              <a:t> </a:t>
            </a:r>
            <a:r>
              <a:rPr lang="ru-RU" sz="1200" dirty="0" err="1">
                <a:solidFill>
                  <a:srgbClr val="FF0000"/>
                </a:solidFill>
              </a:rPr>
              <a:t>орієнтованого</a:t>
            </a:r>
            <a:r>
              <a:rPr lang="ru-RU" sz="1200" dirty="0">
                <a:solidFill>
                  <a:srgbClr val="FF0000"/>
                </a:solidFill>
              </a:rPr>
              <a:t> маркетингу в </a:t>
            </a:r>
            <a:r>
              <a:rPr lang="ru-RU" sz="1200" dirty="0" err="1">
                <a:solidFill>
                  <a:srgbClr val="FF0000"/>
                </a:solidFill>
              </a:rPr>
              <a:t>міжнародний</a:t>
            </a:r>
            <a:r>
              <a:rPr lang="ru-RU" sz="1200" dirty="0">
                <a:solidFill>
                  <a:srgbClr val="FF0000"/>
                </a:solidFill>
              </a:rPr>
              <a:t> </a:t>
            </a:r>
            <a:r>
              <a:rPr lang="ru-RU" sz="1200" dirty="0" err="1"/>
              <a:t>вимагає</a:t>
            </a:r>
            <a:r>
              <a:rPr lang="ru-RU" sz="1200" dirty="0"/>
              <a:t> </a:t>
            </a:r>
            <a:r>
              <a:rPr lang="ru-RU" sz="1200" dirty="0" err="1"/>
              <a:t>адаптації</a:t>
            </a:r>
            <a:r>
              <a:rPr lang="ru-RU" sz="1200" dirty="0"/>
              <a:t> </a:t>
            </a:r>
            <a:r>
              <a:rPr lang="ru-RU" sz="1200" dirty="0" err="1"/>
              <a:t>всього</a:t>
            </a:r>
            <a:r>
              <a:rPr lang="ru-RU" sz="1200" dirty="0"/>
              <a:t> комплексу маркетингу, </a:t>
            </a:r>
            <a:r>
              <a:rPr lang="ru-RU" sz="1200" dirty="0" err="1"/>
              <a:t>починаючи</a:t>
            </a:r>
            <a:r>
              <a:rPr lang="ru-RU" sz="1200" dirty="0"/>
              <a:t> з </a:t>
            </a:r>
            <a:r>
              <a:rPr lang="ru-RU" sz="1200" dirty="0" err="1"/>
              <a:t>аналізу</a:t>
            </a:r>
            <a:r>
              <a:rPr lang="ru-RU" sz="1200" dirty="0"/>
              <a:t> </a:t>
            </a:r>
            <a:r>
              <a:rPr lang="ru-RU" sz="1200" dirty="0" err="1"/>
              <a:t>зовнішніх</a:t>
            </a:r>
            <a:r>
              <a:rPr lang="ru-RU" sz="1200" dirty="0"/>
              <a:t> </a:t>
            </a:r>
            <a:r>
              <a:rPr lang="ru-RU" sz="1200" dirty="0" err="1"/>
              <a:t>факторів</a:t>
            </a:r>
            <a:r>
              <a:rPr lang="ru-RU" sz="1200" dirty="0"/>
              <a:t>, </a:t>
            </a:r>
            <a:r>
              <a:rPr lang="ru-RU" sz="1200" dirty="0" err="1"/>
              <a:t>що</a:t>
            </a:r>
            <a:r>
              <a:rPr lang="ru-RU" sz="1200" dirty="0"/>
              <a:t> </a:t>
            </a:r>
            <a:r>
              <a:rPr lang="ru-RU" sz="1200" dirty="0" err="1"/>
              <a:t>впливають</a:t>
            </a:r>
            <a:r>
              <a:rPr lang="ru-RU" sz="1200" dirty="0"/>
              <a:t> на </a:t>
            </a:r>
            <a:r>
              <a:rPr lang="ru-RU" sz="1200" dirty="0" err="1"/>
              <a:t>компанію</a:t>
            </a:r>
            <a:r>
              <a:rPr lang="ru-RU" sz="1200" dirty="0"/>
              <a:t>, </a:t>
            </a:r>
            <a:r>
              <a:rPr lang="ru-RU" sz="1200" dirty="0" err="1"/>
              <a:t>закінчуючи</a:t>
            </a:r>
            <a:r>
              <a:rPr lang="ru-RU" sz="1200" dirty="0"/>
              <a:t> </a:t>
            </a:r>
            <a:r>
              <a:rPr lang="ru-RU" sz="1200" dirty="0" err="1"/>
              <a:t>особливостями</a:t>
            </a:r>
            <a:r>
              <a:rPr lang="ru-RU" sz="1200" dirty="0"/>
              <a:t> </a:t>
            </a:r>
            <a:r>
              <a:rPr lang="ru-RU" sz="1200" dirty="0" err="1"/>
              <a:t>поведінки</a:t>
            </a:r>
            <a:r>
              <a:rPr lang="ru-RU" sz="1200" dirty="0"/>
              <a:t> </a:t>
            </a:r>
            <a:r>
              <a:rPr lang="ru-RU" sz="1200" dirty="0" err="1"/>
              <a:t>останньої</a:t>
            </a:r>
            <a:r>
              <a:rPr lang="ru-RU" sz="1200" dirty="0"/>
              <a:t> в </a:t>
            </a:r>
            <a:r>
              <a:rPr lang="ru-RU" sz="1200" dirty="0" err="1"/>
              <a:t>післяпродажному</a:t>
            </a:r>
            <a:r>
              <a:rPr lang="ru-RU" sz="1200" dirty="0"/>
              <a:t> </a:t>
            </a:r>
            <a:r>
              <a:rPr lang="ru-RU" sz="1200" dirty="0" err="1"/>
              <a:t>сервісі</a:t>
            </a:r>
            <a:r>
              <a:rPr lang="ru-RU" sz="1200" dirty="0"/>
              <a:t>, а </a:t>
            </a:r>
            <a:r>
              <a:rPr lang="ru-RU" sz="1200" dirty="0" err="1"/>
              <a:t>також</a:t>
            </a:r>
            <a:r>
              <a:rPr lang="ru-RU" sz="1200" dirty="0"/>
              <a:t> </a:t>
            </a:r>
            <a:r>
              <a:rPr lang="ru-RU" sz="1200" dirty="0" err="1"/>
              <a:t>її</a:t>
            </a:r>
            <a:r>
              <a:rPr lang="ru-RU" sz="1200" dirty="0"/>
              <a:t> </a:t>
            </a:r>
            <a:r>
              <a:rPr lang="ru-RU" sz="1200" dirty="0" err="1"/>
              <a:t>інвестиційною</a:t>
            </a:r>
            <a:r>
              <a:rPr lang="ru-RU" sz="1200" dirty="0"/>
              <a:t> </a:t>
            </a:r>
            <a:r>
              <a:rPr lang="ru-RU" sz="1200" dirty="0" err="1"/>
              <a:t>активністю</a:t>
            </a:r>
            <a:r>
              <a:rPr lang="ru-RU" sz="1200" dirty="0"/>
              <a:t>, з </a:t>
            </a:r>
            <a:r>
              <a:rPr lang="ru-RU" sz="1200" dirty="0" err="1"/>
              <a:t>урахуванням</a:t>
            </a:r>
            <a:r>
              <a:rPr lang="ru-RU" sz="1200" dirty="0"/>
              <a:t> </a:t>
            </a:r>
            <a:r>
              <a:rPr lang="ru-RU" sz="1200" dirty="0" err="1"/>
              <a:t>інтересів</a:t>
            </a:r>
            <a:r>
              <a:rPr lang="ru-RU" sz="1200" dirty="0"/>
              <a:t> </a:t>
            </a:r>
            <a:r>
              <a:rPr lang="ru-RU" sz="1200" dirty="0" err="1"/>
              <a:t>споживачів</a:t>
            </a:r>
            <a:r>
              <a:rPr lang="ru-RU" sz="1200" dirty="0"/>
              <a:t> </a:t>
            </a:r>
            <a:r>
              <a:rPr lang="ru-RU" sz="1200" dirty="0" err="1"/>
              <a:t>зарубіжних</a:t>
            </a:r>
            <a:r>
              <a:rPr lang="ru-RU" sz="1200" dirty="0"/>
              <a:t> </a:t>
            </a:r>
            <a:r>
              <a:rPr lang="ru-RU" sz="1200" dirty="0" err="1"/>
              <a:t>ринків</a:t>
            </a:r>
            <a:r>
              <a:rPr lang="ru-RU" sz="1200" dirty="0"/>
              <a:t>. </a:t>
            </a:r>
            <a:br>
              <a:rPr lang="ru-RU" sz="1200" dirty="0"/>
            </a:br>
            <a:r>
              <a:rPr lang="ru-RU" sz="1200" dirty="0" err="1">
                <a:solidFill>
                  <a:srgbClr val="FF0000"/>
                </a:solidFill>
              </a:rPr>
              <a:t>Рішення</a:t>
            </a:r>
            <a:r>
              <a:rPr lang="ru-RU" sz="1200" dirty="0">
                <a:solidFill>
                  <a:srgbClr val="FF0000"/>
                </a:solidFill>
              </a:rPr>
              <a:t>, </a:t>
            </a:r>
            <a:r>
              <a:rPr lang="ru-RU" sz="1200" dirty="0" err="1">
                <a:solidFill>
                  <a:srgbClr val="FF0000"/>
                </a:solidFill>
              </a:rPr>
              <a:t>що</a:t>
            </a:r>
            <a:r>
              <a:rPr lang="ru-RU" sz="1200" dirty="0">
                <a:solidFill>
                  <a:srgbClr val="FF0000"/>
                </a:solidFill>
              </a:rPr>
              <a:t> </a:t>
            </a:r>
            <a:r>
              <a:rPr lang="ru-RU" sz="1200" dirty="0" err="1">
                <a:solidFill>
                  <a:srgbClr val="FF0000"/>
                </a:solidFill>
              </a:rPr>
              <a:t>приймаються</a:t>
            </a:r>
            <a:r>
              <a:rPr lang="ru-RU" sz="1200" dirty="0">
                <a:solidFill>
                  <a:srgbClr val="FF0000"/>
                </a:solidFill>
              </a:rPr>
              <a:t> </a:t>
            </a:r>
            <a:r>
              <a:rPr lang="ru-RU" sz="1200" dirty="0" err="1">
                <a:solidFill>
                  <a:srgbClr val="FF0000"/>
                </a:solidFill>
              </a:rPr>
              <a:t>компаніями</a:t>
            </a:r>
            <a:r>
              <a:rPr lang="ru-RU" sz="1200" dirty="0">
                <a:solidFill>
                  <a:srgbClr val="FF0000"/>
                </a:solidFill>
              </a:rPr>
              <a:t> в </a:t>
            </a:r>
            <a:r>
              <a:rPr lang="ru-RU" sz="1200" dirty="0" err="1">
                <a:solidFill>
                  <a:srgbClr val="FF0000"/>
                </a:solidFill>
              </a:rPr>
              <a:t>цій</a:t>
            </a:r>
            <a:r>
              <a:rPr lang="ru-RU" sz="1200" dirty="0">
                <a:solidFill>
                  <a:srgbClr val="FF0000"/>
                </a:solidFill>
              </a:rPr>
              <a:t> </a:t>
            </a:r>
            <a:r>
              <a:rPr lang="ru-RU" sz="1200" dirty="0" err="1">
                <a:solidFill>
                  <a:srgbClr val="FF0000"/>
                </a:solidFill>
              </a:rPr>
              <a:t>сфері</a:t>
            </a:r>
            <a:r>
              <a:rPr lang="ru-RU" sz="1200" dirty="0">
                <a:solidFill>
                  <a:srgbClr val="FF0000"/>
                </a:solidFill>
              </a:rPr>
              <a:t>, </a:t>
            </a:r>
            <a:r>
              <a:rPr lang="ru-RU" sz="1200" dirty="0" err="1">
                <a:solidFill>
                  <a:srgbClr val="FF0000"/>
                </a:solidFill>
              </a:rPr>
              <a:t>мають</a:t>
            </a:r>
            <a:r>
              <a:rPr lang="ru-RU" sz="1200" dirty="0">
                <a:solidFill>
                  <a:srgbClr val="FF0000"/>
                </a:solidFill>
              </a:rPr>
              <a:t> </a:t>
            </a:r>
            <a:r>
              <a:rPr lang="ru-RU" sz="1200" dirty="0" err="1">
                <a:solidFill>
                  <a:srgbClr val="FF0000"/>
                </a:solidFill>
              </a:rPr>
              <a:t>стратегічний</a:t>
            </a:r>
            <a:r>
              <a:rPr lang="ru-RU" sz="1200" dirty="0">
                <a:solidFill>
                  <a:srgbClr val="FF0000"/>
                </a:solidFill>
              </a:rPr>
              <a:t> і </a:t>
            </a:r>
            <a:r>
              <a:rPr lang="ru-RU" sz="1200" dirty="0" err="1">
                <a:solidFill>
                  <a:srgbClr val="FF0000"/>
                </a:solidFill>
              </a:rPr>
              <a:t>тактичний</a:t>
            </a:r>
            <a:r>
              <a:rPr lang="ru-RU" sz="1200" dirty="0">
                <a:solidFill>
                  <a:srgbClr val="FF0000"/>
                </a:solidFill>
              </a:rPr>
              <a:t> аспект</a:t>
            </a:r>
            <a:r>
              <a:rPr lang="ru-RU" sz="1200" dirty="0"/>
              <a:t>. </a:t>
            </a:r>
            <a:br>
              <a:rPr lang="ru-RU" sz="1200" dirty="0"/>
            </a:br>
            <a:br>
              <a:rPr lang="ru-RU" sz="1200" dirty="0"/>
            </a:br>
            <a:r>
              <a:rPr lang="ru-RU" sz="1200" dirty="0"/>
              <a:t>До </a:t>
            </a:r>
            <a:r>
              <a:rPr lang="ru-RU" sz="1200" dirty="0" err="1"/>
              <a:t>важливих</a:t>
            </a:r>
            <a:r>
              <a:rPr lang="ru-RU" sz="1200" dirty="0"/>
              <a:t> </a:t>
            </a:r>
            <a:r>
              <a:rPr lang="ru-RU" sz="1200" dirty="0" err="1"/>
              <a:t>стратегічних</a:t>
            </a:r>
            <a:r>
              <a:rPr lang="ru-RU" sz="1200" dirty="0"/>
              <a:t> </a:t>
            </a:r>
            <a:r>
              <a:rPr lang="ru-RU" sz="1200" dirty="0" err="1"/>
              <a:t>рішень</a:t>
            </a:r>
            <a:r>
              <a:rPr lang="ru-RU" sz="1200" dirty="0"/>
              <a:t> </a:t>
            </a:r>
            <a:r>
              <a:rPr lang="ru-RU" sz="1200" dirty="0" err="1"/>
              <a:t>компанії</a:t>
            </a:r>
            <a:r>
              <a:rPr lang="ru-RU" sz="1200" dirty="0"/>
              <a:t>, </a:t>
            </a:r>
            <a:r>
              <a:rPr lang="ru-RU" sz="1200" dirty="0" err="1"/>
              <a:t>що</a:t>
            </a:r>
            <a:r>
              <a:rPr lang="ru-RU" sz="1200" dirty="0"/>
              <a:t> </a:t>
            </a:r>
            <a:r>
              <a:rPr lang="ru-RU" sz="1200" dirty="0" err="1"/>
              <a:t>впливають</a:t>
            </a:r>
            <a:r>
              <a:rPr lang="ru-RU" sz="1200" dirty="0"/>
              <a:t> на </a:t>
            </a:r>
            <a:r>
              <a:rPr lang="ru-RU" sz="1200" dirty="0" err="1"/>
              <a:t>формування</a:t>
            </a:r>
            <a:r>
              <a:rPr lang="ru-RU" sz="1200" dirty="0"/>
              <a:t> маркетингового алгоритму, належать </a:t>
            </a:r>
            <a:r>
              <a:rPr lang="ru-RU" sz="1200" dirty="0" err="1"/>
              <a:t>рішення</a:t>
            </a:r>
            <a:r>
              <a:rPr lang="ru-RU" sz="1200" dirty="0"/>
              <a:t> про </a:t>
            </a:r>
            <a:r>
              <a:rPr lang="ru-RU" sz="1200" dirty="0" err="1"/>
              <a:t>форми</a:t>
            </a:r>
            <a:r>
              <a:rPr lang="ru-RU" sz="1200" dirty="0"/>
              <a:t> </a:t>
            </a:r>
            <a:r>
              <a:rPr lang="ru-RU" sz="1200" dirty="0" err="1"/>
              <a:t>міжнародного</a:t>
            </a:r>
            <a:r>
              <a:rPr lang="ru-RU" sz="1200" dirty="0"/>
              <a:t> </a:t>
            </a:r>
            <a:r>
              <a:rPr lang="ru-RU" sz="1200" dirty="0" err="1"/>
              <a:t>співробітництва</a:t>
            </a:r>
            <a:r>
              <a:rPr lang="ru-RU" sz="1200" dirty="0"/>
              <a:t>, про </a:t>
            </a:r>
            <a:r>
              <a:rPr lang="ru-RU" sz="1200" dirty="0" err="1"/>
              <a:t>вибір</a:t>
            </a:r>
            <a:r>
              <a:rPr lang="ru-RU" sz="1200" dirty="0"/>
              <a:t> </a:t>
            </a:r>
            <a:r>
              <a:rPr lang="ru-RU" sz="1200" dirty="0" err="1"/>
              <a:t>цільових</a:t>
            </a:r>
            <a:r>
              <a:rPr lang="ru-RU" sz="1200" dirty="0"/>
              <a:t> </a:t>
            </a:r>
            <a:r>
              <a:rPr lang="ru-RU" sz="1200" dirty="0" err="1"/>
              <a:t>ринків</a:t>
            </a:r>
            <a:r>
              <a:rPr lang="ru-RU" sz="1200" dirty="0"/>
              <a:t> і </a:t>
            </a:r>
            <a:r>
              <a:rPr lang="ru-RU" sz="1200" dirty="0" err="1"/>
              <a:t>способи</a:t>
            </a:r>
            <a:r>
              <a:rPr lang="ru-RU" sz="1200" dirty="0"/>
              <a:t> </a:t>
            </a:r>
            <a:r>
              <a:rPr lang="ru-RU" sz="1200" dirty="0" err="1"/>
              <a:t>проникнення</a:t>
            </a:r>
            <a:r>
              <a:rPr lang="ru-RU" sz="1200" dirty="0"/>
              <a:t> на них, про </a:t>
            </a:r>
            <a:r>
              <a:rPr lang="ru-RU" sz="1200" dirty="0" err="1"/>
              <a:t>вибір</a:t>
            </a:r>
            <a:r>
              <a:rPr lang="ru-RU" sz="1200" dirty="0"/>
              <a:t> </a:t>
            </a:r>
            <a:r>
              <a:rPr lang="ru-RU" sz="1200" dirty="0" err="1"/>
              <a:t>товарних</a:t>
            </a:r>
            <a:r>
              <a:rPr lang="ru-RU" sz="1200" dirty="0"/>
              <a:t>, </a:t>
            </a:r>
            <a:r>
              <a:rPr lang="ru-RU" sz="1200" dirty="0" err="1"/>
              <a:t>цінових</a:t>
            </a:r>
            <a:r>
              <a:rPr lang="ru-RU" sz="1200" dirty="0"/>
              <a:t>, </a:t>
            </a:r>
            <a:r>
              <a:rPr lang="ru-RU" sz="1200" dirty="0" err="1"/>
              <a:t>комунікаційних</a:t>
            </a:r>
            <a:r>
              <a:rPr lang="ru-RU" sz="1200" dirty="0"/>
              <a:t> і </a:t>
            </a:r>
            <a:r>
              <a:rPr lang="ru-RU" sz="1200" dirty="0" err="1"/>
              <a:t>збутових</a:t>
            </a:r>
            <a:r>
              <a:rPr lang="ru-RU" sz="1200" dirty="0"/>
              <a:t> </a:t>
            </a:r>
            <a:r>
              <a:rPr lang="ru-RU" sz="1200" dirty="0" err="1"/>
              <a:t>стратегій</a:t>
            </a:r>
            <a:r>
              <a:rPr lang="ru-RU" sz="1200" dirty="0"/>
              <a:t>.</a:t>
            </a:r>
            <a:br>
              <a:rPr lang="ru-RU" sz="1200" dirty="0"/>
            </a:br>
            <a:endParaRPr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8" name="Google Shape;2018;p44"/>
          <p:cNvGrpSpPr/>
          <p:nvPr/>
        </p:nvGrpSpPr>
        <p:grpSpPr>
          <a:xfrm>
            <a:off x="916403" y="809912"/>
            <a:ext cx="6854473" cy="1821606"/>
            <a:chOff x="1361550" y="1972650"/>
            <a:chExt cx="6573300" cy="1371600"/>
          </a:xfrm>
        </p:grpSpPr>
        <p:sp>
          <p:nvSpPr>
            <p:cNvPr id="2019" name="Google Shape;2019;p44"/>
            <p:cNvSpPr/>
            <p:nvPr/>
          </p:nvSpPr>
          <p:spPr>
            <a:xfrm>
              <a:off x="1361550" y="1972650"/>
              <a:ext cx="6420900" cy="1219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44"/>
            <p:cNvSpPr/>
            <p:nvPr/>
          </p:nvSpPr>
          <p:spPr>
            <a:xfrm>
              <a:off x="1513950" y="2125050"/>
              <a:ext cx="6420900" cy="1219200"/>
            </a:xfrm>
            <a:prstGeom prst="rect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:a16="http://schemas.microsoft.com/office/drawing/2014/main" id="{B41B03D7-5B0E-4150-8B60-04C4C9AFA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8534" y="809912"/>
            <a:ext cx="6681170" cy="538500"/>
          </a:xfrm>
        </p:spPr>
        <p:txBody>
          <a:bodyPr/>
          <a:lstStyle/>
          <a:p>
            <a:pPr marL="139700" indent="0" algn="just">
              <a:buNone/>
            </a:pPr>
            <a:r>
              <a:rPr lang="ru-RU" dirty="0">
                <a:solidFill>
                  <a:srgbClr val="FF0000"/>
                </a:solidFill>
              </a:rPr>
              <a:t>Метою</a:t>
            </a:r>
            <a:r>
              <a:rPr lang="ru-RU" dirty="0"/>
              <a:t> </a:t>
            </a:r>
            <a:r>
              <a:rPr lang="ru-RU" dirty="0" err="1"/>
              <a:t>дисципліни</a:t>
            </a:r>
            <a:r>
              <a:rPr lang="ru-RU" dirty="0"/>
              <a:t> «</a:t>
            </a:r>
            <a:r>
              <a:rPr lang="ru-RU" dirty="0" err="1"/>
              <a:t>Стратегічний</a:t>
            </a:r>
            <a:r>
              <a:rPr lang="ru-RU" dirty="0"/>
              <a:t>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ринків</a:t>
            </a:r>
            <a:r>
              <a:rPr lang="ru-RU" dirty="0"/>
              <a:t>» є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базових</a:t>
            </a:r>
            <a:r>
              <a:rPr lang="ru-RU" dirty="0"/>
              <a:t> </a:t>
            </a:r>
            <a:r>
              <a:rPr lang="ru-RU" dirty="0" err="1"/>
              <a:t>категорій</a:t>
            </a:r>
            <a:r>
              <a:rPr lang="ru-RU" dirty="0"/>
              <a:t>, </a:t>
            </a:r>
            <a:r>
              <a:rPr lang="ru-RU" dirty="0" err="1"/>
              <a:t>методологічних</a:t>
            </a:r>
            <a:r>
              <a:rPr lang="ru-RU" dirty="0"/>
              <a:t> </a:t>
            </a:r>
            <a:r>
              <a:rPr lang="ru-RU" dirty="0" err="1"/>
              <a:t>аспектів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статегічного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 і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маркетингових</a:t>
            </a:r>
            <a:r>
              <a:rPr lang="ru-RU" dirty="0"/>
              <a:t> </a:t>
            </a:r>
            <a:r>
              <a:rPr lang="ru-RU" dirty="0" err="1"/>
              <a:t>стратегій</a:t>
            </a:r>
            <a:r>
              <a:rPr lang="ru-RU" dirty="0"/>
              <a:t> на </a:t>
            </a:r>
            <a:r>
              <a:rPr lang="ru-RU" dirty="0" err="1"/>
              <a:t>міжнародних</a:t>
            </a:r>
            <a:r>
              <a:rPr lang="ru-RU" dirty="0"/>
              <a:t> ринках. </a:t>
            </a:r>
          </a:p>
          <a:p>
            <a:pPr marL="139700" indent="0" algn="just">
              <a:buNone/>
            </a:pPr>
            <a:endParaRPr lang="ru-RU" sz="1100" dirty="0"/>
          </a:p>
          <a:p>
            <a:pPr marL="139700" indent="0" algn="just">
              <a:buNone/>
            </a:pPr>
            <a:r>
              <a:rPr lang="ru-RU" sz="1100" dirty="0"/>
              <a:t>У </a:t>
            </a:r>
            <a:r>
              <a:rPr lang="ru-RU" sz="1100" dirty="0" err="1"/>
              <a:t>результаті</a:t>
            </a:r>
            <a:r>
              <a:rPr lang="ru-RU" sz="1100" dirty="0"/>
              <a:t> </a:t>
            </a:r>
            <a:r>
              <a:rPr lang="ru-RU" sz="1100" dirty="0" err="1"/>
              <a:t>вивчення</a:t>
            </a:r>
            <a:r>
              <a:rPr lang="ru-RU" sz="1100" dirty="0"/>
              <a:t> </a:t>
            </a:r>
            <a:r>
              <a:rPr lang="ru-RU" sz="1100" dirty="0" err="1"/>
              <a:t>дисципліни</a:t>
            </a:r>
            <a:r>
              <a:rPr lang="ru-RU" sz="1100" dirty="0"/>
              <a:t> </a:t>
            </a:r>
            <a:r>
              <a:rPr lang="ru-RU" sz="1100" dirty="0" err="1"/>
              <a:t>студенти</a:t>
            </a:r>
            <a:r>
              <a:rPr lang="ru-RU" sz="1100" dirty="0"/>
              <a:t> </a:t>
            </a:r>
            <a:r>
              <a:rPr lang="ru-RU" sz="1100" dirty="0" err="1"/>
              <a:t>будуть</a:t>
            </a:r>
            <a:r>
              <a:rPr lang="ru-RU" sz="1100" dirty="0"/>
              <a:t> </a:t>
            </a:r>
            <a:r>
              <a:rPr lang="ru-RU" sz="1100" dirty="0">
                <a:solidFill>
                  <a:srgbClr val="FF0000"/>
                </a:solidFill>
              </a:rPr>
              <a:t>знати</a:t>
            </a:r>
            <a:r>
              <a:rPr lang="ru-RU" sz="1100" dirty="0"/>
              <a:t>: </a:t>
            </a:r>
            <a:r>
              <a:rPr lang="ru-RU" sz="1100" dirty="0" err="1"/>
              <a:t>теоретичні</a:t>
            </a:r>
            <a:r>
              <a:rPr lang="ru-RU" sz="1100" dirty="0"/>
              <a:t> </a:t>
            </a:r>
            <a:r>
              <a:rPr lang="ru-RU" sz="1100" dirty="0" err="1"/>
              <a:t>поняття</a:t>
            </a:r>
            <a:r>
              <a:rPr lang="ru-RU" sz="1100" dirty="0"/>
              <a:t> </a:t>
            </a:r>
            <a:r>
              <a:rPr lang="ru-RU" sz="1100" dirty="0" err="1"/>
              <a:t>категорій</a:t>
            </a:r>
            <a:r>
              <a:rPr lang="ru-RU" sz="1100" dirty="0"/>
              <a:t> маркетингу </a:t>
            </a:r>
            <a:r>
              <a:rPr lang="ru-RU" sz="1100" dirty="0" err="1"/>
              <a:t>міжнародних</a:t>
            </a:r>
            <a:r>
              <a:rPr lang="ru-RU" sz="1100" dirty="0"/>
              <a:t> </a:t>
            </a:r>
            <a:r>
              <a:rPr lang="ru-RU" sz="1100" dirty="0" err="1"/>
              <a:t>ринків</a:t>
            </a:r>
            <a:r>
              <a:rPr lang="ru-RU" sz="1100" dirty="0"/>
              <a:t>; </a:t>
            </a:r>
            <a:r>
              <a:rPr lang="ru-RU" sz="1100" dirty="0" err="1"/>
              <a:t>методи</a:t>
            </a:r>
            <a:r>
              <a:rPr lang="ru-RU" sz="1100" dirty="0"/>
              <a:t> </a:t>
            </a:r>
            <a:r>
              <a:rPr lang="ru-RU" sz="1100" dirty="0" err="1"/>
              <a:t>прийняття</a:t>
            </a:r>
            <a:r>
              <a:rPr lang="ru-RU" sz="1100" dirty="0"/>
              <a:t> </a:t>
            </a:r>
            <a:r>
              <a:rPr lang="ru-RU" sz="1100" dirty="0" err="1"/>
              <a:t>маркетингових</a:t>
            </a:r>
            <a:r>
              <a:rPr lang="ru-RU" sz="1100" dirty="0"/>
              <a:t> </a:t>
            </a:r>
            <a:r>
              <a:rPr lang="ru-RU" sz="1100" dirty="0" err="1"/>
              <a:t>рішень</a:t>
            </a:r>
            <a:r>
              <a:rPr lang="ru-RU" sz="1100" dirty="0"/>
              <a:t> на </a:t>
            </a:r>
            <a:r>
              <a:rPr lang="ru-RU" sz="1100" dirty="0" err="1"/>
              <a:t>міжнародному</a:t>
            </a:r>
            <a:r>
              <a:rPr lang="ru-RU" sz="1100" dirty="0"/>
              <a:t> ринку; методику </a:t>
            </a:r>
            <a:r>
              <a:rPr lang="ru-RU" sz="1100" dirty="0" err="1"/>
              <a:t>проведення</a:t>
            </a:r>
            <a:r>
              <a:rPr lang="ru-RU" sz="1100" dirty="0"/>
              <a:t> </a:t>
            </a:r>
            <a:r>
              <a:rPr lang="ru-RU" sz="1100" dirty="0" err="1"/>
              <a:t>маркетингових</a:t>
            </a:r>
            <a:r>
              <a:rPr lang="ru-RU" sz="1100" dirty="0"/>
              <a:t> </a:t>
            </a:r>
            <a:r>
              <a:rPr lang="ru-RU" sz="1100" dirty="0" err="1"/>
              <a:t>досліджень</a:t>
            </a:r>
            <a:r>
              <a:rPr lang="ru-RU" sz="1100" dirty="0"/>
              <a:t> </a:t>
            </a:r>
            <a:r>
              <a:rPr lang="ru-RU" sz="1100" dirty="0" err="1"/>
              <a:t>міжнародних</a:t>
            </a:r>
            <a:r>
              <a:rPr lang="ru-RU" sz="1100" dirty="0"/>
              <a:t> </a:t>
            </a:r>
            <a:r>
              <a:rPr lang="ru-RU" sz="1100" dirty="0" err="1"/>
              <a:t>ринків</a:t>
            </a:r>
            <a:r>
              <a:rPr lang="ru-RU" sz="1100" dirty="0"/>
              <a:t> та </a:t>
            </a:r>
            <a:r>
              <a:rPr lang="ru-RU" sz="1100" dirty="0" err="1"/>
              <a:t>вибору</a:t>
            </a:r>
            <a:r>
              <a:rPr lang="ru-RU" sz="1100" dirty="0"/>
              <a:t> ринку; </a:t>
            </a:r>
            <a:r>
              <a:rPr lang="ru-RU" sz="1100" dirty="0" err="1"/>
              <a:t>методологічний</a:t>
            </a:r>
            <a:r>
              <a:rPr lang="ru-RU" sz="1100" dirty="0"/>
              <a:t> </a:t>
            </a:r>
            <a:r>
              <a:rPr lang="ru-RU" sz="1100" dirty="0" err="1"/>
              <a:t>апарат</a:t>
            </a:r>
            <a:r>
              <a:rPr lang="ru-RU" sz="1100" dirty="0"/>
              <a:t> </a:t>
            </a:r>
            <a:r>
              <a:rPr lang="ru-RU" sz="1100" dirty="0" err="1"/>
              <a:t>організації</a:t>
            </a:r>
            <a:r>
              <a:rPr lang="ru-RU" sz="1100" dirty="0"/>
              <a:t> </a:t>
            </a:r>
            <a:r>
              <a:rPr lang="ru-RU" sz="1100" dirty="0" err="1"/>
              <a:t>міжнародного</a:t>
            </a:r>
            <a:r>
              <a:rPr lang="ru-RU" sz="1100" dirty="0"/>
              <a:t> маркетингу у </a:t>
            </a:r>
            <a:r>
              <a:rPr lang="ru-RU" sz="1100" dirty="0" err="1"/>
              <a:t>корпораціях</a:t>
            </a:r>
            <a:r>
              <a:rPr lang="ru-RU" sz="1100" dirty="0"/>
              <a:t> та алгоритм </a:t>
            </a:r>
            <a:r>
              <a:rPr lang="ru-RU" sz="1100" dirty="0" err="1"/>
              <a:t>побудови</a:t>
            </a:r>
            <a:r>
              <a:rPr lang="ru-RU" sz="1100" dirty="0"/>
              <a:t> </a:t>
            </a:r>
            <a:r>
              <a:rPr lang="ru-RU" sz="1100" dirty="0" err="1"/>
              <a:t>успішних</a:t>
            </a:r>
            <a:r>
              <a:rPr lang="ru-RU" sz="1100" dirty="0"/>
              <a:t> </a:t>
            </a:r>
            <a:r>
              <a:rPr lang="ru-RU" sz="1100" dirty="0" err="1"/>
              <a:t>маркетингових</a:t>
            </a:r>
            <a:r>
              <a:rPr lang="ru-RU" sz="1100" dirty="0"/>
              <a:t> </a:t>
            </a:r>
            <a:r>
              <a:rPr lang="ru-RU" sz="1100" dirty="0" err="1"/>
              <a:t>стратегій</a:t>
            </a:r>
            <a:r>
              <a:rPr lang="ru-RU" sz="1100" dirty="0"/>
              <a:t>;</a:t>
            </a:r>
          </a:p>
          <a:p>
            <a:pPr marL="139700" indent="0" algn="just">
              <a:buNone/>
            </a:pPr>
            <a:r>
              <a:rPr lang="uk-UA" sz="1100" dirty="0">
                <a:solidFill>
                  <a:srgbClr val="FF0000"/>
                </a:solidFill>
              </a:rPr>
              <a:t>уміти</a:t>
            </a:r>
            <a:r>
              <a:rPr lang="uk-UA" sz="1100" dirty="0"/>
              <a:t>: формувати маркетингову стратегію підприємства на міжнародному ринку, обирати міжнародний ринок, формувати комунікаційну політику у міжнародному маркетингу.</a:t>
            </a:r>
            <a:endParaRPr lang="ru-RU" sz="1100" dirty="0"/>
          </a:p>
          <a:p>
            <a:pPr marL="139700" indent="0" algn="just">
              <a:buNone/>
            </a:pPr>
            <a:endParaRPr lang="ru-RU" sz="1100" dirty="0"/>
          </a:p>
        </p:txBody>
      </p:sp>
      <p:grpSp>
        <p:nvGrpSpPr>
          <p:cNvPr id="7" name="Google Shape;1839;p35">
            <a:extLst>
              <a:ext uri="{FF2B5EF4-FFF2-40B4-BE49-F238E27FC236}">
                <a16:creationId xmlns:a16="http://schemas.microsoft.com/office/drawing/2014/main" id="{37EEE5A6-6E37-4A49-9F2E-9D5093C478FC}"/>
              </a:ext>
            </a:extLst>
          </p:cNvPr>
          <p:cNvGrpSpPr/>
          <p:nvPr/>
        </p:nvGrpSpPr>
        <p:grpSpPr>
          <a:xfrm>
            <a:off x="1909214" y="95307"/>
            <a:ext cx="6985824" cy="650100"/>
            <a:chOff x="4049550" y="698100"/>
            <a:chExt cx="3911750" cy="829950"/>
          </a:xfrm>
        </p:grpSpPr>
        <p:sp>
          <p:nvSpPr>
            <p:cNvPr id="8" name="Google Shape;1840;p35">
              <a:extLst>
                <a:ext uri="{FF2B5EF4-FFF2-40B4-BE49-F238E27FC236}">
                  <a16:creationId xmlns:a16="http://schemas.microsoft.com/office/drawing/2014/main" id="{9C954AD9-C53C-4C8D-9DB8-CE9BA17EE0DB}"/>
                </a:ext>
              </a:extLst>
            </p:cNvPr>
            <p:cNvSpPr/>
            <p:nvPr/>
          </p:nvSpPr>
          <p:spPr>
            <a:xfrm>
              <a:off x="4049550" y="698100"/>
              <a:ext cx="3838200" cy="747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841;p35">
              <a:extLst>
                <a:ext uri="{FF2B5EF4-FFF2-40B4-BE49-F238E27FC236}">
                  <a16:creationId xmlns:a16="http://schemas.microsoft.com/office/drawing/2014/main" id="{C822316D-6A5A-48E1-8146-E77132726887}"/>
                </a:ext>
              </a:extLst>
            </p:cNvPr>
            <p:cNvSpPr/>
            <p:nvPr/>
          </p:nvSpPr>
          <p:spPr>
            <a:xfrm>
              <a:off x="4123100" y="780450"/>
              <a:ext cx="3838200" cy="747600"/>
            </a:xfrm>
            <a:prstGeom prst="rect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1842;p35">
            <a:extLst>
              <a:ext uri="{FF2B5EF4-FFF2-40B4-BE49-F238E27FC236}">
                <a16:creationId xmlns:a16="http://schemas.microsoft.com/office/drawing/2014/main" id="{A3DBCA8A-8387-4BD9-BE5D-2E66D5104B7E}"/>
              </a:ext>
            </a:extLst>
          </p:cNvPr>
          <p:cNvSpPr txBox="1">
            <a:spLocks/>
          </p:cNvSpPr>
          <p:nvPr/>
        </p:nvSpPr>
        <p:spPr>
          <a:xfrm flipH="1">
            <a:off x="808534" y="130410"/>
            <a:ext cx="7443300" cy="532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ru-RU" sz="2400" b="1" dirty="0">
                <a:solidFill>
                  <a:schemeClr val="dk1"/>
                </a:solidFill>
                <a:latin typeface="IBM Plex Sans"/>
                <a:sym typeface="IBM Plex Sans"/>
              </a:rPr>
              <a:t>Мета курсу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p34"/>
          <p:cNvSpPr txBox="1">
            <a:spLocks noGrp="1"/>
          </p:cNvSpPr>
          <p:nvPr>
            <p:ph type="body" idx="1"/>
          </p:nvPr>
        </p:nvSpPr>
        <p:spPr>
          <a:xfrm>
            <a:off x="523513" y="1101004"/>
            <a:ext cx="7713068" cy="22424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 algn="just">
              <a:buNone/>
            </a:pPr>
            <a:r>
              <a:rPr lang="ru-RU" sz="1400" dirty="0">
                <a:solidFill>
                  <a:srgbClr val="FF0000"/>
                </a:solidFill>
              </a:rPr>
              <a:t> Предметом </a:t>
            </a:r>
            <a:r>
              <a:rPr lang="ru-RU" sz="1400" dirty="0" err="1"/>
              <a:t>вивчення</a:t>
            </a:r>
            <a:r>
              <a:rPr lang="ru-RU" sz="1400" dirty="0"/>
              <a:t> </a:t>
            </a:r>
            <a:r>
              <a:rPr lang="ru-RU" sz="1400" dirty="0" err="1"/>
              <a:t>дисципліни</a:t>
            </a:r>
            <a:r>
              <a:rPr lang="ru-RU" sz="1400" dirty="0"/>
              <a:t> «</a:t>
            </a:r>
            <a:r>
              <a:rPr lang="ru-RU" sz="1400" dirty="0" err="1"/>
              <a:t>Стратегічний</a:t>
            </a:r>
            <a:r>
              <a:rPr lang="ru-RU" sz="1400" dirty="0"/>
              <a:t> </a:t>
            </a:r>
            <a:r>
              <a:rPr lang="ru-RU" sz="1400" dirty="0" err="1"/>
              <a:t>аналіз</a:t>
            </a:r>
            <a:r>
              <a:rPr lang="ru-RU" sz="1400" dirty="0"/>
              <a:t> </a:t>
            </a:r>
            <a:r>
              <a:rPr lang="ru-RU" sz="1400" dirty="0" err="1"/>
              <a:t>міжнародних</a:t>
            </a:r>
            <a:r>
              <a:rPr lang="ru-RU" sz="1400" dirty="0"/>
              <a:t> </a:t>
            </a:r>
            <a:r>
              <a:rPr lang="ru-RU" sz="1400" dirty="0" err="1"/>
              <a:t>ринків</a:t>
            </a:r>
            <a:r>
              <a:rPr lang="ru-RU" sz="1400" dirty="0"/>
              <a:t>» є </a:t>
            </a:r>
            <a:r>
              <a:rPr lang="ru-RU" sz="1400" dirty="0" err="1"/>
              <a:t>економічні</a:t>
            </a:r>
            <a:r>
              <a:rPr lang="ru-RU" sz="1400" dirty="0"/>
              <a:t>, </a:t>
            </a:r>
            <a:r>
              <a:rPr lang="ru-RU" sz="1400" dirty="0" err="1"/>
              <a:t>організаційно-правові</a:t>
            </a:r>
            <a:r>
              <a:rPr lang="ru-RU" sz="1400" dirty="0"/>
              <a:t> та </a:t>
            </a:r>
            <a:r>
              <a:rPr lang="ru-RU" sz="1400" dirty="0" err="1"/>
              <a:t>інформаційні</a:t>
            </a:r>
            <a:r>
              <a:rPr lang="ru-RU" sz="1400" dirty="0"/>
              <a:t> </a:t>
            </a:r>
            <a:r>
              <a:rPr lang="ru-RU" sz="1400" dirty="0" err="1"/>
              <a:t>відносини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виникають</a:t>
            </a:r>
            <a:r>
              <a:rPr lang="ru-RU" sz="1400" dirty="0"/>
              <a:t> </a:t>
            </a:r>
            <a:r>
              <a:rPr lang="ru-RU" sz="1400" dirty="0" err="1"/>
              <a:t>між</a:t>
            </a:r>
            <a:r>
              <a:rPr lang="ru-RU" sz="1400" dirty="0"/>
              <a:t> </a:t>
            </a:r>
            <a:r>
              <a:rPr lang="ru-RU" sz="1400" dirty="0" err="1"/>
              <a:t>господарюючими</a:t>
            </a:r>
            <a:r>
              <a:rPr lang="ru-RU" sz="1400" dirty="0"/>
              <a:t> </a:t>
            </a:r>
            <a:r>
              <a:rPr lang="ru-RU" sz="1400" dirty="0" err="1"/>
              <a:t>суб'єктами</a:t>
            </a:r>
            <a:r>
              <a:rPr lang="ru-RU" sz="1400" dirty="0"/>
              <a:t> на </a:t>
            </a:r>
            <a:r>
              <a:rPr lang="ru-RU" sz="1400" dirty="0" err="1"/>
              <a:t>міжнародному</a:t>
            </a:r>
            <a:r>
              <a:rPr lang="ru-RU" sz="1400" dirty="0"/>
              <a:t> ринку в </a:t>
            </a:r>
            <a:r>
              <a:rPr lang="ru-RU" sz="1400" dirty="0" err="1"/>
              <a:t>процесі</a:t>
            </a:r>
            <a:r>
              <a:rPr lang="ru-RU" sz="1400" dirty="0"/>
              <a:t> </a:t>
            </a:r>
            <a:r>
              <a:rPr lang="ru-RU" sz="1400" dirty="0" err="1"/>
              <a:t>здійснення</a:t>
            </a:r>
            <a:r>
              <a:rPr lang="ru-RU" sz="1400" dirty="0"/>
              <a:t> </a:t>
            </a:r>
            <a:r>
              <a:rPr lang="ru-RU" sz="1400" dirty="0" err="1"/>
              <a:t>господарської</a:t>
            </a:r>
            <a:r>
              <a:rPr lang="ru-RU" sz="1400" dirty="0"/>
              <a:t> </a:t>
            </a:r>
            <a:r>
              <a:rPr lang="ru-RU" sz="1400" dirty="0" err="1"/>
              <a:t>діяльності</a:t>
            </a:r>
            <a:r>
              <a:rPr lang="ru-RU" sz="1400" dirty="0"/>
              <a:t>. </a:t>
            </a:r>
          </a:p>
          <a:p>
            <a:pPr marL="152400" indent="0" algn="just">
              <a:buNone/>
            </a:pPr>
            <a:endParaRPr lang="ru-RU" sz="1400" dirty="0"/>
          </a:p>
          <a:p>
            <a:pPr marL="152400" indent="0" algn="just">
              <a:buNone/>
            </a:pPr>
            <a:r>
              <a:rPr lang="ru-RU" sz="1400" dirty="0" err="1">
                <a:solidFill>
                  <a:srgbClr val="FF0000"/>
                </a:solidFill>
              </a:rPr>
              <a:t>Основні</a:t>
            </a: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 err="1">
                <a:solidFill>
                  <a:srgbClr val="FF0000"/>
                </a:solidFill>
              </a:rPr>
              <a:t>завдання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мають</a:t>
            </a:r>
            <a:r>
              <a:rPr lang="ru-RU" sz="1400" dirty="0"/>
              <a:t> бути </a:t>
            </a:r>
            <a:r>
              <a:rPr lang="ru-RU" sz="1400" dirty="0" err="1"/>
              <a:t>вирішені</a:t>
            </a:r>
            <a:r>
              <a:rPr lang="ru-RU" sz="1400" dirty="0"/>
              <a:t> в </a:t>
            </a:r>
            <a:r>
              <a:rPr lang="ru-RU" sz="1400" dirty="0" err="1"/>
              <a:t>процесі</a:t>
            </a:r>
            <a:r>
              <a:rPr lang="ru-RU" sz="1400" dirty="0"/>
              <a:t> </a:t>
            </a:r>
            <a:r>
              <a:rPr lang="ru-RU" sz="1400" dirty="0" err="1"/>
              <a:t>викладення</a:t>
            </a:r>
            <a:r>
              <a:rPr lang="ru-RU" sz="1400" dirty="0"/>
              <a:t> курсу, є: </a:t>
            </a:r>
          </a:p>
          <a:p>
            <a:pPr marL="438150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 </a:t>
            </a:r>
            <a:r>
              <a:rPr lang="ru-RU" sz="1400" dirty="0" err="1"/>
              <a:t>формування</a:t>
            </a:r>
            <a:r>
              <a:rPr lang="ru-RU" sz="1400" dirty="0"/>
              <a:t> </a:t>
            </a:r>
            <a:r>
              <a:rPr lang="ru-RU" sz="1400" dirty="0" err="1"/>
              <a:t>сучасного</a:t>
            </a:r>
            <a:r>
              <a:rPr lang="ru-RU" sz="1400" dirty="0"/>
              <a:t> </a:t>
            </a:r>
            <a:r>
              <a:rPr lang="ru-RU" sz="1400" dirty="0" err="1"/>
              <a:t>розуміння</a:t>
            </a:r>
            <a:r>
              <a:rPr lang="ru-RU" sz="1400" dirty="0"/>
              <a:t> </a:t>
            </a:r>
            <a:r>
              <a:rPr lang="ru-RU" sz="1400" dirty="0" err="1"/>
              <a:t>сутності</a:t>
            </a:r>
            <a:r>
              <a:rPr lang="ru-RU" sz="1400" dirty="0"/>
              <a:t> і </a:t>
            </a:r>
            <a:r>
              <a:rPr lang="ru-RU" sz="1400" dirty="0" err="1"/>
              <a:t>сфери</a:t>
            </a:r>
            <a:r>
              <a:rPr lang="ru-RU" sz="1400" dirty="0"/>
              <a:t> </a:t>
            </a:r>
            <a:r>
              <a:rPr lang="ru-RU" sz="1400" dirty="0" err="1"/>
              <a:t>застосування</a:t>
            </a:r>
            <a:r>
              <a:rPr lang="ru-RU" sz="1400" dirty="0"/>
              <a:t> </a:t>
            </a:r>
            <a:r>
              <a:rPr lang="ru-RU" sz="1400" dirty="0" err="1"/>
              <a:t>стратегічного</a:t>
            </a:r>
            <a:r>
              <a:rPr lang="ru-RU" sz="1400" dirty="0"/>
              <a:t> </a:t>
            </a:r>
            <a:r>
              <a:rPr lang="ru-RU" sz="1400" dirty="0" err="1"/>
              <a:t>аналізу</a:t>
            </a:r>
            <a:r>
              <a:rPr lang="ru-RU" sz="1400" dirty="0"/>
              <a:t> </a:t>
            </a:r>
            <a:r>
              <a:rPr lang="ru-RU" sz="1400" dirty="0" err="1"/>
              <a:t>міжнародних</a:t>
            </a:r>
            <a:r>
              <a:rPr lang="ru-RU" sz="1400" dirty="0"/>
              <a:t> </a:t>
            </a:r>
            <a:r>
              <a:rPr lang="ru-RU" sz="1400" dirty="0" err="1"/>
              <a:t>ринків</a:t>
            </a:r>
            <a:r>
              <a:rPr lang="ru-RU" sz="1400" dirty="0"/>
              <a:t>; </a:t>
            </a:r>
          </a:p>
          <a:p>
            <a:pPr marL="438150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 </a:t>
            </a:r>
            <a:r>
              <a:rPr lang="ru-RU" sz="1400" dirty="0" err="1"/>
              <a:t>визначення</a:t>
            </a:r>
            <a:r>
              <a:rPr lang="ru-RU" sz="1400" dirty="0"/>
              <a:t> </a:t>
            </a:r>
            <a:r>
              <a:rPr lang="ru-RU" sz="1400" dirty="0" err="1"/>
              <a:t>змісту</a:t>
            </a:r>
            <a:r>
              <a:rPr lang="ru-RU" sz="1400" dirty="0"/>
              <a:t> </a:t>
            </a:r>
            <a:r>
              <a:rPr lang="ru-RU" sz="1400" dirty="0" err="1"/>
              <a:t>міжнародного</a:t>
            </a:r>
            <a:r>
              <a:rPr lang="ru-RU" sz="1400" dirty="0"/>
              <a:t> маркетингового </a:t>
            </a:r>
            <a:r>
              <a:rPr lang="ru-RU" sz="1400" dirty="0" err="1"/>
              <a:t>середовища</a:t>
            </a:r>
            <a:r>
              <a:rPr lang="ru-RU" sz="1400" dirty="0"/>
              <a:t> та </a:t>
            </a:r>
            <a:r>
              <a:rPr lang="ru-RU" sz="1400" dirty="0" err="1"/>
              <a:t>його</a:t>
            </a:r>
            <a:r>
              <a:rPr lang="ru-RU" sz="1400" dirty="0"/>
              <a:t> </a:t>
            </a:r>
            <a:r>
              <a:rPr lang="ru-RU" sz="1400" dirty="0" err="1"/>
              <a:t>вплив</a:t>
            </a:r>
            <a:r>
              <a:rPr lang="ru-RU" sz="1400" dirty="0"/>
              <a:t> на </a:t>
            </a:r>
            <a:r>
              <a:rPr lang="ru-RU" sz="1400" dirty="0" err="1"/>
              <a:t>стратегічну</a:t>
            </a:r>
            <a:r>
              <a:rPr lang="ru-RU" sz="1400" dirty="0"/>
              <a:t> </a:t>
            </a:r>
            <a:r>
              <a:rPr lang="ru-RU" sz="1400" dirty="0" err="1"/>
              <a:t>діяльність</a:t>
            </a:r>
            <a:r>
              <a:rPr lang="ru-RU" sz="1400" dirty="0"/>
              <a:t> </a:t>
            </a:r>
            <a:r>
              <a:rPr lang="ru-RU" sz="1400" dirty="0" err="1"/>
              <a:t>підприємства</a:t>
            </a:r>
            <a:r>
              <a:rPr lang="ru-RU" sz="1400" dirty="0"/>
              <a:t>;  </a:t>
            </a:r>
          </a:p>
          <a:p>
            <a:pPr marL="438150" indent="-285750" algn="just">
              <a:buFont typeface="Arial" panose="020B0604020202020204" pitchFamily="34" charset="0"/>
              <a:buChar char="•"/>
            </a:pPr>
            <a:r>
              <a:rPr lang="ru-RU" sz="1400" dirty="0" err="1"/>
              <a:t>формування</a:t>
            </a:r>
            <a:r>
              <a:rPr lang="ru-RU" sz="1400" dirty="0"/>
              <a:t> </a:t>
            </a:r>
            <a:r>
              <a:rPr lang="ru-RU" sz="1400" dirty="0" err="1"/>
              <a:t>практичних</a:t>
            </a:r>
            <a:r>
              <a:rPr lang="ru-RU" sz="1400" dirty="0"/>
              <a:t> </a:t>
            </a:r>
            <a:r>
              <a:rPr lang="ru-RU" sz="1400" dirty="0" err="1"/>
              <a:t>навичок</a:t>
            </a:r>
            <a:r>
              <a:rPr lang="ru-RU" sz="1400" dirty="0"/>
              <a:t> маркетингового </a:t>
            </a:r>
            <a:r>
              <a:rPr lang="ru-RU" sz="1400" dirty="0" err="1"/>
              <a:t>стратегічного</a:t>
            </a:r>
            <a:r>
              <a:rPr lang="ru-RU" sz="1400" dirty="0"/>
              <a:t> </a:t>
            </a:r>
            <a:r>
              <a:rPr lang="ru-RU" sz="1400" dirty="0" err="1"/>
              <a:t>аналізу</a:t>
            </a:r>
            <a:r>
              <a:rPr lang="ru-RU" sz="1400" dirty="0"/>
              <a:t> і </a:t>
            </a:r>
            <a:r>
              <a:rPr lang="ru-RU" sz="1400" dirty="0" err="1"/>
              <a:t>розроблення</a:t>
            </a:r>
            <a:r>
              <a:rPr lang="ru-RU" sz="1400" dirty="0"/>
              <a:t> </a:t>
            </a:r>
            <a:r>
              <a:rPr lang="ru-RU" sz="1400" dirty="0" err="1"/>
              <a:t>маркетингових</a:t>
            </a:r>
            <a:r>
              <a:rPr lang="ru-RU" sz="1400" dirty="0"/>
              <a:t> </a:t>
            </a:r>
            <a:r>
              <a:rPr lang="ru-RU" sz="1400" dirty="0" err="1"/>
              <a:t>стратегій</a:t>
            </a:r>
            <a:r>
              <a:rPr lang="ru-RU" sz="1400" dirty="0"/>
              <a:t> </a:t>
            </a:r>
            <a:r>
              <a:rPr lang="ru-RU" sz="1400" dirty="0" err="1"/>
              <a:t>підприємства</a:t>
            </a:r>
            <a:r>
              <a:rPr lang="ru-RU" sz="1400" dirty="0"/>
              <a:t> на </a:t>
            </a:r>
            <a:r>
              <a:rPr lang="ru-RU" sz="1400" dirty="0" err="1"/>
              <a:t>міжнародному</a:t>
            </a:r>
            <a:r>
              <a:rPr lang="ru-RU" sz="1400" dirty="0"/>
              <a:t> ринку;  </a:t>
            </a:r>
          </a:p>
          <a:p>
            <a:pPr marL="438150" indent="-285750" algn="just">
              <a:buFont typeface="Arial" panose="020B0604020202020204" pitchFamily="34" charset="0"/>
              <a:buChar char="•"/>
            </a:pPr>
            <a:r>
              <a:rPr lang="ru-RU" sz="1400" dirty="0" err="1"/>
              <a:t>пізнання</a:t>
            </a:r>
            <a:r>
              <a:rPr lang="ru-RU" sz="1400" dirty="0"/>
              <a:t> </a:t>
            </a:r>
            <a:r>
              <a:rPr lang="ru-RU" sz="1400" dirty="0" err="1"/>
              <a:t>теоретичних</a:t>
            </a:r>
            <a:r>
              <a:rPr lang="ru-RU" sz="1400" dirty="0"/>
              <a:t> основ науки </a:t>
            </a:r>
            <a:r>
              <a:rPr lang="ru-RU" sz="1400" dirty="0" err="1"/>
              <a:t>стратегічного</a:t>
            </a:r>
            <a:r>
              <a:rPr lang="ru-RU" sz="1400" dirty="0"/>
              <a:t> маркетингу на </a:t>
            </a:r>
            <a:r>
              <a:rPr lang="ru-RU" sz="1400" dirty="0" err="1"/>
              <a:t>міжнародному</a:t>
            </a:r>
            <a:r>
              <a:rPr lang="ru-RU" sz="1400" dirty="0"/>
              <a:t> ринку;  </a:t>
            </a:r>
          </a:p>
          <a:p>
            <a:pPr marL="438150" indent="-285750" algn="just">
              <a:buFont typeface="Arial" panose="020B0604020202020204" pitchFamily="34" charset="0"/>
              <a:buChar char="•"/>
            </a:pPr>
            <a:r>
              <a:rPr lang="ru-RU" sz="1400" dirty="0" err="1"/>
              <a:t>набуття</a:t>
            </a:r>
            <a:r>
              <a:rPr lang="ru-RU" sz="1400" dirty="0"/>
              <a:t> </a:t>
            </a:r>
            <a:r>
              <a:rPr lang="ru-RU" sz="1400" dirty="0" err="1"/>
              <a:t>практичних</a:t>
            </a:r>
            <a:r>
              <a:rPr lang="ru-RU" sz="1400" dirty="0"/>
              <a:t> </a:t>
            </a:r>
            <a:r>
              <a:rPr lang="ru-RU" sz="1400" dirty="0" err="1"/>
              <a:t>навиків</a:t>
            </a:r>
            <a:r>
              <a:rPr lang="ru-RU" sz="1400" dirty="0"/>
              <a:t> </a:t>
            </a:r>
            <a:r>
              <a:rPr lang="ru-RU" sz="1400" dirty="0" err="1"/>
              <a:t>щодо</a:t>
            </a:r>
            <a:r>
              <a:rPr lang="ru-RU" sz="1400" dirty="0"/>
              <a:t> </a:t>
            </a:r>
            <a:r>
              <a:rPr lang="ru-RU" sz="1400" dirty="0" err="1"/>
              <a:t>ефективного</a:t>
            </a:r>
            <a:r>
              <a:rPr lang="ru-RU" sz="1400" dirty="0"/>
              <a:t> </a:t>
            </a:r>
            <a:r>
              <a:rPr lang="ru-RU" sz="1400" dirty="0" err="1"/>
              <a:t>застосування</a:t>
            </a:r>
            <a:r>
              <a:rPr lang="ru-RU" sz="1400" dirty="0"/>
              <a:t> </a:t>
            </a:r>
            <a:r>
              <a:rPr lang="ru-RU" sz="1400" dirty="0" err="1"/>
              <a:t>стратегічного</a:t>
            </a:r>
            <a:r>
              <a:rPr lang="ru-RU" sz="1400" dirty="0"/>
              <a:t> маркетингу в </a:t>
            </a:r>
            <a:r>
              <a:rPr lang="ru-RU" sz="1400" dirty="0" err="1"/>
              <a:t>умовах</a:t>
            </a:r>
            <a:r>
              <a:rPr lang="ru-RU" sz="1400" dirty="0"/>
              <a:t> </a:t>
            </a:r>
            <a:r>
              <a:rPr lang="ru-RU" sz="1400" dirty="0" err="1"/>
              <a:t>глобалізації</a:t>
            </a:r>
            <a:r>
              <a:rPr lang="ru-RU" sz="1400" dirty="0"/>
              <a:t> </a:t>
            </a:r>
            <a:r>
              <a:rPr lang="ru-RU" sz="1400" dirty="0" err="1"/>
              <a:t>ринкової</a:t>
            </a:r>
            <a:r>
              <a:rPr lang="ru-RU" sz="1400" dirty="0"/>
              <a:t> </a:t>
            </a:r>
            <a:r>
              <a:rPr lang="ru-RU" sz="1400" dirty="0" err="1"/>
              <a:t>економіки</a:t>
            </a:r>
            <a:r>
              <a:rPr lang="ru-RU" sz="1400" dirty="0"/>
              <a:t>.</a:t>
            </a:r>
          </a:p>
        </p:txBody>
      </p:sp>
      <p:sp>
        <p:nvSpPr>
          <p:cNvPr id="1834" name="Google Shape;1834;p34"/>
          <p:cNvSpPr txBox="1">
            <a:spLocks noGrp="1"/>
          </p:cNvSpPr>
          <p:nvPr>
            <p:ph type="title"/>
          </p:nvPr>
        </p:nvSpPr>
        <p:spPr>
          <a:xfrm flipH="1">
            <a:off x="987150" y="378991"/>
            <a:ext cx="74433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uk-UA" dirty="0"/>
              <a:t>Предмет та завдання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4149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407BC0F-6A8D-476E-B4D9-6117F6A16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67" y="947737"/>
            <a:ext cx="6991350" cy="324802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E1E3E14-89C7-4B84-A88E-C980BD238828}"/>
              </a:ext>
            </a:extLst>
          </p:cNvPr>
          <p:cNvSpPr/>
          <p:nvPr/>
        </p:nvSpPr>
        <p:spPr>
          <a:xfrm>
            <a:off x="1542614" y="3699481"/>
            <a:ext cx="307126" cy="3210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62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C8353E4-BF07-4085-90EE-A588462AA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772" y="0"/>
            <a:ext cx="6060345" cy="51435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F0D27F2-EB6A-4507-9FA4-7E635D78319F}"/>
              </a:ext>
            </a:extLst>
          </p:cNvPr>
          <p:cNvSpPr/>
          <p:nvPr/>
        </p:nvSpPr>
        <p:spPr>
          <a:xfrm>
            <a:off x="6435702" y="4676702"/>
            <a:ext cx="307126" cy="3210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76C894C-75FA-4C17-BA55-08AF000ADBD3}"/>
              </a:ext>
            </a:extLst>
          </p:cNvPr>
          <p:cNvSpPr/>
          <p:nvPr/>
        </p:nvSpPr>
        <p:spPr>
          <a:xfrm>
            <a:off x="1577514" y="4676702"/>
            <a:ext cx="307126" cy="3210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481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76E0BDA-5306-4895-BE12-E29D1D887D09}"/>
              </a:ext>
            </a:extLst>
          </p:cNvPr>
          <p:cNvSpPr/>
          <p:nvPr/>
        </p:nvSpPr>
        <p:spPr>
          <a:xfrm>
            <a:off x="2685199" y="70851"/>
            <a:ext cx="6328334" cy="503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solidFill>
                  <a:schemeClr val="dk1"/>
                </a:solidFill>
                <a:latin typeface="IBM Plex Sans"/>
                <a:sym typeface="IBM Plex Sans"/>
              </a:rPr>
              <a:t>Table - Types of Internationalization Strategies</a:t>
            </a:r>
            <a:endParaRPr lang="ru-RU" sz="2000" b="1" dirty="0">
              <a:solidFill>
                <a:schemeClr val="dk1"/>
              </a:solidFill>
              <a:latin typeface="IBM Plex Sans"/>
              <a:sym typeface="IBM Plex Sans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D0170C24-5C79-4EAB-9C45-E3A177DCB4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307194"/>
              </p:ext>
            </p:extLst>
          </p:nvPr>
        </p:nvGraphicFramePr>
        <p:xfrm>
          <a:off x="1313910" y="806257"/>
          <a:ext cx="6516179" cy="4114800"/>
        </p:xfrm>
        <a:graphic>
          <a:graphicData uri="http://schemas.openxmlformats.org/drawingml/2006/table">
            <a:tbl>
              <a:tblPr firstRow="1" firstCol="1" bandRow="1">
                <a:tableStyleId>{B661BB51-D693-4BC7-8B4E-79606955816F}</a:tableStyleId>
              </a:tblPr>
              <a:tblGrid>
                <a:gridCol w="1902705">
                  <a:extLst>
                    <a:ext uri="{9D8B030D-6E8A-4147-A177-3AD203B41FA5}">
                      <a16:colId xmlns:a16="http://schemas.microsoft.com/office/drawing/2014/main" val="1439186007"/>
                    </a:ext>
                  </a:extLst>
                </a:gridCol>
                <a:gridCol w="4613474">
                  <a:extLst>
                    <a:ext uri="{9D8B030D-6E8A-4147-A177-3AD203B41FA5}">
                      <a16:colId xmlns:a16="http://schemas.microsoft.com/office/drawing/2014/main" val="2716299679"/>
                    </a:ext>
                  </a:extLst>
                </a:gridCol>
              </a:tblGrid>
              <a:tr h="106759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Approach</a:t>
                      </a:r>
                      <a:endParaRPr lang="ru-RU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35" marR="40035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Strategie types </a:t>
                      </a:r>
                      <a:endParaRPr lang="ru-RU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35" marR="40035" marT="0" marB="0"/>
                </a:tc>
                <a:extLst>
                  <a:ext uri="{0D108BD9-81ED-4DB2-BD59-A6C34878D82A}">
                    <a16:rowId xmlns:a16="http://schemas.microsoft.com/office/drawing/2014/main" val="1067160903"/>
                  </a:ext>
                </a:extLst>
              </a:tr>
              <a:tr h="533797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 strategic approach to foreign markets (</a:t>
                      </a:r>
                      <a:r>
                        <a:rPr lang="en-US" sz="1000" dirty="0" err="1">
                          <a:effectLst/>
                        </a:rPr>
                        <a:t>Barlett</a:t>
                      </a:r>
                      <a:r>
                        <a:rPr lang="en-US" sz="1000" dirty="0">
                          <a:effectLst/>
                        </a:rPr>
                        <a:t>, </a:t>
                      </a:r>
                      <a:r>
                        <a:rPr lang="en-US" sz="1000" dirty="0" err="1">
                          <a:effectLst/>
                        </a:rPr>
                        <a:t>Goshal</a:t>
                      </a:r>
                      <a:r>
                        <a:rPr lang="en-US" sz="1000" dirty="0">
                          <a:effectLst/>
                        </a:rPr>
                        <a:t>)</a:t>
                      </a:r>
                      <a:endParaRPr lang="ru-RU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35" marR="40035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Replication/international strategy (home-replication/ international). </a:t>
                      </a:r>
                      <a:endParaRPr lang="ru-RU" sz="900">
                        <a:effectLst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Multi-local/local strategy (multi-domestic).</a:t>
                      </a:r>
                      <a:endParaRPr lang="ru-RU" sz="900">
                        <a:effectLst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Global strategy (global). </a:t>
                      </a:r>
                      <a:endParaRPr lang="ru-RU" sz="900">
                        <a:effectLst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Transnational/ multifocal strategy (transnational).</a:t>
                      </a:r>
                      <a:endParaRPr lang="ru-RU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35" marR="40035" marT="0" marB="0"/>
                </a:tc>
                <a:extLst>
                  <a:ext uri="{0D108BD9-81ED-4DB2-BD59-A6C34878D82A}">
                    <a16:rowId xmlns:a16="http://schemas.microsoft.com/office/drawing/2014/main" val="4023681189"/>
                  </a:ext>
                </a:extLst>
              </a:tr>
              <a:tr h="500649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The orientation of marketing strategy</a:t>
                      </a:r>
                      <a:endParaRPr lang="ru-RU" sz="900" dirty="0">
                        <a:effectLst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(</a:t>
                      </a:r>
                      <a:r>
                        <a:rPr lang="en-US" sz="1000" dirty="0" err="1">
                          <a:effectLst/>
                        </a:rPr>
                        <a:t>Jeannet</a:t>
                      </a:r>
                      <a:r>
                        <a:rPr lang="en-US" sz="1000" dirty="0">
                          <a:effectLst/>
                        </a:rPr>
                        <a:t>, </a:t>
                      </a:r>
                      <a:r>
                        <a:rPr lang="en-US" sz="1000" dirty="0" err="1">
                          <a:effectLst/>
                        </a:rPr>
                        <a:t>Hennesey</a:t>
                      </a:r>
                      <a:r>
                        <a:rPr lang="en-US" sz="1000" dirty="0">
                          <a:effectLst/>
                        </a:rPr>
                        <a:t>)</a:t>
                      </a:r>
                      <a:endParaRPr lang="ru-RU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35" marR="40035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The strategy of ethnocentric orientation (development of national advantages).</a:t>
                      </a:r>
                      <a:endParaRPr lang="ru-RU" sz="900">
                        <a:effectLst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Polycentric orientation strategy (multinational strategy).</a:t>
                      </a:r>
                      <a:endParaRPr lang="ru-RU" sz="900">
                        <a:effectLst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The strategy of regional-centric orientation (mega-regional expansion).</a:t>
                      </a:r>
                      <a:endParaRPr lang="ru-RU" sz="900">
                        <a:effectLst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Geocentric orientation strategy (global strategy).</a:t>
                      </a:r>
                      <a:endParaRPr lang="ru-RU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35" marR="40035" marT="0" marB="0"/>
                </a:tc>
                <a:extLst>
                  <a:ext uri="{0D108BD9-81ED-4DB2-BD59-A6C34878D82A}">
                    <a16:rowId xmlns:a16="http://schemas.microsoft.com/office/drawing/2014/main" val="1214325511"/>
                  </a:ext>
                </a:extLst>
              </a:tr>
              <a:tr h="533797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Geographical coverage of external markets (Rugman, Verbeke)</a:t>
                      </a:r>
                      <a:endParaRPr lang="ru-RU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35" marR="40035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Base region strategy (home-region).</a:t>
                      </a:r>
                      <a:endParaRPr lang="ru-RU" sz="900">
                        <a:effectLst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Strategy for developing two regions (bi-regional).</a:t>
                      </a:r>
                      <a:endParaRPr lang="ru-RU" sz="900">
                        <a:effectLst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 strategy for the development of a remote region (host-region).</a:t>
                      </a:r>
                      <a:endParaRPr lang="ru-RU" sz="900">
                        <a:effectLst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Global strategy (global).</a:t>
                      </a:r>
                      <a:endParaRPr lang="ru-RU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35" marR="40035" marT="0" marB="0"/>
                </a:tc>
                <a:extLst>
                  <a:ext uri="{0D108BD9-81ED-4DB2-BD59-A6C34878D82A}">
                    <a16:rowId xmlns:a16="http://schemas.microsoft.com/office/drawing/2014/main" val="1914666912"/>
                  </a:ext>
                </a:extLst>
              </a:tr>
              <a:tr h="427037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Type of internationalization</a:t>
                      </a:r>
                      <a:endParaRPr lang="ru-RU" sz="900" dirty="0">
                        <a:effectLst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(Knight, </a:t>
                      </a:r>
                      <a:r>
                        <a:rPr lang="en-US" sz="1000" dirty="0" err="1">
                          <a:effectLst/>
                        </a:rPr>
                        <a:t>Liesch</a:t>
                      </a:r>
                      <a:r>
                        <a:rPr lang="en-US" sz="1000" dirty="0">
                          <a:effectLst/>
                        </a:rPr>
                        <a:t>)</a:t>
                      </a:r>
                      <a:endParaRPr lang="ru-RU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35" marR="40035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Incremental Internationalization. </a:t>
                      </a:r>
                      <a:endParaRPr lang="ru-RU" sz="900">
                        <a:effectLst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Rapid internationalization.</a:t>
                      </a:r>
                      <a:endParaRPr lang="ru-RU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35" marR="40035" marT="0" marB="0"/>
                </a:tc>
                <a:extLst>
                  <a:ext uri="{0D108BD9-81ED-4DB2-BD59-A6C34878D82A}">
                    <a16:rowId xmlns:a16="http://schemas.microsoft.com/office/drawing/2014/main" val="2206156653"/>
                  </a:ext>
                </a:extLst>
              </a:tr>
              <a:tr h="1174353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Focus on business form (D. </a:t>
                      </a:r>
                      <a:r>
                        <a:rPr lang="en-US" sz="1000" dirty="0" err="1">
                          <a:effectLst/>
                        </a:rPr>
                        <a:t>Paraschiv</a:t>
                      </a:r>
                      <a:r>
                        <a:rPr lang="en-US" sz="1000" dirty="0">
                          <a:effectLst/>
                        </a:rPr>
                        <a:t>)</a:t>
                      </a:r>
                      <a:endParaRPr lang="ru-RU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35" marR="40035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Export.</a:t>
                      </a:r>
                      <a:endParaRPr lang="ru-RU" sz="900" dirty="0">
                        <a:effectLst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Licensing.</a:t>
                      </a:r>
                      <a:endParaRPr lang="ru-RU" sz="900" dirty="0">
                        <a:effectLst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Franchising.</a:t>
                      </a:r>
                      <a:endParaRPr lang="ru-RU" sz="900" dirty="0">
                        <a:effectLst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Building strategic alliances.</a:t>
                      </a:r>
                      <a:endParaRPr lang="ru-RU" sz="900" dirty="0">
                        <a:effectLst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Merger and Acquisition.</a:t>
                      </a:r>
                      <a:endParaRPr lang="ru-RU" sz="900" dirty="0">
                        <a:effectLst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Establishment of joint ventures.</a:t>
                      </a:r>
                      <a:endParaRPr lang="ru-RU" sz="900" dirty="0">
                        <a:effectLst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Branch opening.</a:t>
                      </a:r>
                      <a:endParaRPr lang="ru-RU" sz="900" dirty="0">
                        <a:effectLst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Subsidiaries establishment.</a:t>
                      </a:r>
                      <a:endParaRPr lang="ru-RU" sz="900" dirty="0">
                        <a:effectLst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Retail chain development.</a:t>
                      </a:r>
                      <a:endParaRPr lang="ru-RU" sz="900" dirty="0">
                        <a:effectLst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Establishment of a new company abroad (greenfield venture).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35" marR="40035" marT="0" marB="0"/>
                </a:tc>
                <a:extLst>
                  <a:ext uri="{0D108BD9-81ED-4DB2-BD59-A6C34878D82A}">
                    <a16:rowId xmlns:a16="http://schemas.microsoft.com/office/drawing/2014/main" val="998535134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4A8AEC0C-746E-402D-89AD-8ADF54222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5438" y="1100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502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76E0BDA-5306-4895-BE12-E29D1D887D09}"/>
              </a:ext>
            </a:extLst>
          </p:cNvPr>
          <p:cNvSpPr/>
          <p:nvPr/>
        </p:nvSpPr>
        <p:spPr>
          <a:xfrm>
            <a:off x="1873900" y="119712"/>
            <a:ext cx="73430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/>
            <a:r>
              <a:rPr lang="uk-UA" sz="2000" b="1" dirty="0">
                <a:solidFill>
                  <a:schemeClr val="dk1"/>
                </a:solidFill>
                <a:latin typeface="IBM Plex Sans"/>
                <a:sym typeface="IBM Plex Sans"/>
              </a:rPr>
              <a:t>ПРИКЛАД</a:t>
            </a:r>
            <a:r>
              <a:rPr lang="en-US" sz="2000" b="1" dirty="0">
                <a:solidFill>
                  <a:schemeClr val="dk1"/>
                </a:solidFill>
                <a:latin typeface="IBM Plex Sans"/>
                <a:sym typeface="IBM Plex Sans"/>
              </a:rPr>
              <a:t> – </a:t>
            </a:r>
            <a:r>
              <a:rPr lang="uk-UA" sz="2000" b="1" dirty="0">
                <a:solidFill>
                  <a:schemeClr val="dk1"/>
                </a:solidFill>
                <a:latin typeface="IBM Plex Sans"/>
                <a:sym typeface="IBM Plex Sans"/>
              </a:rPr>
              <a:t>Аналіз стратегій міжнародних компаній </a:t>
            </a:r>
          </a:p>
          <a:p>
            <a:pPr indent="450215" algn="ctr"/>
            <a:r>
              <a:rPr lang="uk-UA" sz="2000" b="1" dirty="0">
                <a:solidFill>
                  <a:schemeClr val="dk1"/>
                </a:solidFill>
                <a:latin typeface="IBM Plex Sans"/>
                <a:sym typeface="IBM Plex Sans"/>
              </a:rPr>
              <a:t>«швидкої моди»</a:t>
            </a:r>
            <a:endParaRPr lang="ru-RU" sz="2000" b="1" dirty="0">
              <a:solidFill>
                <a:schemeClr val="dk1"/>
              </a:solidFill>
              <a:latin typeface="IBM Plex Sans"/>
              <a:sym typeface="IBM Plex Sans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A8AEC0C-746E-402D-89AD-8ADF54222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5438" y="1100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FB52E4-C755-4D5B-94A1-F3E515C2C36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438" y="574544"/>
            <a:ext cx="3466717" cy="2321371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DFACDB1-E29E-4405-800D-AEA374E9440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2104" y="827598"/>
            <a:ext cx="4097350" cy="2044319"/>
          </a:xfrm>
          <a:prstGeom prst="rect">
            <a:avLst/>
          </a:prstGeom>
          <a:noFill/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092756C-6215-4582-8CA4-8D87A0F4F9D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640" y="2938242"/>
            <a:ext cx="4425235" cy="1847393"/>
          </a:xfrm>
          <a:prstGeom prst="rect">
            <a:avLst/>
          </a:prstGeom>
          <a:noFill/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43BB875-1C08-43F7-B413-DEC0145BB45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3826" y="2938242"/>
            <a:ext cx="2354207" cy="19320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0862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76E0BDA-5306-4895-BE12-E29D1D887D09}"/>
              </a:ext>
            </a:extLst>
          </p:cNvPr>
          <p:cNvSpPr/>
          <p:nvPr/>
        </p:nvSpPr>
        <p:spPr>
          <a:xfrm>
            <a:off x="1873900" y="119712"/>
            <a:ext cx="73430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/>
            <a:r>
              <a:rPr lang="uk-UA" sz="2000" b="1" dirty="0">
                <a:solidFill>
                  <a:schemeClr val="dk1"/>
                </a:solidFill>
                <a:latin typeface="IBM Plex Sans"/>
                <a:sym typeface="IBM Plex Sans"/>
              </a:rPr>
              <a:t>ПРИКЛАД</a:t>
            </a:r>
            <a:r>
              <a:rPr lang="en-US" sz="2000" b="1" dirty="0">
                <a:solidFill>
                  <a:schemeClr val="dk1"/>
                </a:solidFill>
                <a:latin typeface="IBM Plex Sans"/>
                <a:sym typeface="IBM Plex Sans"/>
              </a:rPr>
              <a:t> – </a:t>
            </a:r>
            <a:r>
              <a:rPr lang="uk-UA" sz="2000" b="1" dirty="0">
                <a:solidFill>
                  <a:schemeClr val="dk1"/>
                </a:solidFill>
                <a:latin typeface="IBM Plex Sans"/>
                <a:sym typeface="IBM Plex Sans"/>
              </a:rPr>
              <a:t>Аналіз стратегій міжнародних компаній </a:t>
            </a:r>
          </a:p>
          <a:p>
            <a:pPr indent="450215" algn="ctr"/>
            <a:r>
              <a:rPr lang="uk-UA" sz="2000" b="1" dirty="0">
                <a:solidFill>
                  <a:schemeClr val="dk1"/>
                </a:solidFill>
                <a:latin typeface="IBM Plex Sans"/>
                <a:sym typeface="IBM Plex Sans"/>
              </a:rPr>
              <a:t>«швидкої моди»</a:t>
            </a:r>
            <a:endParaRPr lang="ru-RU" sz="2000" b="1" dirty="0">
              <a:solidFill>
                <a:schemeClr val="dk1"/>
              </a:solidFill>
              <a:latin typeface="IBM Plex Sans"/>
              <a:sym typeface="IBM Plex Sans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A8AEC0C-746E-402D-89AD-8ADF54222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5438" y="1100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F33E086-71DC-4436-B38C-7E05F90007AC}"/>
              </a:ext>
            </a:extLst>
          </p:cNvPr>
          <p:cNvSpPr/>
          <p:nvPr/>
        </p:nvSpPr>
        <p:spPr>
          <a:xfrm>
            <a:off x="361222" y="1100138"/>
            <a:ext cx="75490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Main differences between the internationalization strategies of Zara and UNIQLO on the world market</a:t>
            </a:r>
            <a:endParaRPr lang="ru-RU" dirty="0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05A29780-273D-4B84-8F08-7BBAE05FDD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711088"/>
              </p:ext>
            </p:extLst>
          </p:nvPr>
        </p:nvGraphicFramePr>
        <p:xfrm>
          <a:off x="1137765" y="1470939"/>
          <a:ext cx="5995951" cy="3473655"/>
        </p:xfrm>
        <a:graphic>
          <a:graphicData uri="http://schemas.openxmlformats.org/drawingml/2006/table">
            <a:tbl>
              <a:tblPr firstRow="1" firstCol="1" bandRow="1">
                <a:tableStyleId>{B661BB51-D693-4BC7-8B4E-79606955816F}</a:tableStyleId>
              </a:tblPr>
              <a:tblGrid>
                <a:gridCol w="3066549">
                  <a:extLst>
                    <a:ext uri="{9D8B030D-6E8A-4147-A177-3AD203B41FA5}">
                      <a16:colId xmlns:a16="http://schemas.microsoft.com/office/drawing/2014/main" val="4141635213"/>
                    </a:ext>
                  </a:extLst>
                </a:gridCol>
                <a:gridCol w="2929402">
                  <a:extLst>
                    <a:ext uri="{9D8B030D-6E8A-4147-A177-3AD203B41FA5}">
                      <a16:colId xmlns:a16="http://schemas.microsoft.com/office/drawing/2014/main" val="2754061399"/>
                    </a:ext>
                  </a:extLst>
                </a:gridCol>
              </a:tblGrid>
              <a:tr h="98858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Zara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UNIQLO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76" marR="31776" marT="0" marB="0"/>
                </a:tc>
                <a:extLst>
                  <a:ext uri="{0D108BD9-81ED-4DB2-BD59-A6C34878D82A}">
                    <a16:rowId xmlns:a16="http://schemas.microsoft.com/office/drawing/2014/main" val="644015553"/>
                  </a:ext>
                </a:extLst>
              </a:tr>
              <a:tr h="206336"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Regional internationalization strategy (home-region strategy)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Strategy for a focused globalization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extLst>
                  <a:ext uri="{0D108BD9-81ED-4DB2-BD59-A6C34878D82A}">
                    <a16:rowId xmlns:a16="http://schemas.microsoft.com/office/drawing/2014/main" val="2308705291"/>
                  </a:ext>
                </a:extLst>
              </a:tr>
              <a:tr h="206336"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Franchising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Expansion of subsidiaries, trade network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extLst>
                  <a:ext uri="{0D108BD9-81ED-4DB2-BD59-A6C34878D82A}">
                    <a16:rowId xmlns:a16="http://schemas.microsoft.com/office/drawing/2014/main" val="2665198566"/>
                  </a:ext>
                </a:extLst>
              </a:tr>
              <a:tr h="318908"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The format of chain stores location: the opening of a large number of stores in the same city. Focused only on large cities with the highest level of purchasing power and developed distribution system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Chain store format: large-scale geographic expansion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extLst>
                  <a:ext uri="{0D108BD9-81ED-4DB2-BD59-A6C34878D82A}">
                    <a16:rowId xmlns:a16="http://schemas.microsoft.com/office/drawing/2014/main" val="3963525570"/>
                  </a:ext>
                </a:extLst>
              </a:tr>
              <a:tr h="206336"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"Fast fashion" strategy for 30 years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The "low prices everyday" strategy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extLst>
                  <a:ext uri="{0D108BD9-81ED-4DB2-BD59-A6C34878D82A}">
                    <a16:rowId xmlns:a16="http://schemas.microsoft.com/office/drawing/2014/main" val="1734032342"/>
                  </a:ext>
                </a:extLst>
              </a:tr>
              <a:tr h="100564"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Strives to reduce costs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Strives not to lower prices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extLst>
                  <a:ext uri="{0D108BD9-81ED-4DB2-BD59-A6C34878D82A}">
                    <a16:rowId xmlns:a16="http://schemas.microsoft.com/office/drawing/2014/main" val="943639878"/>
                  </a:ext>
                </a:extLst>
              </a:tr>
              <a:tr h="100564"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Cargo Aviation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Intermodal transport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extLst>
                  <a:ext uri="{0D108BD9-81ED-4DB2-BD59-A6C34878D82A}">
                    <a16:rowId xmlns:a16="http://schemas.microsoft.com/office/drawing/2014/main" val="1699251308"/>
                  </a:ext>
                </a:extLst>
              </a:tr>
              <a:tr h="206336"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Clothes are made in Spain, Portugal, Morocco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Clothes are sewn in Japan and around the world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extLst>
                  <a:ext uri="{0D108BD9-81ED-4DB2-BD59-A6C34878D82A}">
                    <a16:rowId xmlns:a16="http://schemas.microsoft.com/office/drawing/2014/main" val="1387028623"/>
                  </a:ext>
                </a:extLst>
              </a:tr>
              <a:tr h="206336"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Both a fashion and technology company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Not fashionable, but technological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extLst>
                  <a:ext uri="{0D108BD9-81ED-4DB2-BD59-A6C34878D82A}">
                    <a16:rowId xmlns:a16="http://schemas.microsoft.com/office/drawing/2014/main" val="3230043401"/>
                  </a:ext>
                </a:extLst>
              </a:tr>
              <a:tr h="206336"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Both the basic and the bright models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Basic models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extLst>
                  <a:ext uri="{0D108BD9-81ED-4DB2-BD59-A6C34878D82A}">
                    <a16:rowId xmlns:a16="http://schemas.microsoft.com/office/drawing/2014/main" val="965334296"/>
                  </a:ext>
                </a:extLst>
              </a:tr>
              <a:tr h="105919"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Popular in the U.S.A., Europe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Popular </a:t>
                      </a:r>
                      <a:r>
                        <a:rPr lang="en-US" sz="800">
                          <a:effectLst/>
                        </a:rPr>
                        <a:t>mostly </a:t>
                      </a:r>
                      <a:r>
                        <a:rPr lang="ru-RU" sz="800">
                          <a:effectLst/>
                        </a:rPr>
                        <a:t>in Asia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extLst>
                  <a:ext uri="{0D108BD9-81ED-4DB2-BD59-A6C34878D82A}">
                    <a16:rowId xmlns:a16="http://schemas.microsoft.com/office/drawing/2014/main" val="866417045"/>
                  </a:ext>
                </a:extLst>
              </a:tr>
              <a:tr h="206336"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One of the 50 most innovative companies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"No. 1 Dailywear Brand"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extLst>
                  <a:ext uri="{0D108BD9-81ED-4DB2-BD59-A6C34878D82A}">
                    <a16:rowId xmlns:a16="http://schemas.microsoft.com/office/drawing/2014/main" val="1387232731"/>
                  </a:ext>
                </a:extLst>
              </a:tr>
              <a:tr h="105919"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Sell clothes and shoes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Shoes are not for sale.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extLst>
                  <a:ext uri="{0D108BD9-81ED-4DB2-BD59-A6C34878D82A}">
                    <a16:rowId xmlns:a16="http://schemas.microsoft.com/office/drawing/2014/main" val="3704630650"/>
                  </a:ext>
                </a:extLst>
              </a:tr>
              <a:tr h="206336"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It's a bet on youth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You bet on intellectual and conservative people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extLst>
                  <a:ext uri="{0D108BD9-81ED-4DB2-BD59-A6C34878D82A}">
                    <a16:rowId xmlns:a16="http://schemas.microsoft.com/office/drawing/2014/main" val="243138228"/>
                  </a:ext>
                </a:extLst>
              </a:tr>
              <a:tr h="312108"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Does not spend money on advertising, but invests part of the profit in opening new outlets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Does not spend money on advertising but invests in reputation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extLst>
                  <a:ext uri="{0D108BD9-81ED-4DB2-BD59-A6C34878D82A}">
                    <a16:rowId xmlns:a16="http://schemas.microsoft.com/office/drawing/2014/main" val="2856994137"/>
                  </a:ext>
                </a:extLst>
              </a:tr>
              <a:tr h="105919"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No warehouses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Has</a:t>
                      </a:r>
                      <a:r>
                        <a:rPr lang="ru-RU" sz="800">
                          <a:effectLst/>
                        </a:rPr>
                        <a:t> warehouses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extLst>
                  <a:ext uri="{0D108BD9-81ED-4DB2-BD59-A6C34878D82A}">
                    <a16:rowId xmlns:a16="http://schemas.microsoft.com/office/drawing/2014/main" val="1645417036"/>
                  </a:ext>
                </a:extLst>
              </a:tr>
              <a:tr h="206336"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Copies fashionable High Fashion garments.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Is </a:t>
                      </a:r>
                      <a:r>
                        <a:rPr lang="ru-RU" sz="800" dirty="0" err="1">
                          <a:effectLst/>
                        </a:rPr>
                        <a:t>modeling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800" dirty="0" err="1">
                          <a:effectLst/>
                        </a:rPr>
                        <a:t>its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800" dirty="0" err="1">
                          <a:effectLst/>
                        </a:rPr>
                        <a:t>clothes</a:t>
                      </a:r>
                      <a:r>
                        <a:rPr lang="en-US" sz="800" dirty="0">
                          <a:effectLst/>
                        </a:rPr>
                        <a:t>.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extLst>
                  <a:ext uri="{0D108BD9-81ED-4DB2-BD59-A6C34878D82A}">
                    <a16:rowId xmlns:a16="http://schemas.microsoft.com/office/drawing/2014/main" val="3495181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2686699"/>
      </p:ext>
    </p:extLst>
  </p:cSld>
  <p:clrMapOvr>
    <a:masterClrMapping/>
  </p:clrMapOvr>
</p:sld>
</file>

<file path=ppt/theme/theme1.xml><?xml version="1.0" encoding="utf-8"?>
<a:theme xmlns:a="http://schemas.openxmlformats.org/drawingml/2006/main" name="Tax Consulting by Slidesgo">
  <a:themeElements>
    <a:clrScheme name="Simple Light">
      <a:dk1>
        <a:srgbClr val="D50000"/>
      </a:dk1>
      <a:lt1>
        <a:srgbClr val="2970B1"/>
      </a:lt1>
      <a:dk2>
        <a:srgbClr val="4D8FCB"/>
      </a:dk2>
      <a:lt2>
        <a:srgbClr val="F3F3F3"/>
      </a:lt2>
      <a:accent1>
        <a:srgbClr val="EA9999"/>
      </a:accent1>
      <a:accent2>
        <a:srgbClr val="FFFFFF"/>
      </a:accent2>
      <a:accent3>
        <a:srgbClr val="E7F0F8"/>
      </a:accent3>
      <a:accent4>
        <a:srgbClr val="FFD966"/>
      </a:accent4>
      <a:accent5>
        <a:srgbClr val="2970B1"/>
      </a:accent5>
      <a:accent6>
        <a:srgbClr val="4D8FCB"/>
      </a:accent6>
      <a:hlink>
        <a:srgbClr val="2970B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ax Consulting by Slidesgo">
  <a:themeElements>
    <a:clrScheme name="Simple Light">
      <a:dk1>
        <a:srgbClr val="D50000"/>
      </a:dk1>
      <a:lt1>
        <a:srgbClr val="2970B1"/>
      </a:lt1>
      <a:dk2>
        <a:srgbClr val="4D8FCB"/>
      </a:dk2>
      <a:lt2>
        <a:srgbClr val="F3F3F3"/>
      </a:lt2>
      <a:accent1>
        <a:srgbClr val="EA9999"/>
      </a:accent1>
      <a:accent2>
        <a:srgbClr val="FFFFFF"/>
      </a:accent2>
      <a:accent3>
        <a:srgbClr val="E7F0F8"/>
      </a:accent3>
      <a:accent4>
        <a:srgbClr val="FFD966"/>
      </a:accent4>
      <a:accent5>
        <a:srgbClr val="2970B1"/>
      </a:accent5>
      <a:accent6>
        <a:srgbClr val="4D8FCB"/>
      </a:accent6>
      <a:hlink>
        <a:srgbClr val="2970B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850</Words>
  <Application>Microsoft Office PowerPoint</Application>
  <PresentationFormat>Экран (16:9)</PresentationFormat>
  <Paragraphs>97</Paragraphs>
  <Slides>10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Calibri</vt:lpstr>
      <vt:lpstr>IBM Plex Sans</vt:lpstr>
      <vt:lpstr>Century Gothic Regular</vt:lpstr>
      <vt:lpstr>Roboto Slab</vt:lpstr>
      <vt:lpstr>Arial</vt:lpstr>
      <vt:lpstr>Bitter</vt:lpstr>
      <vt:lpstr>IBM Plex Sans SemiBold</vt:lpstr>
      <vt:lpstr>Times New Roman</vt:lpstr>
      <vt:lpstr>Tax Consulting by Slidesgo</vt:lpstr>
      <vt:lpstr>1_Tax Consulting by Slidesgo</vt:lpstr>
      <vt:lpstr>Стратегічний аналіз міжнародних ринків</vt:lpstr>
      <vt:lpstr>Актуальність курсу</vt:lpstr>
      <vt:lpstr>Презентация PowerPoint</vt:lpstr>
      <vt:lpstr>Предмет та завдання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 зустрічі на курсі!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Стратегічний маркетинг на міжнародному ринку</dc:title>
  <cp:lastModifiedBy>-</cp:lastModifiedBy>
  <cp:revision>60</cp:revision>
  <dcterms:modified xsi:type="dcterms:W3CDTF">2025-10-19T10:53:23Z</dcterms:modified>
</cp:coreProperties>
</file>