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ktoriia Gencheva" userId="ba66cf438123fe05" providerId="LiveId" clId="{D03592FE-9B15-4380-AAE8-68C89C1F9864}"/>
    <pc:docChg chg="undo custSel addSld modSld">
      <pc:chgData name="Viktoriia Gencheva" userId="ba66cf438123fe05" providerId="LiveId" clId="{D03592FE-9B15-4380-AAE8-68C89C1F9864}" dt="2021-11-24T08:38:39.918" v="676" actId="1076"/>
      <pc:docMkLst>
        <pc:docMk/>
      </pc:docMkLst>
      <pc:sldChg chg="modSp mod">
        <pc:chgData name="Viktoriia Gencheva" userId="ba66cf438123fe05" providerId="LiveId" clId="{D03592FE-9B15-4380-AAE8-68C89C1F9864}" dt="2021-11-07T15:10:59.730" v="375" actId="27636"/>
        <pc:sldMkLst>
          <pc:docMk/>
          <pc:sldMk cId="2449160936" sldId="256"/>
        </pc:sldMkLst>
        <pc:spChg chg="mod">
          <ac:chgData name="Viktoriia Gencheva" userId="ba66cf438123fe05" providerId="LiveId" clId="{D03592FE-9B15-4380-AAE8-68C89C1F9864}" dt="2021-11-07T15:06:12.728" v="335" actId="20577"/>
          <ac:spMkLst>
            <pc:docMk/>
            <pc:sldMk cId="2449160936" sldId="256"/>
            <ac:spMk id="2" creationId="{64A5A26C-98A9-4238-BB3C-013678D9C0E2}"/>
          </ac:spMkLst>
        </pc:spChg>
        <pc:spChg chg="mod">
          <ac:chgData name="Viktoriia Gencheva" userId="ba66cf438123fe05" providerId="LiveId" clId="{D03592FE-9B15-4380-AAE8-68C89C1F9864}" dt="2021-11-07T15:10:59.730" v="375" actId="27636"/>
          <ac:spMkLst>
            <pc:docMk/>
            <pc:sldMk cId="2449160936" sldId="256"/>
            <ac:spMk id="3" creationId="{D4FDCC33-954A-494F-8989-DFE498E41C8D}"/>
          </ac:spMkLst>
        </pc:spChg>
      </pc:sldChg>
      <pc:sldChg chg="modSp mod">
        <pc:chgData name="Viktoriia Gencheva" userId="ba66cf438123fe05" providerId="LiveId" clId="{D03592FE-9B15-4380-AAE8-68C89C1F9864}" dt="2021-11-07T14:48:21.300" v="139" actId="1076"/>
        <pc:sldMkLst>
          <pc:docMk/>
          <pc:sldMk cId="3927276667" sldId="257"/>
        </pc:sldMkLst>
        <pc:spChg chg="mod">
          <ac:chgData name="Viktoriia Gencheva" userId="ba66cf438123fe05" providerId="LiveId" clId="{D03592FE-9B15-4380-AAE8-68C89C1F9864}" dt="2021-11-07T14:48:17.921" v="137" actId="14100"/>
          <ac:spMkLst>
            <pc:docMk/>
            <pc:sldMk cId="3927276667" sldId="257"/>
            <ac:spMk id="3" creationId="{D388B782-A7DA-4541-B93B-928B7DFFE9DC}"/>
          </ac:spMkLst>
        </pc:spChg>
        <pc:picChg chg="mod">
          <ac:chgData name="Viktoriia Gencheva" userId="ba66cf438123fe05" providerId="LiveId" clId="{D03592FE-9B15-4380-AAE8-68C89C1F9864}" dt="2021-11-07T14:48:21.300" v="139" actId="1076"/>
          <ac:picMkLst>
            <pc:docMk/>
            <pc:sldMk cId="3927276667" sldId="257"/>
            <ac:picMk id="1026" creationId="{293D61BE-DB2E-49FD-83FB-DB7BF09A3D64}"/>
          </ac:picMkLst>
        </pc:picChg>
      </pc:sldChg>
      <pc:sldChg chg="modSp mod">
        <pc:chgData name="Viktoriia Gencheva" userId="ba66cf438123fe05" providerId="LiveId" clId="{D03592FE-9B15-4380-AAE8-68C89C1F9864}" dt="2021-11-07T14:35:32.679" v="2" actId="5793"/>
        <pc:sldMkLst>
          <pc:docMk/>
          <pc:sldMk cId="2326918428" sldId="258"/>
        </pc:sldMkLst>
        <pc:spChg chg="mod">
          <ac:chgData name="Viktoriia Gencheva" userId="ba66cf438123fe05" providerId="LiveId" clId="{D03592FE-9B15-4380-AAE8-68C89C1F9864}" dt="2021-11-07T14:35:26.383" v="0" actId="1076"/>
          <ac:spMkLst>
            <pc:docMk/>
            <pc:sldMk cId="2326918428" sldId="258"/>
            <ac:spMk id="2" creationId="{253D7444-C7BA-43ED-BDEE-624E5D012BF1}"/>
          </ac:spMkLst>
        </pc:spChg>
        <pc:spChg chg="mod">
          <ac:chgData name="Viktoriia Gencheva" userId="ba66cf438123fe05" providerId="LiveId" clId="{D03592FE-9B15-4380-AAE8-68C89C1F9864}" dt="2021-11-07T14:35:32.679" v="2" actId="5793"/>
          <ac:spMkLst>
            <pc:docMk/>
            <pc:sldMk cId="2326918428" sldId="258"/>
            <ac:spMk id="3" creationId="{DAFDC000-CFB0-433E-9701-701823C65054}"/>
          </ac:spMkLst>
        </pc:spChg>
        <pc:picChg chg="mod">
          <ac:chgData name="Viktoriia Gencheva" userId="ba66cf438123fe05" providerId="LiveId" clId="{D03592FE-9B15-4380-AAE8-68C89C1F9864}" dt="2021-11-07T14:35:28.952" v="1" actId="1076"/>
          <ac:picMkLst>
            <pc:docMk/>
            <pc:sldMk cId="2326918428" sldId="258"/>
            <ac:picMk id="2050" creationId="{2242B6FD-6409-4CF6-B92E-D531801CB384}"/>
          </ac:picMkLst>
        </pc:picChg>
      </pc:sldChg>
      <pc:sldChg chg="addSp modSp new mod">
        <pc:chgData name="Viktoriia Gencheva" userId="ba66cf438123fe05" providerId="LiveId" clId="{D03592FE-9B15-4380-AAE8-68C89C1F9864}" dt="2021-11-07T14:41:44.295" v="87" actId="1076"/>
        <pc:sldMkLst>
          <pc:docMk/>
          <pc:sldMk cId="2053469797" sldId="259"/>
        </pc:sldMkLst>
        <pc:spChg chg="mod">
          <ac:chgData name="Viktoriia Gencheva" userId="ba66cf438123fe05" providerId="LiveId" clId="{D03592FE-9B15-4380-AAE8-68C89C1F9864}" dt="2021-11-07T14:41:44.295" v="87" actId="1076"/>
          <ac:spMkLst>
            <pc:docMk/>
            <pc:sldMk cId="2053469797" sldId="259"/>
            <ac:spMk id="2" creationId="{37A2B421-8190-40BE-A61D-DF51EAC7EB84}"/>
          </ac:spMkLst>
        </pc:spChg>
        <pc:spChg chg="mod">
          <ac:chgData name="Viktoriia Gencheva" userId="ba66cf438123fe05" providerId="LiveId" clId="{D03592FE-9B15-4380-AAE8-68C89C1F9864}" dt="2021-11-07T14:41:26.474" v="78" actId="113"/>
          <ac:spMkLst>
            <pc:docMk/>
            <pc:sldMk cId="2053469797" sldId="259"/>
            <ac:spMk id="3" creationId="{CC4FB7E4-566B-4E0B-B178-7744AAB3698F}"/>
          </ac:spMkLst>
        </pc:spChg>
        <pc:spChg chg="add mod">
          <ac:chgData name="Viktoriia Gencheva" userId="ba66cf438123fe05" providerId="LiveId" clId="{D03592FE-9B15-4380-AAE8-68C89C1F9864}" dt="2021-11-07T14:36:05.545" v="5" actId="20577"/>
          <ac:spMkLst>
            <pc:docMk/>
            <pc:sldMk cId="2053469797" sldId="259"/>
            <ac:spMk id="4" creationId="{22A05102-2B4E-47BC-83E6-C5416CFB5A7E}"/>
          </ac:spMkLst>
        </pc:spChg>
        <pc:picChg chg="add mod">
          <ac:chgData name="Viktoriia Gencheva" userId="ba66cf438123fe05" providerId="LiveId" clId="{D03592FE-9B15-4380-AAE8-68C89C1F9864}" dt="2021-11-07T14:41:36.672" v="84" actId="1076"/>
          <ac:picMkLst>
            <pc:docMk/>
            <pc:sldMk cId="2053469797" sldId="259"/>
            <ac:picMk id="3074" creationId="{0128087E-CD8A-4DA6-ACE7-75ABF85A6BA5}"/>
          </ac:picMkLst>
        </pc:picChg>
      </pc:sldChg>
      <pc:sldChg chg="addSp modSp new mod">
        <pc:chgData name="Viktoriia Gencheva" userId="ba66cf438123fe05" providerId="LiveId" clId="{D03592FE-9B15-4380-AAE8-68C89C1F9864}" dt="2021-11-07T14:57:20.677" v="176" actId="1076"/>
        <pc:sldMkLst>
          <pc:docMk/>
          <pc:sldMk cId="3975792873" sldId="260"/>
        </pc:sldMkLst>
        <pc:spChg chg="mod">
          <ac:chgData name="Viktoriia Gencheva" userId="ba66cf438123fe05" providerId="LiveId" clId="{D03592FE-9B15-4380-AAE8-68C89C1F9864}" dt="2021-11-07T14:47:10.691" v="120" actId="1076"/>
          <ac:spMkLst>
            <pc:docMk/>
            <pc:sldMk cId="3975792873" sldId="260"/>
            <ac:spMk id="2" creationId="{834BE5AC-9D58-43DD-964B-204737D29041}"/>
          </ac:spMkLst>
        </pc:spChg>
        <pc:spChg chg="mod">
          <ac:chgData name="Viktoriia Gencheva" userId="ba66cf438123fe05" providerId="LiveId" clId="{D03592FE-9B15-4380-AAE8-68C89C1F9864}" dt="2021-11-07T14:49:41.540" v="169" actId="20577"/>
          <ac:spMkLst>
            <pc:docMk/>
            <pc:sldMk cId="3975792873" sldId="260"/>
            <ac:spMk id="3" creationId="{D5C2558F-9438-40ED-9E9C-A1FBCEBDE731}"/>
          </ac:spMkLst>
        </pc:spChg>
        <pc:spChg chg="add mod">
          <ac:chgData name="Viktoriia Gencheva" userId="ba66cf438123fe05" providerId="LiveId" clId="{D03592FE-9B15-4380-AAE8-68C89C1F9864}" dt="2021-11-07T14:41:56.383" v="90" actId="20577"/>
          <ac:spMkLst>
            <pc:docMk/>
            <pc:sldMk cId="3975792873" sldId="260"/>
            <ac:spMk id="4" creationId="{613B620F-D4F9-44F7-8B19-39C2E4D8D86A}"/>
          </ac:spMkLst>
        </pc:spChg>
        <pc:picChg chg="add mod">
          <ac:chgData name="Viktoriia Gencheva" userId="ba66cf438123fe05" providerId="LiveId" clId="{D03592FE-9B15-4380-AAE8-68C89C1F9864}" dt="2021-11-07T14:49:23.911" v="161" actId="1076"/>
          <ac:picMkLst>
            <pc:docMk/>
            <pc:sldMk cId="3975792873" sldId="260"/>
            <ac:picMk id="4098" creationId="{CC62C316-3109-4655-BA6C-C1BA9F7D0450}"/>
          </ac:picMkLst>
        </pc:picChg>
        <pc:picChg chg="add mod">
          <ac:chgData name="Viktoriia Gencheva" userId="ba66cf438123fe05" providerId="LiveId" clId="{D03592FE-9B15-4380-AAE8-68C89C1F9864}" dt="2021-11-07T14:57:20.677" v="176" actId="1076"/>
          <ac:picMkLst>
            <pc:docMk/>
            <pc:sldMk cId="3975792873" sldId="260"/>
            <ac:picMk id="4099" creationId="{79EF2BB0-6776-4492-827E-996CC5A897EC}"/>
          </ac:picMkLst>
        </pc:picChg>
      </pc:sldChg>
      <pc:sldChg chg="addSp modSp new mod">
        <pc:chgData name="Viktoriia Gencheva" userId="ba66cf438123fe05" providerId="LiveId" clId="{D03592FE-9B15-4380-AAE8-68C89C1F9864}" dt="2021-11-07T15:04:39.919" v="299" actId="20577"/>
        <pc:sldMkLst>
          <pc:docMk/>
          <pc:sldMk cId="574392266" sldId="261"/>
        </pc:sldMkLst>
        <pc:spChg chg="mod">
          <ac:chgData name="Viktoriia Gencheva" userId="ba66cf438123fe05" providerId="LiveId" clId="{D03592FE-9B15-4380-AAE8-68C89C1F9864}" dt="2021-11-07T15:01:46.129" v="252" actId="1076"/>
          <ac:spMkLst>
            <pc:docMk/>
            <pc:sldMk cId="574392266" sldId="261"/>
            <ac:spMk id="2" creationId="{D3CE0E69-7776-4161-AB96-ABE9E9102D6A}"/>
          </ac:spMkLst>
        </pc:spChg>
        <pc:spChg chg="mod">
          <ac:chgData name="Viktoriia Gencheva" userId="ba66cf438123fe05" providerId="LiveId" clId="{D03592FE-9B15-4380-AAE8-68C89C1F9864}" dt="2021-11-07T15:04:39.919" v="299" actId="20577"/>
          <ac:spMkLst>
            <pc:docMk/>
            <pc:sldMk cId="574392266" sldId="261"/>
            <ac:spMk id="3" creationId="{7B125E82-60AD-4121-80DD-C8F9C7CE41ED}"/>
          </ac:spMkLst>
        </pc:spChg>
        <pc:spChg chg="add mod">
          <ac:chgData name="Viktoriia Gencheva" userId="ba66cf438123fe05" providerId="LiveId" clId="{D03592FE-9B15-4380-AAE8-68C89C1F9864}" dt="2021-11-07T14:57:35.196" v="179" actId="20577"/>
          <ac:spMkLst>
            <pc:docMk/>
            <pc:sldMk cId="574392266" sldId="261"/>
            <ac:spMk id="4" creationId="{989905D3-B0BF-44B2-87B1-38CE90941A76}"/>
          </ac:spMkLst>
        </pc:spChg>
      </pc:sldChg>
      <pc:sldChg chg="addSp delSp modSp new mod">
        <pc:chgData name="Viktoriia Gencheva" userId="ba66cf438123fe05" providerId="LiveId" clId="{D03592FE-9B15-4380-AAE8-68C89C1F9864}" dt="2021-11-07T15:11:53.798" v="390" actId="21"/>
        <pc:sldMkLst>
          <pc:docMk/>
          <pc:sldMk cId="3490788603" sldId="262"/>
        </pc:sldMkLst>
        <pc:spChg chg="mod">
          <ac:chgData name="Viktoriia Gencheva" userId="ba66cf438123fe05" providerId="LiveId" clId="{D03592FE-9B15-4380-AAE8-68C89C1F9864}" dt="2021-11-07T15:02:33.849" v="263" actId="14100"/>
          <ac:spMkLst>
            <pc:docMk/>
            <pc:sldMk cId="3490788603" sldId="262"/>
            <ac:spMk id="2" creationId="{69550AAA-263C-438C-A607-242D6E69255C}"/>
          </ac:spMkLst>
        </pc:spChg>
        <pc:spChg chg="mod">
          <ac:chgData name="Viktoriia Gencheva" userId="ba66cf438123fe05" providerId="LiveId" clId="{D03592FE-9B15-4380-AAE8-68C89C1F9864}" dt="2021-11-07T15:03:39.784" v="287" actId="113"/>
          <ac:spMkLst>
            <pc:docMk/>
            <pc:sldMk cId="3490788603" sldId="262"/>
            <ac:spMk id="3" creationId="{C18D32B7-6C69-4692-AE8B-FB60450EFC33}"/>
          </ac:spMkLst>
        </pc:spChg>
        <pc:spChg chg="add mod">
          <ac:chgData name="Viktoriia Gencheva" userId="ba66cf438123fe05" providerId="LiveId" clId="{D03592FE-9B15-4380-AAE8-68C89C1F9864}" dt="2021-11-07T15:02:30.621" v="262" actId="20577"/>
          <ac:spMkLst>
            <pc:docMk/>
            <pc:sldMk cId="3490788603" sldId="262"/>
            <ac:spMk id="4" creationId="{2B8C832F-F213-4001-A205-8FAC30C26061}"/>
          </ac:spMkLst>
        </pc:spChg>
        <pc:spChg chg="add del mod">
          <ac:chgData name="Viktoriia Gencheva" userId="ba66cf438123fe05" providerId="LiveId" clId="{D03592FE-9B15-4380-AAE8-68C89C1F9864}" dt="2021-11-07T15:11:53.798" v="390" actId="21"/>
          <ac:spMkLst>
            <pc:docMk/>
            <pc:sldMk cId="3490788603" sldId="262"/>
            <ac:spMk id="6" creationId="{9B8C7BBA-E1B1-44D4-AB3C-657CB552BCE4}"/>
          </ac:spMkLst>
        </pc:spChg>
        <pc:picChg chg="add mod">
          <ac:chgData name="Viktoriia Gencheva" userId="ba66cf438123fe05" providerId="LiveId" clId="{D03592FE-9B15-4380-AAE8-68C89C1F9864}" dt="2021-11-07T15:03:42.068" v="288" actId="1076"/>
          <ac:picMkLst>
            <pc:docMk/>
            <pc:sldMk cId="3490788603" sldId="262"/>
            <ac:picMk id="5122" creationId="{6DFA57B8-5F3D-4CE7-B5DA-8A8BC08F8741}"/>
          </ac:picMkLst>
        </pc:picChg>
      </pc:sldChg>
      <pc:sldChg chg="addSp delSp modSp new mod">
        <pc:chgData name="Viktoriia Gencheva" userId="ba66cf438123fe05" providerId="LiveId" clId="{D03592FE-9B15-4380-AAE8-68C89C1F9864}" dt="2021-11-07T15:16:13.127" v="471" actId="1076"/>
        <pc:sldMkLst>
          <pc:docMk/>
          <pc:sldMk cId="3489636543" sldId="263"/>
        </pc:sldMkLst>
        <pc:spChg chg="mod">
          <ac:chgData name="Viktoriia Gencheva" userId="ba66cf438123fe05" providerId="LiveId" clId="{D03592FE-9B15-4380-AAE8-68C89C1F9864}" dt="2021-11-07T15:15:03.830" v="447" actId="20577"/>
          <ac:spMkLst>
            <pc:docMk/>
            <pc:sldMk cId="3489636543" sldId="263"/>
            <ac:spMk id="2" creationId="{A4274190-BD74-4A5B-B29E-0E14ED16D33C}"/>
          </ac:spMkLst>
        </pc:spChg>
        <pc:spChg chg="mod">
          <ac:chgData name="Viktoriia Gencheva" userId="ba66cf438123fe05" providerId="LiveId" clId="{D03592FE-9B15-4380-AAE8-68C89C1F9864}" dt="2021-11-07T15:16:03.988" v="465" actId="20577"/>
          <ac:spMkLst>
            <pc:docMk/>
            <pc:sldMk cId="3489636543" sldId="263"/>
            <ac:spMk id="3" creationId="{8DA558BB-82DC-4EE7-ABAC-4B1056E0A9CE}"/>
          </ac:spMkLst>
        </pc:spChg>
        <pc:spChg chg="add del">
          <ac:chgData name="Viktoriia Gencheva" userId="ba66cf438123fe05" providerId="LiveId" clId="{D03592FE-9B15-4380-AAE8-68C89C1F9864}" dt="2021-11-07T15:11:49.778" v="389" actId="22"/>
          <ac:spMkLst>
            <pc:docMk/>
            <pc:sldMk cId="3489636543" sldId="263"/>
            <ac:spMk id="5" creationId="{8B1EFA8E-491B-4B09-96AC-4E41B32F04D5}"/>
          </ac:spMkLst>
        </pc:spChg>
        <pc:spChg chg="add mod">
          <ac:chgData name="Viktoriia Gencheva" userId="ba66cf438123fe05" providerId="LiveId" clId="{D03592FE-9B15-4380-AAE8-68C89C1F9864}" dt="2021-11-07T15:12:02.577" v="393" actId="1076"/>
          <ac:spMkLst>
            <pc:docMk/>
            <pc:sldMk cId="3489636543" sldId="263"/>
            <ac:spMk id="6" creationId="{B49BB470-4397-4E5C-A5C1-96E493C9E0DA}"/>
          </ac:spMkLst>
        </pc:spChg>
        <pc:spChg chg="add del mod">
          <ac:chgData name="Viktoriia Gencheva" userId="ba66cf438123fe05" providerId="LiveId" clId="{D03592FE-9B15-4380-AAE8-68C89C1F9864}" dt="2021-11-07T15:14:25.802" v="438" actId="21"/>
          <ac:spMkLst>
            <pc:docMk/>
            <pc:sldMk cId="3489636543" sldId="263"/>
            <ac:spMk id="9" creationId="{D321BBE5-B69F-4DFF-B945-A3ABC5ECE662}"/>
          </ac:spMkLst>
        </pc:spChg>
        <pc:picChg chg="add mod">
          <ac:chgData name="Viktoriia Gencheva" userId="ba66cf438123fe05" providerId="LiveId" clId="{D03592FE-9B15-4380-AAE8-68C89C1F9864}" dt="2021-11-07T15:16:08.692" v="468" actId="1076"/>
          <ac:picMkLst>
            <pc:docMk/>
            <pc:sldMk cId="3489636543" sldId="263"/>
            <ac:picMk id="1026" creationId="{76C8379E-0BA5-4E69-85B7-B085A8B5A4DA}"/>
          </ac:picMkLst>
        </pc:picChg>
        <pc:picChg chg="add mod">
          <ac:chgData name="Viktoriia Gencheva" userId="ba66cf438123fe05" providerId="LiveId" clId="{D03592FE-9B15-4380-AAE8-68C89C1F9864}" dt="2021-11-07T15:16:13.127" v="471" actId="1076"/>
          <ac:picMkLst>
            <pc:docMk/>
            <pc:sldMk cId="3489636543" sldId="263"/>
            <ac:picMk id="1027" creationId="{2A540A58-1F8F-4DA3-BF7C-37696DFEEA7E}"/>
          </ac:picMkLst>
        </pc:picChg>
      </pc:sldChg>
      <pc:sldChg chg="addSp delSp modSp new mod">
        <pc:chgData name="Viktoriia Gencheva" userId="ba66cf438123fe05" providerId="LiveId" clId="{D03592FE-9B15-4380-AAE8-68C89C1F9864}" dt="2021-11-07T15:30:39.587" v="584" actId="1076"/>
        <pc:sldMkLst>
          <pc:docMk/>
          <pc:sldMk cId="2737015222" sldId="264"/>
        </pc:sldMkLst>
        <pc:spChg chg="mod">
          <ac:chgData name="Viktoriia Gencheva" userId="ba66cf438123fe05" providerId="LiveId" clId="{D03592FE-9B15-4380-AAE8-68C89C1F9864}" dt="2021-11-07T15:30:31.765" v="581" actId="1076"/>
          <ac:spMkLst>
            <pc:docMk/>
            <pc:sldMk cId="2737015222" sldId="264"/>
            <ac:spMk id="2" creationId="{4A608418-671C-4691-9C3E-F6AB063F6595}"/>
          </ac:spMkLst>
        </pc:spChg>
        <pc:spChg chg="mod">
          <ac:chgData name="Viktoriia Gencheva" userId="ba66cf438123fe05" providerId="LiveId" clId="{D03592FE-9B15-4380-AAE8-68C89C1F9864}" dt="2021-11-07T15:27:31.804" v="574" actId="27636"/>
          <ac:spMkLst>
            <pc:docMk/>
            <pc:sldMk cId="2737015222" sldId="264"/>
            <ac:spMk id="3" creationId="{2B368729-4846-44BF-8DC8-CD8876A11EA7}"/>
          </ac:spMkLst>
        </pc:spChg>
        <pc:spChg chg="add mod">
          <ac:chgData name="Viktoriia Gencheva" userId="ba66cf438123fe05" providerId="LiveId" clId="{D03592FE-9B15-4380-AAE8-68C89C1F9864}" dt="2021-11-07T15:16:24.449" v="474" actId="20577"/>
          <ac:spMkLst>
            <pc:docMk/>
            <pc:sldMk cId="2737015222" sldId="264"/>
            <ac:spMk id="4" creationId="{F4EE1BA3-2F68-4786-A533-9943616B5807}"/>
          </ac:spMkLst>
        </pc:spChg>
        <pc:graphicFrameChg chg="add mod">
          <ac:chgData name="Viktoriia Gencheva" userId="ba66cf438123fe05" providerId="LiveId" clId="{D03592FE-9B15-4380-AAE8-68C89C1F9864}" dt="2021-11-07T15:30:39.587" v="584" actId="1076"/>
          <ac:graphicFrameMkLst>
            <pc:docMk/>
            <pc:sldMk cId="2737015222" sldId="264"/>
            <ac:graphicFrameMk id="5" creationId="{512B83F2-C743-4529-9AE7-0B5D544D4485}"/>
          </ac:graphicFrameMkLst>
        </pc:graphicFrameChg>
        <pc:graphicFrameChg chg="add mod">
          <ac:chgData name="Viktoriia Gencheva" userId="ba66cf438123fe05" providerId="LiveId" clId="{D03592FE-9B15-4380-AAE8-68C89C1F9864}" dt="2021-11-07T15:30:36.990" v="583" actId="1076"/>
          <ac:graphicFrameMkLst>
            <pc:docMk/>
            <pc:sldMk cId="2737015222" sldId="264"/>
            <ac:graphicFrameMk id="6" creationId="{6148DF8F-48F6-4CB4-8704-0E1E0CACF508}"/>
          </ac:graphicFrameMkLst>
        </pc:graphicFrameChg>
        <pc:picChg chg="add del mod">
          <ac:chgData name="Viktoriia Gencheva" userId="ba66cf438123fe05" providerId="LiveId" clId="{D03592FE-9B15-4380-AAE8-68C89C1F9864}" dt="2021-11-07T15:27:27.292" v="571" actId="478"/>
          <ac:picMkLst>
            <pc:docMk/>
            <pc:sldMk cId="2737015222" sldId="264"/>
            <ac:picMk id="2050" creationId="{EDE83694-02CD-485B-8E46-BF23D9F031FA}"/>
          </ac:picMkLst>
        </pc:picChg>
        <pc:picChg chg="add del mod">
          <ac:chgData name="Viktoriia Gencheva" userId="ba66cf438123fe05" providerId="LiveId" clId="{D03592FE-9B15-4380-AAE8-68C89C1F9864}" dt="2021-11-07T15:21:43.983" v="535" actId="478"/>
          <ac:picMkLst>
            <pc:docMk/>
            <pc:sldMk cId="2737015222" sldId="264"/>
            <ac:picMk id="2052" creationId="{B493E19B-EFEB-44F1-96AE-5F164C66F77D}"/>
          </ac:picMkLst>
        </pc:picChg>
      </pc:sldChg>
      <pc:sldChg chg="addSp delSp modSp new mod">
        <pc:chgData name="Viktoriia Gencheva" userId="ba66cf438123fe05" providerId="LiveId" clId="{D03592FE-9B15-4380-AAE8-68C89C1F9864}" dt="2021-11-24T08:38:39.918" v="676" actId="1076"/>
        <pc:sldMkLst>
          <pc:docMk/>
          <pc:sldMk cId="629802470" sldId="265"/>
        </pc:sldMkLst>
        <pc:spChg chg="del">
          <ac:chgData name="Viktoriia Gencheva" userId="ba66cf438123fe05" providerId="LiveId" clId="{D03592FE-9B15-4380-AAE8-68C89C1F9864}" dt="2021-11-07T15:32:19.685" v="593" actId="21"/>
          <ac:spMkLst>
            <pc:docMk/>
            <pc:sldMk cId="629802470" sldId="265"/>
            <ac:spMk id="2" creationId="{3C88212D-AC57-430C-9E82-FC9951109017}"/>
          </ac:spMkLst>
        </pc:spChg>
        <pc:spChg chg="mod">
          <ac:chgData name="Viktoriia Gencheva" userId="ba66cf438123fe05" providerId="LiveId" clId="{D03592FE-9B15-4380-AAE8-68C89C1F9864}" dt="2021-11-24T08:38:03.526" v="670" actId="5793"/>
          <ac:spMkLst>
            <pc:docMk/>
            <pc:sldMk cId="629802470" sldId="265"/>
            <ac:spMk id="3" creationId="{FB0A1710-DEAA-4759-A94E-E24F0EFC50A1}"/>
          </ac:spMkLst>
        </pc:spChg>
        <pc:spChg chg="add mod">
          <ac:chgData name="Viktoriia Gencheva" userId="ba66cf438123fe05" providerId="LiveId" clId="{D03592FE-9B15-4380-AAE8-68C89C1F9864}" dt="2021-11-07T15:31:21.856" v="591" actId="27636"/>
          <ac:spMkLst>
            <pc:docMk/>
            <pc:sldMk cId="629802470" sldId="265"/>
            <ac:spMk id="4" creationId="{C4B75E3C-9F44-4467-B363-88FFD3B43894}"/>
          </ac:spMkLst>
        </pc:spChg>
        <pc:picChg chg="add mod">
          <ac:chgData name="Viktoriia Gencheva" userId="ba66cf438123fe05" providerId="LiveId" clId="{D03592FE-9B15-4380-AAE8-68C89C1F9864}" dt="2021-11-24T08:38:39.918" v="676" actId="1076"/>
          <ac:picMkLst>
            <pc:docMk/>
            <pc:sldMk cId="629802470" sldId="265"/>
            <ac:picMk id="1026" creationId="{4CB0F8C2-7768-4F6E-968C-DBCF454AAC37}"/>
          </ac:picMkLst>
        </pc:picChg>
      </pc:sldChg>
      <pc:sldChg chg="addSp delSp modSp new mod">
        <pc:chgData name="Viktoriia Gencheva" userId="ba66cf438123fe05" providerId="LiveId" clId="{D03592FE-9B15-4380-AAE8-68C89C1F9864}" dt="2021-11-07T15:34:38.083" v="668" actId="21"/>
        <pc:sldMkLst>
          <pc:docMk/>
          <pc:sldMk cId="1553603661" sldId="266"/>
        </pc:sldMkLst>
        <pc:spChg chg="del">
          <ac:chgData name="Viktoriia Gencheva" userId="ba66cf438123fe05" providerId="LiveId" clId="{D03592FE-9B15-4380-AAE8-68C89C1F9864}" dt="2021-11-07T15:34:38.083" v="668" actId="21"/>
          <ac:spMkLst>
            <pc:docMk/>
            <pc:sldMk cId="1553603661" sldId="266"/>
            <ac:spMk id="2" creationId="{209A8669-480A-4155-8689-17BB40A8DEC2}"/>
          </ac:spMkLst>
        </pc:spChg>
        <pc:spChg chg="mod">
          <ac:chgData name="Viktoriia Gencheva" userId="ba66cf438123fe05" providerId="LiveId" clId="{D03592FE-9B15-4380-AAE8-68C89C1F9864}" dt="2021-11-07T15:34:35.910" v="667" actId="20577"/>
          <ac:spMkLst>
            <pc:docMk/>
            <pc:sldMk cId="1553603661" sldId="266"/>
            <ac:spMk id="3" creationId="{ECBAA599-B744-4069-9DA0-43708F26AD54}"/>
          </ac:spMkLst>
        </pc:spChg>
        <pc:spChg chg="add mod">
          <ac:chgData name="Viktoriia Gencheva" userId="ba66cf438123fe05" providerId="LiveId" clId="{D03592FE-9B15-4380-AAE8-68C89C1F9864}" dt="2021-11-07T15:34:10.212" v="643" actId="20577"/>
          <ac:spMkLst>
            <pc:docMk/>
            <pc:sldMk cId="1553603661" sldId="266"/>
            <ac:spMk id="4" creationId="{3C59A732-9A56-4D09-9DD8-445E4C90037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2024D-C470-4D3C-9656-70CDFA9FD478}" type="datetimeFigureOut">
              <a:rPr lang="ru-UA" smtClean="0"/>
              <a:t>24.11.2021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E4D88C-1E0C-4EDC-96F7-63954E97D97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14307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2024D-C470-4D3C-9656-70CDFA9FD478}" type="datetimeFigureOut">
              <a:rPr lang="ru-UA" smtClean="0"/>
              <a:t>24.11.2021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4D88C-1E0C-4EDC-96F7-63954E97D97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45899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2024D-C470-4D3C-9656-70CDFA9FD478}" type="datetimeFigureOut">
              <a:rPr lang="ru-UA" smtClean="0"/>
              <a:t>24.11.2021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4D88C-1E0C-4EDC-96F7-63954E97D97A}" type="slidenum">
              <a:rPr lang="ru-UA" smtClean="0"/>
              <a:t>‹#›</a:t>
            </a:fld>
            <a:endParaRPr lang="ru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7831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2024D-C470-4D3C-9656-70CDFA9FD478}" type="datetimeFigureOut">
              <a:rPr lang="ru-UA" smtClean="0"/>
              <a:t>24.11.2021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4D88C-1E0C-4EDC-96F7-63954E97D97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543343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2024D-C470-4D3C-9656-70CDFA9FD478}" type="datetimeFigureOut">
              <a:rPr lang="ru-UA" smtClean="0"/>
              <a:t>24.11.2021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4D88C-1E0C-4EDC-96F7-63954E97D97A}" type="slidenum">
              <a:rPr lang="ru-UA" smtClean="0"/>
              <a:t>‹#›</a:t>
            </a:fld>
            <a:endParaRPr lang="ru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86192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2024D-C470-4D3C-9656-70CDFA9FD478}" type="datetimeFigureOut">
              <a:rPr lang="ru-UA" smtClean="0"/>
              <a:t>24.11.2021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4D88C-1E0C-4EDC-96F7-63954E97D97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42155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2024D-C470-4D3C-9656-70CDFA9FD478}" type="datetimeFigureOut">
              <a:rPr lang="ru-UA" smtClean="0"/>
              <a:t>24.11.2021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4D88C-1E0C-4EDC-96F7-63954E97D97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81498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2024D-C470-4D3C-9656-70CDFA9FD478}" type="datetimeFigureOut">
              <a:rPr lang="ru-UA" smtClean="0"/>
              <a:t>24.11.2021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4D88C-1E0C-4EDC-96F7-63954E97D97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19895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2024D-C470-4D3C-9656-70CDFA9FD478}" type="datetimeFigureOut">
              <a:rPr lang="ru-UA" smtClean="0"/>
              <a:t>24.11.2021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4D88C-1E0C-4EDC-96F7-63954E97D97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6837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2024D-C470-4D3C-9656-70CDFA9FD478}" type="datetimeFigureOut">
              <a:rPr lang="ru-UA" smtClean="0"/>
              <a:t>24.11.2021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4D88C-1E0C-4EDC-96F7-63954E97D97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66380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2024D-C470-4D3C-9656-70CDFA9FD478}" type="datetimeFigureOut">
              <a:rPr lang="ru-UA" smtClean="0"/>
              <a:t>24.11.2021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4D88C-1E0C-4EDC-96F7-63954E97D97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81520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2024D-C470-4D3C-9656-70CDFA9FD478}" type="datetimeFigureOut">
              <a:rPr lang="ru-UA" smtClean="0"/>
              <a:t>24.11.2021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4D88C-1E0C-4EDC-96F7-63954E97D97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0914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2024D-C470-4D3C-9656-70CDFA9FD478}" type="datetimeFigureOut">
              <a:rPr lang="ru-UA" smtClean="0"/>
              <a:t>24.11.2021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4D88C-1E0C-4EDC-96F7-63954E97D97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41716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2024D-C470-4D3C-9656-70CDFA9FD478}" type="datetimeFigureOut">
              <a:rPr lang="ru-UA" smtClean="0"/>
              <a:t>24.11.2021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4D88C-1E0C-4EDC-96F7-63954E97D97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30676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2024D-C470-4D3C-9656-70CDFA9FD478}" type="datetimeFigureOut">
              <a:rPr lang="ru-UA" smtClean="0"/>
              <a:t>24.11.2021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4D88C-1E0C-4EDC-96F7-63954E97D97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76063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2024D-C470-4D3C-9656-70CDFA9FD478}" type="datetimeFigureOut">
              <a:rPr lang="ru-UA" smtClean="0"/>
              <a:t>24.11.2021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4D88C-1E0C-4EDC-96F7-63954E97D97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8035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2024D-C470-4D3C-9656-70CDFA9FD478}" type="datetimeFigureOut">
              <a:rPr lang="ru-UA" smtClean="0"/>
              <a:t>24.11.2021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E4D88C-1E0C-4EDC-96F7-63954E97D97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00667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  <p:sldLayoutId id="2147483868" r:id="rId12"/>
    <p:sldLayoutId id="2147483869" r:id="rId13"/>
    <p:sldLayoutId id="2147483870" r:id="rId14"/>
    <p:sldLayoutId id="2147483871" r:id="rId15"/>
    <p:sldLayoutId id="214748387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A5A26C-98A9-4238-BB3C-013678D9C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002" y="294585"/>
            <a:ext cx="11954576" cy="262187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Конденсовані системи </a:t>
            </a:r>
            <a:r>
              <a:rPr lang="uk-UA" sz="4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гетероциклі</a:t>
            </a:r>
            <a:r>
              <a:rPr lang="ru-UA" sz="4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чних</a:t>
            </a:r>
            <a:r>
              <a:rPr lang="ru-UA" sz="4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UA" sz="4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сполук</a:t>
            </a:r>
            <a:r>
              <a:rPr lang="ru-UA" sz="4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UA" sz="4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</a:t>
            </a:r>
            <a:r>
              <a:rPr lang="uk-UA" sz="4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емичленні</a:t>
            </a:r>
            <a:r>
              <a:rPr lang="uk-UA" sz="4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UA" sz="4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нітрогено</a:t>
            </a:r>
            <a:r>
              <a:rPr lang="uk-UA" sz="4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вмісні</a:t>
            </a:r>
            <a:r>
              <a:rPr lang="uk-UA" sz="4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br>
              <a:rPr lang="ru-UA" sz="4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4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гетероцикл</a:t>
            </a:r>
            <a:r>
              <a:rPr lang="ru-UA" sz="4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ічні</a:t>
            </a:r>
            <a:r>
              <a:rPr lang="ru-UA" sz="4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UA" sz="4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сполуки</a:t>
            </a:r>
            <a:r>
              <a:rPr lang="ru-UA" sz="4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ru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FDCC33-954A-494F-8989-DFE498E41C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8148" y="2820202"/>
            <a:ext cx="11213430" cy="3850105"/>
          </a:xfrm>
        </p:spPr>
        <p:txBody>
          <a:bodyPr>
            <a:normAutofit fontScale="62500" lnSpcReduction="20000"/>
          </a:bodyPr>
          <a:lstStyle/>
          <a:p>
            <a:pPr algn="ctr">
              <a:spcBef>
                <a:spcPts val="0"/>
              </a:spcBef>
            </a:pPr>
            <a:r>
              <a:rPr lang="ru-UA" sz="32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План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endParaRPr lang="ru-UA" sz="3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uk-UA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Конденсовані системи. Спосіб добування. </a:t>
            </a:r>
            <a:br>
              <a:rPr lang="ru-UA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uk-UA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Фізичні та хімічні властивості</a:t>
            </a:r>
            <a:r>
              <a:rPr lang="ru-UA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endParaRPr lang="ru-UA" sz="3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uk-UA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</a:t>
            </a:r>
            <a:r>
              <a:rPr lang="uk-UA" sz="3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Птеридин</a:t>
            </a:r>
            <a:r>
              <a:rPr lang="uk-UA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Способи добування. Фізичні та хімічні властивості</a:t>
            </a:r>
            <a:r>
              <a:rPr lang="ru-UA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</a:pPr>
            <a:endParaRPr lang="ru-UA" sz="3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</a:pPr>
            <a:r>
              <a:rPr lang="uk-UA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</a:t>
            </a:r>
            <a:r>
              <a:rPr lang="uk-UA" sz="3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Аллоксазин</a:t>
            </a:r>
            <a:r>
              <a:rPr lang="uk-UA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та </a:t>
            </a:r>
            <a:r>
              <a:rPr lang="uk-UA" sz="3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ізоаллоксазин</a:t>
            </a:r>
            <a:r>
              <a:rPr lang="uk-UA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(флавін)</a:t>
            </a:r>
            <a:r>
              <a:rPr lang="ru-UA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UA" sz="3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</a:pPr>
            <a:endParaRPr lang="ru-UA" sz="3200" dirty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</a:pPr>
            <a:r>
              <a:rPr lang="ru-UA" sz="32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С</a:t>
            </a:r>
            <a:r>
              <a:rPr lang="uk-UA" sz="3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емичленні</a:t>
            </a:r>
            <a:r>
              <a:rPr lang="uk-UA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UA" sz="3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нітрогено</a:t>
            </a:r>
            <a:r>
              <a:rPr lang="uk-UA" sz="3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вмісні</a:t>
            </a:r>
            <a:r>
              <a:rPr lang="uk-UA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3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гетероцикл</a:t>
            </a:r>
            <a:r>
              <a:rPr lang="ru-UA" sz="3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ічні</a:t>
            </a:r>
            <a:r>
              <a:rPr lang="ru-UA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UA" sz="3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сполуки</a:t>
            </a:r>
            <a:r>
              <a:rPr lang="ru-UA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UA" sz="3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6211C514-4CBD-470D-A406-9638A515FAE0}"/>
              </a:ext>
            </a:extLst>
          </p:cNvPr>
          <p:cNvSpPr txBox="1">
            <a:spLocks/>
          </p:cNvSpPr>
          <p:nvPr/>
        </p:nvSpPr>
        <p:spPr>
          <a:xfrm>
            <a:off x="11731591" y="0"/>
            <a:ext cx="299987" cy="44276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ru-UA" sz="24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endParaRPr lang="ru-UA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49160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B0A1710-DEAA-4759-A94E-E24F0EFC5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517" y="442762"/>
            <a:ext cx="11396310" cy="5468460"/>
          </a:xfrm>
        </p:spPr>
        <p:txBody>
          <a:bodyPr/>
          <a:lstStyle/>
          <a:p>
            <a:pPr marL="0" indent="0" algn="ctr">
              <a:spcBef>
                <a:spcPts val="0"/>
              </a:spcBef>
            </a:pP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Семичленні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азагетероцикли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рідко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зустрічаються в природі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 marL="0" indent="0" algn="ctr">
              <a:spcBef>
                <a:spcPts val="0"/>
              </a:spcBef>
            </a:pPr>
            <a:endParaRPr lang="uk-UA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uk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Підвищений інтерес до синтезу цих гетероциклічних систем обумовлений виявленням у деяких з них: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1)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транквілізуючої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(знімає перезбудження ЦНС, страх, напругу);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2)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антидепрессивної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uk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3)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аналептичної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(підвищує тонус ЦНС);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4)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протисудомної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дії. 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медичній практиці широко застосовуються для лікування захворювань центральної нервової системи похідні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бензодіазепіну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(конденсована система 1,4-діазепіну з бензолом). 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Ефективними лікарськими засобами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бензодіазепінового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ряду є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єленіум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нітразепам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діазепам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тощо.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C4B75E3C-9F44-4467-B363-88FFD3B43894}"/>
              </a:ext>
            </a:extLst>
          </p:cNvPr>
          <p:cNvSpPr txBox="1">
            <a:spLocks/>
          </p:cNvSpPr>
          <p:nvPr/>
        </p:nvSpPr>
        <p:spPr>
          <a:xfrm>
            <a:off x="11357811" y="0"/>
            <a:ext cx="691413" cy="44276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</a:t>
            </a:r>
            <a:endParaRPr lang="ru-UA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pic>
        <p:nvPicPr>
          <p:cNvPr id="1026" name="Рисунок 470">
            <a:extLst>
              <a:ext uri="{FF2B5EF4-FFF2-40B4-BE49-F238E27FC236}">
                <a16:creationId xmlns:a16="http://schemas.microsoft.com/office/drawing/2014/main" id="{4CB0F8C2-7768-4F6E-968C-DBCF454AA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8564" y="4451635"/>
            <a:ext cx="8393229" cy="2070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9802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CBAA599-B744-4069-9DA0-43708F26A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398" y="2133600"/>
            <a:ext cx="10667214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8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8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Дякую</a:t>
            </a:r>
            <a:r>
              <a:rPr lang="ru-RU" sz="8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8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увагу</a:t>
            </a:r>
            <a:r>
              <a:rPr lang="ru-RU" sz="8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UA" sz="8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3C59A732-9A56-4D09-9DD8-445E4C900377}"/>
              </a:ext>
            </a:extLst>
          </p:cNvPr>
          <p:cNvSpPr txBox="1">
            <a:spLocks/>
          </p:cNvSpPr>
          <p:nvPr/>
        </p:nvSpPr>
        <p:spPr>
          <a:xfrm>
            <a:off x="11357811" y="0"/>
            <a:ext cx="691413" cy="44276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</a:t>
            </a:r>
            <a:endParaRPr lang="ru-UA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553603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420268-D579-4327-B545-7711381B5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2173" y="624110"/>
            <a:ext cx="9762439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</a:t>
            </a:r>
            <a:r>
              <a:rPr lang="uk-UA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полуки</a:t>
            </a:r>
            <a:r>
              <a:rPr lang="uk-UA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пуринового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 </a:t>
            </a:r>
            <a:r>
              <a:rPr lang="uk-UA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птерідінового</a:t>
            </a:r>
            <a:r>
              <a:rPr lang="uk-UA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рядів.</a:t>
            </a:r>
            <a:br>
              <a:rPr lang="ru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88B782-A7DA-4541-B93B-928B7DFFE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960" y="1463041"/>
            <a:ext cx="11569566" cy="4441832"/>
          </a:xfrm>
        </p:spPr>
        <p:txBody>
          <a:bodyPr/>
          <a:lstStyle/>
          <a:p>
            <a:pPr marL="0" indent="450215" algn="ctr">
              <a:spcBef>
                <a:spcPts val="0"/>
              </a:spcBef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Важливе значення з цієї групи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гетероциклів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є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широко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поширен</a:t>
            </a:r>
            <a:r>
              <a:rPr lang="ru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ий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 природі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UA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</a:t>
            </a:r>
            <a:r>
              <a:rPr lang="uk-UA" sz="18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урин</a:t>
            </a:r>
            <a:r>
              <a:rPr lang="uk-UA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uk-UA" sz="18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імідазо</a:t>
            </a:r>
            <a:r>
              <a:rPr lang="uk-UA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[4,5-d]</a:t>
            </a:r>
            <a:r>
              <a:rPr lang="uk-UA" sz="18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піримідин</a:t>
            </a:r>
            <a:r>
              <a:rPr lang="uk-UA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lang="ru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конденсован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гетероциклічн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систем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що складається з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піримідинового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і 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мидазольного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кілець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450215" algn="ctr">
              <a:spcBef>
                <a:spcPts val="0"/>
              </a:spcBef>
            </a:pPr>
            <a:endParaRPr lang="ru-UA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450215" algn="ctr">
              <a:spcBef>
                <a:spcPts val="0"/>
              </a:spcBef>
            </a:pPr>
            <a:endParaRPr lang="ru-UA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450215" algn="ctr">
              <a:spcBef>
                <a:spcPts val="0"/>
              </a:spcBef>
            </a:pPr>
            <a:endParaRPr lang="ru-UA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450215" algn="ctr">
              <a:spcBef>
                <a:spcPts val="0"/>
              </a:spcBef>
            </a:pPr>
            <a:endParaRPr lang="ru-UA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450215" algn="ctr">
              <a:spcBef>
                <a:spcPts val="0"/>
              </a:spcBef>
            </a:pPr>
            <a:endParaRPr lang="ru-UA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450215" algn="ctr">
              <a:spcBef>
                <a:spcPts val="0"/>
              </a:spcBef>
            </a:pPr>
            <a:endParaRPr lang="ru-UA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450215" algn="ctr">
              <a:spcBef>
                <a:spcPts val="0"/>
              </a:spcBef>
            </a:pP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умерація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атомів пуринового ядра не відповідає загальним правилам нумерації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конденсованих систем, але є загальноприйнятою.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07C04769-A52D-4E3A-A6FD-0F75DA09FB1C}"/>
              </a:ext>
            </a:extLst>
          </p:cNvPr>
          <p:cNvSpPr txBox="1">
            <a:spLocks/>
          </p:cNvSpPr>
          <p:nvPr/>
        </p:nvSpPr>
        <p:spPr>
          <a:xfrm>
            <a:off x="11731591" y="0"/>
            <a:ext cx="299987" cy="44276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ru-UA" sz="24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endParaRPr lang="ru-UA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pic>
        <p:nvPicPr>
          <p:cNvPr id="1026" name="Рисунок 483">
            <a:extLst>
              <a:ext uri="{FF2B5EF4-FFF2-40B4-BE49-F238E27FC236}">
                <a16:creationId xmlns:a16="http://schemas.microsoft.com/office/drawing/2014/main" id="{293D61BE-DB2E-49FD-83FB-DB7BF09A3D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674" y="2688586"/>
            <a:ext cx="2380651" cy="185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7276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D7444-C7BA-43ED-BDEE-624E5D012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317" y="221381"/>
            <a:ext cx="10426583" cy="1280890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Спосіб добування</a:t>
            </a:r>
            <a:br>
              <a:rPr lang="ru-UA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онденсаці</a:t>
            </a: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4,5-диамінопіримідину з карбоновими кислотами </a:t>
            </a:r>
            <a:b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(метод </a:t>
            </a:r>
            <a:r>
              <a:rPr lang="uk-UA" sz="24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Траубе</a:t>
            </a:r>
            <a:r>
              <a:rPr lang="uk-UA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):</a:t>
            </a:r>
            <a:b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U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FDC000-CFB0-433E-9701-701823C65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013" y="2133599"/>
            <a:ext cx="11855193" cy="4353827"/>
          </a:xfrm>
        </p:spPr>
        <p:txBody>
          <a:bodyPr>
            <a:normAutofit fontScale="92500" lnSpcReduction="10000"/>
          </a:bodyPr>
          <a:lstStyle/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pPr marL="457200" indent="0" algn="ctr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uk-UA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Фізичні властивості</a:t>
            </a:r>
            <a:endParaRPr lang="ru-UA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Пурин ‒ безкольорова кристалічна речовина (т. </a:t>
            </a:r>
            <a:r>
              <a:rPr lang="uk-UA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пл</a:t>
            </a:r>
            <a:r>
              <a:rPr lang="uk-U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217 </a:t>
            </a:r>
            <a:r>
              <a:rPr lang="uk-UA" sz="28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</a:t>
            </a:r>
            <a:r>
              <a:rPr lang="uk-U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С), </a:t>
            </a:r>
            <a:br>
              <a:rPr lang="ru-U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добре</a:t>
            </a:r>
            <a:r>
              <a:rPr lang="uk-UA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розчинна у воді, </a:t>
            </a:r>
            <a:endParaRPr lang="ru-UA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погано</a:t>
            </a:r>
            <a:r>
              <a:rPr lang="uk-UA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‒ в ацетоні, </a:t>
            </a:r>
            <a:r>
              <a:rPr lang="uk-UA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диетиловому</a:t>
            </a:r>
            <a:r>
              <a:rPr lang="uk-U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ефірі, хлороформі.</a:t>
            </a:r>
            <a:endParaRPr lang="ru-UA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7AB1AAAA-5E91-4216-BF69-2EA0A78AD62C}"/>
              </a:ext>
            </a:extLst>
          </p:cNvPr>
          <p:cNvSpPr txBox="1">
            <a:spLocks/>
          </p:cNvSpPr>
          <p:nvPr/>
        </p:nvSpPr>
        <p:spPr>
          <a:xfrm>
            <a:off x="11731591" y="0"/>
            <a:ext cx="299987" cy="44276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ru-UA" sz="24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endParaRPr lang="ru-UA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pic>
        <p:nvPicPr>
          <p:cNvPr id="2050" name="Рисунок 482">
            <a:extLst>
              <a:ext uri="{FF2B5EF4-FFF2-40B4-BE49-F238E27FC236}">
                <a16:creationId xmlns:a16="http://schemas.microsoft.com/office/drawing/2014/main" id="{2242B6FD-6409-4CF6-B92E-D531801CB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992" y="1787090"/>
            <a:ext cx="11241599" cy="2209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6918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A2B421-8190-40BE-A61D-DF51EAC7E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373" y="88305"/>
            <a:ext cx="10522835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Хімічні властивості</a:t>
            </a:r>
            <a:br>
              <a:rPr lang="ru-UA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ru-UA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UA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1) </a:t>
            </a:r>
            <a:r>
              <a:rPr lang="ru-UA" sz="2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Взаємодія</a:t>
            </a:r>
            <a:r>
              <a:rPr lang="ru-UA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пурину 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 сильними кислотами, основами</a:t>
            </a:r>
            <a: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Пурин є </a:t>
            </a:r>
            <a:r>
              <a:rPr lang="uk-UA" sz="2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амфотерною сполукою</a:t>
            </a:r>
            <a:r>
              <a:rPr lang="ru-UA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ru-UA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UA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4FB7E4-566B-4E0B-B178-7744AAB36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644" y="2133600"/>
            <a:ext cx="11396312" cy="3777622"/>
          </a:xfrm>
        </p:spPr>
        <p:txBody>
          <a:bodyPr/>
          <a:lstStyle/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pPr marL="0" indent="0" algn="ctr">
              <a:spcBef>
                <a:spcPts val="0"/>
              </a:spcBef>
            </a:pP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Атоми Нітрогену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піримідинового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циклу, внаслідок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електроноакцепторного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впливу </a:t>
            </a:r>
            <a:b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один на одного і участі в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делокалізації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позитивного заряду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пуринійкатіону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b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 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протонується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сильними кислотами.</a:t>
            </a:r>
            <a:endParaRPr lang="ru-UA" sz="20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22A05102-2B4E-47BC-83E6-C5416CFB5A7E}"/>
              </a:ext>
            </a:extLst>
          </p:cNvPr>
          <p:cNvSpPr txBox="1">
            <a:spLocks/>
          </p:cNvSpPr>
          <p:nvPr/>
        </p:nvSpPr>
        <p:spPr>
          <a:xfrm>
            <a:off x="11731591" y="0"/>
            <a:ext cx="299987" cy="44276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ru-UA" sz="24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endParaRPr lang="ru-UA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pic>
        <p:nvPicPr>
          <p:cNvPr id="3074" name="Рисунок 481">
            <a:extLst>
              <a:ext uri="{FF2B5EF4-FFF2-40B4-BE49-F238E27FC236}">
                <a16:creationId xmlns:a16="http://schemas.microsoft.com/office/drawing/2014/main" id="{0128087E-CD8A-4DA6-ACE7-75ABF85A6B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1306" y="2086348"/>
            <a:ext cx="8400971" cy="2467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3469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4BE5AC-9D58-43DD-964B-204737D29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995" y="221381"/>
            <a:ext cx="10888596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UA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</a:t>
            </a:r>
            <a:r>
              <a:rPr lang="uk-UA" sz="24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теридин</a:t>
            </a:r>
            <a:r>
              <a:rPr lang="ru-UA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uk-UA" sz="24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піразин</a:t>
            </a:r>
            <a:r>
              <a:rPr lang="ru-UA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[2,3-d] </a:t>
            </a:r>
            <a:r>
              <a:rPr lang="uk-UA" sz="24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піримідин</a:t>
            </a:r>
            <a:r>
              <a:rPr lang="uk-UA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конденсован</a:t>
            </a: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гетероциклічн</a:t>
            </a: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систем</a:t>
            </a: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b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що складається з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піримідинового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і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піразинового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циклів.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C2558F-9438-40ED-9E9C-A1FBCEBDE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882" y="2289198"/>
            <a:ext cx="12041203" cy="4420922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Спосіб добування</a:t>
            </a:r>
            <a:endParaRPr lang="ru-UA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1) 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Похідні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птеридину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досить широко поширені в природі. Вперше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птеридини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виділені в 1895 р</a:t>
            </a: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 пилку крил метеликів</a:t>
            </a: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грец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теро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крило).</a:t>
            </a:r>
            <a:endParaRPr lang="ru-UA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24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2) 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Синтетичні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птеридини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отримують конденсацією </a:t>
            </a:r>
            <a:b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4,5-диамінопіримідину з 1,2-дікарбонільними сполуками.</a:t>
            </a:r>
            <a:endParaRPr lang="ru-U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613B620F-D4F9-44F7-8B19-39C2E4D8D86A}"/>
              </a:ext>
            </a:extLst>
          </p:cNvPr>
          <p:cNvSpPr txBox="1">
            <a:spLocks/>
          </p:cNvSpPr>
          <p:nvPr/>
        </p:nvSpPr>
        <p:spPr>
          <a:xfrm>
            <a:off x="11731591" y="0"/>
            <a:ext cx="299987" cy="44276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ru-UA" sz="24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endParaRPr lang="ru-UA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pic>
        <p:nvPicPr>
          <p:cNvPr id="4098" name="Рисунок 478">
            <a:extLst>
              <a:ext uri="{FF2B5EF4-FFF2-40B4-BE49-F238E27FC236}">
                <a16:creationId xmlns:a16="http://schemas.microsoft.com/office/drawing/2014/main" id="{CC62C316-3109-4655-BA6C-C1BA9F7D04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1130" y="954151"/>
            <a:ext cx="1952325" cy="1335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Рисунок 477">
            <a:extLst>
              <a:ext uri="{FF2B5EF4-FFF2-40B4-BE49-F238E27FC236}">
                <a16:creationId xmlns:a16="http://schemas.microsoft.com/office/drawing/2014/main" id="{79EF2BB0-6776-4492-827E-996CC5A897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0459" y="4696893"/>
            <a:ext cx="7317919" cy="2013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5792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CE0E69-7776-4161-AB96-ABE9E9102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1" y="221381"/>
            <a:ext cx="9916444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Фізичні властивості</a:t>
            </a:r>
            <a:br>
              <a:rPr lang="ru-UA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2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Птеридин</a:t>
            </a:r>
            <a:r>
              <a:rPr lang="uk-UA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‒ кристалічна речовина (т. </a:t>
            </a:r>
            <a:r>
              <a:rPr lang="uk-UA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пл</a:t>
            </a:r>
            <a:r>
              <a:rPr lang="uk-UA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137-138 </a:t>
            </a:r>
            <a:r>
              <a:rPr lang="uk-UA" sz="22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</a:t>
            </a:r>
            <a:r>
              <a:rPr lang="uk-UA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С) світло-жовтого кольору, добре розчинна у воді, етанолі, малорозчинна в діетиловому ефірі</a:t>
            </a:r>
            <a:r>
              <a:rPr lang="ru-UA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r>
              <a:rPr lang="uk-UA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бензолі.</a:t>
            </a:r>
            <a:br>
              <a:rPr lang="ru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125E82-60AD-4121-80DD-C8F9C7CE4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139" y="1694046"/>
            <a:ext cx="11521439" cy="493776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Хімічні властивості</a:t>
            </a:r>
            <a:endParaRPr lang="ru-UA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Птеридин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‒ 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гетероароматична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сполука.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Ядро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птеридину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стійке до дії окис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ювачів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характерні </a:t>
            </a:r>
            <a:r>
              <a:rPr lang="uk-UA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основні властивості. </a:t>
            </a:r>
            <a:endParaRPr lang="ru-UA" sz="1800" b="1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Внаслідок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електроноакцепторного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впливу чотирьох атомів Нітрогену піридинового типу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електронна щільність на атомах Карбону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значно </a:t>
            </a:r>
            <a:r>
              <a:rPr lang="uk-UA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знижується,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 </a:t>
            </a:r>
            <a:r>
              <a:rPr lang="uk-UA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послаблюється ароматичний характер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птерідінової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системи.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теридин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нестійкий до дії кислот і лугів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які в залежності від умов в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икликають розкриття </a:t>
            </a: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піримідинового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або </a:t>
            </a: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піразинового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циклів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uk-UA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легше розщеплюється </a:t>
            </a:r>
            <a:r>
              <a:rPr lang="uk-UA" sz="18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піримідинове</a:t>
            </a:r>
            <a:r>
              <a:rPr lang="uk-UA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кільце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Він 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 вступає в реакції </a:t>
            </a: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електрофільного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заміщення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Введення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електронодонорного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замісника 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(-NH</a:t>
            </a:r>
            <a:r>
              <a:rPr lang="uk-UA" sz="18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-OH і ін.) 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молекулу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птеридину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збільшує електронну щільність в ядрі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підвищує його стабільність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989905D3-B0BF-44B2-87B1-38CE90941A76}"/>
              </a:ext>
            </a:extLst>
          </p:cNvPr>
          <p:cNvSpPr txBox="1">
            <a:spLocks/>
          </p:cNvSpPr>
          <p:nvPr/>
        </p:nvSpPr>
        <p:spPr>
          <a:xfrm>
            <a:off x="11731591" y="0"/>
            <a:ext cx="299987" cy="44276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ru-UA" sz="24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</a:t>
            </a:r>
            <a:endParaRPr lang="ru-UA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574392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550AAA-263C-438C-A607-242D6E692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1027" y="442762"/>
            <a:ext cx="10503585" cy="146223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Як слабка основа (</a:t>
            </a:r>
            <a:r>
              <a:rPr lang="uk-UA" sz="36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рK</a:t>
            </a:r>
            <a:r>
              <a:rPr lang="uk-UA" sz="3600" b="1" baseline="-25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ВН</a:t>
            </a:r>
            <a:r>
              <a:rPr lang="uk-UA" sz="36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</a:t>
            </a:r>
            <a:r>
              <a:rPr lang="uk-U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 4,12</a:t>
            </a:r>
            <a:r>
              <a:rPr lang="uk-UA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lang="uk-UA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птеридин</a:t>
            </a:r>
            <a:r>
              <a:rPr lang="ru-UA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36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протонується</a:t>
            </a:r>
            <a:r>
              <a:rPr lang="uk-U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по атому Нітрогену </a:t>
            </a:r>
            <a:r>
              <a:rPr lang="uk-UA" sz="3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положенні 1.</a:t>
            </a:r>
            <a:br>
              <a:rPr lang="ru-UA" sz="3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8D32B7-6C69-4692-AE8B-FB60450EF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642" y="2133600"/>
            <a:ext cx="11405936" cy="3766686"/>
          </a:xfrm>
        </p:spPr>
        <p:txBody>
          <a:bodyPr/>
          <a:lstStyle/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pPr marL="0" indent="0" algn="ctr">
              <a:spcBef>
                <a:spcPts val="0"/>
              </a:spcBef>
              <a:buNone/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птерідінової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системи характерні </a:t>
            </a: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реакції алкілування </a:t>
            </a:r>
            <a:br>
              <a:rPr lang="ru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атомам нітрогену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UA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2B8C832F-F213-4001-A205-8FAC30C26061}"/>
              </a:ext>
            </a:extLst>
          </p:cNvPr>
          <p:cNvSpPr txBox="1">
            <a:spLocks/>
          </p:cNvSpPr>
          <p:nvPr/>
        </p:nvSpPr>
        <p:spPr>
          <a:xfrm>
            <a:off x="11731591" y="0"/>
            <a:ext cx="299987" cy="44276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ru-UA" sz="24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</a:t>
            </a:r>
            <a:endParaRPr lang="ru-UA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pic>
        <p:nvPicPr>
          <p:cNvPr id="5122" name="Рисунок 476">
            <a:extLst>
              <a:ext uri="{FF2B5EF4-FFF2-40B4-BE49-F238E27FC236}">
                <a16:creationId xmlns:a16="http://schemas.microsoft.com/office/drawing/2014/main" id="{6DFA57B8-5F3D-4CE7-B5DA-8A8BC08F87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9066" y="1905000"/>
            <a:ext cx="7007641" cy="2004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0788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274190-BD74-4A5B-B29E-0E14ED16D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61" y="134755"/>
            <a:ext cx="11644963" cy="2107932"/>
          </a:xfrm>
        </p:spPr>
        <p:txBody>
          <a:bodyPr>
            <a:normAutofit/>
          </a:bodyPr>
          <a:lstStyle/>
          <a:p>
            <a:pPr indent="450215" algn="ctr"/>
            <a:r>
              <a:rPr lang="uk-UA" sz="18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Аллоксазин</a:t>
            </a:r>
            <a:r>
              <a:rPr lang="uk-UA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конденсована гетероциклічна система,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що складається з трьох циклів - бензольного,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піразинового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і гідрованого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піримідинового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якому два атоми Карбону знаходяться в складі карбонільних груп.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ru-UA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Ізоаллоксазин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є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таутомерною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формою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аллоксазіну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який утворюється внаслідок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азольної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таутомерії: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UA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A558BB-82DC-4EE7-ABAC-4B1056E0A9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776" y="2133600"/>
            <a:ext cx="11906448" cy="4324952"/>
          </a:xfrm>
        </p:spPr>
        <p:txBody>
          <a:bodyPr/>
          <a:lstStyle/>
          <a:p>
            <a:pPr indent="450215" algn="just"/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</a:pPr>
            <a:r>
              <a:rPr lang="uk-UA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Ізоаллоксазин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має </a:t>
            </a:r>
            <a:r>
              <a:rPr lang="uk-UA" b="1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жовте забарвлення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UA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Важливою </a:t>
            </a:r>
            <a:r>
              <a:rPr lang="uk-UA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властивісттю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флавіну є його здатність до відновлення з утворенням безбарвної сполуки (лейкосполука), яка при окис</a:t>
            </a:r>
            <a:r>
              <a:rPr lang="ru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енні перетворюється знову в вихідний флавін. </a:t>
            </a:r>
            <a:br>
              <a:rPr lang="ru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процесі відновлення водень приєднується до сполученої системі, </a:t>
            </a:r>
            <a:br>
              <a:rPr lang="ru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що включає атоми Нітрогену в положеннях 1 і 10</a:t>
            </a:r>
            <a:r>
              <a:rPr lang="ru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U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UA" dirty="0"/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id="{B49BB470-4397-4E5C-A5C1-96E493C9E0DA}"/>
              </a:ext>
            </a:extLst>
          </p:cNvPr>
          <p:cNvSpPr txBox="1">
            <a:spLocks/>
          </p:cNvSpPr>
          <p:nvPr/>
        </p:nvSpPr>
        <p:spPr>
          <a:xfrm>
            <a:off x="11749237" y="0"/>
            <a:ext cx="299987" cy="44276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ru-UA" sz="24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</a:t>
            </a:r>
            <a:endParaRPr lang="ru-UA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pic>
        <p:nvPicPr>
          <p:cNvPr id="1026" name="Рисунок 474">
            <a:extLst>
              <a:ext uri="{FF2B5EF4-FFF2-40B4-BE49-F238E27FC236}">
                <a16:creationId xmlns:a16="http://schemas.microsoft.com/office/drawing/2014/main" id="{76C8379E-0BA5-4E69-85B7-B085A8B5A4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338" y="1404694"/>
            <a:ext cx="6326024" cy="1675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Рисунок 473">
            <a:extLst>
              <a:ext uri="{FF2B5EF4-FFF2-40B4-BE49-F238E27FC236}">
                <a16:creationId xmlns:a16="http://schemas.microsoft.com/office/drawing/2014/main" id="{2A540A58-1F8F-4DA3-BF7C-37696DFEEA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8684" y="4720523"/>
            <a:ext cx="5534631" cy="183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9636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608418-671C-4691-9C3E-F6AB063F6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2472" y="75470"/>
            <a:ext cx="5754302" cy="2128715"/>
          </a:xfrm>
        </p:spPr>
        <p:txBody>
          <a:bodyPr>
            <a:noAutofit/>
          </a:bodyPr>
          <a:lstStyle/>
          <a:p>
            <a:pPr algn="ctr"/>
            <a:r>
              <a:rPr lang="uk-UA" sz="20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Семичленні</a:t>
            </a:r>
            <a:r>
              <a:rPr lang="uk-UA" sz="2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гетероциклічні сполуки </a:t>
            </a:r>
            <a:br>
              <a:rPr lang="uk-UA" sz="2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 одним атомом Нітрогену, </a:t>
            </a:r>
            <a:b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що містять максимальну кількість подвійних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зв'язків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 циклі, називають 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азепін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гетероцикли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 двома атомами Нітрогену ‒ </a:t>
            </a:r>
            <a:r>
              <a:rPr lang="uk-UA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діазепін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U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368729-4846-44BF-8DC8-CD8876A11E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53" y="2133600"/>
            <a:ext cx="12095747" cy="4591178"/>
          </a:xfrm>
        </p:spPr>
        <p:txBody>
          <a:bodyPr>
            <a:normAutofit/>
          </a:bodyPr>
          <a:lstStyle/>
          <a:p>
            <a:pPr indent="450215" algn="just"/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endParaRPr lang="ru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endParaRPr lang="ru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uk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Жоден з наведених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гетероциклів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до теперішнього часу не отримано у вільному вигляді,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але відомі численні їх похідні.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</a:pP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Азепін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і </a:t>
            </a: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діазепін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мають </a:t>
            </a:r>
            <a:r>
              <a:rPr lang="uk-UA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неплоску будову, 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проявляють властивості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полієнів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Внаслідок деформації валентних кутів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семичленні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цикли в порівнянні з шестичленними 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менш стійкі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Стабільність їх </a:t>
            </a:r>
            <a:r>
              <a:rPr lang="uk-UA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зменшуються в ряду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3Н-азепін &gt; 1Н-азепін &gt; 4Н-азепін &gt; 2Н-азепін</a:t>
            </a:r>
            <a:endParaRPr lang="ru-UA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F4EE1BA3-2F68-4786-A533-9943616B5807}"/>
              </a:ext>
            </a:extLst>
          </p:cNvPr>
          <p:cNvSpPr txBox="1">
            <a:spLocks/>
          </p:cNvSpPr>
          <p:nvPr/>
        </p:nvSpPr>
        <p:spPr>
          <a:xfrm>
            <a:off x="11749237" y="0"/>
            <a:ext cx="299987" cy="44276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ru-UA" sz="24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</a:t>
            </a:r>
            <a:endParaRPr lang="ru-UA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512B83F2-C743-4529-9AE7-0B5D544D44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5790840"/>
              </p:ext>
            </p:extLst>
          </p:nvPr>
        </p:nvGraphicFramePr>
        <p:xfrm>
          <a:off x="6744618" y="1883768"/>
          <a:ext cx="5276818" cy="1390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2" imgW="3422520" imgH="901800" progId="Paint.Picture">
                  <p:embed/>
                </p:oleObj>
              </mc:Choice>
              <mc:Fallback>
                <p:oleObj name="Точечный рисунок" r:id="rId2" imgW="3422520" imgH="901800" progId="Paint.Picture">
                  <p:embed/>
                  <p:pic>
                    <p:nvPicPr>
                      <p:cNvPr id="5" name="Объект 4">
                        <a:extLst>
                          <a:ext uri="{FF2B5EF4-FFF2-40B4-BE49-F238E27FC236}">
                            <a16:creationId xmlns:a16="http://schemas.microsoft.com/office/drawing/2014/main" id="{512B83F2-C743-4529-9AE7-0B5D544D44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744618" y="1883768"/>
                        <a:ext cx="5276818" cy="13901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6148DF8F-48F6-4CB4-8704-0E1E0CACF5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0053237"/>
              </p:ext>
            </p:extLst>
          </p:nvPr>
        </p:nvGraphicFramePr>
        <p:xfrm>
          <a:off x="0" y="0"/>
          <a:ext cx="3291838" cy="3767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4" imgW="3295800" imgH="3772080" progId="Paint.Picture">
                  <p:embed/>
                </p:oleObj>
              </mc:Choice>
              <mc:Fallback>
                <p:oleObj name="Точечный рисунок" r:id="rId4" imgW="3295800" imgH="3772080" progId="Paint.Picture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6148DF8F-48F6-4CB4-8704-0E1E0CACF5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3291838" cy="37675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701522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109</TotalTime>
  <Words>748</Words>
  <Application>Microsoft Office PowerPoint</Application>
  <PresentationFormat>Широкоэкранный</PresentationFormat>
  <Paragraphs>112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Century Gothic</vt:lpstr>
      <vt:lpstr>Times New Roman</vt:lpstr>
      <vt:lpstr>Wingdings 3</vt:lpstr>
      <vt:lpstr>Легкий дым</vt:lpstr>
      <vt:lpstr>Точечный рисунок</vt:lpstr>
      <vt:lpstr>Конденсовані системи гетероциклічних сполук. Семичленні нітрогеновмісні  гетероциклічні сполуки. </vt:lpstr>
      <vt:lpstr>Сполуки пуринового та птерідінового рядів. </vt:lpstr>
      <vt:lpstr>Спосіб добування Конденсація 4,5-диамінопіримідину з карбоновими кислотами  (метод Траубе): </vt:lpstr>
      <vt:lpstr>Хімічні властивості  1) Взаємодія пурину з сильними кислотами, основами. Пурин є амфотерною сполукою.  </vt:lpstr>
      <vt:lpstr>Птеридин (піразин [2,3-d] піримідин) - конденсована гетероциклічна система,  що складається з піримідинового і піразинового циклів.  </vt:lpstr>
      <vt:lpstr>Фізичні властивості Птеридин ‒ кристалічна речовина (т. пл. 137-138 0С) світло-жовтого кольору, добре розчинна у воді, етанолі, малорозчинна в діетиловому ефірі, бензолі. </vt:lpstr>
      <vt:lpstr>Як слабка основа (рKВН+= 4,12) птеридин протонується по атому Нітрогену в положенні 1. </vt:lpstr>
      <vt:lpstr>Аллоксазин - конденсована гетероциклічна система,  що складається з трьох циклів - бензольного, піразинового і гідрованого піримідинового,  в якому два атоми Карбону знаходяться в складі карбонільних груп.  Ізоаллоксазин є таутомерною формою аллоксазіну, який утворюється внаслідок азольної таутомерії: </vt:lpstr>
      <vt:lpstr>Семичленні гетероциклічні сполуки  з одним атомом Нітрогену,  що містять максимальну кількість подвійних зв'язків в циклі, називають азепін, гетероцикли з двома атомами Нітрогену ‒ діазепін.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Конденсовані системи гетероциклічних сполук</dc:title>
  <dc:creator>Viktoriia Gencheva</dc:creator>
  <cp:lastModifiedBy>Viktoriia Gencheva</cp:lastModifiedBy>
  <cp:revision>7</cp:revision>
  <dcterms:created xsi:type="dcterms:W3CDTF">2021-11-07T13:58:56Z</dcterms:created>
  <dcterms:modified xsi:type="dcterms:W3CDTF">2021-11-24T08:55:05Z</dcterms:modified>
</cp:coreProperties>
</file>