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910538" cy="1828800"/>
          </a:xfrm>
        </p:spPr>
        <p:txBody>
          <a:bodyPr/>
          <a:lstStyle/>
          <a:p>
            <a:pPr algn="ctr"/>
            <a:r>
              <a:rPr lang="uk-UA" dirty="0" smtClean="0"/>
              <a:t>МІЖНАРОДНЕ КОМУНІКАЦІЙНЕ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00571"/>
            <a:ext cx="7853386" cy="1643074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Міжнародні комунікації: сучасні виклики</a:t>
            </a:r>
            <a:endParaRPr lang="ru-RU" sz="4800" dirty="0"/>
          </a:p>
        </p:txBody>
      </p:sp>
      <p:pic>
        <p:nvPicPr>
          <p:cNvPr id="4098" name="Picture 2" descr="Журналистика умерла. Новости пишут роботы и «райтеры» с Филиппин | АРГУМЕ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572528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опанування</a:t>
            </a:r>
            <a:r>
              <a:rPr lang="ru-RU" dirty="0" smtClean="0"/>
              <a:t> студентами </a:t>
            </a:r>
            <a:r>
              <a:rPr lang="ru-RU" dirty="0" err="1" smtClean="0"/>
              <a:t>спеціальності</a:t>
            </a:r>
            <a:r>
              <a:rPr lang="ru-RU" dirty="0" smtClean="0"/>
              <a:t> </a:t>
            </a:r>
            <a:r>
              <a:rPr lang="uk-UA" dirty="0" smtClean="0"/>
              <a:t>Журналістика </a:t>
            </a:r>
            <a:r>
              <a:rPr lang="ru-RU" dirty="0" err="1" smtClean="0"/>
              <a:t>теоретичними</a:t>
            </a:r>
            <a:r>
              <a:rPr lang="ru-RU" dirty="0" smtClean="0"/>
              <a:t> </a:t>
            </a:r>
            <a:r>
              <a:rPr lang="ru-RU" dirty="0" err="1" smtClean="0"/>
              <a:t>знаннями</a:t>
            </a:r>
            <a:r>
              <a:rPr lang="ru-RU" dirty="0" smtClean="0"/>
              <a:t> та </a:t>
            </a:r>
            <a:r>
              <a:rPr lang="ru-RU" dirty="0" err="1" smtClean="0"/>
              <a:t>практичними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систем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8929718" cy="54292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дати уявлення про природу </a:t>
            </a:r>
            <a:r>
              <a:rPr lang="uk-UA" dirty="0" smtClean="0"/>
              <a:t>міжнародних комунікацій, їх </a:t>
            </a:r>
            <a:r>
              <a:rPr lang="uk-UA" dirty="0" smtClean="0"/>
              <a:t>принципи, функції  та сучасні фактори розвитку;</a:t>
            </a:r>
            <a:endParaRPr lang="ru-RU" dirty="0" smtClean="0"/>
          </a:p>
          <a:p>
            <a:pPr lvl="0"/>
            <a:r>
              <a:rPr lang="uk-UA" dirty="0" smtClean="0"/>
              <a:t>розглянути напрямки діяльності сучасних глобальних інформаційних акторів;</a:t>
            </a:r>
            <a:endParaRPr lang="ru-RU" dirty="0" smtClean="0"/>
          </a:p>
          <a:p>
            <a:pPr lvl="0"/>
            <a:r>
              <a:rPr lang="uk-UA" dirty="0" smtClean="0"/>
              <a:t>визначити роль української міжнародної журналістики як соціокультурної моделі;</a:t>
            </a:r>
            <a:endParaRPr lang="ru-RU" dirty="0" smtClean="0"/>
          </a:p>
          <a:p>
            <a:pPr lvl="0"/>
            <a:r>
              <a:rPr lang="uk-UA" dirty="0" smtClean="0"/>
              <a:t>надати базові знання щодо сучасного стану і перспектив розвитку міжнародних відділів вітчизняних ЗМІ;</a:t>
            </a:r>
            <a:endParaRPr lang="ru-RU" dirty="0" smtClean="0"/>
          </a:p>
          <a:p>
            <a:pPr lvl="0"/>
            <a:r>
              <a:rPr lang="uk-UA" dirty="0" smtClean="0"/>
              <a:t>ознайомити з теоретичними та практично-організаційними засадами діяльності журналіста-міжнародника;</a:t>
            </a:r>
            <a:endParaRPr lang="ru-RU" dirty="0" smtClean="0"/>
          </a:p>
          <a:p>
            <a:pPr lvl="0"/>
            <a:r>
              <a:rPr lang="uk-UA" dirty="0" smtClean="0"/>
              <a:t>привернути увагу до </a:t>
            </a:r>
            <a:r>
              <a:rPr lang="uk-UA" dirty="0" smtClean="0"/>
              <a:t>безпеки журналіста, його соціальної відповідальності, </a:t>
            </a:r>
            <a:r>
              <a:rPr lang="uk-UA" dirty="0" smtClean="0"/>
              <a:t>законодавчих і правових актів та морально-етичних норм поведінки журналістів у контексті міжнародної практики; </a:t>
            </a:r>
            <a:endParaRPr lang="ru-RU" dirty="0" smtClean="0"/>
          </a:p>
          <a:p>
            <a:pPr lvl="0"/>
            <a:r>
              <a:rPr lang="uk-UA" dirty="0" smtClean="0"/>
              <a:t>розвинути критичне, мислення студентів, навчити аргументувати власну точку зору з урахуванням переваг і недоліків розвитку інформаційного суспільства.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108</Words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МІЖНАРОДНЕ КОМУНІКАЦІЙНЕ ПРАВО</vt:lpstr>
      <vt:lpstr>Мета :</vt:lpstr>
      <vt:lpstr>Завдання: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МІЖНАРОДНЕ КОМУНІКАЦІЙНЕ ПРАВО</dc:title>
  <dc:creator>Lenovo</dc:creator>
  <cp:lastModifiedBy>Lenovo</cp:lastModifiedBy>
  <cp:revision>4</cp:revision>
  <dcterms:created xsi:type="dcterms:W3CDTF">2020-10-12T18:25:49Z</dcterms:created>
  <dcterms:modified xsi:type="dcterms:W3CDTF">2023-01-28T10:01:02Z</dcterms:modified>
</cp:coreProperties>
</file>