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04" autoAdjust="0"/>
  </p:normalViewPr>
  <p:slideViewPr>
    <p:cSldViewPr>
      <p:cViewPr varScale="1">
        <p:scale>
          <a:sx n="147" d="100"/>
          <a:sy n="147" d="100"/>
        </p:scale>
        <p:origin x="-600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069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984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992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229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778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761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734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88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285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092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16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220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317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15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0479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5858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9114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843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699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814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4037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231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262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6524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71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18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88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46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14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58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1353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(16:9)</PresentationFormat>
  <Paragraphs>0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кот</dc:creator>
  <cp:lastModifiedBy>admin</cp:lastModifiedBy>
  <cp:revision>1</cp:revision>
  <dcterms:created xsi:type="dcterms:W3CDTF">2018-12-01T10:43:28Z</dcterms:created>
  <dcterms:modified xsi:type="dcterms:W3CDTF">2018-12-01T10:47:04Z</dcterms:modified>
</cp:coreProperties>
</file>