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5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52CAA3-5D6C-439D-9D78-6C2AE5FBF6CF}" type="doc">
      <dgm:prSet loTypeId="urn:microsoft.com/office/officeart/2005/8/layout/h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9F6D36CE-612A-4C9E-BC3B-9A91E71F0B8B}">
      <dgm:prSet phldrT="[Текст]"/>
      <dgm:spPr/>
      <dgm:t>
        <a:bodyPr/>
        <a:lstStyle/>
        <a:p>
          <a:r>
            <a:rPr lang="uk-UA" b="0" i="0" dirty="0"/>
            <a:t>Честолюбці</a:t>
          </a:r>
          <a:endParaRPr lang="uk-UA" dirty="0"/>
        </a:p>
      </dgm:t>
    </dgm:pt>
    <dgm:pt modelId="{E09F4FEF-6C42-4D29-9E9C-34F220838AD2}" type="parTrans" cxnId="{950C55A1-612F-4DFF-8CFB-568D65357121}">
      <dgm:prSet/>
      <dgm:spPr/>
      <dgm:t>
        <a:bodyPr/>
        <a:lstStyle/>
        <a:p>
          <a:endParaRPr lang="uk-UA"/>
        </a:p>
      </dgm:t>
    </dgm:pt>
    <dgm:pt modelId="{FB5337EC-0539-4A4F-B9A9-2EC3B192A3D9}" type="sibTrans" cxnId="{950C55A1-612F-4DFF-8CFB-568D65357121}">
      <dgm:prSet/>
      <dgm:spPr/>
      <dgm:t>
        <a:bodyPr/>
        <a:lstStyle/>
        <a:p>
          <a:endParaRPr lang="uk-UA"/>
        </a:p>
      </dgm:t>
    </dgm:pt>
    <dgm:pt modelId="{2AB0C916-55E1-4313-B3A7-5A0A61DF028C}">
      <dgm:prSet phldrT="[Текст]"/>
      <dgm:spPr/>
      <dgm:t>
        <a:bodyPr/>
        <a:lstStyle/>
        <a:p>
          <a:r>
            <a:rPr lang="uk-UA" dirty="0"/>
            <a:t>Їм </a:t>
          </a:r>
          <a:r>
            <a:rPr lang="ru-RU" b="0" i="0" dirty="0" err="1"/>
            <a:t>потрібно</a:t>
          </a:r>
          <a:r>
            <a:rPr lang="ru-RU" b="0" i="0" dirty="0"/>
            <a:t> </a:t>
          </a:r>
          <a:r>
            <a:rPr lang="ru-RU" b="0" i="0" dirty="0" err="1"/>
            <a:t>видання</a:t>
          </a:r>
          <a:r>
            <a:rPr lang="ru-RU" b="0" i="0" dirty="0"/>
            <a:t>, </a:t>
          </a:r>
          <a:r>
            <a:rPr lang="ru-RU" b="0" i="0" dirty="0" err="1"/>
            <a:t>щоб</a:t>
          </a:r>
          <a:r>
            <a:rPr lang="ru-RU" b="0" i="0" dirty="0"/>
            <a:t> </a:t>
          </a:r>
          <a:r>
            <a:rPr lang="ru-RU" b="0" i="0" dirty="0" err="1"/>
            <a:t>захищати</a:t>
          </a:r>
          <a:r>
            <a:rPr lang="ru-RU" b="0" i="0" dirty="0"/>
            <a:t> </a:t>
          </a:r>
          <a:r>
            <a:rPr lang="ru-RU" b="0" i="0" dirty="0" err="1"/>
            <a:t>політичну</a:t>
          </a:r>
          <a:r>
            <a:rPr lang="ru-RU" b="0" i="0" dirty="0"/>
            <a:t> систему, в </a:t>
          </a:r>
          <a:r>
            <a:rPr lang="ru-RU" b="0" i="0" dirty="0" err="1"/>
            <a:t>перемозі</a:t>
          </a:r>
          <a:r>
            <a:rPr lang="ru-RU" b="0" i="0" dirty="0"/>
            <a:t> </a:t>
          </a:r>
          <a:r>
            <a:rPr lang="ru-RU" b="0" i="0" dirty="0" err="1"/>
            <a:t>якої</a:t>
          </a:r>
          <a:r>
            <a:rPr lang="ru-RU" b="0" i="0" dirty="0"/>
            <a:t> вони </a:t>
          </a:r>
          <a:r>
            <a:rPr lang="ru-RU" b="0" i="0" dirty="0" err="1"/>
            <a:t>зацікавлені</a:t>
          </a:r>
          <a:r>
            <a:rPr lang="ru-RU" b="0" i="0" dirty="0"/>
            <a:t>, </a:t>
          </a:r>
          <a:r>
            <a:rPr lang="ru-RU" b="0" i="0" dirty="0" err="1"/>
            <a:t>або</a:t>
          </a:r>
          <a:r>
            <a:rPr lang="ru-RU" b="0" i="0" dirty="0"/>
            <a:t> </a:t>
          </a:r>
          <a:r>
            <a:rPr lang="ru-RU" b="0" i="0" dirty="0" err="1"/>
            <a:t>щоби</a:t>
          </a:r>
          <a:r>
            <a:rPr lang="ru-RU" b="0" i="0" dirty="0"/>
            <a:t> стати </a:t>
          </a:r>
          <a:r>
            <a:rPr lang="ru-RU" b="0" i="0" dirty="0" err="1"/>
            <a:t>політиком</a:t>
          </a:r>
          <a:r>
            <a:rPr lang="ru-RU" b="0" i="0" dirty="0"/>
            <a:t>, </a:t>
          </a:r>
          <a:r>
            <a:rPr lang="ru-RU" b="0" i="0" dirty="0" err="1"/>
            <a:t>якого</a:t>
          </a:r>
          <a:r>
            <a:rPr lang="ru-RU" b="0" i="0" dirty="0"/>
            <a:t> </a:t>
          </a:r>
          <a:r>
            <a:rPr lang="ru-RU" b="0" i="0" dirty="0" err="1"/>
            <a:t>всі</a:t>
          </a:r>
          <a:r>
            <a:rPr lang="ru-RU" b="0" i="0" dirty="0"/>
            <a:t> </a:t>
          </a:r>
          <a:r>
            <a:rPr lang="ru-RU" b="0" i="0" dirty="0" err="1"/>
            <a:t>боятьс</a:t>
          </a:r>
          <a:endParaRPr lang="uk-UA" dirty="0"/>
        </a:p>
      </dgm:t>
    </dgm:pt>
    <dgm:pt modelId="{84E03BCA-32B2-41B1-8C99-6CF150F42918}" type="parTrans" cxnId="{CE857B46-226B-4F7F-BFBB-86FAAE99A3C5}">
      <dgm:prSet/>
      <dgm:spPr/>
      <dgm:t>
        <a:bodyPr/>
        <a:lstStyle/>
        <a:p>
          <a:endParaRPr lang="uk-UA"/>
        </a:p>
      </dgm:t>
    </dgm:pt>
    <dgm:pt modelId="{F60246BA-1700-424D-ADED-CCB614D44249}" type="sibTrans" cxnId="{CE857B46-226B-4F7F-BFBB-86FAAE99A3C5}">
      <dgm:prSet/>
      <dgm:spPr/>
      <dgm:t>
        <a:bodyPr/>
        <a:lstStyle/>
        <a:p>
          <a:endParaRPr lang="uk-UA"/>
        </a:p>
      </dgm:t>
    </dgm:pt>
    <dgm:pt modelId="{059AC709-A8BA-4D1F-8AF7-BC2973BFC7FD}">
      <dgm:prSet phldrT="[Текст]"/>
      <dgm:spPr/>
      <dgm:t>
        <a:bodyPr/>
        <a:lstStyle/>
        <a:p>
          <a:r>
            <a:rPr lang="uk-UA" dirty="0"/>
            <a:t>Д</a:t>
          </a:r>
          <a:r>
            <a:rPr lang="uk-UA" b="0" i="0" dirty="0"/>
            <a:t>ілові люди</a:t>
          </a:r>
          <a:endParaRPr lang="uk-UA" dirty="0"/>
        </a:p>
      </dgm:t>
    </dgm:pt>
    <dgm:pt modelId="{E169E43E-C98D-4B5F-8CF5-48DF020B1898}" type="parTrans" cxnId="{85B45AC8-9847-4A1E-9540-6914EBBCBB2E}">
      <dgm:prSet/>
      <dgm:spPr/>
      <dgm:t>
        <a:bodyPr/>
        <a:lstStyle/>
        <a:p>
          <a:endParaRPr lang="uk-UA"/>
        </a:p>
      </dgm:t>
    </dgm:pt>
    <dgm:pt modelId="{D972EA65-69A4-4F89-9F58-CBBCC8184C9A}" type="sibTrans" cxnId="{85B45AC8-9847-4A1E-9540-6914EBBCBB2E}">
      <dgm:prSet/>
      <dgm:spPr/>
      <dgm:t>
        <a:bodyPr/>
        <a:lstStyle/>
        <a:p>
          <a:endParaRPr lang="uk-UA"/>
        </a:p>
      </dgm:t>
    </dgm:pt>
    <dgm:pt modelId="{99827A59-E119-4790-88E0-214E312C8124}">
      <dgm:prSet phldrT="[Текст]"/>
      <dgm:spPr/>
      <dgm:t>
        <a:bodyPr/>
        <a:lstStyle/>
        <a:p>
          <a:r>
            <a:rPr lang="ru-RU" b="0" i="0" dirty="0" err="1"/>
            <a:t>Бачать</a:t>
          </a:r>
          <a:r>
            <a:rPr lang="ru-RU" b="0" i="0" dirty="0"/>
            <a:t> у </a:t>
          </a:r>
          <a:r>
            <a:rPr lang="ru-RU" b="0" i="0" dirty="0" err="1"/>
            <a:t>медіа</a:t>
          </a:r>
          <a:r>
            <a:rPr lang="ru-RU" b="0" i="0" dirty="0"/>
            <a:t> </a:t>
          </a:r>
          <a:r>
            <a:rPr lang="ru-RU" b="0" i="0" dirty="0" err="1"/>
            <a:t>спосіб</a:t>
          </a:r>
          <a:r>
            <a:rPr lang="ru-RU" b="0" i="0" dirty="0"/>
            <a:t> </a:t>
          </a:r>
          <a:r>
            <a:rPr lang="ru-RU" b="0" i="0" dirty="0" err="1"/>
            <a:t>помістити</a:t>
          </a:r>
          <a:r>
            <a:rPr lang="ru-RU" b="0" i="0" dirty="0"/>
            <a:t> </a:t>
          </a:r>
          <a:r>
            <a:rPr lang="ru-RU" b="0" i="0" dirty="0" err="1"/>
            <a:t>капітали</a:t>
          </a:r>
          <a:r>
            <a:rPr lang="ru-RU" b="0" i="0" dirty="0"/>
            <a:t>, </a:t>
          </a:r>
          <a:r>
            <a:rPr lang="ru-RU" b="0" i="0" dirty="0" err="1"/>
            <a:t>підвищити</a:t>
          </a:r>
          <a:r>
            <a:rPr lang="ru-RU" b="0" i="0" dirty="0"/>
            <a:t> </a:t>
          </a:r>
          <a:r>
            <a:rPr lang="ru-RU" b="0" i="0" dirty="0" err="1"/>
            <a:t>власну</a:t>
          </a:r>
          <a:r>
            <a:rPr lang="ru-RU" b="0" i="0" dirty="0"/>
            <a:t> </a:t>
          </a:r>
          <a:r>
            <a:rPr lang="ru-RU" b="0" i="0" dirty="0" err="1"/>
            <a:t>впливовість</a:t>
          </a:r>
          <a:r>
            <a:rPr lang="ru-RU" b="0" i="0" dirty="0"/>
            <a:t>, </a:t>
          </a:r>
          <a:r>
            <a:rPr lang="ru-RU" b="0" i="0" dirty="0" err="1"/>
            <a:t>отримати</a:t>
          </a:r>
          <a:r>
            <a:rPr lang="ru-RU" b="0" i="0" dirty="0"/>
            <a:t> </a:t>
          </a:r>
          <a:r>
            <a:rPr lang="ru-RU" b="0" i="0" dirty="0" err="1"/>
            <a:t>задоволення</a:t>
          </a:r>
          <a:r>
            <a:rPr lang="ru-RU" b="0" i="0" dirty="0"/>
            <a:t>, а </a:t>
          </a:r>
          <a:r>
            <a:rPr lang="ru-RU" b="0" i="0" dirty="0" err="1"/>
            <a:t>іноді</a:t>
          </a:r>
          <a:r>
            <a:rPr lang="ru-RU" b="0" i="0" dirty="0"/>
            <a:t> й </a:t>
          </a:r>
          <a:r>
            <a:rPr lang="ru-RU" b="0" i="0" dirty="0" err="1"/>
            <a:t>гроші</a:t>
          </a:r>
          <a:endParaRPr lang="uk-UA" dirty="0"/>
        </a:p>
      </dgm:t>
    </dgm:pt>
    <dgm:pt modelId="{F1CC8AF1-C882-4703-815D-BAE3C50C3C4F}" type="parTrans" cxnId="{A253B76C-D93C-455E-A0C8-F6312B41DF79}">
      <dgm:prSet/>
      <dgm:spPr/>
      <dgm:t>
        <a:bodyPr/>
        <a:lstStyle/>
        <a:p>
          <a:endParaRPr lang="uk-UA"/>
        </a:p>
      </dgm:t>
    </dgm:pt>
    <dgm:pt modelId="{DA6E9833-A3F9-4409-A62F-90EDC731366E}" type="sibTrans" cxnId="{A253B76C-D93C-455E-A0C8-F6312B41DF79}">
      <dgm:prSet/>
      <dgm:spPr/>
      <dgm:t>
        <a:bodyPr/>
        <a:lstStyle/>
        <a:p>
          <a:endParaRPr lang="uk-UA"/>
        </a:p>
      </dgm:t>
    </dgm:pt>
    <dgm:pt modelId="{D5D1822B-8636-463F-ADFD-71EFF837E03C}">
      <dgm:prSet phldrT="[Текст]"/>
      <dgm:spPr/>
      <dgm:t>
        <a:bodyPr/>
        <a:lstStyle/>
        <a:p>
          <a:r>
            <a:rPr lang="uk-UA" b="0" i="0" dirty="0"/>
            <a:t>Чистокровні керівники</a:t>
          </a:r>
          <a:endParaRPr lang="uk-UA" dirty="0"/>
        </a:p>
      </dgm:t>
    </dgm:pt>
    <dgm:pt modelId="{CA236462-053C-4CF1-9F99-0460013CA573}" type="parTrans" cxnId="{B1D7156B-1D73-4B7C-B9EF-9E572E9CB370}">
      <dgm:prSet/>
      <dgm:spPr/>
      <dgm:t>
        <a:bodyPr/>
        <a:lstStyle/>
        <a:p>
          <a:endParaRPr lang="uk-UA"/>
        </a:p>
      </dgm:t>
    </dgm:pt>
    <dgm:pt modelId="{05273BB3-B75B-4689-9762-F20F6E76CC1E}" type="sibTrans" cxnId="{B1D7156B-1D73-4B7C-B9EF-9E572E9CB370}">
      <dgm:prSet/>
      <dgm:spPr/>
      <dgm:t>
        <a:bodyPr/>
        <a:lstStyle/>
        <a:p>
          <a:endParaRPr lang="uk-UA"/>
        </a:p>
      </dgm:t>
    </dgm:pt>
    <dgm:pt modelId="{60A7FCCE-048A-4950-A29E-8887FAD7EF01}">
      <dgm:prSet phldrT="[Текст]"/>
      <dgm:spPr/>
      <dgm:t>
        <a:bodyPr/>
        <a:lstStyle/>
        <a:p>
          <a:r>
            <a:rPr lang="ru-RU" b="0" i="0" dirty="0"/>
            <a:t>Є </a:t>
          </a:r>
          <a:r>
            <a:rPr lang="ru-RU" b="0" i="0" dirty="0" err="1"/>
            <a:t>керівниками</a:t>
          </a:r>
          <a:r>
            <a:rPr lang="ru-RU" b="0" i="0" dirty="0"/>
            <a:t> за </a:t>
          </a:r>
          <a:r>
            <a:rPr lang="ru-RU" b="0" i="0" dirty="0" err="1"/>
            <a:t>покликанням</a:t>
          </a:r>
          <a:r>
            <a:rPr lang="ru-RU" b="0" i="0" dirty="0"/>
            <a:t>, </a:t>
          </a:r>
          <a:r>
            <a:rPr lang="ru-RU" b="0" i="0" dirty="0" err="1"/>
            <a:t>знають</a:t>
          </a:r>
          <a:r>
            <a:rPr lang="ru-RU" b="0" i="0" dirty="0"/>
            <a:t> </a:t>
          </a:r>
          <a:r>
            <a:rPr lang="ru-RU" b="0" i="0" dirty="0" err="1"/>
            <a:t>ціну</a:t>
          </a:r>
          <a:r>
            <a:rPr lang="ru-RU" b="0" i="0" dirty="0"/>
            <a:t> </a:t>
          </a:r>
          <a:r>
            <a:rPr lang="ru-RU" b="0" i="0" dirty="0" err="1"/>
            <a:t>своїй</a:t>
          </a:r>
          <a:r>
            <a:rPr lang="ru-RU" b="0" i="0" dirty="0"/>
            <a:t> </a:t>
          </a:r>
          <a:r>
            <a:rPr lang="ru-RU" b="0" i="0" dirty="0" err="1"/>
            <a:t>владі</a:t>
          </a:r>
          <a:r>
            <a:rPr lang="ru-RU" b="0" i="0" dirty="0"/>
            <a:t> та </a:t>
          </a:r>
          <a:r>
            <a:rPr lang="ru-RU" b="0" i="0" dirty="0" err="1"/>
            <a:t>насолоджуються</a:t>
          </a:r>
          <a:r>
            <a:rPr lang="ru-RU" b="0" i="0" dirty="0"/>
            <a:t> </a:t>
          </a:r>
          <a:r>
            <a:rPr lang="ru-RU" b="0" i="0" dirty="0" err="1"/>
            <a:t>від</a:t>
          </a:r>
          <a:r>
            <a:rPr lang="ru-RU" b="0" i="0" dirty="0"/>
            <a:t> </a:t>
          </a:r>
          <a:r>
            <a:rPr lang="ru-RU" b="0" i="0" dirty="0" err="1"/>
            <a:t>експлуатації</a:t>
          </a:r>
          <a:r>
            <a:rPr lang="ru-RU" b="0" i="0" dirty="0"/>
            <a:t> чужих </a:t>
          </a:r>
          <a:r>
            <a:rPr lang="ru-RU" b="0" i="0" dirty="0" err="1"/>
            <a:t>мізків</a:t>
          </a:r>
          <a:r>
            <a:rPr lang="ru-RU" b="0" i="0" dirty="0"/>
            <a:t>, але без </a:t>
          </a:r>
          <a:r>
            <a:rPr lang="ru-RU" b="0" i="0" dirty="0" err="1"/>
            <a:t>шкоди</a:t>
          </a:r>
          <a:r>
            <a:rPr lang="ru-RU" b="0" i="0" dirty="0"/>
            <a:t> для </a:t>
          </a:r>
          <a:r>
            <a:rPr lang="ru-RU" b="0" i="0" dirty="0" err="1"/>
            <a:t>видання</a:t>
          </a:r>
          <a:r>
            <a:rPr lang="ru-RU" b="0" i="0" dirty="0"/>
            <a:t>.</a:t>
          </a:r>
          <a:endParaRPr lang="uk-UA" dirty="0"/>
        </a:p>
      </dgm:t>
    </dgm:pt>
    <dgm:pt modelId="{3ACC92F5-26C3-495D-95AB-3557596D3AD8}" type="parTrans" cxnId="{B3DF5D5E-4F26-42CC-B55F-F74040391FB5}">
      <dgm:prSet/>
      <dgm:spPr/>
      <dgm:t>
        <a:bodyPr/>
        <a:lstStyle/>
        <a:p>
          <a:endParaRPr lang="uk-UA"/>
        </a:p>
      </dgm:t>
    </dgm:pt>
    <dgm:pt modelId="{C394E63C-8A45-4E89-8237-A402B9AED6AB}" type="sibTrans" cxnId="{B3DF5D5E-4F26-42CC-B55F-F74040391FB5}">
      <dgm:prSet/>
      <dgm:spPr/>
      <dgm:t>
        <a:bodyPr/>
        <a:lstStyle/>
        <a:p>
          <a:endParaRPr lang="uk-UA"/>
        </a:p>
      </dgm:t>
    </dgm:pt>
    <dgm:pt modelId="{A4085281-CE7F-40CE-9EB2-2EBE9496D632}" type="pres">
      <dgm:prSet presAssocID="{4152CAA3-5D6C-439D-9D78-6C2AE5FBF6CF}" presName="linearFlow" presStyleCnt="0">
        <dgm:presLayoutVars>
          <dgm:dir/>
          <dgm:animLvl val="lvl"/>
          <dgm:resizeHandles/>
        </dgm:presLayoutVars>
      </dgm:prSet>
      <dgm:spPr/>
    </dgm:pt>
    <dgm:pt modelId="{2E9AF12C-58BC-4F8A-A0A1-BA8AA7C3DA86}" type="pres">
      <dgm:prSet presAssocID="{9F6D36CE-612A-4C9E-BC3B-9A91E71F0B8B}" presName="compositeNode" presStyleCnt="0">
        <dgm:presLayoutVars>
          <dgm:bulletEnabled val="1"/>
        </dgm:presLayoutVars>
      </dgm:prSet>
      <dgm:spPr/>
    </dgm:pt>
    <dgm:pt modelId="{6EB17C18-D13E-4646-A173-DC3C1FC6FB1D}" type="pres">
      <dgm:prSet presAssocID="{9F6D36CE-612A-4C9E-BC3B-9A91E71F0B8B}" presName="image" presStyleLbl="fgImgPlace1" presStyleIdx="0" presStyleCnt="3"/>
      <dgm:spPr/>
    </dgm:pt>
    <dgm:pt modelId="{5AE8F28C-1D9F-4628-917E-87EB14CFCBA9}" type="pres">
      <dgm:prSet presAssocID="{9F6D36CE-612A-4C9E-BC3B-9A91E71F0B8B}" presName="childNode" presStyleLbl="node1" presStyleIdx="0" presStyleCnt="3">
        <dgm:presLayoutVars>
          <dgm:bulletEnabled val="1"/>
        </dgm:presLayoutVars>
      </dgm:prSet>
      <dgm:spPr/>
    </dgm:pt>
    <dgm:pt modelId="{7239F21A-62D7-44F7-89E6-2F61BBE5CBE7}" type="pres">
      <dgm:prSet presAssocID="{9F6D36CE-612A-4C9E-BC3B-9A91E71F0B8B}" presName="parentNode" presStyleLbl="revTx" presStyleIdx="0" presStyleCnt="3">
        <dgm:presLayoutVars>
          <dgm:chMax val="0"/>
          <dgm:bulletEnabled val="1"/>
        </dgm:presLayoutVars>
      </dgm:prSet>
      <dgm:spPr/>
    </dgm:pt>
    <dgm:pt modelId="{D1A29746-71D7-4D0E-B747-D2342508C80F}" type="pres">
      <dgm:prSet presAssocID="{FB5337EC-0539-4A4F-B9A9-2EC3B192A3D9}" presName="sibTrans" presStyleCnt="0"/>
      <dgm:spPr/>
    </dgm:pt>
    <dgm:pt modelId="{AE04DEBF-5DC6-487E-8382-95886A93187D}" type="pres">
      <dgm:prSet presAssocID="{059AC709-A8BA-4D1F-8AF7-BC2973BFC7FD}" presName="compositeNode" presStyleCnt="0">
        <dgm:presLayoutVars>
          <dgm:bulletEnabled val="1"/>
        </dgm:presLayoutVars>
      </dgm:prSet>
      <dgm:spPr/>
    </dgm:pt>
    <dgm:pt modelId="{3C6E5A1E-48FA-43F9-9060-91E3ECF6F8D3}" type="pres">
      <dgm:prSet presAssocID="{059AC709-A8BA-4D1F-8AF7-BC2973BFC7FD}" presName="image" presStyleLbl="fgImgPlace1" presStyleIdx="1" presStyleCnt="3"/>
      <dgm:spPr/>
    </dgm:pt>
    <dgm:pt modelId="{2477A4FC-D22B-4405-949E-A2B0B897BA49}" type="pres">
      <dgm:prSet presAssocID="{059AC709-A8BA-4D1F-8AF7-BC2973BFC7FD}" presName="childNode" presStyleLbl="node1" presStyleIdx="1" presStyleCnt="3">
        <dgm:presLayoutVars>
          <dgm:bulletEnabled val="1"/>
        </dgm:presLayoutVars>
      </dgm:prSet>
      <dgm:spPr/>
    </dgm:pt>
    <dgm:pt modelId="{B6B1997E-B88C-4401-9AD6-B2206AA3A48E}" type="pres">
      <dgm:prSet presAssocID="{059AC709-A8BA-4D1F-8AF7-BC2973BFC7FD}" presName="parentNode" presStyleLbl="revTx" presStyleIdx="1" presStyleCnt="3">
        <dgm:presLayoutVars>
          <dgm:chMax val="0"/>
          <dgm:bulletEnabled val="1"/>
        </dgm:presLayoutVars>
      </dgm:prSet>
      <dgm:spPr/>
    </dgm:pt>
    <dgm:pt modelId="{8D8D8B52-8FF7-40E8-AE9D-F15210E0D9F6}" type="pres">
      <dgm:prSet presAssocID="{D972EA65-69A4-4F89-9F58-CBBCC8184C9A}" presName="sibTrans" presStyleCnt="0"/>
      <dgm:spPr/>
    </dgm:pt>
    <dgm:pt modelId="{36F0EEE8-1FBD-483A-AE42-920A92A317DC}" type="pres">
      <dgm:prSet presAssocID="{D5D1822B-8636-463F-ADFD-71EFF837E03C}" presName="compositeNode" presStyleCnt="0">
        <dgm:presLayoutVars>
          <dgm:bulletEnabled val="1"/>
        </dgm:presLayoutVars>
      </dgm:prSet>
      <dgm:spPr/>
    </dgm:pt>
    <dgm:pt modelId="{FEC78198-3B02-467F-B564-A9E2A756C380}" type="pres">
      <dgm:prSet presAssocID="{D5D1822B-8636-463F-ADFD-71EFF837E03C}" presName="image" presStyleLbl="fgImgPlace1" presStyleIdx="2" presStyleCnt="3"/>
      <dgm:spPr/>
    </dgm:pt>
    <dgm:pt modelId="{A7FB6783-0005-4C24-A42C-C9C3A9DFC3DB}" type="pres">
      <dgm:prSet presAssocID="{D5D1822B-8636-463F-ADFD-71EFF837E03C}" presName="childNode" presStyleLbl="node1" presStyleIdx="2" presStyleCnt="3">
        <dgm:presLayoutVars>
          <dgm:bulletEnabled val="1"/>
        </dgm:presLayoutVars>
      </dgm:prSet>
      <dgm:spPr/>
    </dgm:pt>
    <dgm:pt modelId="{62DA9BBC-111B-4D67-A0DB-57BB8FB3F66E}" type="pres">
      <dgm:prSet presAssocID="{D5D1822B-8636-463F-ADFD-71EFF837E03C}" presName="parentNode" presStyleLbl="revTx" presStyleIdx="2" presStyleCnt="3">
        <dgm:presLayoutVars>
          <dgm:chMax val="0"/>
          <dgm:bulletEnabled val="1"/>
        </dgm:presLayoutVars>
      </dgm:prSet>
      <dgm:spPr/>
    </dgm:pt>
  </dgm:ptLst>
  <dgm:cxnLst>
    <dgm:cxn modelId="{B3DF5D5E-4F26-42CC-B55F-F74040391FB5}" srcId="{D5D1822B-8636-463F-ADFD-71EFF837E03C}" destId="{60A7FCCE-048A-4950-A29E-8887FAD7EF01}" srcOrd="0" destOrd="0" parTransId="{3ACC92F5-26C3-495D-95AB-3557596D3AD8}" sibTransId="{C394E63C-8A45-4E89-8237-A402B9AED6AB}"/>
    <dgm:cxn modelId="{CE857B46-226B-4F7F-BFBB-86FAAE99A3C5}" srcId="{9F6D36CE-612A-4C9E-BC3B-9A91E71F0B8B}" destId="{2AB0C916-55E1-4313-B3A7-5A0A61DF028C}" srcOrd="0" destOrd="0" parTransId="{84E03BCA-32B2-41B1-8C99-6CF150F42918}" sibTransId="{F60246BA-1700-424D-ADED-CCB614D44249}"/>
    <dgm:cxn modelId="{B1D7156B-1D73-4B7C-B9EF-9E572E9CB370}" srcId="{4152CAA3-5D6C-439D-9D78-6C2AE5FBF6CF}" destId="{D5D1822B-8636-463F-ADFD-71EFF837E03C}" srcOrd="2" destOrd="0" parTransId="{CA236462-053C-4CF1-9F99-0460013CA573}" sibTransId="{05273BB3-B75B-4689-9762-F20F6E76CC1E}"/>
    <dgm:cxn modelId="{A253B76C-D93C-455E-A0C8-F6312B41DF79}" srcId="{059AC709-A8BA-4D1F-8AF7-BC2973BFC7FD}" destId="{99827A59-E119-4790-88E0-214E312C8124}" srcOrd="0" destOrd="0" parTransId="{F1CC8AF1-C882-4703-815D-BAE3C50C3C4F}" sibTransId="{DA6E9833-A3F9-4409-A62F-90EDC731366E}"/>
    <dgm:cxn modelId="{FCF3C453-4C71-4435-AD82-649A344EF4D2}" type="presOf" srcId="{9F6D36CE-612A-4C9E-BC3B-9A91E71F0B8B}" destId="{7239F21A-62D7-44F7-89E6-2F61BBE5CBE7}" srcOrd="0" destOrd="0" presId="urn:microsoft.com/office/officeart/2005/8/layout/hList2"/>
    <dgm:cxn modelId="{4DFDAB88-0AD1-4FA2-9955-7F29AB7BCA02}" type="presOf" srcId="{2AB0C916-55E1-4313-B3A7-5A0A61DF028C}" destId="{5AE8F28C-1D9F-4628-917E-87EB14CFCBA9}" srcOrd="0" destOrd="0" presId="urn:microsoft.com/office/officeart/2005/8/layout/hList2"/>
    <dgm:cxn modelId="{2BCB739B-8C72-497F-B914-88BE8B0C49CD}" type="presOf" srcId="{D5D1822B-8636-463F-ADFD-71EFF837E03C}" destId="{62DA9BBC-111B-4D67-A0DB-57BB8FB3F66E}" srcOrd="0" destOrd="0" presId="urn:microsoft.com/office/officeart/2005/8/layout/hList2"/>
    <dgm:cxn modelId="{950C55A1-612F-4DFF-8CFB-568D65357121}" srcId="{4152CAA3-5D6C-439D-9D78-6C2AE5FBF6CF}" destId="{9F6D36CE-612A-4C9E-BC3B-9A91E71F0B8B}" srcOrd="0" destOrd="0" parTransId="{E09F4FEF-6C42-4D29-9E9C-34F220838AD2}" sibTransId="{FB5337EC-0539-4A4F-B9A9-2EC3B192A3D9}"/>
    <dgm:cxn modelId="{DF5493BB-E2D3-4348-A594-ACCADE069B1F}" type="presOf" srcId="{60A7FCCE-048A-4950-A29E-8887FAD7EF01}" destId="{A7FB6783-0005-4C24-A42C-C9C3A9DFC3DB}" srcOrd="0" destOrd="0" presId="urn:microsoft.com/office/officeart/2005/8/layout/hList2"/>
    <dgm:cxn modelId="{85B45AC8-9847-4A1E-9540-6914EBBCBB2E}" srcId="{4152CAA3-5D6C-439D-9D78-6C2AE5FBF6CF}" destId="{059AC709-A8BA-4D1F-8AF7-BC2973BFC7FD}" srcOrd="1" destOrd="0" parTransId="{E169E43E-C98D-4B5F-8CF5-48DF020B1898}" sibTransId="{D972EA65-69A4-4F89-9F58-CBBCC8184C9A}"/>
    <dgm:cxn modelId="{DCD4E7D9-5FBF-42B5-96A3-B81EDB140EF5}" type="presOf" srcId="{99827A59-E119-4790-88E0-214E312C8124}" destId="{2477A4FC-D22B-4405-949E-A2B0B897BA49}" srcOrd="0" destOrd="0" presId="urn:microsoft.com/office/officeart/2005/8/layout/hList2"/>
    <dgm:cxn modelId="{269078F1-ECF6-4B21-A58B-81432816B455}" type="presOf" srcId="{4152CAA3-5D6C-439D-9D78-6C2AE5FBF6CF}" destId="{A4085281-CE7F-40CE-9EB2-2EBE9496D632}" srcOrd="0" destOrd="0" presId="urn:microsoft.com/office/officeart/2005/8/layout/hList2"/>
    <dgm:cxn modelId="{017619FE-D244-4E97-9CD2-47256AA67D41}" type="presOf" srcId="{059AC709-A8BA-4D1F-8AF7-BC2973BFC7FD}" destId="{B6B1997E-B88C-4401-9AD6-B2206AA3A48E}" srcOrd="0" destOrd="0" presId="urn:microsoft.com/office/officeart/2005/8/layout/hList2"/>
    <dgm:cxn modelId="{D5C619FF-E8C8-48AB-A70E-28982C97617C}" type="presParOf" srcId="{A4085281-CE7F-40CE-9EB2-2EBE9496D632}" destId="{2E9AF12C-58BC-4F8A-A0A1-BA8AA7C3DA86}" srcOrd="0" destOrd="0" presId="urn:microsoft.com/office/officeart/2005/8/layout/hList2"/>
    <dgm:cxn modelId="{73FE1866-1FD0-4F24-8863-E4AB0CB76E46}" type="presParOf" srcId="{2E9AF12C-58BC-4F8A-A0A1-BA8AA7C3DA86}" destId="{6EB17C18-D13E-4646-A173-DC3C1FC6FB1D}" srcOrd="0" destOrd="0" presId="urn:microsoft.com/office/officeart/2005/8/layout/hList2"/>
    <dgm:cxn modelId="{8FC1C54A-3E5B-4222-9F04-04EC192F0105}" type="presParOf" srcId="{2E9AF12C-58BC-4F8A-A0A1-BA8AA7C3DA86}" destId="{5AE8F28C-1D9F-4628-917E-87EB14CFCBA9}" srcOrd="1" destOrd="0" presId="urn:microsoft.com/office/officeart/2005/8/layout/hList2"/>
    <dgm:cxn modelId="{90895463-230F-464A-A131-012B7D5E7178}" type="presParOf" srcId="{2E9AF12C-58BC-4F8A-A0A1-BA8AA7C3DA86}" destId="{7239F21A-62D7-44F7-89E6-2F61BBE5CBE7}" srcOrd="2" destOrd="0" presId="urn:microsoft.com/office/officeart/2005/8/layout/hList2"/>
    <dgm:cxn modelId="{0CB36B65-C26A-4A01-989F-6A7B6130FBD9}" type="presParOf" srcId="{A4085281-CE7F-40CE-9EB2-2EBE9496D632}" destId="{D1A29746-71D7-4D0E-B747-D2342508C80F}" srcOrd="1" destOrd="0" presId="urn:microsoft.com/office/officeart/2005/8/layout/hList2"/>
    <dgm:cxn modelId="{19C44E27-A59C-402A-AD98-794F183D3A15}" type="presParOf" srcId="{A4085281-CE7F-40CE-9EB2-2EBE9496D632}" destId="{AE04DEBF-5DC6-487E-8382-95886A93187D}" srcOrd="2" destOrd="0" presId="urn:microsoft.com/office/officeart/2005/8/layout/hList2"/>
    <dgm:cxn modelId="{C68761BC-909C-49AD-9B08-8DA431562138}" type="presParOf" srcId="{AE04DEBF-5DC6-487E-8382-95886A93187D}" destId="{3C6E5A1E-48FA-43F9-9060-91E3ECF6F8D3}" srcOrd="0" destOrd="0" presId="urn:microsoft.com/office/officeart/2005/8/layout/hList2"/>
    <dgm:cxn modelId="{BA08653C-25AE-40C1-B88D-B50EDA2A46EC}" type="presParOf" srcId="{AE04DEBF-5DC6-487E-8382-95886A93187D}" destId="{2477A4FC-D22B-4405-949E-A2B0B897BA49}" srcOrd="1" destOrd="0" presId="urn:microsoft.com/office/officeart/2005/8/layout/hList2"/>
    <dgm:cxn modelId="{4A15472F-3806-495B-B078-526BDB2FDCC8}" type="presParOf" srcId="{AE04DEBF-5DC6-487E-8382-95886A93187D}" destId="{B6B1997E-B88C-4401-9AD6-B2206AA3A48E}" srcOrd="2" destOrd="0" presId="urn:microsoft.com/office/officeart/2005/8/layout/hList2"/>
    <dgm:cxn modelId="{E5036E87-D695-4F97-BC62-7FBC7D91822C}" type="presParOf" srcId="{A4085281-CE7F-40CE-9EB2-2EBE9496D632}" destId="{8D8D8B52-8FF7-40E8-AE9D-F15210E0D9F6}" srcOrd="3" destOrd="0" presId="urn:microsoft.com/office/officeart/2005/8/layout/hList2"/>
    <dgm:cxn modelId="{F1369638-2F01-4DD0-B388-A380465A5B39}" type="presParOf" srcId="{A4085281-CE7F-40CE-9EB2-2EBE9496D632}" destId="{36F0EEE8-1FBD-483A-AE42-920A92A317DC}" srcOrd="4" destOrd="0" presId="urn:microsoft.com/office/officeart/2005/8/layout/hList2"/>
    <dgm:cxn modelId="{D486E0CE-1E16-4397-91A2-724F7B845D2D}" type="presParOf" srcId="{36F0EEE8-1FBD-483A-AE42-920A92A317DC}" destId="{FEC78198-3B02-467F-B564-A9E2A756C380}" srcOrd="0" destOrd="0" presId="urn:microsoft.com/office/officeart/2005/8/layout/hList2"/>
    <dgm:cxn modelId="{22D95E8C-E90E-4E08-856E-B9CEB46E6374}" type="presParOf" srcId="{36F0EEE8-1FBD-483A-AE42-920A92A317DC}" destId="{A7FB6783-0005-4C24-A42C-C9C3A9DFC3DB}" srcOrd="1" destOrd="0" presId="urn:microsoft.com/office/officeart/2005/8/layout/hList2"/>
    <dgm:cxn modelId="{D38878BE-AD74-4F0F-81A4-EAF48AE10D5A}" type="presParOf" srcId="{36F0EEE8-1FBD-483A-AE42-920A92A317DC}" destId="{62DA9BBC-111B-4D67-A0DB-57BB8FB3F66E}" srcOrd="2" destOrd="0" presId="urn:microsoft.com/office/officeart/2005/8/layout/h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C9D6A9-69F9-4C30-A7AE-8915A90E22B3}" type="doc">
      <dgm:prSet loTypeId="urn:microsoft.com/office/officeart/2008/layout/AlternatingHexagons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F8516121-95B4-4902-807F-EF82219763DA}">
      <dgm:prSet phldrT="[Текст]"/>
      <dgm:spPr/>
      <dgm:t>
        <a:bodyPr/>
        <a:lstStyle/>
        <a:p>
          <a:r>
            <a:rPr lang="uk-UA" dirty="0"/>
            <a:t>Журналіст / кореспондент</a:t>
          </a:r>
        </a:p>
      </dgm:t>
    </dgm:pt>
    <dgm:pt modelId="{5AA5A720-5980-4B81-85A3-A85893473C07}" type="parTrans" cxnId="{05C002F9-4B68-45BE-8EC6-62D563DF231A}">
      <dgm:prSet/>
      <dgm:spPr/>
      <dgm:t>
        <a:bodyPr/>
        <a:lstStyle/>
        <a:p>
          <a:endParaRPr lang="uk-UA"/>
        </a:p>
      </dgm:t>
    </dgm:pt>
    <dgm:pt modelId="{F20377C9-AD19-4C79-8FDA-4F0D74785005}" type="sibTrans" cxnId="{05C002F9-4B68-45BE-8EC6-62D563DF231A}">
      <dgm:prSet custT="1"/>
      <dgm:spPr/>
      <dgm:t>
        <a:bodyPr/>
        <a:lstStyle/>
        <a:p>
          <a:r>
            <a:rPr lang="uk-UA" sz="1000" dirty="0"/>
            <a:t>Дизайнер</a:t>
          </a:r>
        </a:p>
      </dgm:t>
    </dgm:pt>
    <dgm:pt modelId="{EF267DBD-9162-4327-B811-E4E2BF237CA6}">
      <dgm:prSet phldrT="[Текст]"/>
      <dgm:spPr/>
      <dgm:t>
        <a:bodyPr/>
        <a:lstStyle/>
        <a:p>
          <a:r>
            <a:rPr lang="uk-UA" dirty="0"/>
            <a:t>Ведучий / блогер</a:t>
          </a:r>
        </a:p>
      </dgm:t>
    </dgm:pt>
    <dgm:pt modelId="{C75852D4-01BB-48E0-93E2-D0933273DA36}" type="parTrans" cxnId="{C21A7BE8-D522-4A1D-B19C-50539050AD6F}">
      <dgm:prSet/>
      <dgm:spPr/>
      <dgm:t>
        <a:bodyPr/>
        <a:lstStyle/>
        <a:p>
          <a:endParaRPr lang="uk-UA"/>
        </a:p>
      </dgm:t>
    </dgm:pt>
    <dgm:pt modelId="{D4F7B1E6-C03E-4123-9490-E599E5BCDEF6}" type="sibTrans" cxnId="{C21A7BE8-D522-4A1D-B19C-50539050AD6F}">
      <dgm:prSet custT="1"/>
      <dgm:spPr/>
      <dgm:t>
        <a:bodyPr/>
        <a:lstStyle/>
        <a:p>
          <a:r>
            <a:rPr lang="uk-UA" sz="1000" dirty="0"/>
            <a:t>Редактор (коректор)</a:t>
          </a:r>
        </a:p>
      </dgm:t>
    </dgm:pt>
    <dgm:pt modelId="{C9261D51-221A-4F02-888C-919996074641}">
      <dgm:prSet/>
      <dgm:spPr/>
      <dgm:t>
        <a:bodyPr/>
        <a:lstStyle/>
        <a:p>
          <a:r>
            <a:rPr lang="uk-UA" dirty="0"/>
            <a:t>Програміст</a:t>
          </a:r>
        </a:p>
      </dgm:t>
    </dgm:pt>
    <dgm:pt modelId="{065D19B6-C9FC-4A8D-BB95-D9AFA65ECDA7}" type="parTrans" cxnId="{8255C91B-AF30-4AF4-A376-1A247F58752F}">
      <dgm:prSet/>
      <dgm:spPr/>
      <dgm:t>
        <a:bodyPr/>
        <a:lstStyle/>
        <a:p>
          <a:endParaRPr lang="uk-UA"/>
        </a:p>
      </dgm:t>
    </dgm:pt>
    <dgm:pt modelId="{FBC659C8-084B-4C30-B3BB-D6F1B6C3DC33}" type="sibTrans" cxnId="{8255C91B-AF30-4AF4-A376-1A247F58752F}">
      <dgm:prSet custT="1"/>
      <dgm:spPr/>
      <dgm:t>
        <a:bodyPr/>
        <a:lstStyle/>
        <a:p>
          <a:r>
            <a:rPr lang="uk-UA" sz="1000" dirty="0"/>
            <a:t>Аналітик</a:t>
          </a:r>
        </a:p>
      </dgm:t>
    </dgm:pt>
    <dgm:pt modelId="{E3DF8BCD-A55C-4444-969E-2A961FA8B97E}">
      <dgm:prSet phldrT="[Текст]"/>
      <dgm:spPr/>
      <dgm:t>
        <a:bodyPr/>
        <a:lstStyle/>
        <a:p>
          <a:r>
            <a:rPr lang="uk-UA" dirty="0"/>
            <a:t>Фото-, </a:t>
          </a:r>
          <a:r>
            <a:rPr lang="uk-UA" dirty="0" err="1"/>
            <a:t>відеомейкер</a:t>
          </a:r>
          <a:r>
            <a:rPr lang="uk-UA" dirty="0"/>
            <a:t> (оператор, режисер монтажу)</a:t>
          </a:r>
        </a:p>
      </dgm:t>
    </dgm:pt>
    <dgm:pt modelId="{7CE57828-7B63-4E5B-A726-2336DEAF4C41}" type="sibTrans" cxnId="{5FA90C24-958D-4FBA-BF38-59F42047FB80}">
      <dgm:prSet custT="1"/>
      <dgm:spPr/>
      <dgm:t>
        <a:bodyPr/>
        <a:lstStyle/>
        <a:p>
          <a:r>
            <a:rPr lang="en-GB" sz="1000" dirty="0"/>
            <a:t>SMM-</a:t>
          </a:r>
          <a:r>
            <a:rPr lang="uk-UA" sz="1000" dirty="0"/>
            <a:t>фахівець</a:t>
          </a:r>
        </a:p>
      </dgm:t>
    </dgm:pt>
    <dgm:pt modelId="{509D4A41-E49E-400F-9C68-96C91A25B03B}" type="parTrans" cxnId="{5FA90C24-958D-4FBA-BF38-59F42047FB80}">
      <dgm:prSet/>
      <dgm:spPr/>
      <dgm:t>
        <a:bodyPr/>
        <a:lstStyle/>
        <a:p>
          <a:endParaRPr lang="uk-UA"/>
        </a:p>
      </dgm:t>
    </dgm:pt>
    <dgm:pt modelId="{30490502-8187-4C68-9EF1-C1DE5A0CE41B}" type="pres">
      <dgm:prSet presAssocID="{72C9D6A9-69F9-4C30-A7AE-8915A90E22B3}" presName="Name0" presStyleCnt="0">
        <dgm:presLayoutVars>
          <dgm:chMax/>
          <dgm:chPref/>
          <dgm:dir/>
          <dgm:animLvl val="lvl"/>
        </dgm:presLayoutVars>
      </dgm:prSet>
      <dgm:spPr/>
    </dgm:pt>
    <dgm:pt modelId="{62DECEBD-E0BC-4CBC-9688-FF828F46DFFA}" type="pres">
      <dgm:prSet presAssocID="{F8516121-95B4-4902-807F-EF82219763DA}" presName="composite" presStyleCnt="0"/>
      <dgm:spPr/>
    </dgm:pt>
    <dgm:pt modelId="{67FC0936-1FB9-4C20-B4CE-7DC715EDA5D6}" type="pres">
      <dgm:prSet presAssocID="{F8516121-95B4-4902-807F-EF82219763DA}" presName="Parent1" presStyleLbl="node1" presStyleIdx="0" presStyleCnt="8">
        <dgm:presLayoutVars>
          <dgm:chMax val="1"/>
          <dgm:chPref val="1"/>
          <dgm:bulletEnabled val="1"/>
        </dgm:presLayoutVars>
      </dgm:prSet>
      <dgm:spPr/>
    </dgm:pt>
    <dgm:pt modelId="{ACFFA8BF-ADDF-4D19-977F-AF8380D1A4C8}" type="pres">
      <dgm:prSet presAssocID="{F8516121-95B4-4902-807F-EF82219763DA}" presName="Childtext1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4CBFEDAE-4DC8-4625-8363-FC57081DE3C1}" type="pres">
      <dgm:prSet presAssocID="{F8516121-95B4-4902-807F-EF82219763DA}" presName="BalanceSpacing" presStyleCnt="0"/>
      <dgm:spPr/>
    </dgm:pt>
    <dgm:pt modelId="{51F6633D-0289-4262-8C3B-1E80D7EF843E}" type="pres">
      <dgm:prSet presAssocID="{F8516121-95B4-4902-807F-EF82219763DA}" presName="BalanceSpacing1" presStyleCnt="0"/>
      <dgm:spPr/>
    </dgm:pt>
    <dgm:pt modelId="{E007FE58-16AE-4634-88FE-0431EC256156}" type="pres">
      <dgm:prSet presAssocID="{F20377C9-AD19-4C79-8FDA-4F0D74785005}" presName="Accent1Text" presStyleLbl="node1" presStyleIdx="1" presStyleCnt="8"/>
      <dgm:spPr/>
    </dgm:pt>
    <dgm:pt modelId="{3DBF74D0-D25A-415F-9B7D-14478C141F54}" type="pres">
      <dgm:prSet presAssocID="{F20377C9-AD19-4C79-8FDA-4F0D74785005}" presName="spaceBetweenRectangles" presStyleCnt="0"/>
      <dgm:spPr/>
    </dgm:pt>
    <dgm:pt modelId="{9DA109AC-4463-42F5-9E80-C09157F4FB1B}" type="pres">
      <dgm:prSet presAssocID="{E3DF8BCD-A55C-4444-969E-2A961FA8B97E}" presName="composite" presStyleCnt="0"/>
      <dgm:spPr/>
    </dgm:pt>
    <dgm:pt modelId="{E9B22D6C-F02E-49CF-AEA1-1DCC730CF0B3}" type="pres">
      <dgm:prSet presAssocID="{E3DF8BCD-A55C-4444-969E-2A961FA8B97E}" presName="Parent1" presStyleLbl="node1" presStyleIdx="2" presStyleCnt="8">
        <dgm:presLayoutVars>
          <dgm:chMax val="1"/>
          <dgm:chPref val="1"/>
          <dgm:bulletEnabled val="1"/>
        </dgm:presLayoutVars>
      </dgm:prSet>
      <dgm:spPr/>
    </dgm:pt>
    <dgm:pt modelId="{A5DA37DC-7059-4F96-B275-A41BCEEAAA22}" type="pres">
      <dgm:prSet presAssocID="{E3DF8BCD-A55C-4444-969E-2A961FA8B97E}" presName="Childtext1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52891918-33A4-4464-828A-CD564448171C}" type="pres">
      <dgm:prSet presAssocID="{E3DF8BCD-A55C-4444-969E-2A961FA8B97E}" presName="BalanceSpacing" presStyleCnt="0"/>
      <dgm:spPr/>
    </dgm:pt>
    <dgm:pt modelId="{9E6890B0-4243-46EE-9BC9-47A86AD74554}" type="pres">
      <dgm:prSet presAssocID="{E3DF8BCD-A55C-4444-969E-2A961FA8B97E}" presName="BalanceSpacing1" presStyleCnt="0"/>
      <dgm:spPr/>
    </dgm:pt>
    <dgm:pt modelId="{4259A79E-2490-459E-8060-CE3F75C65F7A}" type="pres">
      <dgm:prSet presAssocID="{7CE57828-7B63-4E5B-A726-2336DEAF4C41}" presName="Accent1Text" presStyleLbl="node1" presStyleIdx="3" presStyleCnt="8"/>
      <dgm:spPr/>
    </dgm:pt>
    <dgm:pt modelId="{FAD2C25E-AD61-485F-A493-174B398353B8}" type="pres">
      <dgm:prSet presAssocID="{7CE57828-7B63-4E5B-A726-2336DEAF4C41}" presName="spaceBetweenRectangles" presStyleCnt="0"/>
      <dgm:spPr/>
    </dgm:pt>
    <dgm:pt modelId="{B1528677-9B62-4713-9630-B20072131807}" type="pres">
      <dgm:prSet presAssocID="{EF267DBD-9162-4327-B811-E4E2BF237CA6}" presName="composite" presStyleCnt="0"/>
      <dgm:spPr/>
    </dgm:pt>
    <dgm:pt modelId="{F1B2FAE1-951C-46AF-A5C3-3C44006D0A92}" type="pres">
      <dgm:prSet presAssocID="{EF267DBD-9162-4327-B811-E4E2BF237CA6}" presName="Parent1" presStyleLbl="node1" presStyleIdx="4" presStyleCnt="8">
        <dgm:presLayoutVars>
          <dgm:chMax val="1"/>
          <dgm:chPref val="1"/>
          <dgm:bulletEnabled val="1"/>
        </dgm:presLayoutVars>
      </dgm:prSet>
      <dgm:spPr/>
    </dgm:pt>
    <dgm:pt modelId="{0D4114AD-A23A-41E6-9B17-CEB5FD808D32}" type="pres">
      <dgm:prSet presAssocID="{EF267DBD-9162-4327-B811-E4E2BF237CA6}" presName="Childtext1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B2543055-A87A-44FA-9F6A-FCF08421041E}" type="pres">
      <dgm:prSet presAssocID="{EF267DBD-9162-4327-B811-E4E2BF237CA6}" presName="BalanceSpacing" presStyleCnt="0"/>
      <dgm:spPr/>
    </dgm:pt>
    <dgm:pt modelId="{3C59709B-FD17-4E20-9AC0-406DEDA4135C}" type="pres">
      <dgm:prSet presAssocID="{EF267DBD-9162-4327-B811-E4E2BF237CA6}" presName="BalanceSpacing1" presStyleCnt="0"/>
      <dgm:spPr/>
    </dgm:pt>
    <dgm:pt modelId="{239D5E5B-720B-4D56-A7FC-5306B271CDBF}" type="pres">
      <dgm:prSet presAssocID="{D4F7B1E6-C03E-4123-9490-E599E5BCDEF6}" presName="Accent1Text" presStyleLbl="node1" presStyleIdx="5" presStyleCnt="8"/>
      <dgm:spPr/>
    </dgm:pt>
    <dgm:pt modelId="{5E317276-F598-47B4-B652-9F0C30E30174}" type="pres">
      <dgm:prSet presAssocID="{D4F7B1E6-C03E-4123-9490-E599E5BCDEF6}" presName="spaceBetweenRectangles" presStyleCnt="0"/>
      <dgm:spPr/>
    </dgm:pt>
    <dgm:pt modelId="{72BDFE80-778B-4343-BE38-DA2E0E83EFFD}" type="pres">
      <dgm:prSet presAssocID="{C9261D51-221A-4F02-888C-919996074641}" presName="composite" presStyleCnt="0"/>
      <dgm:spPr/>
    </dgm:pt>
    <dgm:pt modelId="{68F04D46-AF4E-4BDA-A677-4E0F9E672335}" type="pres">
      <dgm:prSet presAssocID="{C9261D51-221A-4F02-888C-919996074641}" presName="Parent1" presStyleLbl="node1" presStyleIdx="6" presStyleCnt="8">
        <dgm:presLayoutVars>
          <dgm:chMax val="1"/>
          <dgm:chPref val="1"/>
          <dgm:bulletEnabled val="1"/>
        </dgm:presLayoutVars>
      </dgm:prSet>
      <dgm:spPr/>
    </dgm:pt>
    <dgm:pt modelId="{5FBB108B-D437-419A-9E15-2AEC7D760C5D}" type="pres">
      <dgm:prSet presAssocID="{C9261D51-221A-4F02-888C-919996074641}" presName="Childtext1" presStyleLbl="revTx" presStyleIdx="3" presStyleCnt="4">
        <dgm:presLayoutVars>
          <dgm:chMax val="0"/>
          <dgm:chPref val="0"/>
          <dgm:bulletEnabled val="1"/>
        </dgm:presLayoutVars>
      </dgm:prSet>
      <dgm:spPr/>
    </dgm:pt>
    <dgm:pt modelId="{255A467E-8A8F-49A8-999A-2DA5750E5EB7}" type="pres">
      <dgm:prSet presAssocID="{C9261D51-221A-4F02-888C-919996074641}" presName="BalanceSpacing" presStyleCnt="0"/>
      <dgm:spPr/>
    </dgm:pt>
    <dgm:pt modelId="{D3977B2B-2FD4-4BED-8425-FE7A2FB9AB58}" type="pres">
      <dgm:prSet presAssocID="{C9261D51-221A-4F02-888C-919996074641}" presName="BalanceSpacing1" presStyleCnt="0"/>
      <dgm:spPr/>
    </dgm:pt>
    <dgm:pt modelId="{0987A5A6-CF4D-4A50-8D00-7DEA72DEB8EB}" type="pres">
      <dgm:prSet presAssocID="{FBC659C8-084B-4C30-B3BB-D6F1B6C3DC33}" presName="Accent1Text" presStyleLbl="node1" presStyleIdx="7" presStyleCnt="8"/>
      <dgm:spPr/>
    </dgm:pt>
  </dgm:ptLst>
  <dgm:cxnLst>
    <dgm:cxn modelId="{35860C08-E49C-49C5-9B07-BA7B217F6D8A}" type="presOf" srcId="{7CE57828-7B63-4E5B-A726-2336DEAF4C41}" destId="{4259A79E-2490-459E-8060-CE3F75C65F7A}" srcOrd="0" destOrd="0" presId="urn:microsoft.com/office/officeart/2008/layout/AlternatingHexagons"/>
    <dgm:cxn modelId="{5A780B13-35E3-4F19-95A8-51E9B88A7417}" type="presOf" srcId="{EF267DBD-9162-4327-B811-E4E2BF237CA6}" destId="{F1B2FAE1-951C-46AF-A5C3-3C44006D0A92}" srcOrd="0" destOrd="0" presId="urn:microsoft.com/office/officeart/2008/layout/AlternatingHexagons"/>
    <dgm:cxn modelId="{8255C91B-AF30-4AF4-A376-1A247F58752F}" srcId="{72C9D6A9-69F9-4C30-A7AE-8915A90E22B3}" destId="{C9261D51-221A-4F02-888C-919996074641}" srcOrd="3" destOrd="0" parTransId="{065D19B6-C9FC-4A8D-BB95-D9AFA65ECDA7}" sibTransId="{FBC659C8-084B-4C30-B3BB-D6F1B6C3DC33}"/>
    <dgm:cxn modelId="{E2EFBE1C-3846-4F8C-9023-1D00053DBF86}" type="presOf" srcId="{F20377C9-AD19-4C79-8FDA-4F0D74785005}" destId="{E007FE58-16AE-4634-88FE-0431EC256156}" srcOrd="0" destOrd="0" presId="urn:microsoft.com/office/officeart/2008/layout/AlternatingHexagons"/>
    <dgm:cxn modelId="{5FA90C24-958D-4FBA-BF38-59F42047FB80}" srcId="{72C9D6A9-69F9-4C30-A7AE-8915A90E22B3}" destId="{E3DF8BCD-A55C-4444-969E-2A961FA8B97E}" srcOrd="1" destOrd="0" parTransId="{509D4A41-E49E-400F-9C68-96C91A25B03B}" sibTransId="{7CE57828-7B63-4E5B-A726-2336DEAF4C41}"/>
    <dgm:cxn modelId="{98960698-9BAE-44E0-9463-DF316E695FB4}" type="presOf" srcId="{E3DF8BCD-A55C-4444-969E-2A961FA8B97E}" destId="{E9B22D6C-F02E-49CF-AEA1-1DCC730CF0B3}" srcOrd="0" destOrd="0" presId="urn:microsoft.com/office/officeart/2008/layout/AlternatingHexagons"/>
    <dgm:cxn modelId="{4529A2AF-C092-4923-AA01-E4A33BE135D9}" type="presOf" srcId="{D4F7B1E6-C03E-4123-9490-E599E5BCDEF6}" destId="{239D5E5B-720B-4D56-A7FC-5306B271CDBF}" srcOrd="0" destOrd="0" presId="urn:microsoft.com/office/officeart/2008/layout/AlternatingHexagons"/>
    <dgm:cxn modelId="{7A7566CD-38D2-42A6-B532-A04CA4B63851}" type="presOf" srcId="{72C9D6A9-69F9-4C30-A7AE-8915A90E22B3}" destId="{30490502-8187-4C68-9EF1-C1DE5A0CE41B}" srcOrd="0" destOrd="0" presId="urn:microsoft.com/office/officeart/2008/layout/AlternatingHexagons"/>
    <dgm:cxn modelId="{6D2ACED4-E60D-4B46-BB7E-92D76FD03E17}" type="presOf" srcId="{C9261D51-221A-4F02-888C-919996074641}" destId="{68F04D46-AF4E-4BDA-A677-4E0F9E672335}" srcOrd="0" destOrd="0" presId="urn:microsoft.com/office/officeart/2008/layout/AlternatingHexagons"/>
    <dgm:cxn modelId="{C21A7BE8-D522-4A1D-B19C-50539050AD6F}" srcId="{72C9D6A9-69F9-4C30-A7AE-8915A90E22B3}" destId="{EF267DBD-9162-4327-B811-E4E2BF237CA6}" srcOrd="2" destOrd="0" parTransId="{C75852D4-01BB-48E0-93E2-D0933273DA36}" sibTransId="{D4F7B1E6-C03E-4123-9490-E599E5BCDEF6}"/>
    <dgm:cxn modelId="{DE9458EB-4289-4142-915D-392164159E95}" type="presOf" srcId="{F8516121-95B4-4902-807F-EF82219763DA}" destId="{67FC0936-1FB9-4C20-B4CE-7DC715EDA5D6}" srcOrd="0" destOrd="0" presId="urn:microsoft.com/office/officeart/2008/layout/AlternatingHexagons"/>
    <dgm:cxn modelId="{05B0E9EF-BFD6-4936-ABD3-99A35BF735DA}" type="presOf" srcId="{FBC659C8-084B-4C30-B3BB-D6F1B6C3DC33}" destId="{0987A5A6-CF4D-4A50-8D00-7DEA72DEB8EB}" srcOrd="0" destOrd="0" presId="urn:microsoft.com/office/officeart/2008/layout/AlternatingHexagons"/>
    <dgm:cxn modelId="{05C002F9-4B68-45BE-8EC6-62D563DF231A}" srcId="{72C9D6A9-69F9-4C30-A7AE-8915A90E22B3}" destId="{F8516121-95B4-4902-807F-EF82219763DA}" srcOrd="0" destOrd="0" parTransId="{5AA5A720-5980-4B81-85A3-A85893473C07}" sibTransId="{F20377C9-AD19-4C79-8FDA-4F0D74785005}"/>
    <dgm:cxn modelId="{AA782D99-A718-4DCA-BD56-326F530187B2}" type="presParOf" srcId="{30490502-8187-4C68-9EF1-C1DE5A0CE41B}" destId="{62DECEBD-E0BC-4CBC-9688-FF828F46DFFA}" srcOrd="0" destOrd="0" presId="urn:microsoft.com/office/officeart/2008/layout/AlternatingHexagons"/>
    <dgm:cxn modelId="{DA05F85E-721F-4988-BE76-D9C73991EC9A}" type="presParOf" srcId="{62DECEBD-E0BC-4CBC-9688-FF828F46DFFA}" destId="{67FC0936-1FB9-4C20-B4CE-7DC715EDA5D6}" srcOrd="0" destOrd="0" presId="urn:microsoft.com/office/officeart/2008/layout/AlternatingHexagons"/>
    <dgm:cxn modelId="{DF9D3D66-BC1C-4CAA-8769-1C7423DBCBD0}" type="presParOf" srcId="{62DECEBD-E0BC-4CBC-9688-FF828F46DFFA}" destId="{ACFFA8BF-ADDF-4D19-977F-AF8380D1A4C8}" srcOrd="1" destOrd="0" presId="urn:microsoft.com/office/officeart/2008/layout/AlternatingHexagons"/>
    <dgm:cxn modelId="{17AE5C27-2B47-47ED-815E-54CFA73557DF}" type="presParOf" srcId="{62DECEBD-E0BC-4CBC-9688-FF828F46DFFA}" destId="{4CBFEDAE-4DC8-4625-8363-FC57081DE3C1}" srcOrd="2" destOrd="0" presId="urn:microsoft.com/office/officeart/2008/layout/AlternatingHexagons"/>
    <dgm:cxn modelId="{3EAFC120-2B31-46AA-8667-4D8F1A7DCADF}" type="presParOf" srcId="{62DECEBD-E0BC-4CBC-9688-FF828F46DFFA}" destId="{51F6633D-0289-4262-8C3B-1E80D7EF843E}" srcOrd="3" destOrd="0" presId="urn:microsoft.com/office/officeart/2008/layout/AlternatingHexagons"/>
    <dgm:cxn modelId="{47D44DFF-4648-402C-ACCB-1DFC0B54EEA3}" type="presParOf" srcId="{62DECEBD-E0BC-4CBC-9688-FF828F46DFFA}" destId="{E007FE58-16AE-4634-88FE-0431EC256156}" srcOrd="4" destOrd="0" presId="urn:microsoft.com/office/officeart/2008/layout/AlternatingHexagons"/>
    <dgm:cxn modelId="{AE79E122-833C-4911-863E-D37CE37DF5E1}" type="presParOf" srcId="{30490502-8187-4C68-9EF1-C1DE5A0CE41B}" destId="{3DBF74D0-D25A-415F-9B7D-14478C141F54}" srcOrd="1" destOrd="0" presId="urn:microsoft.com/office/officeart/2008/layout/AlternatingHexagons"/>
    <dgm:cxn modelId="{8BA93836-2215-4980-A124-B6139E0F79F1}" type="presParOf" srcId="{30490502-8187-4C68-9EF1-C1DE5A0CE41B}" destId="{9DA109AC-4463-42F5-9E80-C09157F4FB1B}" srcOrd="2" destOrd="0" presId="urn:microsoft.com/office/officeart/2008/layout/AlternatingHexagons"/>
    <dgm:cxn modelId="{B58731AE-BC8F-4528-875D-26520236BFBF}" type="presParOf" srcId="{9DA109AC-4463-42F5-9E80-C09157F4FB1B}" destId="{E9B22D6C-F02E-49CF-AEA1-1DCC730CF0B3}" srcOrd="0" destOrd="0" presId="urn:microsoft.com/office/officeart/2008/layout/AlternatingHexagons"/>
    <dgm:cxn modelId="{2361931F-82FB-4132-97B8-18806562DA29}" type="presParOf" srcId="{9DA109AC-4463-42F5-9E80-C09157F4FB1B}" destId="{A5DA37DC-7059-4F96-B275-A41BCEEAAA22}" srcOrd="1" destOrd="0" presId="urn:microsoft.com/office/officeart/2008/layout/AlternatingHexagons"/>
    <dgm:cxn modelId="{0C3FBDC9-58B6-44A1-9BC4-A93287095BB0}" type="presParOf" srcId="{9DA109AC-4463-42F5-9E80-C09157F4FB1B}" destId="{52891918-33A4-4464-828A-CD564448171C}" srcOrd="2" destOrd="0" presId="urn:microsoft.com/office/officeart/2008/layout/AlternatingHexagons"/>
    <dgm:cxn modelId="{91320826-C44F-4EBC-ABCD-48DDDCDA31C9}" type="presParOf" srcId="{9DA109AC-4463-42F5-9E80-C09157F4FB1B}" destId="{9E6890B0-4243-46EE-9BC9-47A86AD74554}" srcOrd="3" destOrd="0" presId="urn:microsoft.com/office/officeart/2008/layout/AlternatingHexagons"/>
    <dgm:cxn modelId="{CE132963-0C9B-4E56-B074-8A3789FEA13C}" type="presParOf" srcId="{9DA109AC-4463-42F5-9E80-C09157F4FB1B}" destId="{4259A79E-2490-459E-8060-CE3F75C65F7A}" srcOrd="4" destOrd="0" presId="urn:microsoft.com/office/officeart/2008/layout/AlternatingHexagons"/>
    <dgm:cxn modelId="{D8B33F0D-FF59-492B-8842-94AC04D2F33B}" type="presParOf" srcId="{30490502-8187-4C68-9EF1-C1DE5A0CE41B}" destId="{FAD2C25E-AD61-485F-A493-174B398353B8}" srcOrd="3" destOrd="0" presId="urn:microsoft.com/office/officeart/2008/layout/AlternatingHexagons"/>
    <dgm:cxn modelId="{C49B4EB8-9C81-4FA5-BD7C-4619AADB8571}" type="presParOf" srcId="{30490502-8187-4C68-9EF1-C1DE5A0CE41B}" destId="{B1528677-9B62-4713-9630-B20072131807}" srcOrd="4" destOrd="0" presId="urn:microsoft.com/office/officeart/2008/layout/AlternatingHexagons"/>
    <dgm:cxn modelId="{30A9C3E6-2897-422E-94CA-C117BD0D6CA6}" type="presParOf" srcId="{B1528677-9B62-4713-9630-B20072131807}" destId="{F1B2FAE1-951C-46AF-A5C3-3C44006D0A92}" srcOrd="0" destOrd="0" presId="urn:microsoft.com/office/officeart/2008/layout/AlternatingHexagons"/>
    <dgm:cxn modelId="{957402BA-E290-4D61-9756-FBB289997949}" type="presParOf" srcId="{B1528677-9B62-4713-9630-B20072131807}" destId="{0D4114AD-A23A-41E6-9B17-CEB5FD808D32}" srcOrd="1" destOrd="0" presId="urn:microsoft.com/office/officeart/2008/layout/AlternatingHexagons"/>
    <dgm:cxn modelId="{D1D8BD43-FF64-48C8-9132-37B1EC060356}" type="presParOf" srcId="{B1528677-9B62-4713-9630-B20072131807}" destId="{B2543055-A87A-44FA-9F6A-FCF08421041E}" srcOrd="2" destOrd="0" presId="urn:microsoft.com/office/officeart/2008/layout/AlternatingHexagons"/>
    <dgm:cxn modelId="{4B5FC7C6-D63D-4960-A4D0-BED1CEBDB462}" type="presParOf" srcId="{B1528677-9B62-4713-9630-B20072131807}" destId="{3C59709B-FD17-4E20-9AC0-406DEDA4135C}" srcOrd="3" destOrd="0" presId="urn:microsoft.com/office/officeart/2008/layout/AlternatingHexagons"/>
    <dgm:cxn modelId="{D2357A16-419A-44EB-9D32-B22266F55074}" type="presParOf" srcId="{B1528677-9B62-4713-9630-B20072131807}" destId="{239D5E5B-720B-4D56-A7FC-5306B271CDBF}" srcOrd="4" destOrd="0" presId="urn:microsoft.com/office/officeart/2008/layout/AlternatingHexagons"/>
    <dgm:cxn modelId="{F3D37C81-17F3-4399-B08D-13A0F0BD6BAB}" type="presParOf" srcId="{30490502-8187-4C68-9EF1-C1DE5A0CE41B}" destId="{5E317276-F598-47B4-B652-9F0C30E30174}" srcOrd="5" destOrd="0" presId="urn:microsoft.com/office/officeart/2008/layout/AlternatingHexagons"/>
    <dgm:cxn modelId="{F59E0871-F957-4514-ABE8-B6E926DE1BF6}" type="presParOf" srcId="{30490502-8187-4C68-9EF1-C1DE5A0CE41B}" destId="{72BDFE80-778B-4343-BE38-DA2E0E83EFFD}" srcOrd="6" destOrd="0" presId="urn:microsoft.com/office/officeart/2008/layout/AlternatingHexagons"/>
    <dgm:cxn modelId="{0ADB4E82-4B8E-42CF-A7E9-2147BF4D431D}" type="presParOf" srcId="{72BDFE80-778B-4343-BE38-DA2E0E83EFFD}" destId="{68F04D46-AF4E-4BDA-A677-4E0F9E672335}" srcOrd="0" destOrd="0" presId="urn:microsoft.com/office/officeart/2008/layout/AlternatingHexagons"/>
    <dgm:cxn modelId="{B04C28D6-F8BE-41D3-91A6-4BAC76A76AFF}" type="presParOf" srcId="{72BDFE80-778B-4343-BE38-DA2E0E83EFFD}" destId="{5FBB108B-D437-419A-9E15-2AEC7D760C5D}" srcOrd="1" destOrd="0" presId="urn:microsoft.com/office/officeart/2008/layout/AlternatingHexagons"/>
    <dgm:cxn modelId="{F212D19E-C983-4992-9E1D-BCC28D131626}" type="presParOf" srcId="{72BDFE80-778B-4343-BE38-DA2E0E83EFFD}" destId="{255A467E-8A8F-49A8-999A-2DA5750E5EB7}" srcOrd="2" destOrd="0" presId="urn:microsoft.com/office/officeart/2008/layout/AlternatingHexagons"/>
    <dgm:cxn modelId="{8B0E35FC-36DA-4B17-B9F6-D23035C5BD02}" type="presParOf" srcId="{72BDFE80-778B-4343-BE38-DA2E0E83EFFD}" destId="{D3977B2B-2FD4-4BED-8425-FE7A2FB9AB58}" srcOrd="3" destOrd="0" presId="urn:microsoft.com/office/officeart/2008/layout/AlternatingHexagons"/>
    <dgm:cxn modelId="{7E257A21-86C9-4B18-B24A-8EF2AAA6A6CD}" type="presParOf" srcId="{72BDFE80-778B-4343-BE38-DA2E0E83EFFD}" destId="{0987A5A6-CF4D-4A50-8D00-7DEA72DEB8EB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39F21A-62D7-44F7-89E6-2F61BBE5CBE7}">
      <dsp:nvSpPr>
        <dsp:cNvPr id="0" name=""/>
        <dsp:cNvSpPr/>
      </dsp:nvSpPr>
      <dsp:spPr>
        <a:xfrm rot="16200000">
          <a:off x="-1080282" y="1846768"/>
          <a:ext cx="2762535" cy="474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18439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i="0" kern="1200" dirty="0"/>
            <a:t>Честолюбці</a:t>
          </a:r>
          <a:endParaRPr lang="uk-UA" sz="1800" kern="1200" dirty="0"/>
        </a:p>
      </dsp:txBody>
      <dsp:txXfrm>
        <a:off x="-1080282" y="1846768"/>
        <a:ext cx="2762535" cy="474450"/>
      </dsp:txXfrm>
    </dsp:sp>
    <dsp:sp modelId="{5AE8F28C-1D9F-4628-917E-87EB14CFCBA9}">
      <dsp:nvSpPr>
        <dsp:cNvPr id="0" name=""/>
        <dsp:cNvSpPr/>
      </dsp:nvSpPr>
      <dsp:spPr>
        <a:xfrm>
          <a:off x="538209" y="702725"/>
          <a:ext cx="2363264" cy="2762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41843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1700" kern="1200" dirty="0"/>
            <a:t>Їм </a:t>
          </a:r>
          <a:r>
            <a:rPr lang="ru-RU" sz="1700" b="0" i="0" kern="1200" dirty="0" err="1"/>
            <a:t>потрібно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видання</a:t>
          </a:r>
          <a:r>
            <a:rPr lang="ru-RU" sz="1700" b="0" i="0" kern="1200" dirty="0"/>
            <a:t>, </a:t>
          </a:r>
          <a:r>
            <a:rPr lang="ru-RU" sz="1700" b="0" i="0" kern="1200" dirty="0" err="1"/>
            <a:t>щоб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захищати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політичну</a:t>
          </a:r>
          <a:r>
            <a:rPr lang="ru-RU" sz="1700" b="0" i="0" kern="1200" dirty="0"/>
            <a:t> систему, в </a:t>
          </a:r>
          <a:r>
            <a:rPr lang="ru-RU" sz="1700" b="0" i="0" kern="1200" dirty="0" err="1"/>
            <a:t>перемозі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якої</a:t>
          </a:r>
          <a:r>
            <a:rPr lang="ru-RU" sz="1700" b="0" i="0" kern="1200" dirty="0"/>
            <a:t> вони </a:t>
          </a:r>
          <a:r>
            <a:rPr lang="ru-RU" sz="1700" b="0" i="0" kern="1200" dirty="0" err="1"/>
            <a:t>зацікавлені</a:t>
          </a:r>
          <a:r>
            <a:rPr lang="ru-RU" sz="1700" b="0" i="0" kern="1200" dirty="0"/>
            <a:t>, </a:t>
          </a:r>
          <a:r>
            <a:rPr lang="ru-RU" sz="1700" b="0" i="0" kern="1200" dirty="0" err="1"/>
            <a:t>або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щоби</a:t>
          </a:r>
          <a:r>
            <a:rPr lang="ru-RU" sz="1700" b="0" i="0" kern="1200" dirty="0"/>
            <a:t> стати </a:t>
          </a:r>
          <a:r>
            <a:rPr lang="ru-RU" sz="1700" b="0" i="0" kern="1200" dirty="0" err="1"/>
            <a:t>політиком</a:t>
          </a:r>
          <a:r>
            <a:rPr lang="ru-RU" sz="1700" b="0" i="0" kern="1200" dirty="0"/>
            <a:t>, </a:t>
          </a:r>
          <a:r>
            <a:rPr lang="ru-RU" sz="1700" b="0" i="0" kern="1200" dirty="0" err="1"/>
            <a:t>якого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всі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боятьс</a:t>
          </a:r>
          <a:endParaRPr lang="uk-UA" sz="1700" kern="1200" dirty="0"/>
        </a:p>
      </dsp:txBody>
      <dsp:txXfrm>
        <a:off x="538209" y="702725"/>
        <a:ext cx="2363264" cy="2762535"/>
      </dsp:txXfrm>
    </dsp:sp>
    <dsp:sp modelId="{6EB17C18-D13E-4646-A173-DC3C1FC6FB1D}">
      <dsp:nvSpPr>
        <dsp:cNvPr id="0" name=""/>
        <dsp:cNvSpPr/>
      </dsp:nvSpPr>
      <dsp:spPr>
        <a:xfrm>
          <a:off x="63759" y="76451"/>
          <a:ext cx="948900" cy="94890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B1997E-B88C-4401-9AD6-B2206AA3A48E}">
      <dsp:nvSpPr>
        <dsp:cNvPr id="0" name=""/>
        <dsp:cNvSpPr/>
      </dsp:nvSpPr>
      <dsp:spPr>
        <a:xfrm rot="16200000">
          <a:off x="2390100" y="1846768"/>
          <a:ext cx="2762535" cy="474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18439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Д</a:t>
          </a:r>
          <a:r>
            <a:rPr lang="uk-UA" sz="1800" b="0" i="0" kern="1200" dirty="0"/>
            <a:t>ілові люди</a:t>
          </a:r>
          <a:endParaRPr lang="uk-UA" sz="1800" kern="1200" dirty="0"/>
        </a:p>
      </dsp:txBody>
      <dsp:txXfrm>
        <a:off x="2390100" y="1846768"/>
        <a:ext cx="2762535" cy="474450"/>
      </dsp:txXfrm>
    </dsp:sp>
    <dsp:sp modelId="{2477A4FC-D22B-4405-949E-A2B0B897BA49}">
      <dsp:nvSpPr>
        <dsp:cNvPr id="0" name=""/>
        <dsp:cNvSpPr/>
      </dsp:nvSpPr>
      <dsp:spPr>
        <a:xfrm>
          <a:off x="4008592" y="702725"/>
          <a:ext cx="2363264" cy="2762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41843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b="0" i="0" kern="1200" dirty="0" err="1"/>
            <a:t>Бачать</a:t>
          </a:r>
          <a:r>
            <a:rPr lang="ru-RU" sz="1700" b="0" i="0" kern="1200" dirty="0"/>
            <a:t> у </a:t>
          </a:r>
          <a:r>
            <a:rPr lang="ru-RU" sz="1700" b="0" i="0" kern="1200" dirty="0" err="1"/>
            <a:t>медіа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спосіб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помістити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капітали</a:t>
          </a:r>
          <a:r>
            <a:rPr lang="ru-RU" sz="1700" b="0" i="0" kern="1200" dirty="0"/>
            <a:t>, </a:t>
          </a:r>
          <a:r>
            <a:rPr lang="ru-RU" sz="1700" b="0" i="0" kern="1200" dirty="0" err="1"/>
            <a:t>підвищити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власну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впливовість</a:t>
          </a:r>
          <a:r>
            <a:rPr lang="ru-RU" sz="1700" b="0" i="0" kern="1200" dirty="0"/>
            <a:t>, </a:t>
          </a:r>
          <a:r>
            <a:rPr lang="ru-RU" sz="1700" b="0" i="0" kern="1200" dirty="0" err="1"/>
            <a:t>отримати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задоволення</a:t>
          </a:r>
          <a:r>
            <a:rPr lang="ru-RU" sz="1700" b="0" i="0" kern="1200" dirty="0"/>
            <a:t>, а </a:t>
          </a:r>
          <a:r>
            <a:rPr lang="ru-RU" sz="1700" b="0" i="0" kern="1200" dirty="0" err="1"/>
            <a:t>іноді</a:t>
          </a:r>
          <a:r>
            <a:rPr lang="ru-RU" sz="1700" b="0" i="0" kern="1200" dirty="0"/>
            <a:t> й </a:t>
          </a:r>
          <a:r>
            <a:rPr lang="ru-RU" sz="1700" b="0" i="0" kern="1200" dirty="0" err="1"/>
            <a:t>гроші</a:t>
          </a:r>
          <a:endParaRPr lang="uk-UA" sz="1700" kern="1200" dirty="0"/>
        </a:p>
      </dsp:txBody>
      <dsp:txXfrm>
        <a:off x="4008592" y="702725"/>
        <a:ext cx="2363264" cy="2762535"/>
      </dsp:txXfrm>
    </dsp:sp>
    <dsp:sp modelId="{3C6E5A1E-48FA-43F9-9060-91E3ECF6F8D3}">
      <dsp:nvSpPr>
        <dsp:cNvPr id="0" name=""/>
        <dsp:cNvSpPr/>
      </dsp:nvSpPr>
      <dsp:spPr>
        <a:xfrm>
          <a:off x="3534142" y="76451"/>
          <a:ext cx="948900" cy="94890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DA9BBC-111B-4D67-A0DB-57BB8FB3F66E}">
      <dsp:nvSpPr>
        <dsp:cNvPr id="0" name=""/>
        <dsp:cNvSpPr/>
      </dsp:nvSpPr>
      <dsp:spPr>
        <a:xfrm rot="16200000">
          <a:off x="5860482" y="1846768"/>
          <a:ext cx="2762535" cy="4744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418439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0" i="0" kern="1200" dirty="0"/>
            <a:t>Чистокровні керівники</a:t>
          </a:r>
          <a:endParaRPr lang="uk-UA" sz="1800" kern="1200" dirty="0"/>
        </a:p>
      </dsp:txBody>
      <dsp:txXfrm>
        <a:off x="5860482" y="1846768"/>
        <a:ext cx="2762535" cy="474450"/>
      </dsp:txXfrm>
    </dsp:sp>
    <dsp:sp modelId="{A7FB6783-0005-4C24-A42C-C9C3A9DFC3DB}">
      <dsp:nvSpPr>
        <dsp:cNvPr id="0" name=""/>
        <dsp:cNvSpPr/>
      </dsp:nvSpPr>
      <dsp:spPr>
        <a:xfrm>
          <a:off x="7478975" y="702725"/>
          <a:ext cx="2363264" cy="27625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464" tIns="418439" rIns="156464" bIns="156464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700" b="0" i="0" kern="1200" dirty="0"/>
            <a:t>Є </a:t>
          </a:r>
          <a:r>
            <a:rPr lang="ru-RU" sz="1700" b="0" i="0" kern="1200" dirty="0" err="1"/>
            <a:t>керівниками</a:t>
          </a:r>
          <a:r>
            <a:rPr lang="ru-RU" sz="1700" b="0" i="0" kern="1200" dirty="0"/>
            <a:t> за </a:t>
          </a:r>
          <a:r>
            <a:rPr lang="ru-RU" sz="1700" b="0" i="0" kern="1200" dirty="0" err="1"/>
            <a:t>покликанням</a:t>
          </a:r>
          <a:r>
            <a:rPr lang="ru-RU" sz="1700" b="0" i="0" kern="1200" dirty="0"/>
            <a:t>, </a:t>
          </a:r>
          <a:r>
            <a:rPr lang="ru-RU" sz="1700" b="0" i="0" kern="1200" dirty="0" err="1"/>
            <a:t>знають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ціну</a:t>
          </a:r>
          <a:r>
            <a:rPr lang="ru-RU" sz="1700" b="0" i="0" kern="1200" dirty="0"/>
            <a:t> </a:t>
          </a:r>
          <a:r>
            <a:rPr lang="ru-RU" sz="1700" b="0" i="0" kern="1200" dirty="0" err="1"/>
            <a:t>своїй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владі</a:t>
          </a:r>
          <a:r>
            <a:rPr lang="ru-RU" sz="1700" b="0" i="0" kern="1200" dirty="0"/>
            <a:t> та </a:t>
          </a:r>
          <a:r>
            <a:rPr lang="ru-RU" sz="1700" b="0" i="0" kern="1200" dirty="0" err="1"/>
            <a:t>насолоджуються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від</a:t>
          </a:r>
          <a:r>
            <a:rPr lang="ru-RU" sz="1700" b="0" i="0" kern="1200" dirty="0"/>
            <a:t> </a:t>
          </a:r>
          <a:r>
            <a:rPr lang="ru-RU" sz="1700" b="0" i="0" kern="1200" dirty="0" err="1"/>
            <a:t>експлуатації</a:t>
          </a:r>
          <a:r>
            <a:rPr lang="ru-RU" sz="1700" b="0" i="0" kern="1200" dirty="0"/>
            <a:t> чужих </a:t>
          </a:r>
          <a:r>
            <a:rPr lang="ru-RU" sz="1700" b="0" i="0" kern="1200" dirty="0" err="1"/>
            <a:t>мізків</a:t>
          </a:r>
          <a:r>
            <a:rPr lang="ru-RU" sz="1700" b="0" i="0" kern="1200" dirty="0"/>
            <a:t>, але без </a:t>
          </a:r>
          <a:r>
            <a:rPr lang="ru-RU" sz="1700" b="0" i="0" kern="1200" dirty="0" err="1"/>
            <a:t>шкоди</a:t>
          </a:r>
          <a:r>
            <a:rPr lang="ru-RU" sz="1700" b="0" i="0" kern="1200" dirty="0"/>
            <a:t> для </a:t>
          </a:r>
          <a:r>
            <a:rPr lang="ru-RU" sz="1700" b="0" i="0" kern="1200" dirty="0" err="1"/>
            <a:t>видання</a:t>
          </a:r>
          <a:r>
            <a:rPr lang="ru-RU" sz="1700" b="0" i="0" kern="1200" dirty="0"/>
            <a:t>.</a:t>
          </a:r>
          <a:endParaRPr lang="uk-UA" sz="1700" kern="1200" dirty="0"/>
        </a:p>
      </dsp:txBody>
      <dsp:txXfrm>
        <a:off x="7478975" y="702725"/>
        <a:ext cx="2363264" cy="2762535"/>
      </dsp:txXfrm>
    </dsp:sp>
    <dsp:sp modelId="{FEC78198-3B02-467F-B564-A9E2A756C380}">
      <dsp:nvSpPr>
        <dsp:cNvPr id="0" name=""/>
        <dsp:cNvSpPr/>
      </dsp:nvSpPr>
      <dsp:spPr>
        <a:xfrm>
          <a:off x="7004525" y="76451"/>
          <a:ext cx="948900" cy="948900"/>
        </a:xfrm>
        <a:prstGeom prst="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FC0936-1FB9-4C20-B4CE-7DC715EDA5D6}">
      <dsp:nvSpPr>
        <dsp:cNvPr id="0" name=""/>
        <dsp:cNvSpPr/>
      </dsp:nvSpPr>
      <dsp:spPr>
        <a:xfrm rot="5400000">
          <a:off x="2607852" y="89909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900" kern="1200" dirty="0"/>
            <a:t>Журналіст / кореспондент</a:t>
          </a:r>
        </a:p>
      </dsp:txBody>
      <dsp:txXfrm rot="-5400000">
        <a:off x="2882960" y="214496"/>
        <a:ext cx="821382" cy="944116"/>
      </dsp:txXfrm>
    </dsp:sp>
    <dsp:sp modelId="{ACFFA8BF-ADDF-4D19-977F-AF8380D1A4C8}">
      <dsp:nvSpPr>
        <dsp:cNvPr id="0" name=""/>
        <dsp:cNvSpPr/>
      </dsp:nvSpPr>
      <dsp:spPr>
        <a:xfrm>
          <a:off x="3926507" y="275075"/>
          <a:ext cx="1530704" cy="82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07FE58-16AE-4634-88FE-0431EC256156}">
      <dsp:nvSpPr>
        <dsp:cNvPr id="0" name=""/>
        <dsp:cNvSpPr/>
      </dsp:nvSpPr>
      <dsp:spPr>
        <a:xfrm rot="5400000">
          <a:off x="1319098" y="89909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000" kern="1200" dirty="0"/>
            <a:t>Дизайнер</a:t>
          </a:r>
        </a:p>
      </dsp:txBody>
      <dsp:txXfrm rot="-5400000">
        <a:off x="1594206" y="214496"/>
        <a:ext cx="821382" cy="944116"/>
      </dsp:txXfrm>
    </dsp:sp>
    <dsp:sp modelId="{E9B22D6C-F02E-49CF-AEA1-1DCC730CF0B3}">
      <dsp:nvSpPr>
        <dsp:cNvPr id="0" name=""/>
        <dsp:cNvSpPr/>
      </dsp:nvSpPr>
      <dsp:spPr>
        <a:xfrm rot="5400000">
          <a:off x="1961006" y="1254122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900" kern="1200" dirty="0"/>
            <a:t>Фото-, </a:t>
          </a:r>
          <a:r>
            <a:rPr lang="uk-UA" sz="900" kern="1200" dirty="0" err="1"/>
            <a:t>відеомейкер</a:t>
          </a:r>
          <a:r>
            <a:rPr lang="uk-UA" sz="900" kern="1200" dirty="0"/>
            <a:t> (оператор, режисер монтажу)</a:t>
          </a:r>
        </a:p>
      </dsp:txBody>
      <dsp:txXfrm rot="-5400000">
        <a:off x="2236114" y="1378709"/>
        <a:ext cx="821382" cy="944116"/>
      </dsp:txXfrm>
    </dsp:sp>
    <dsp:sp modelId="{A5DA37DC-7059-4F96-B275-A41BCEEAAA22}">
      <dsp:nvSpPr>
        <dsp:cNvPr id="0" name=""/>
        <dsp:cNvSpPr/>
      </dsp:nvSpPr>
      <dsp:spPr>
        <a:xfrm>
          <a:off x="519456" y="1439287"/>
          <a:ext cx="1481326" cy="82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59A79E-2490-459E-8060-CE3F75C65F7A}">
      <dsp:nvSpPr>
        <dsp:cNvPr id="0" name=""/>
        <dsp:cNvSpPr/>
      </dsp:nvSpPr>
      <dsp:spPr>
        <a:xfrm rot="5400000">
          <a:off x="3249760" y="1254122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/>
            <a:t>SMM-</a:t>
          </a:r>
          <a:r>
            <a:rPr lang="uk-UA" sz="1000" kern="1200" dirty="0"/>
            <a:t>фахівець</a:t>
          </a:r>
        </a:p>
      </dsp:txBody>
      <dsp:txXfrm rot="-5400000">
        <a:off x="3524868" y="1378709"/>
        <a:ext cx="821382" cy="944116"/>
      </dsp:txXfrm>
    </dsp:sp>
    <dsp:sp modelId="{F1B2FAE1-951C-46AF-A5C3-3C44006D0A92}">
      <dsp:nvSpPr>
        <dsp:cNvPr id="0" name=""/>
        <dsp:cNvSpPr/>
      </dsp:nvSpPr>
      <dsp:spPr>
        <a:xfrm rot="5400000">
          <a:off x="2607852" y="2418335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900" kern="1200" dirty="0"/>
            <a:t>Ведучий / блогер</a:t>
          </a:r>
        </a:p>
      </dsp:txBody>
      <dsp:txXfrm rot="-5400000">
        <a:off x="2882960" y="2542922"/>
        <a:ext cx="821382" cy="944116"/>
      </dsp:txXfrm>
    </dsp:sp>
    <dsp:sp modelId="{0D4114AD-A23A-41E6-9B17-CEB5FD808D32}">
      <dsp:nvSpPr>
        <dsp:cNvPr id="0" name=""/>
        <dsp:cNvSpPr/>
      </dsp:nvSpPr>
      <dsp:spPr>
        <a:xfrm>
          <a:off x="3926507" y="2603500"/>
          <a:ext cx="1530704" cy="82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9D5E5B-720B-4D56-A7FC-5306B271CDBF}">
      <dsp:nvSpPr>
        <dsp:cNvPr id="0" name=""/>
        <dsp:cNvSpPr/>
      </dsp:nvSpPr>
      <dsp:spPr>
        <a:xfrm rot="5400000">
          <a:off x="1319098" y="2418335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000" kern="1200" dirty="0"/>
            <a:t>Редактор (коректор)</a:t>
          </a:r>
        </a:p>
      </dsp:txBody>
      <dsp:txXfrm rot="-5400000">
        <a:off x="1594206" y="2542922"/>
        <a:ext cx="821382" cy="944116"/>
      </dsp:txXfrm>
    </dsp:sp>
    <dsp:sp modelId="{68F04D46-AF4E-4BDA-A677-4E0F9E672335}">
      <dsp:nvSpPr>
        <dsp:cNvPr id="0" name=""/>
        <dsp:cNvSpPr/>
      </dsp:nvSpPr>
      <dsp:spPr>
        <a:xfrm rot="5400000">
          <a:off x="1961006" y="3582547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900" kern="1200" dirty="0"/>
            <a:t>Програміст</a:t>
          </a:r>
        </a:p>
      </dsp:txBody>
      <dsp:txXfrm rot="-5400000">
        <a:off x="2236114" y="3707134"/>
        <a:ext cx="821382" cy="944116"/>
      </dsp:txXfrm>
    </dsp:sp>
    <dsp:sp modelId="{5FBB108B-D437-419A-9E15-2AEC7D760C5D}">
      <dsp:nvSpPr>
        <dsp:cNvPr id="0" name=""/>
        <dsp:cNvSpPr/>
      </dsp:nvSpPr>
      <dsp:spPr>
        <a:xfrm>
          <a:off x="519456" y="3767713"/>
          <a:ext cx="1481326" cy="8229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87A5A6-CF4D-4A50-8D00-7DEA72DEB8EB}">
      <dsp:nvSpPr>
        <dsp:cNvPr id="0" name=""/>
        <dsp:cNvSpPr/>
      </dsp:nvSpPr>
      <dsp:spPr>
        <a:xfrm rot="5400000">
          <a:off x="3249760" y="3582547"/>
          <a:ext cx="1371598" cy="1193290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000" kern="1200" dirty="0"/>
            <a:t>Аналітик</a:t>
          </a:r>
        </a:p>
      </dsp:txBody>
      <dsp:txXfrm rot="-5400000">
        <a:off x="3524868" y="3707134"/>
        <a:ext cx="821382" cy="9441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2">
  <dgm:title val=""/>
  <dgm:desc val=""/>
  <dgm:catLst>
    <dgm:cat type="list" pri="6000"/>
    <dgm:cat type="relationship" pri="16000"/>
    <dgm:cat type="picture" pri="29000"/>
    <dgm:cat type="pictureconvert" pri="2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/>
    </dgm:varLst>
    <dgm:choose name="Name0">
      <dgm:if name="Name1" func="var" arg="dir" op="equ" val="norm">
        <dgm:alg type="lin">
          <dgm:param type="linDir" val="fromL"/>
          <dgm:param type="nodeVertAlign" val="t"/>
        </dgm:alg>
      </dgm:if>
      <dgm:else name="Name2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refType="h"/>
      <dgm:constr type="w" for="ch" forName="sibTrans" refType="w" refFor="ch" refForName="compositeNode" op="equ" fact="0.2"/>
      <dgm:constr type="h" for="des" forName="childNode" op="equ"/>
      <dgm:constr type="w" for="des" forName="childNode" op="equ"/>
      <dgm:constr type="w" for="des" forName="parentNode" op="equ"/>
      <dgm:constr type="h" for="des" forName="image" op="equ"/>
      <dgm:constr type="w" for="des" forName="image" op="equ"/>
      <dgm:constr type="primFontSz" for="des" forName="parentNode" op="equ" val="65"/>
      <dgm:constr type="primFontSz" for="des" forName="childNode" op="equ" val="65"/>
    </dgm:constrLst>
    <dgm:ruleLst/>
    <dgm:forEach name="Name3" axis="ch" ptType="node">
      <dgm:layoutNode name="compositeNode">
        <dgm:varLst>
          <dgm:bulletEnabled val="1"/>
        </dgm:varLst>
        <dgm:alg type="composite"/>
        <dgm:presOf/>
        <dgm:choose name="Name4">
          <dgm:if name="Name5" func="var" arg="dir" op="equ" val="norm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l" for="ch" forName="image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l" for="ch" forName="childNode" refType="w" refFor="ch" refForName="image" fact="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l" for="ch" forName="parentNode"/>
              <dgm:constr type="r" for="ch" forName="parentNode" refType="l" refFor="ch" refForName="childNode"/>
              <dgm:constr type="rMarg" for="ch" forName="parentNode" refType="w" refFor="ch" refForName="image" fact="1.25"/>
            </dgm:constrLst>
          </dgm:if>
          <dgm:else name="Name6">
            <dgm:constrLst>
              <dgm:constr type="w" for="ch" forName="image" refType="w"/>
              <dgm:constr type="h" for="ch" forName="image" refType="h"/>
              <dgm:constr type="h" for="ch" forName="image" refType="w" refFor="ch" refForName="image" op="lte"/>
              <dgm:constr type="w" for="ch" forName="image" refType="h" refFor="ch" refForName="image" op="lte"/>
              <dgm:constr type="w" for="ch" forName="image" refType="w" op="lte" fact="0.33"/>
              <dgm:constr type="h" for="ch" forName="image" refType="h" op="lte" fact="0.33"/>
              <dgm:constr type="t" for="ch" forName="image"/>
              <dgm:constr type="r" for="ch" forName="image" refType="w"/>
              <dgm:constr type="w" for="ch" forName="childNode" refType="w" fact="0.85"/>
              <dgm:constr type="h" for="ch" forName="childNode" refType="h" fact="0.78"/>
              <dgm:constr type="t" for="ch" forName="childNode" refType="h" refFor="ch" refForName="image" fact="0.66"/>
              <dgm:constr type="r" for="ch" forName="childNode" refType="w"/>
              <dgm:constr type="rOff" for="ch" forName="childNode" refType="w" refFor="ch" refForName="image" fact="-0.5"/>
              <dgm:constr type="tMarg" for="ch" forName="childNode" refType="w" refFor="ch" refForName="image" fact="1.25"/>
              <dgm:constr type="t" for="ch" forName="parentNode" refType="h" refFor="ch" refForName="image" fact="0.66"/>
              <dgm:constr type="b" for="ch" forName="parentNode" refType="b" refFor="ch" refForName="childNode"/>
              <dgm:constr type="r" for="ch" forName="parentNode" refType="w"/>
              <dgm:constr type="l" for="ch" forName="parentNode" refType="r" refFor="ch" refForName="childNode"/>
              <dgm:constr type="lOff" for="ch" forName="parentNode" refType="rOff" refFor="ch" refForName="childNode"/>
              <dgm:constr type="lMarg" for="ch" forName="parentNode" refType="w" refFor="ch" refForName="image" fact="1.25"/>
            </dgm:constrLst>
          </dgm:else>
        </dgm:choose>
        <dgm:ruleLst>
          <dgm:rule type="w" for="ch" forName="childNode" val="NaN" fact="0.4" max="NaN"/>
          <dgm:rule type="h" for="ch" forName="childNode" val="NaN" fact="0.5" max="NaN"/>
        </dgm:ruleLst>
        <dgm:layoutNode name="image" styleLbl="fgImgPlace1">
          <dgm:alg type="sp"/>
          <dgm:shape xmlns:r="http://schemas.openxmlformats.org/officeDocument/2006/relationships" type="rect" r:blip="" zOrderOff="4" blipPhldr="1">
            <dgm:adjLst/>
          </dgm:shape>
          <dgm:presOf/>
          <dgm:constrLst/>
          <dgm:ruleLst/>
        </dgm:layoutNode>
        <dgm:layoutNode name="childNode" styleLbl="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 zOrderOff="2">
            <dgm:adjLst/>
          </dgm:shape>
          <dgm:presOf axis="des" ptType="node"/>
          <dgm:constrLst/>
          <dgm:ruleLst>
            <dgm:rule type="primFontSz" val="5" fact="NaN" max="NaN"/>
          </dgm:ruleLst>
        </dgm:layoutNode>
        <dgm:layoutNode name="parentNode" styleLbl="revTx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>
                <dgm:adjLst/>
              </dgm:shape>
              <dgm:presOf axis="self"/>
              <dgm:constrLst>
                <dgm:constr type="lMarg"/>
                <dgm:constr type="bMarg"/>
                <dgm:constr type="tMarg"/>
              </dgm:constrLst>
            </dgm:if>
            <dgm:else name="Name9">
              <dgm:alg type="tx">
                <dgm:param type="autoTxRot" val="grav"/>
                <dgm:param type="parTxLTRAlign" val="l"/>
                <dgm:param type="parTxRTLAlign" val="l"/>
              </dgm:alg>
              <dgm:shape xmlns:r="http://schemas.openxmlformats.org/officeDocument/2006/relationships" rot="90" type="rect" r:blip="">
                <dgm:adjLst/>
              </dgm:shape>
              <dgm:presOf axis="self"/>
              <dgm:constrLst>
                <dgm:constr type="rMarg"/>
                <dgm:constr type="bMarg"/>
                <dgm:constr type="tMarg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631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7091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61256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79882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9932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942154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71824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49997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281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56501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136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1082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58903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16343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6535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46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4374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alphaModFix amt="65000"/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733B77-38BA-4FE5-971A-A754411BACB9}" type="datetimeFigureOut">
              <a:rPr lang="uk-UA" smtClean="0"/>
              <a:t>08.09.2025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3030-FEA6-4394-A569-294AEC8E431E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38574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5E2643-7418-4A10-A0F7-25F87EF584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Сучасні журналісти-</a:t>
            </a:r>
            <a:r>
              <a:rPr lang="uk-UA" dirty="0" err="1"/>
              <a:t>медійники</a:t>
            </a: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56EE51B-CBCF-4B79-8AF8-81F9C0B4D99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Огляд професій</a:t>
            </a:r>
          </a:p>
        </p:txBody>
      </p:sp>
    </p:spTree>
    <p:extLst>
      <p:ext uri="{BB962C8B-B14F-4D97-AF65-F5344CB8AC3E}">
        <p14:creationId xmlns:p14="http://schemas.microsoft.com/office/powerpoint/2010/main" val="3042933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C1DA3081-023F-4F25-A790-D2EE64422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4038" y="3640347"/>
            <a:ext cx="5789762" cy="2536616"/>
          </a:xfrm>
        </p:spPr>
        <p:txBody>
          <a:bodyPr/>
          <a:lstStyle/>
          <a:p>
            <a:r>
              <a:rPr lang="uk-UA" dirty="0"/>
              <a:t>Яка з зазначених ролей найбільше адаптована до сучасних соціальних медіа? Чому?</a:t>
            </a:r>
          </a:p>
        </p:txBody>
      </p:sp>
      <p:pic>
        <p:nvPicPr>
          <p:cNvPr id="1028" name="Picture 4" descr="Знак питання картинки, стокові Знак питання фотографії ...">
            <a:extLst>
              <a:ext uri="{FF2B5EF4-FFF2-40B4-BE49-F238E27FC236}">
                <a16:creationId xmlns:a16="http://schemas.microsoft.com/office/drawing/2014/main" id="{ADAB5A8C-4666-4715-BAFD-145C16ACFA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6159" y="1832436"/>
            <a:ext cx="3392697" cy="31931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9020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7BF557-936E-4BFD-B913-F144C40F6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2. Сучасні медіа професії: вплив та перспективи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FD7DE21-427E-45CB-824F-7890B0FF75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/>
              <a:t>Основні фактори впливу</a:t>
            </a:r>
          </a:p>
          <a:p>
            <a:pPr marL="514350" indent="-514350">
              <a:buAutoNum type="arabicPeriod"/>
            </a:pPr>
            <a:r>
              <a:rPr lang="uk-UA" dirty="0" err="1"/>
              <a:t>Диджиталізація</a:t>
            </a:r>
            <a:r>
              <a:rPr lang="uk-UA" dirty="0"/>
              <a:t>.</a:t>
            </a:r>
          </a:p>
          <a:p>
            <a:pPr marL="514350" indent="-514350">
              <a:buAutoNum type="arabicPeriod"/>
            </a:pPr>
            <a:r>
              <a:rPr lang="uk-UA" dirty="0"/>
              <a:t>Пандемія.</a:t>
            </a:r>
          </a:p>
          <a:p>
            <a:pPr marL="514350" indent="-514350">
              <a:buAutoNum type="arabicPeriod"/>
            </a:pPr>
            <a:r>
              <a:rPr lang="uk-UA" dirty="0"/>
              <a:t>Швидка поява застосунків, розвиток ШІ.</a:t>
            </a:r>
          </a:p>
          <a:p>
            <a:pPr marL="514350" indent="-514350">
              <a:buAutoNum type="arabicPeriod"/>
            </a:pPr>
            <a:r>
              <a:rPr lang="uk-UA" dirty="0"/>
              <a:t>Втрата традиційної локальності.</a:t>
            </a:r>
          </a:p>
          <a:p>
            <a:pPr marL="514350" indent="-514350">
              <a:buAutoNum type="arabicPeriod"/>
            </a:pPr>
            <a:r>
              <a:rPr lang="uk-UA" dirty="0" err="1"/>
              <a:t>Дифузійність</a:t>
            </a:r>
            <a:r>
              <a:rPr lang="uk-UA" dirty="0"/>
              <a:t> завдань.</a:t>
            </a:r>
          </a:p>
        </p:txBody>
      </p:sp>
    </p:spTree>
    <p:extLst>
      <p:ext uri="{BB962C8B-B14F-4D97-AF65-F5344CB8AC3E}">
        <p14:creationId xmlns:p14="http://schemas.microsoft.com/office/powerpoint/2010/main" val="2060649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Місце для вмісту 3">
            <a:extLst>
              <a:ext uri="{FF2B5EF4-FFF2-40B4-BE49-F238E27FC236}">
                <a16:creationId xmlns:a16="http://schemas.microsoft.com/office/drawing/2014/main" id="{88B07FCF-76D5-4DDF-A2C6-6DADBC61BA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634259"/>
              </p:ext>
            </p:extLst>
          </p:nvPr>
        </p:nvGraphicFramePr>
        <p:xfrm>
          <a:off x="838200" y="1311215"/>
          <a:ext cx="5976668" cy="48657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Місце для вмісту 2">
            <a:extLst>
              <a:ext uri="{FF2B5EF4-FFF2-40B4-BE49-F238E27FC236}">
                <a16:creationId xmlns:a16="http://schemas.microsoft.com/office/drawing/2014/main" id="{0CA5C695-C018-4785-AD97-30CA663A60F1}"/>
              </a:ext>
            </a:extLst>
          </p:cNvPr>
          <p:cNvSpPr txBox="1">
            <a:spLocks/>
          </p:cNvSpPr>
          <p:nvPr/>
        </p:nvSpPr>
        <p:spPr>
          <a:xfrm>
            <a:off x="7004649" y="1480568"/>
            <a:ext cx="434915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/>
              <a:t>Доповніть перелік іншими професіями. </a:t>
            </a:r>
          </a:p>
          <a:p>
            <a:pPr algn="just"/>
            <a:r>
              <a:rPr lang="uk-UA"/>
              <a:t>Напишіть та презентуйте на занятті коротке есе – «Яка з сучасних медіа професій мені найближче та чому?»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54666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965A10-6A36-4808-A788-56C410FB96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Журналісти за О. де Бальзаком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8AD238C-B890-4014-855A-2263A8A1DE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709249" cy="435133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У 1830–1840 роках у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Франції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досить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гаряче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проходили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дискусії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про стан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французької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преси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та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її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ролі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в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суспільному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житті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країни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. Брав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активну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участь у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цих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обговореннях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і Оноре де Бальзак,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котрий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поставив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питання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про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моральне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розкладання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журналістської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спільноти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й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викрив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справжніх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господарів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газет —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спекулянтів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і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капіталістів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.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Тоді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ж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він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написав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сатиричний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нарис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«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Монографія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про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французьку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пресу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», в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якому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детально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охарактеризував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типи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журналістського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середовища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92702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C59EEC-680E-4E5C-AC7B-9E5D2AB198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113" y="736061"/>
            <a:ext cx="10515600" cy="1325563"/>
          </a:xfrm>
        </p:spPr>
        <p:txBody>
          <a:bodyPr/>
          <a:lstStyle/>
          <a:p>
            <a:r>
              <a:rPr lang="ru-RU" b="1" i="0" dirty="0">
                <a:solidFill>
                  <a:srgbClr val="1E1E1E"/>
                </a:solidFill>
                <a:effectLst/>
                <a:latin typeface="Suisse Intl"/>
              </a:rPr>
              <a:t>«Директор — </a:t>
            </a:r>
            <a:r>
              <a:rPr lang="ru-RU" b="1" i="0" dirty="0" err="1">
                <a:solidFill>
                  <a:srgbClr val="1E1E1E"/>
                </a:solidFill>
                <a:effectLst/>
                <a:latin typeface="Suisse Intl"/>
              </a:rPr>
              <a:t>головний</a:t>
            </a:r>
            <a:r>
              <a:rPr lang="ru-RU" b="1" i="0" dirty="0">
                <a:solidFill>
                  <a:srgbClr val="1E1E1E"/>
                </a:solidFill>
                <a:effectLst/>
                <a:latin typeface="Suisse Intl"/>
              </a:rPr>
              <a:t> редактор — </a:t>
            </a:r>
            <a:r>
              <a:rPr lang="ru-RU" b="1" i="0" dirty="0" err="1">
                <a:solidFill>
                  <a:srgbClr val="1E1E1E"/>
                </a:solidFill>
                <a:effectLst/>
                <a:latin typeface="Suisse Intl"/>
              </a:rPr>
              <a:t>керівник</a:t>
            </a:r>
            <a:r>
              <a:rPr lang="ru-RU" b="1" i="0" dirty="0">
                <a:solidFill>
                  <a:srgbClr val="1E1E1E"/>
                </a:solidFill>
                <a:effectLst/>
                <a:latin typeface="Suisse Intl"/>
              </a:rPr>
              <a:t> — </a:t>
            </a:r>
            <a:r>
              <a:rPr lang="ru-RU" b="1" i="0" dirty="0" err="1">
                <a:solidFill>
                  <a:srgbClr val="1E1E1E"/>
                </a:solidFill>
                <a:effectLst/>
                <a:latin typeface="Suisse Intl"/>
              </a:rPr>
              <a:t>власник</a:t>
            </a:r>
            <a:r>
              <a:rPr lang="ru-RU" b="1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1" i="0" dirty="0" err="1">
                <a:solidFill>
                  <a:srgbClr val="1E1E1E"/>
                </a:solidFill>
                <a:effectLst/>
                <a:latin typeface="Suisse Intl"/>
              </a:rPr>
              <a:t>видання</a:t>
            </a:r>
            <a:r>
              <a:rPr lang="ru-RU" b="1" i="0" dirty="0">
                <a:solidFill>
                  <a:srgbClr val="1E1E1E"/>
                </a:solidFill>
                <a:effectLst/>
                <a:latin typeface="Suisse Intl"/>
              </a:rPr>
              <a:t>»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F7D51552-8EC5-410C-859C-F4E4A1ED8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705"/>
            <a:ext cx="10515600" cy="4351338"/>
          </a:xfrm>
        </p:spPr>
        <p:txBody>
          <a:bodyPr/>
          <a:lstStyle/>
          <a:p>
            <a:pPr algn="just"/>
            <a:r>
              <a:rPr lang="uk-UA" b="0" i="0" dirty="0">
                <a:solidFill>
                  <a:srgbClr val="1E1E1E"/>
                </a:solidFill>
                <a:effectLst/>
                <a:latin typeface="Suisse Intl"/>
              </a:rPr>
              <a:t>Вважається публіцистом, оскільки нічого не пише, як інші вважаються публіцистами, тому що пишуть багато. Знаючись із журналістами, встигає набратися деяких ідей, робить вигляд, ніби має широкий кругозір, і поводиться як важлива персона. Найчастіше переповнений заздрістю до талановитих людей, у яких має потребу.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1119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Місце для вмісту 5">
            <a:extLst>
              <a:ext uri="{FF2B5EF4-FFF2-40B4-BE49-F238E27FC236}">
                <a16:creationId xmlns:a16="http://schemas.microsoft.com/office/drawing/2014/main" id="{9677C92E-BF2C-48A7-9B14-F5CA6C5FDF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181215"/>
              </p:ext>
            </p:extLst>
          </p:nvPr>
        </p:nvGraphicFramePr>
        <p:xfrm>
          <a:off x="1141413" y="2249488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40782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85463E-4264-49D6-9097-EE362EA64D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Групова робота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DF76B19-CE7A-4C1A-ACEA-2E51AF4C4B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/>
              <a:t>Спробуйте знайти / створити / намалювати портрет, щоб відповідав би опису</a:t>
            </a:r>
          </a:p>
        </p:txBody>
      </p:sp>
    </p:spTree>
    <p:extLst>
      <p:ext uri="{BB962C8B-B14F-4D97-AF65-F5344CB8AC3E}">
        <p14:creationId xmlns:p14="http://schemas.microsoft.com/office/powerpoint/2010/main" val="15941110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7A83FB-E177-421A-9F0F-A2EE55CC67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1E1E1E"/>
                </a:solidFill>
                <a:effectLst/>
                <a:latin typeface="Suisse Intl"/>
              </a:rPr>
              <a:t>«Тенор»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5B5DD3-E4B6-4D40-8765-7C9F56932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uk-UA" b="0" i="0" dirty="0">
                <a:solidFill>
                  <a:srgbClr val="1E1E1E"/>
                </a:solidFill>
                <a:effectLst/>
                <a:latin typeface="Suisse Intl"/>
              </a:rPr>
              <a:t>Автор передових статей, які збирають основну аудиторію видання. У своїх публікаціях «тенор» зобов'язаний брати верхнє «до», щоб залучити широке коло читачів. Займаючись таким ремеслом, важко не почати фальшивити й не стати посередністю.</a:t>
            </a:r>
          </a:p>
          <a:p>
            <a:pPr algn="just"/>
            <a:r>
              <a:rPr lang="uk-UA" b="0" i="0" dirty="0">
                <a:solidFill>
                  <a:srgbClr val="1E1E1E"/>
                </a:solidFill>
                <a:effectLst/>
                <a:latin typeface="Suisse Intl"/>
              </a:rPr>
              <a:t>Зазвичай передові статті бувають двох видів — опозиційні та провладні. У першому випадку, що б не робив уряд, автор зобов'язаний його засуджувати й лаяти; у другому — захищати й підтримувати. Серед опозиційних і провладних «тенорів» є помірні й радикальні. Вони звикають дивитися на речі під певним кутом і обходитися обмеженою кількістю фраз. Майстерність «тенора» зводиться до того, щоб розуміти й відбивати думки постійних читачів видання.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230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284842-1777-4F27-9631-38156ABDED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1E1E1E"/>
                </a:solidFill>
                <a:effectLst/>
                <a:latin typeface="Suisse Intl"/>
              </a:rPr>
              <a:t>«Автор основних статей»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E5F3B26-1952-48E0-B2BA-4A7851D018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Пише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на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спеціальні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теми, не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обмежуючись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фразеологією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«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тенорів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».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Може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мати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свою думку, але не про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політику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оскільки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його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тексти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повинні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хоча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б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кількома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фразами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нагадувати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про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загальну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спрямованість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видання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.</a:t>
            </a:r>
          </a:p>
          <a:p>
            <a:pPr algn="l"/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Такі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автори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пишучи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наприклад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про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торгівлю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сільське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господарство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або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науку,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зберігають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здатність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до здорового глузду, тому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насправді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набагато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цінніші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за «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тенорів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».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56600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09DF98-89BA-4901-B655-EDED5F2B4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1E1E1E"/>
                </a:solidFill>
                <a:effectLst/>
                <a:latin typeface="Suisse Intl"/>
              </a:rPr>
              <a:t>«Прислуга за все»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B9449A77-F601-40B1-9EEC-86F3E9E934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Безліч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видань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наповнюються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переважно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дрібними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нотатками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які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публікуються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наприклад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у таких рубриках, як «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Події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» та «Реклама».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Журналіст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котрий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їх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пише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працює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як правило,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під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керівництвом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головного редактора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або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власника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й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отримує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тверду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зарплату.</a:t>
            </a:r>
          </a:p>
          <a:p>
            <a:pPr algn="l"/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До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його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обов'язків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входить: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читати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загальнонаціональну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й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регіональну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пресу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знаходити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замітки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про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всілякі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події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, а 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також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приймати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або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відхиляти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рекламні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оголошення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відповідно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до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побажань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 </a:t>
            </a:r>
            <a:r>
              <a:rPr lang="ru-RU" b="0" i="0" dirty="0" err="1">
                <a:solidFill>
                  <a:srgbClr val="1E1E1E"/>
                </a:solidFill>
                <a:effectLst/>
                <a:latin typeface="Suisse Intl"/>
              </a:rPr>
              <a:t>керівника</a:t>
            </a:r>
            <a:r>
              <a:rPr lang="ru-RU" b="0" i="0" dirty="0">
                <a:solidFill>
                  <a:srgbClr val="1E1E1E"/>
                </a:solidFill>
                <a:effectLst/>
                <a:latin typeface="Suisse Intl"/>
              </a:rPr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85447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4485AD-97A5-4965-AC10-9CF484488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0" dirty="0">
                <a:solidFill>
                  <a:srgbClr val="1E1E1E"/>
                </a:solidFill>
                <a:effectLst/>
                <a:latin typeface="Suisse Intl"/>
              </a:rPr>
              <a:t>«</a:t>
            </a:r>
            <a:r>
              <a:rPr lang="uk-UA" b="1" i="0" dirty="0" err="1">
                <a:solidFill>
                  <a:srgbClr val="1E1E1E"/>
                </a:solidFill>
                <a:effectLst/>
                <a:latin typeface="Suisse Intl"/>
              </a:rPr>
              <a:t>Палатолог</a:t>
            </a:r>
            <a:r>
              <a:rPr lang="uk-UA" b="1" i="0" dirty="0">
                <a:solidFill>
                  <a:srgbClr val="1E1E1E"/>
                </a:solidFill>
                <a:effectLst/>
                <a:latin typeface="Suisse Intl"/>
              </a:rPr>
              <a:t>»</a:t>
            </a:r>
            <a:endParaRPr lang="uk-UA" dirty="0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02653A2-6E3D-4FF5-97E7-D7836BDB8F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uk-UA" b="0" i="0" dirty="0">
                <a:solidFill>
                  <a:srgbClr val="1E1E1E"/>
                </a:solidFill>
                <a:effectLst/>
                <a:latin typeface="Suisse Intl"/>
              </a:rPr>
              <a:t>Є медіа, які займаються «обробкою» засідань парламенту. Спеціальний журналіст, який виконує цю роботу, стенографує виступи депутатів, а потім переробляє їх відповідно до редакційної політики.</a:t>
            </a:r>
          </a:p>
          <a:p>
            <a:pPr algn="l"/>
            <a:r>
              <a:rPr lang="uk-UA" b="0" i="0" dirty="0">
                <a:solidFill>
                  <a:srgbClr val="1E1E1E"/>
                </a:solidFill>
                <a:effectLst/>
                <a:latin typeface="Suisse Intl"/>
              </a:rPr>
              <a:t>Головна його функція — публікувати заяви тих парламентарів, чиї погляди близькі даному виданню, й виправляти в них, якщо потрібно, ідеологічні «помилки». А другий обов'язок «</a:t>
            </a:r>
            <a:r>
              <a:rPr lang="uk-UA" b="0" i="0" dirty="0" err="1">
                <a:solidFill>
                  <a:srgbClr val="1E1E1E"/>
                </a:solidFill>
                <a:effectLst/>
                <a:latin typeface="Suisse Intl"/>
              </a:rPr>
              <a:t>палатолога</a:t>
            </a:r>
            <a:r>
              <a:rPr lang="uk-UA" b="0" i="0" dirty="0">
                <a:solidFill>
                  <a:srgbClr val="1E1E1E"/>
                </a:solidFill>
                <a:effectLst/>
                <a:latin typeface="Suisse Intl"/>
              </a:rPr>
              <a:t>» — переказувати декількома словами та відтворювати уривками виступи політичних супротивників.</a:t>
            </a:r>
          </a:p>
          <a:p>
            <a:pPr algn="just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1156965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TM04033919[[fn=Схема]]</Template>
  <TotalTime>22</TotalTime>
  <Words>667</Words>
  <Application>Microsoft Office PowerPoint</Application>
  <PresentationFormat>Широкий екран</PresentationFormat>
  <Paragraphs>44</Paragraphs>
  <Slides>12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12</vt:i4>
      </vt:variant>
    </vt:vector>
  </HeadingPairs>
  <TitlesOfParts>
    <vt:vector size="16" baseType="lpstr">
      <vt:lpstr>Arial</vt:lpstr>
      <vt:lpstr>Suisse Intl</vt:lpstr>
      <vt:lpstr>Tw Cen MT</vt:lpstr>
      <vt:lpstr>Схема</vt:lpstr>
      <vt:lpstr>Сучасні журналісти-медійники</vt:lpstr>
      <vt:lpstr>Журналісти за О. де Бальзаком</vt:lpstr>
      <vt:lpstr>«Директор — головний редактор — керівник — власник видання»</vt:lpstr>
      <vt:lpstr>Презентація PowerPoint</vt:lpstr>
      <vt:lpstr>Групова робота</vt:lpstr>
      <vt:lpstr>«Тенор»</vt:lpstr>
      <vt:lpstr>«Автор основних статей»</vt:lpstr>
      <vt:lpstr>«Прислуга за все»</vt:lpstr>
      <vt:lpstr>«Палатолог»</vt:lpstr>
      <vt:lpstr>Презентація PowerPoint</vt:lpstr>
      <vt:lpstr>2. Сучасні медіа професії: вплив та перспективи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Сучасні журналісти-медійники</dc:title>
  <dc:creator>Роговая Татьяна</dc:creator>
  <cp:lastModifiedBy>Роговая Татьяна</cp:lastModifiedBy>
  <cp:revision>5</cp:revision>
  <dcterms:created xsi:type="dcterms:W3CDTF">2025-09-08T06:27:30Z</dcterms:created>
  <dcterms:modified xsi:type="dcterms:W3CDTF">2025-09-08T06:50:13Z</dcterms:modified>
</cp:coreProperties>
</file>