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1666" y="-2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A98F27-AED5-4F66-B9D8-B1B88855EEF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B8E29FB9-152E-4D03-A406-F96C9C13530E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sz="36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Джерела</a:t>
          </a:r>
          <a:endParaRPr kumimoji="0" lang="ru-RU" sz="36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sz="36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конфліктів</a:t>
          </a:r>
          <a:endParaRPr kumimoji="0" lang="ru-RU" sz="36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C6241553-2D9F-4DAB-A92B-62C78FE9DF26}" cxnId="{34AD6512-88F3-492A-BB3C-0891002C03D8}" type="parTrans">
      <dgm:prSet/>
      <dgm:spPr/>
      <dgm:t>
        <a:bodyPr/>
        <a:lstStyle/>
        <a:p>
          <a:endParaRPr lang="ru-RU"/>
        </a:p>
      </dgm:t>
    </dgm:pt>
    <dgm:pt modelId="{E0C85D64-627A-4C5A-8D48-A3B22321CC50}" cxnId="{34AD6512-88F3-492A-BB3C-0891002C03D8}" type="sibTrans">
      <dgm:prSet/>
      <dgm:spPr/>
      <dgm:t>
        <a:bodyPr/>
        <a:lstStyle/>
        <a:p>
          <a:endParaRPr lang="ru-RU"/>
        </a:p>
      </dgm:t>
    </dgm:pt>
    <dgm:pt modelId="{19E45CD3-B2E8-4579-9208-166C72ADF76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sz="2400" b="1" i="1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Недоро-зуміння</a:t>
          </a:r>
          <a:endParaRPr kumimoji="0" lang="ru-RU" sz="2400" b="1" i="1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8EAD3C74-9B60-45C2-9DB4-34F15775D37F}" cxnId="{133680AA-C9EE-4504-B97C-E2FD23BBBAED}" type="parTrans">
      <dgm:prSet/>
      <dgm:spPr/>
      <dgm:t>
        <a:bodyPr/>
        <a:lstStyle/>
        <a:p>
          <a:endParaRPr lang="ru-RU"/>
        </a:p>
      </dgm:t>
    </dgm:pt>
    <dgm:pt modelId="{E131A2A3-677A-4A3A-BA4D-97786AEDCBA4}" cxnId="{133680AA-C9EE-4504-B97C-E2FD23BBBAED}" type="sibTrans">
      <dgm:prSet/>
      <dgm:spPr/>
      <dgm:t>
        <a:bodyPr/>
        <a:lstStyle/>
        <a:p>
          <a:endParaRPr lang="ru-RU"/>
        </a:p>
      </dgm:t>
    </dgm:pt>
    <dgm:pt modelId="{CCADB761-665B-43BE-813C-B8182C242B7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sz="2400" b="1" i="1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Різні</a:t>
          </a:r>
          <a:endParaRPr kumimoji="0" lang="ru-RU" sz="2400" b="1" i="1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sz="2400" b="1" i="1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цінності</a:t>
          </a:r>
          <a:r>
            <a: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та </a:t>
          </a:r>
          <a:r>
            <a:rPr kumimoji="0" lang="ru-RU" sz="2400" b="1" i="1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переконання</a:t>
          </a:r>
          <a:endParaRPr kumimoji="0" lang="ru-RU" sz="2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AE690048-EE9F-4DD4-B00A-F6DBDF561224}" cxnId="{1A9FA0F1-1F66-4A37-8565-A0599485EC1A}" type="parTrans">
      <dgm:prSet/>
      <dgm:spPr/>
      <dgm:t>
        <a:bodyPr/>
        <a:lstStyle/>
        <a:p>
          <a:endParaRPr lang="ru-RU"/>
        </a:p>
      </dgm:t>
    </dgm:pt>
    <dgm:pt modelId="{6C931806-6A08-4A9B-89BF-6C635DE03EA1}" cxnId="{1A9FA0F1-1F66-4A37-8565-A0599485EC1A}" type="sibTrans">
      <dgm:prSet/>
      <dgm:spPr/>
      <dgm:t>
        <a:bodyPr/>
        <a:lstStyle/>
        <a:p>
          <a:endParaRPr lang="ru-RU"/>
        </a:p>
      </dgm:t>
    </dgm:pt>
    <dgm:pt modelId="{45D4371A-EBC7-4DF3-963F-A59B42FBC16E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sz="2400" b="1" i="1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Різності</a:t>
          </a:r>
          <a:endParaRPr kumimoji="0" lang="ru-RU" sz="2400" b="1" i="1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sz="2400" b="1" i="1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між</a:t>
          </a:r>
          <a:r>
            <a: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людьми</a:t>
          </a:r>
        </a:p>
      </dgm:t>
    </dgm:pt>
    <dgm:pt modelId="{1BB4D1D4-2BCA-4773-B25C-EF45E0591107}" cxnId="{A93FA5C7-2124-461D-BB00-26DEA39ED7FE}" type="parTrans">
      <dgm:prSet/>
      <dgm:spPr/>
      <dgm:t>
        <a:bodyPr/>
        <a:lstStyle/>
        <a:p>
          <a:endParaRPr lang="ru-RU"/>
        </a:p>
      </dgm:t>
    </dgm:pt>
    <dgm:pt modelId="{F35B27A4-1670-4FCE-B6CF-9A15938A96F0}" cxnId="{A93FA5C7-2124-461D-BB00-26DEA39ED7FE}" type="sibTrans">
      <dgm:prSet/>
      <dgm:spPr/>
      <dgm:t>
        <a:bodyPr/>
        <a:lstStyle/>
        <a:p>
          <a:endParaRPr lang="ru-RU"/>
        </a:p>
      </dgm:t>
    </dgm:pt>
    <dgm:pt modelId="{6AC95DB7-5086-44AE-A307-8DAEFDC7DDC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sz="2400" b="1" i="1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Почуття</a:t>
          </a:r>
          <a:r>
            <a: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та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ru-RU" sz="2400" b="1" i="1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емоції</a:t>
          </a:r>
          <a:endParaRPr kumimoji="0" lang="ru-RU" sz="2400" b="1" i="1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E8682C29-1DDD-4769-B67D-8257E02AAF2D}" cxnId="{79C0B618-AF5C-4C64-85FE-A8FBC2F14A60}" type="parTrans">
      <dgm:prSet/>
      <dgm:spPr/>
      <dgm:t>
        <a:bodyPr/>
        <a:lstStyle/>
        <a:p>
          <a:endParaRPr lang="ru-RU"/>
        </a:p>
      </dgm:t>
    </dgm:pt>
    <dgm:pt modelId="{5E39AA6B-F92F-4E43-83BE-015D0D40F3DC}" cxnId="{79C0B618-AF5C-4C64-85FE-A8FBC2F14A60}" type="sibTrans">
      <dgm:prSet/>
      <dgm:spPr/>
      <dgm:t>
        <a:bodyPr/>
        <a:lstStyle/>
        <a:p>
          <a:endParaRPr lang="ru-RU"/>
        </a:p>
      </dgm:t>
    </dgm:pt>
    <dgm:pt modelId="{48C93383-E052-4590-B18F-A2E1BDC6B3DF}" type="pres">
      <dgm:prSet presAssocID="{11A98F27-AED5-4F66-B9D8-B1B88855EEF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DEE8B11-FD96-44A7-A59B-86E541F3D189}" type="pres">
      <dgm:prSet presAssocID="{B8E29FB9-152E-4D03-A406-F96C9C13530E}" presName="hierRoot1" presStyleCnt="0">
        <dgm:presLayoutVars>
          <dgm:hierBranch/>
        </dgm:presLayoutVars>
      </dgm:prSet>
      <dgm:spPr/>
    </dgm:pt>
    <dgm:pt modelId="{2C304E89-FF8D-4FDF-92B9-0F33EE800811}" type="pres">
      <dgm:prSet presAssocID="{B8E29FB9-152E-4D03-A406-F96C9C13530E}" presName="rootComposite1" presStyleCnt="0"/>
      <dgm:spPr/>
    </dgm:pt>
    <dgm:pt modelId="{2B22C80E-EFE2-490B-8F23-7AF5757590C3}" type="pres">
      <dgm:prSet presAssocID="{B8E29FB9-152E-4D03-A406-F96C9C13530E}" presName="rootText1" presStyleLbl="node0" presStyleIdx="0" presStyleCnt="1" custScaleX="330596" custScaleY="239808" custLinFactNeighborX="850" custLinFactNeighborY="-54393">
        <dgm:presLayoutVars>
          <dgm:chPref val="3"/>
        </dgm:presLayoutVars>
      </dgm:prSet>
      <dgm:spPr/>
    </dgm:pt>
    <dgm:pt modelId="{0A47CD32-C759-4B9C-A2D1-C8CA5AB6CEEB}" type="pres">
      <dgm:prSet presAssocID="{B8E29FB9-152E-4D03-A406-F96C9C13530E}" presName="rootConnector1" presStyleLbl="node1" presStyleIdx="0" presStyleCnt="0"/>
      <dgm:spPr/>
    </dgm:pt>
    <dgm:pt modelId="{BA9425AD-C1B3-4336-8F79-8EF417964C18}" type="pres">
      <dgm:prSet presAssocID="{B8E29FB9-152E-4D03-A406-F96C9C13530E}" presName="hierChild2" presStyleCnt="0"/>
      <dgm:spPr/>
    </dgm:pt>
    <dgm:pt modelId="{96924FCE-9420-407A-BBDD-E8B4F73B3993}" type="pres">
      <dgm:prSet presAssocID="{8EAD3C74-9B60-45C2-9DB4-34F15775D37F}" presName="Name35" presStyleLbl="parChTrans1D2" presStyleIdx="0" presStyleCnt="4"/>
      <dgm:spPr/>
    </dgm:pt>
    <dgm:pt modelId="{51FE2992-61CC-45A1-8FB2-6723A570D5A2}" type="pres">
      <dgm:prSet presAssocID="{19E45CD3-B2E8-4579-9208-166C72ADF76B}" presName="hierRoot2" presStyleCnt="0">
        <dgm:presLayoutVars>
          <dgm:hierBranch/>
        </dgm:presLayoutVars>
      </dgm:prSet>
      <dgm:spPr/>
    </dgm:pt>
    <dgm:pt modelId="{EED270B0-45A9-4996-91EE-DAAF99D30637}" type="pres">
      <dgm:prSet presAssocID="{19E45CD3-B2E8-4579-9208-166C72ADF76B}" presName="rootComposite" presStyleCnt="0"/>
      <dgm:spPr/>
    </dgm:pt>
    <dgm:pt modelId="{65B870B6-AA6F-4BB7-92E5-B3C8236538A9}" type="pres">
      <dgm:prSet presAssocID="{19E45CD3-B2E8-4579-9208-166C72ADF76B}" presName="rootText" presStyleLbl="node2" presStyleIdx="0" presStyleCnt="4" custScaleX="205869" custScaleY="244316" custLinFactNeighborX="-257" custLinFactNeighborY="50315">
        <dgm:presLayoutVars>
          <dgm:chPref val="3"/>
        </dgm:presLayoutVars>
      </dgm:prSet>
      <dgm:spPr/>
    </dgm:pt>
    <dgm:pt modelId="{1766FADE-D23B-4490-AC69-7226AF401B5C}" type="pres">
      <dgm:prSet presAssocID="{19E45CD3-B2E8-4579-9208-166C72ADF76B}" presName="rootConnector" presStyleLbl="node2" presStyleIdx="0" presStyleCnt="4"/>
      <dgm:spPr/>
    </dgm:pt>
    <dgm:pt modelId="{533E56E9-8B6F-4364-80BF-8B4D6F8DE96A}" type="pres">
      <dgm:prSet presAssocID="{19E45CD3-B2E8-4579-9208-166C72ADF76B}" presName="hierChild4" presStyleCnt="0"/>
      <dgm:spPr/>
    </dgm:pt>
    <dgm:pt modelId="{8EA46AEA-B434-4F07-B841-CD2DDA37B719}" type="pres">
      <dgm:prSet presAssocID="{19E45CD3-B2E8-4579-9208-166C72ADF76B}" presName="hierChild5" presStyleCnt="0"/>
      <dgm:spPr/>
    </dgm:pt>
    <dgm:pt modelId="{2E589CDD-05F3-4DD9-BB71-71F3199B4087}" type="pres">
      <dgm:prSet presAssocID="{AE690048-EE9F-4DD4-B00A-F6DBDF561224}" presName="Name35" presStyleLbl="parChTrans1D2" presStyleIdx="1" presStyleCnt="4"/>
      <dgm:spPr/>
    </dgm:pt>
    <dgm:pt modelId="{A7A8A274-B952-4764-B1C6-2DA98C8C5B26}" type="pres">
      <dgm:prSet presAssocID="{CCADB761-665B-43BE-813C-B8182C242B7B}" presName="hierRoot2" presStyleCnt="0">
        <dgm:presLayoutVars>
          <dgm:hierBranch/>
        </dgm:presLayoutVars>
      </dgm:prSet>
      <dgm:spPr/>
    </dgm:pt>
    <dgm:pt modelId="{8A9BC049-C89C-4EB3-B3C1-60EDABC2B0C9}" type="pres">
      <dgm:prSet presAssocID="{CCADB761-665B-43BE-813C-B8182C242B7B}" presName="rootComposite" presStyleCnt="0"/>
      <dgm:spPr/>
    </dgm:pt>
    <dgm:pt modelId="{37AAFDB6-2548-4F79-87E9-304128E1EB90}" type="pres">
      <dgm:prSet presAssocID="{CCADB761-665B-43BE-813C-B8182C242B7B}" presName="rootText" presStyleLbl="node2" presStyleIdx="1" presStyleCnt="4" custScaleX="205869" custScaleY="244316" custLinFactNeighborX="-814" custLinFactNeighborY="503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F26162-3D79-4C1C-95C3-BE4C36843808}" type="pres">
      <dgm:prSet presAssocID="{CCADB761-665B-43BE-813C-B8182C242B7B}" presName="rootConnector" presStyleLbl="node2" presStyleIdx="1" presStyleCnt="4"/>
      <dgm:spPr/>
    </dgm:pt>
    <dgm:pt modelId="{52065F9D-69E3-4FE2-BC0A-C8289BFBFEEE}" type="pres">
      <dgm:prSet presAssocID="{CCADB761-665B-43BE-813C-B8182C242B7B}" presName="hierChild4" presStyleCnt="0"/>
      <dgm:spPr/>
    </dgm:pt>
    <dgm:pt modelId="{755881A9-AFB0-42F4-8E5A-7539CA0A1C5F}" type="pres">
      <dgm:prSet presAssocID="{CCADB761-665B-43BE-813C-B8182C242B7B}" presName="hierChild5" presStyleCnt="0"/>
      <dgm:spPr/>
    </dgm:pt>
    <dgm:pt modelId="{61B4FD41-39A2-4B36-A981-454AB8183B40}" type="pres">
      <dgm:prSet presAssocID="{1BB4D1D4-2BCA-4773-B25C-EF45E0591107}" presName="Name35" presStyleLbl="parChTrans1D2" presStyleIdx="2" presStyleCnt="4"/>
      <dgm:spPr/>
    </dgm:pt>
    <dgm:pt modelId="{0DDD06EE-BF08-4B24-8ED0-4A789183E330}" type="pres">
      <dgm:prSet presAssocID="{45D4371A-EBC7-4DF3-963F-A59B42FBC16E}" presName="hierRoot2" presStyleCnt="0">
        <dgm:presLayoutVars>
          <dgm:hierBranch/>
        </dgm:presLayoutVars>
      </dgm:prSet>
      <dgm:spPr/>
    </dgm:pt>
    <dgm:pt modelId="{CD45EA0B-643E-4AA0-B223-DAA28FCD318A}" type="pres">
      <dgm:prSet presAssocID="{45D4371A-EBC7-4DF3-963F-A59B42FBC16E}" presName="rootComposite" presStyleCnt="0"/>
      <dgm:spPr/>
    </dgm:pt>
    <dgm:pt modelId="{BBB82DC3-00F9-4D89-B20E-A8473C5448EB}" type="pres">
      <dgm:prSet presAssocID="{45D4371A-EBC7-4DF3-963F-A59B42FBC16E}" presName="rootText" presStyleLbl="node2" presStyleIdx="2" presStyleCnt="4" custScaleX="205869" custScaleY="237004" custLinFactNeighborX="-1371" custLinFactNeighborY="503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801665-CB75-4507-9672-520461F178A5}" type="pres">
      <dgm:prSet presAssocID="{45D4371A-EBC7-4DF3-963F-A59B42FBC16E}" presName="rootConnector" presStyleLbl="node2" presStyleIdx="2" presStyleCnt="4"/>
      <dgm:spPr/>
    </dgm:pt>
    <dgm:pt modelId="{979EDF84-056B-452F-8A34-72424AD28648}" type="pres">
      <dgm:prSet presAssocID="{45D4371A-EBC7-4DF3-963F-A59B42FBC16E}" presName="hierChild4" presStyleCnt="0"/>
      <dgm:spPr/>
    </dgm:pt>
    <dgm:pt modelId="{909FA1D5-A86E-4B9D-930E-89135B059B0A}" type="pres">
      <dgm:prSet presAssocID="{45D4371A-EBC7-4DF3-963F-A59B42FBC16E}" presName="hierChild5" presStyleCnt="0"/>
      <dgm:spPr/>
    </dgm:pt>
    <dgm:pt modelId="{521A9001-F90C-4F69-A147-8DE3856672F8}" type="pres">
      <dgm:prSet presAssocID="{E8682C29-1DDD-4769-B67D-8257E02AAF2D}" presName="Name35" presStyleLbl="parChTrans1D2" presStyleIdx="3" presStyleCnt="4"/>
      <dgm:spPr/>
    </dgm:pt>
    <dgm:pt modelId="{FA4DBC6B-428B-475F-932D-ED6941E76A43}" type="pres">
      <dgm:prSet presAssocID="{6AC95DB7-5086-44AE-A307-8DAEFDC7DDC4}" presName="hierRoot2" presStyleCnt="0">
        <dgm:presLayoutVars>
          <dgm:hierBranch/>
        </dgm:presLayoutVars>
      </dgm:prSet>
      <dgm:spPr/>
    </dgm:pt>
    <dgm:pt modelId="{3F64E384-A6F4-4648-824D-4268FD2354FE}" type="pres">
      <dgm:prSet presAssocID="{6AC95DB7-5086-44AE-A307-8DAEFDC7DDC4}" presName="rootComposite" presStyleCnt="0"/>
      <dgm:spPr/>
    </dgm:pt>
    <dgm:pt modelId="{71F9B37D-72E4-4119-A982-0BD48E58F305}" type="pres">
      <dgm:prSet presAssocID="{6AC95DB7-5086-44AE-A307-8DAEFDC7DDC4}" presName="rootText" presStyleLbl="node2" presStyleIdx="3" presStyleCnt="4" custScaleX="205869" custScaleY="237004" custLinFactNeighborX="1957" custLinFactNeighborY="503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463C41-D24E-4C71-9E78-86F715DE3CAB}" type="pres">
      <dgm:prSet presAssocID="{6AC95DB7-5086-44AE-A307-8DAEFDC7DDC4}" presName="rootConnector" presStyleLbl="node2" presStyleIdx="3" presStyleCnt="4"/>
      <dgm:spPr/>
    </dgm:pt>
    <dgm:pt modelId="{A940BA37-77AC-40E2-9AA3-B2F9ABF2B169}" type="pres">
      <dgm:prSet presAssocID="{6AC95DB7-5086-44AE-A307-8DAEFDC7DDC4}" presName="hierChild4" presStyleCnt="0"/>
      <dgm:spPr/>
    </dgm:pt>
    <dgm:pt modelId="{1817E579-488B-4BDD-979C-80C37DD8D908}" type="pres">
      <dgm:prSet presAssocID="{6AC95DB7-5086-44AE-A307-8DAEFDC7DDC4}" presName="hierChild5" presStyleCnt="0"/>
      <dgm:spPr/>
    </dgm:pt>
    <dgm:pt modelId="{EE4FA331-CD82-487C-90C2-1489F2C9487C}" type="pres">
      <dgm:prSet presAssocID="{B8E29FB9-152E-4D03-A406-F96C9C13530E}" presName="hierChild3" presStyleCnt="0"/>
      <dgm:spPr/>
    </dgm:pt>
  </dgm:ptLst>
  <dgm:cxnLst>
    <dgm:cxn modelId="{928D990A-4770-443E-A923-6087F6D5DFD5}" type="presOf" srcId="{E8682C29-1DDD-4769-B67D-8257E02AAF2D}" destId="{521A9001-F90C-4F69-A147-8DE3856672F8}" srcOrd="0" destOrd="0" presId="urn:microsoft.com/office/officeart/2005/8/layout/orgChart1"/>
    <dgm:cxn modelId="{DECBB0B9-5115-46F2-A869-7AB9661BD935}" type="presOf" srcId="{45D4371A-EBC7-4DF3-963F-A59B42FBC16E}" destId="{BBB82DC3-00F9-4D89-B20E-A8473C5448EB}" srcOrd="0" destOrd="0" presId="urn:microsoft.com/office/officeart/2005/8/layout/orgChart1"/>
    <dgm:cxn modelId="{34AD6512-88F3-492A-BB3C-0891002C03D8}" srcId="{11A98F27-AED5-4F66-B9D8-B1B88855EEFD}" destId="{B8E29FB9-152E-4D03-A406-F96C9C13530E}" srcOrd="0" destOrd="0" parTransId="{C6241553-2D9F-4DAB-A92B-62C78FE9DF26}" sibTransId="{E0C85D64-627A-4C5A-8D48-A3B22321CC50}"/>
    <dgm:cxn modelId="{1A9FA0F1-1F66-4A37-8565-A0599485EC1A}" srcId="{B8E29FB9-152E-4D03-A406-F96C9C13530E}" destId="{CCADB761-665B-43BE-813C-B8182C242B7B}" srcOrd="1" destOrd="0" parTransId="{AE690048-EE9F-4DD4-B00A-F6DBDF561224}" sibTransId="{6C931806-6A08-4A9B-89BF-6C635DE03EA1}"/>
    <dgm:cxn modelId="{8047D609-4466-4A83-AFCF-4655A820D729}" type="presOf" srcId="{CCADB761-665B-43BE-813C-B8182C242B7B}" destId="{37AAFDB6-2548-4F79-87E9-304128E1EB90}" srcOrd="0" destOrd="0" presId="urn:microsoft.com/office/officeart/2005/8/layout/orgChart1"/>
    <dgm:cxn modelId="{72ACCE9A-6637-4D80-A02D-75972828E436}" type="presOf" srcId="{B8E29FB9-152E-4D03-A406-F96C9C13530E}" destId="{0A47CD32-C759-4B9C-A2D1-C8CA5AB6CEEB}" srcOrd="1" destOrd="0" presId="urn:microsoft.com/office/officeart/2005/8/layout/orgChart1"/>
    <dgm:cxn modelId="{89B35FA8-1189-424C-BE3F-F4B5FBBE13F7}" type="presOf" srcId="{19E45CD3-B2E8-4579-9208-166C72ADF76B}" destId="{1766FADE-D23B-4490-AC69-7226AF401B5C}" srcOrd="1" destOrd="0" presId="urn:microsoft.com/office/officeart/2005/8/layout/orgChart1"/>
    <dgm:cxn modelId="{A93FA5C7-2124-461D-BB00-26DEA39ED7FE}" srcId="{B8E29FB9-152E-4D03-A406-F96C9C13530E}" destId="{45D4371A-EBC7-4DF3-963F-A59B42FBC16E}" srcOrd="2" destOrd="0" parTransId="{1BB4D1D4-2BCA-4773-B25C-EF45E0591107}" sibTransId="{F35B27A4-1670-4FCE-B6CF-9A15938A96F0}"/>
    <dgm:cxn modelId="{5DDAA0AB-AEC3-4C01-AF20-330ED34BACB1}" type="presOf" srcId="{CCADB761-665B-43BE-813C-B8182C242B7B}" destId="{88F26162-3D79-4C1C-95C3-BE4C36843808}" srcOrd="1" destOrd="0" presId="urn:microsoft.com/office/officeart/2005/8/layout/orgChart1"/>
    <dgm:cxn modelId="{3AE8D134-65CB-473E-B39C-230FE7381486}" type="presOf" srcId="{11A98F27-AED5-4F66-B9D8-B1B88855EEFD}" destId="{48C93383-E052-4590-B18F-A2E1BDC6B3DF}" srcOrd="0" destOrd="0" presId="urn:microsoft.com/office/officeart/2005/8/layout/orgChart1"/>
    <dgm:cxn modelId="{79C0B618-AF5C-4C64-85FE-A8FBC2F14A60}" srcId="{B8E29FB9-152E-4D03-A406-F96C9C13530E}" destId="{6AC95DB7-5086-44AE-A307-8DAEFDC7DDC4}" srcOrd="3" destOrd="0" parTransId="{E8682C29-1DDD-4769-B67D-8257E02AAF2D}" sibTransId="{5E39AA6B-F92F-4E43-83BE-015D0D40F3DC}"/>
    <dgm:cxn modelId="{97730F13-289D-486F-B43E-7B11ADBCDA59}" type="presOf" srcId="{B8E29FB9-152E-4D03-A406-F96C9C13530E}" destId="{2B22C80E-EFE2-490B-8F23-7AF5757590C3}" srcOrd="0" destOrd="0" presId="urn:microsoft.com/office/officeart/2005/8/layout/orgChart1"/>
    <dgm:cxn modelId="{D8A8587B-C572-455F-B1B2-86A3D985C7F5}" type="presOf" srcId="{6AC95DB7-5086-44AE-A307-8DAEFDC7DDC4}" destId="{71F9B37D-72E4-4119-A982-0BD48E58F305}" srcOrd="0" destOrd="0" presId="urn:microsoft.com/office/officeart/2005/8/layout/orgChart1"/>
    <dgm:cxn modelId="{133680AA-C9EE-4504-B97C-E2FD23BBBAED}" srcId="{B8E29FB9-152E-4D03-A406-F96C9C13530E}" destId="{19E45CD3-B2E8-4579-9208-166C72ADF76B}" srcOrd="0" destOrd="0" parTransId="{8EAD3C74-9B60-45C2-9DB4-34F15775D37F}" sibTransId="{E131A2A3-677A-4A3A-BA4D-97786AEDCBA4}"/>
    <dgm:cxn modelId="{0119E3AC-AD60-406A-BEC1-086AAE2F76A2}" type="presOf" srcId="{AE690048-EE9F-4DD4-B00A-F6DBDF561224}" destId="{2E589CDD-05F3-4DD9-BB71-71F3199B4087}" srcOrd="0" destOrd="0" presId="urn:microsoft.com/office/officeart/2005/8/layout/orgChart1"/>
    <dgm:cxn modelId="{56E4E43D-71CB-44B1-812F-CA18213FC4A1}" type="presOf" srcId="{1BB4D1D4-2BCA-4773-B25C-EF45E0591107}" destId="{61B4FD41-39A2-4B36-A981-454AB8183B40}" srcOrd="0" destOrd="0" presId="urn:microsoft.com/office/officeart/2005/8/layout/orgChart1"/>
    <dgm:cxn modelId="{B439471C-FB27-4B51-A7AA-41AECB7D9A61}" type="presOf" srcId="{19E45CD3-B2E8-4579-9208-166C72ADF76B}" destId="{65B870B6-AA6F-4BB7-92E5-B3C8236538A9}" srcOrd="0" destOrd="0" presId="urn:microsoft.com/office/officeart/2005/8/layout/orgChart1"/>
    <dgm:cxn modelId="{9199FE4E-B808-4BB2-B6D2-FCCC1BF7DC0E}" type="presOf" srcId="{6AC95DB7-5086-44AE-A307-8DAEFDC7DDC4}" destId="{D5463C41-D24E-4C71-9E78-86F715DE3CAB}" srcOrd="1" destOrd="0" presId="urn:microsoft.com/office/officeart/2005/8/layout/orgChart1"/>
    <dgm:cxn modelId="{DC722D06-6534-4447-BDBA-C17783B2385E}" type="presOf" srcId="{8EAD3C74-9B60-45C2-9DB4-34F15775D37F}" destId="{96924FCE-9420-407A-BBDD-E8B4F73B3993}" srcOrd="0" destOrd="0" presId="urn:microsoft.com/office/officeart/2005/8/layout/orgChart1"/>
    <dgm:cxn modelId="{A27AFCCB-1517-45EE-8244-F14B0877CD56}" type="presOf" srcId="{45D4371A-EBC7-4DF3-963F-A59B42FBC16E}" destId="{5D801665-CB75-4507-9672-520461F178A5}" srcOrd="1" destOrd="0" presId="urn:microsoft.com/office/officeart/2005/8/layout/orgChart1"/>
    <dgm:cxn modelId="{32BD71CA-77BB-4168-ADCB-F9985A5C9326}" type="presParOf" srcId="{48C93383-E052-4590-B18F-A2E1BDC6B3DF}" destId="{0DEE8B11-FD96-44A7-A59B-86E541F3D189}" srcOrd="0" destOrd="0" presId="urn:microsoft.com/office/officeart/2005/8/layout/orgChart1"/>
    <dgm:cxn modelId="{26F1C4AE-7CAC-44D2-AA75-EF11C0E8A13F}" type="presParOf" srcId="{0DEE8B11-FD96-44A7-A59B-86E541F3D189}" destId="{2C304E89-FF8D-4FDF-92B9-0F33EE800811}" srcOrd="0" destOrd="0" presId="urn:microsoft.com/office/officeart/2005/8/layout/orgChart1"/>
    <dgm:cxn modelId="{78253FA2-2A7D-4A40-8655-DFBBADD83729}" type="presParOf" srcId="{2C304E89-FF8D-4FDF-92B9-0F33EE800811}" destId="{2B22C80E-EFE2-490B-8F23-7AF5757590C3}" srcOrd="0" destOrd="0" presId="urn:microsoft.com/office/officeart/2005/8/layout/orgChart1"/>
    <dgm:cxn modelId="{B7CF96C6-3F88-4C12-B1C1-B7DC3CE52E7F}" type="presParOf" srcId="{2C304E89-FF8D-4FDF-92B9-0F33EE800811}" destId="{0A47CD32-C759-4B9C-A2D1-C8CA5AB6CEEB}" srcOrd="1" destOrd="0" presId="urn:microsoft.com/office/officeart/2005/8/layout/orgChart1"/>
    <dgm:cxn modelId="{541943E3-E0F1-4CE0-A9B5-49364BD77421}" type="presParOf" srcId="{0DEE8B11-FD96-44A7-A59B-86E541F3D189}" destId="{BA9425AD-C1B3-4336-8F79-8EF417964C18}" srcOrd="1" destOrd="0" presId="urn:microsoft.com/office/officeart/2005/8/layout/orgChart1"/>
    <dgm:cxn modelId="{B6F464D4-25ED-4CBE-ADF5-D501F5DE00C5}" type="presParOf" srcId="{BA9425AD-C1B3-4336-8F79-8EF417964C18}" destId="{96924FCE-9420-407A-BBDD-E8B4F73B3993}" srcOrd="0" destOrd="0" presId="urn:microsoft.com/office/officeart/2005/8/layout/orgChart1"/>
    <dgm:cxn modelId="{2DEFDAE0-B8FE-4F5F-91B3-8F2AB665AEFA}" type="presParOf" srcId="{BA9425AD-C1B3-4336-8F79-8EF417964C18}" destId="{51FE2992-61CC-45A1-8FB2-6723A570D5A2}" srcOrd="1" destOrd="0" presId="urn:microsoft.com/office/officeart/2005/8/layout/orgChart1"/>
    <dgm:cxn modelId="{B34550EB-5428-4FBA-BE82-F179866700C1}" type="presParOf" srcId="{51FE2992-61CC-45A1-8FB2-6723A570D5A2}" destId="{EED270B0-45A9-4996-91EE-DAAF99D30637}" srcOrd="0" destOrd="0" presId="urn:microsoft.com/office/officeart/2005/8/layout/orgChart1"/>
    <dgm:cxn modelId="{DC9DFBCB-ACF6-429E-A2C8-6712A2B0F843}" type="presParOf" srcId="{EED270B0-45A9-4996-91EE-DAAF99D30637}" destId="{65B870B6-AA6F-4BB7-92E5-B3C8236538A9}" srcOrd="0" destOrd="0" presId="urn:microsoft.com/office/officeart/2005/8/layout/orgChart1"/>
    <dgm:cxn modelId="{FF8957E6-80AC-4129-B515-9CF908068163}" type="presParOf" srcId="{EED270B0-45A9-4996-91EE-DAAF99D30637}" destId="{1766FADE-D23B-4490-AC69-7226AF401B5C}" srcOrd="1" destOrd="0" presId="urn:microsoft.com/office/officeart/2005/8/layout/orgChart1"/>
    <dgm:cxn modelId="{671EF830-C78C-4AC5-A446-F8479CD3D044}" type="presParOf" srcId="{51FE2992-61CC-45A1-8FB2-6723A570D5A2}" destId="{533E56E9-8B6F-4364-80BF-8B4D6F8DE96A}" srcOrd="1" destOrd="0" presId="urn:microsoft.com/office/officeart/2005/8/layout/orgChart1"/>
    <dgm:cxn modelId="{04C084A9-3FD5-476C-8A63-81F66B8F9B27}" type="presParOf" srcId="{51FE2992-61CC-45A1-8FB2-6723A570D5A2}" destId="{8EA46AEA-B434-4F07-B841-CD2DDA37B719}" srcOrd="2" destOrd="0" presId="urn:microsoft.com/office/officeart/2005/8/layout/orgChart1"/>
    <dgm:cxn modelId="{FB3EA144-4D0A-4604-B7D4-BB98BD1E58C4}" type="presParOf" srcId="{BA9425AD-C1B3-4336-8F79-8EF417964C18}" destId="{2E589CDD-05F3-4DD9-BB71-71F3199B4087}" srcOrd="2" destOrd="0" presId="urn:microsoft.com/office/officeart/2005/8/layout/orgChart1"/>
    <dgm:cxn modelId="{D92FB220-4C88-4B4E-93F1-85112973A354}" type="presParOf" srcId="{BA9425AD-C1B3-4336-8F79-8EF417964C18}" destId="{A7A8A274-B952-4764-B1C6-2DA98C8C5B26}" srcOrd="3" destOrd="0" presId="urn:microsoft.com/office/officeart/2005/8/layout/orgChart1"/>
    <dgm:cxn modelId="{5EC620E2-8677-4A3C-AC7C-DF6D68AA286F}" type="presParOf" srcId="{A7A8A274-B952-4764-B1C6-2DA98C8C5B26}" destId="{8A9BC049-C89C-4EB3-B3C1-60EDABC2B0C9}" srcOrd="0" destOrd="0" presId="urn:microsoft.com/office/officeart/2005/8/layout/orgChart1"/>
    <dgm:cxn modelId="{1AE99EBF-3C8D-4302-BBE9-555442797565}" type="presParOf" srcId="{8A9BC049-C89C-4EB3-B3C1-60EDABC2B0C9}" destId="{37AAFDB6-2548-4F79-87E9-304128E1EB90}" srcOrd="0" destOrd="0" presId="urn:microsoft.com/office/officeart/2005/8/layout/orgChart1"/>
    <dgm:cxn modelId="{64EEF853-F7FC-4B29-938A-65B5A257A641}" type="presParOf" srcId="{8A9BC049-C89C-4EB3-B3C1-60EDABC2B0C9}" destId="{88F26162-3D79-4C1C-95C3-BE4C36843808}" srcOrd="1" destOrd="0" presId="urn:microsoft.com/office/officeart/2005/8/layout/orgChart1"/>
    <dgm:cxn modelId="{083DB547-0427-4380-8E48-1381F5874E88}" type="presParOf" srcId="{A7A8A274-B952-4764-B1C6-2DA98C8C5B26}" destId="{52065F9D-69E3-4FE2-BC0A-C8289BFBFEEE}" srcOrd="1" destOrd="0" presId="urn:microsoft.com/office/officeart/2005/8/layout/orgChart1"/>
    <dgm:cxn modelId="{EF81CB0E-E722-4137-A9A1-B9D282785152}" type="presParOf" srcId="{A7A8A274-B952-4764-B1C6-2DA98C8C5B26}" destId="{755881A9-AFB0-42F4-8E5A-7539CA0A1C5F}" srcOrd="2" destOrd="0" presId="urn:microsoft.com/office/officeart/2005/8/layout/orgChart1"/>
    <dgm:cxn modelId="{013B0FC6-91B9-4D30-8B73-963E94FF6FD1}" type="presParOf" srcId="{BA9425AD-C1B3-4336-8F79-8EF417964C18}" destId="{61B4FD41-39A2-4B36-A981-454AB8183B40}" srcOrd="4" destOrd="0" presId="urn:microsoft.com/office/officeart/2005/8/layout/orgChart1"/>
    <dgm:cxn modelId="{59EF7B58-1B13-413F-B617-B3546A441728}" type="presParOf" srcId="{BA9425AD-C1B3-4336-8F79-8EF417964C18}" destId="{0DDD06EE-BF08-4B24-8ED0-4A789183E330}" srcOrd="5" destOrd="0" presId="urn:microsoft.com/office/officeart/2005/8/layout/orgChart1"/>
    <dgm:cxn modelId="{5EF96559-3D5E-4C05-80E5-89E34144F882}" type="presParOf" srcId="{0DDD06EE-BF08-4B24-8ED0-4A789183E330}" destId="{CD45EA0B-643E-4AA0-B223-DAA28FCD318A}" srcOrd="0" destOrd="0" presId="urn:microsoft.com/office/officeart/2005/8/layout/orgChart1"/>
    <dgm:cxn modelId="{CB6417B5-A13C-4C69-B534-C6D33A58F844}" type="presParOf" srcId="{CD45EA0B-643E-4AA0-B223-DAA28FCD318A}" destId="{BBB82DC3-00F9-4D89-B20E-A8473C5448EB}" srcOrd="0" destOrd="0" presId="urn:microsoft.com/office/officeart/2005/8/layout/orgChart1"/>
    <dgm:cxn modelId="{39C9954C-D875-4CC3-B9FF-EABA35A08D61}" type="presParOf" srcId="{CD45EA0B-643E-4AA0-B223-DAA28FCD318A}" destId="{5D801665-CB75-4507-9672-520461F178A5}" srcOrd="1" destOrd="0" presId="urn:microsoft.com/office/officeart/2005/8/layout/orgChart1"/>
    <dgm:cxn modelId="{481124DB-4B1F-4B49-9477-76823AE94438}" type="presParOf" srcId="{0DDD06EE-BF08-4B24-8ED0-4A789183E330}" destId="{979EDF84-056B-452F-8A34-72424AD28648}" srcOrd="1" destOrd="0" presId="urn:microsoft.com/office/officeart/2005/8/layout/orgChart1"/>
    <dgm:cxn modelId="{ABAEB801-7813-4043-884D-F763263F1C35}" type="presParOf" srcId="{0DDD06EE-BF08-4B24-8ED0-4A789183E330}" destId="{909FA1D5-A86E-4B9D-930E-89135B059B0A}" srcOrd="2" destOrd="0" presId="urn:microsoft.com/office/officeart/2005/8/layout/orgChart1"/>
    <dgm:cxn modelId="{E09195B5-F37E-4C3D-8A9D-E409A1841D88}" type="presParOf" srcId="{BA9425AD-C1B3-4336-8F79-8EF417964C18}" destId="{521A9001-F90C-4F69-A147-8DE3856672F8}" srcOrd="6" destOrd="0" presId="urn:microsoft.com/office/officeart/2005/8/layout/orgChart1"/>
    <dgm:cxn modelId="{5FF6D596-0D8C-4566-B91F-BFEA3B40B9D2}" type="presParOf" srcId="{BA9425AD-C1B3-4336-8F79-8EF417964C18}" destId="{FA4DBC6B-428B-475F-932D-ED6941E76A43}" srcOrd="7" destOrd="0" presId="urn:microsoft.com/office/officeart/2005/8/layout/orgChart1"/>
    <dgm:cxn modelId="{03157246-BDD0-4CEE-8DFD-84BF8E253A1A}" type="presParOf" srcId="{FA4DBC6B-428B-475F-932D-ED6941E76A43}" destId="{3F64E384-A6F4-4648-824D-4268FD2354FE}" srcOrd="0" destOrd="0" presId="urn:microsoft.com/office/officeart/2005/8/layout/orgChart1"/>
    <dgm:cxn modelId="{A3AFF15A-E03B-4094-9CB0-04B5E9245D84}" type="presParOf" srcId="{3F64E384-A6F4-4648-824D-4268FD2354FE}" destId="{71F9B37D-72E4-4119-A982-0BD48E58F305}" srcOrd="0" destOrd="0" presId="urn:microsoft.com/office/officeart/2005/8/layout/orgChart1"/>
    <dgm:cxn modelId="{EF42DBA6-5A5D-42EE-B73F-BA6066AB6D09}" type="presParOf" srcId="{3F64E384-A6F4-4648-824D-4268FD2354FE}" destId="{D5463C41-D24E-4C71-9E78-86F715DE3CAB}" srcOrd="1" destOrd="0" presId="urn:microsoft.com/office/officeart/2005/8/layout/orgChart1"/>
    <dgm:cxn modelId="{CC37CEBF-A318-402E-85A0-B2F477F9F382}" type="presParOf" srcId="{FA4DBC6B-428B-475F-932D-ED6941E76A43}" destId="{A940BA37-77AC-40E2-9AA3-B2F9ABF2B169}" srcOrd="1" destOrd="0" presId="urn:microsoft.com/office/officeart/2005/8/layout/orgChart1"/>
    <dgm:cxn modelId="{DE9DC0FE-B71B-4227-97AC-5785A4E3FD06}" type="presParOf" srcId="{FA4DBC6B-428B-475F-932D-ED6941E76A43}" destId="{1817E579-488B-4BDD-979C-80C37DD8D908}" srcOrd="2" destOrd="0" presId="urn:microsoft.com/office/officeart/2005/8/layout/orgChart1"/>
    <dgm:cxn modelId="{9F91FB22-F2AA-4B66-A349-801EC947F970}" type="presParOf" srcId="{0DEE8B11-FD96-44A7-A59B-86E541F3D189}" destId="{EE4FA331-CD82-487C-90C2-1489F2C9487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D4E38D-45E3-4D7C-B2BB-EC52F0E0F343}" type="doc">
      <dgm:prSet loTypeId="urn:microsoft.com/office/officeart/2005/8/layout/orgChart1" qsTypeId="urn:microsoft.com/office/officeart/2005/8/quickstyle/simple1" csTypeId="urn:microsoft.com/office/officeart/2005/8/colors/accent1_2"/>
      <dgm:spPr/>
    </dgm:pt>
    <dgm:pt modelId="{2648415F-B816-4F6D-AAD1-EE6C0BE58A94}">
      <dgm:prSet/>
      <dgm:spPr/>
      <dgm:t>
        <a:bodyPr vert="horz" wrap="square" lIns="0" tIns="0" rIns="0" bIns="0" anchor="ctr" anchorCtr="0"/>
        <a:p>
          <a:pPr algn="ctr"/>
          <a:r>
            <a:rPr>
              <a:solidFill>
                <a:schemeClr val="tx1"/>
              </a:solidFill>
              <a:latin typeface="Arial" panose="020B0604020202020204" pitchFamily="34" charset="0"/>
            </a:rPr>
            <a:t>Функции </a:t>
          </a:r>
          <a:endParaRPr>
            <a:solidFill>
              <a:schemeClr val="tx1"/>
            </a:solidFill>
            <a:latin typeface="Arial" panose="020B0604020202020204" pitchFamily="34" charset="0"/>
          </a:endParaRPr>
        </a:p>
        <a:p>
          <a:pPr algn="ctr"/>
          <a:r>
            <a:rPr>
              <a:solidFill>
                <a:schemeClr val="tx1"/>
              </a:solidFill>
              <a:latin typeface="Arial" panose="020B0604020202020204" pitchFamily="34" charset="0"/>
            </a:rPr>
            <a:t>конфликтов</a:t>
          </a:r>
          <a:r>
            <a:rPr>
              <a:solidFill>
                <a:schemeClr val="tx1"/>
              </a:solidFill>
              <a:latin typeface="Arial" panose="020B0604020202020204" pitchFamily="34" charset="0"/>
            </a:rPr>
            <a:t/>
          </a:r>
          <a:endParaRPr>
            <a:solidFill>
              <a:schemeClr val="tx1"/>
            </a:solidFill>
            <a:latin typeface="Arial" panose="020B0604020202020204" pitchFamily="34" charset="0"/>
          </a:endParaRPr>
        </a:p>
      </dgm:t>
    </dgm:pt>
    <dgm:pt modelId="{1552E875-5894-44BE-BC83-A01112ED45C8}" cxnId="{DED8D00A-0626-4C45-AD32-6FB81C516B37}" type="parTrans">
      <dgm:prSet/>
      <dgm:spPr/>
    </dgm:pt>
    <dgm:pt modelId="{FD9B14F9-0FD7-40F6-9E38-8BA452306522}" cxnId="{DED8D00A-0626-4C45-AD32-6FB81C516B37}" type="sibTrans">
      <dgm:prSet/>
      <dgm:spPr/>
    </dgm:pt>
    <dgm:pt modelId="{E2277E8C-143F-4777-A4B6-2DC1CD519337}">
      <dgm:prSet/>
      <dgm:spPr/>
      <dgm:t>
        <a:bodyPr vert="horz" wrap="square" lIns="0" tIns="0" rIns="0" bIns="0" anchor="ctr" anchorCtr="0"/>
        <a:p>
          <a:pPr algn="ctr"/>
          <a:r>
            <a:rPr>
              <a:solidFill>
                <a:schemeClr val="tx1"/>
              </a:solidFill>
              <a:latin typeface="Arial" panose="020B0604020202020204" pitchFamily="34" charset="0"/>
            </a:rPr>
            <a:t>Позитивные</a:t>
          </a:r>
          <a:r>
            <a:rPr>
              <a:solidFill>
                <a:schemeClr val="tx1"/>
              </a:solidFill>
              <a:latin typeface="Arial" panose="020B0604020202020204" pitchFamily="34" charset="0"/>
            </a:rPr>
            <a:t/>
          </a:r>
          <a:endParaRPr>
            <a:solidFill>
              <a:schemeClr val="tx1"/>
            </a:solidFill>
            <a:latin typeface="Arial" panose="020B0604020202020204" pitchFamily="34" charset="0"/>
          </a:endParaRPr>
        </a:p>
      </dgm:t>
    </dgm:pt>
    <dgm:pt modelId="{1579FC0D-AB0B-4AE2-8055-BF3CE413EF9B}" cxnId="{97DA97F9-2A18-48C3-B04D-3F3B4F985B69}" type="parTrans">
      <dgm:prSet/>
      <dgm:spPr/>
    </dgm:pt>
    <dgm:pt modelId="{BBA58C96-FFB1-4E84-AF91-11724A38966A}" cxnId="{97DA97F9-2A18-48C3-B04D-3F3B4F985B69}" type="sibTrans">
      <dgm:prSet/>
      <dgm:spPr/>
    </dgm:pt>
    <dgm:pt modelId="{D6589EFF-CF8F-42B0-BDCF-6BB9CFF36DA1}">
      <dgm:prSet/>
      <dgm:spPr/>
      <dgm:t>
        <a:bodyPr vert="horz" wrap="square" lIns="0" tIns="0" rIns="0" bIns="0" anchor="ctr" anchorCtr="0"/>
        <a:p>
          <a:pPr algn="ctr"/>
          <a:r>
            <a:rPr>
              <a:solidFill>
                <a:schemeClr val="tx1"/>
              </a:solidFill>
              <a:latin typeface="Arial" panose="020B0604020202020204" pitchFamily="34" charset="0"/>
            </a:rPr>
            <a:t>Негативные</a:t>
          </a:r>
          <a:r>
            <a:rPr>
              <a:solidFill>
                <a:schemeClr val="tx1"/>
              </a:solidFill>
              <a:latin typeface="Arial" panose="020B0604020202020204" pitchFamily="34" charset="0"/>
            </a:rPr>
            <a:t/>
          </a:r>
          <a:endParaRPr>
            <a:solidFill>
              <a:schemeClr val="tx1"/>
            </a:solidFill>
            <a:latin typeface="Arial" panose="020B0604020202020204" pitchFamily="34" charset="0"/>
          </a:endParaRPr>
        </a:p>
      </dgm:t>
    </dgm:pt>
    <dgm:pt modelId="{2A8F951E-0210-438C-9C2B-1F8698C36BFA}" cxnId="{5D010D20-0F0B-46C7-BA4B-8E3940FA63F9}" type="parTrans">
      <dgm:prSet/>
      <dgm:spPr/>
    </dgm:pt>
    <dgm:pt modelId="{63AFFB94-F450-49EE-A65F-4CAFDC5B364B}" cxnId="{5D010D20-0F0B-46C7-BA4B-8E3940FA63F9}" type="sibTrans">
      <dgm:prSet/>
      <dgm:spPr/>
    </dgm:pt>
    <dgm:pt modelId="{41F432CF-DA27-40B7-B4AB-A532076DB928}" type="pres">
      <dgm:prSet presAssocID="{84D4E38D-45E3-4D7C-B2BB-EC52F0E0F343}" presName="hierChild1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F12783A-2407-4D26-A377-EB71A3090358}" type="pres">
      <dgm:prSet presAssocID="{2648415F-B816-4F6D-AAD1-EE6C0BE58A94}" presName="hierRoot1">
        <dgm:presLayoutVars>
          <dgm:hierBranch/>
        </dgm:presLayoutVars>
      </dgm:prSet>
      <dgm:spPr/>
    </dgm:pt>
    <dgm:pt modelId="{4932E804-B0E7-42B8-A68A-257674BF941D}" type="pres">
      <dgm:prSet presAssocID="{2648415F-B816-4F6D-AAD1-EE6C0BE58A94}" presName="rootComposite1"/>
      <dgm:spPr/>
    </dgm:pt>
    <dgm:pt modelId="{76790748-008D-4267-ABAD-1A108ED900A7}" type="pres">
      <dgm:prSet presAssocID="{2648415F-B816-4F6D-AAD1-EE6C0BE58A94}" presName="hierChild2"/>
      <dgm:spPr/>
    </dgm:pt>
    <dgm:pt modelId="{25BFD955-0F14-4BE0-B691-615A9B89C38F}" type="pres">
      <dgm:prSet presAssocID="{2648415F-B816-4F6D-AAD1-EE6C0BE58A94}" presName="hierChild3"/>
      <dgm:spPr/>
    </dgm:pt>
    <dgm:pt modelId="{073E1A1A-AC0A-498B-A55E-19E9D254D7C1}" type="pres">
      <dgm:prSet presAssocID="{2648415F-B816-4F6D-AAD1-EE6C0BE58A94}" presName="rootText1" presStyleLbl="node0" presStyleIdx="0" presStyleCnt="1">
        <dgm:presLayoutVars>
          <dgm:chPref val="3"/>
        </dgm:presLayoutVars>
      </dgm:prSet>
      <dgm:spPr/>
    </dgm:pt>
    <dgm:pt modelId="{819668CF-4027-4048-A68E-271E72D80B72}" type="pres">
      <dgm:prSet presAssocID="{2648415F-B816-4F6D-AAD1-EE6C0BE58A94}" presName="rootConnector1" presStyleLbl="node1"/>
      <dgm:spPr/>
    </dgm:pt>
    <dgm:pt modelId="{B329DBBB-060F-440C-8EC2-0581F64FD61D}" type="pres">
      <dgm:prSet presAssocID="{1579FC0D-AB0B-4AE2-8055-BF3CE413EF9B}" presName="Name35" presStyleLbl="parChTrans1D2" presStyleIdx="0" presStyleCnt="2"/>
      <dgm:spPr/>
    </dgm:pt>
    <dgm:pt modelId="{3E39BFA5-4BAB-4EE0-A922-CE9F4C118247}" type="pres">
      <dgm:prSet presAssocID="{E2277E8C-143F-4777-A4B6-2DC1CD519337}" presName="hierRoot2">
        <dgm:presLayoutVars>
          <dgm:hierBranch/>
        </dgm:presLayoutVars>
      </dgm:prSet>
      <dgm:spPr/>
    </dgm:pt>
    <dgm:pt modelId="{97997C29-4803-43AE-8452-07A806A3E5B4}" type="pres">
      <dgm:prSet presAssocID="{E2277E8C-143F-4777-A4B6-2DC1CD519337}" presName="rootComposite"/>
      <dgm:spPr/>
    </dgm:pt>
    <dgm:pt modelId="{3E227965-5574-4102-B333-FA49074426B7}" type="pres">
      <dgm:prSet presAssocID="{E2277E8C-143F-4777-A4B6-2DC1CD519337}" presName="hierChild4"/>
      <dgm:spPr/>
    </dgm:pt>
    <dgm:pt modelId="{967CC88B-13B6-421E-AF8F-A62F07A694CA}" type="pres">
      <dgm:prSet presAssocID="{E2277E8C-143F-4777-A4B6-2DC1CD519337}" presName="hierChild5"/>
      <dgm:spPr/>
    </dgm:pt>
    <dgm:pt modelId="{C5886989-0BC4-4772-9B80-497CBA118C5F}" type="pres">
      <dgm:prSet presAssocID="{E2277E8C-143F-4777-A4B6-2DC1CD519337}" presName="rootText" presStyleLbl="node2" presStyleIdx="0" presStyleCnt="2">
        <dgm:presLayoutVars>
          <dgm:chPref val="3"/>
        </dgm:presLayoutVars>
      </dgm:prSet>
      <dgm:spPr/>
    </dgm:pt>
    <dgm:pt modelId="{ADAF1B1B-DDD4-49CC-B980-10CF3BF1A33D}" type="pres">
      <dgm:prSet presAssocID="{E2277E8C-143F-4777-A4B6-2DC1CD519337}" presName="rootConnector" presStyleLbl="node2" presStyleIdx="0" presStyleCnt="2"/>
      <dgm:spPr/>
    </dgm:pt>
    <dgm:pt modelId="{F469BEE7-89FF-4B71-85E1-9B63A15BECD4}" type="pres">
      <dgm:prSet presAssocID="{2A8F951E-0210-438C-9C2B-1F8698C36BFA}" presName="Name35" presStyleLbl="parChTrans1D2" presStyleIdx="1" presStyleCnt="2"/>
      <dgm:spPr/>
    </dgm:pt>
    <dgm:pt modelId="{D621B955-5F91-4EFB-B610-BBF454F8C29E}" type="pres">
      <dgm:prSet presAssocID="{D6589EFF-CF8F-42B0-BDCF-6BB9CFF36DA1}" presName="hierRoot2">
        <dgm:presLayoutVars>
          <dgm:hierBranch/>
        </dgm:presLayoutVars>
      </dgm:prSet>
      <dgm:spPr/>
    </dgm:pt>
    <dgm:pt modelId="{1E60FDA8-9154-4769-AAA7-5584CCA453EC}" type="pres">
      <dgm:prSet presAssocID="{D6589EFF-CF8F-42B0-BDCF-6BB9CFF36DA1}" presName="rootComposite"/>
      <dgm:spPr/>
    </dgm:pt>
    <dgm:pt modelId="{DB60E64C-89C1-437C-8903-2831ADD0F49C}" type="pres">
      <dgm:prSet presAssocID="{D6589EFF-CF8F-42B0-BDCF-6BB9CFF36DA1}" presName="hierChild4"/>
      <dgm:spPr/>
    </dgm:pt>
    <dgm:pt modelId="{08601513-923D-433C-A778-6888311157E1}" type="pres">
      <dgm:prSet presAssocID="{D6589EFF-CF8F-42B0-BDCF-6BB9CFF36DA1}" presName="hierChild5"/>
      <dgm:spPr/>
    </dgm:pt>
    <dgm:pt modelId="{1973FB0C-9152-4041-BDA9-3BF0292A8080}" type="pres">
      <dgm:prSet presAssocID="{D6589EFF-CF8F-42B0-BDCF-6BB9CFF36DA1}" presName="rootText" presStyleLbl="node2" presStyleIdx="1" presStyleCnt="2">
        <dgm:presLayoutVars>
          <dgm:chPref val="3"/>
        </dgm:presLayoutVars>
      </dgm:prSet>
      <dgm:spPr/>
    </dgm:pt>
    <dgm:pt modelId="{94AAE144-64A2-4131-A822-E6A0D4B0D4BC}" type="pres">
      <dgm:prSet presAssocID="{D6589EFF-CF8F-42B0-BDCF-6BB9CFF36DA1}" presName="rootConnector" presStyleLbl="node2" presStyleIdx="1" presStyleCnt="2"/>
      <dgm:spPr/>
    </dgm:pt>
  </dgm:ptLst>
  <dgm:cxnLst>
    <dgm:cxn modelId="{DED8D00A-0626-4C45-AD32-6FB81C516B37}" srcId="{84D4E38D-45E3-4D7C-B2BB-EC52F0E0F343}" destId="{2648415F-B816-4F6D-AAD1-EE6C0BE58A94}" srcOrd="0" destOrd="0" parTransId="{1552E875-5894-44BE-BC83-A01112ED45C8}" sibTransId="{FD9B14F9-0FD7-40F6-9E38-8BA452306522}"/>
    <dgm:cxn modelId="{97DA97F9-2A18-48C3-B04D-3F3B4F985B69}" srcId="{2648415F-B816-4F6D-AAD1-EE6C0BE58A94}" destId="{E2277E8C-143F-4777-A4B6-2DC1CD519337}" srcOrd="0" destOrd="0" parTransId="{1579FC0D-AB0B-4AE2-8055-BF3CE413EF9B}" sibTransId="{BBA58C96-FFB1-4E84-AF91-11724A38966A}"/>
    <dgm:cxn modelId="{5D010D20-0F0B-46C7-BA4B-8E3940FA63F9}" srcId="{2648415F-B816-4F6D-AAD1-EE6C0BE58A94}" destId="{D6589EFF-CF8F-42B0-BDCF-6BB9CFF36DA1}" srcOrd="1" destOrd="0" parTransId="{2A8F951E-0210-438C-9C2B-1F8698C36BFA}" sibTransId="{63AFFB94-F450-49EE-A65F-4CAFDC5B364B}"/>
    <dgm:cxn modelId="{C515A85C-5E9C-4BBF-89D9-4EFA74DC7968}" type="presOf" srcId="{84D4E38D-45E3-4D7C-B2BB-EC52F0E0F343}" destId="{41F432CF-DA27-40B7-B4AB-A532076DB928}" srcOrd="0" destOrd="0"/>
    <dgm:cxn modelId="{71AB273F-6C11-4FAB-9A91-049B2783A8B5}" type="presParOf" srcId="{41F432CF-DA27-40B7-B4AB-A532076DB928}" destId="{9F12783A-2407-4D26-A377-EB71A3090358}" srcOrd="0" destOrd="0"/>
    <dgm:cxn modelId="{7030EE0B-070A-4C82-847E-3D19DD0B8CD0}" type="presParOf" srcId="{9F12783A-2407-4D26-A377-EB71A3090358}" destId="{4932E804-B0E7-42B8-A68A-257674BF941D}" srcOrd="0" destOrd="0"/>
    <dgm:cxn modelId="{3F03F8C2-B1AA-4402-854C-85755095AAE0}" type="presParOf" srcId="{9F12783A-2407-4D26-A377-EB71A3090358}" destId="{76790748-008D-4267-ABAD-1A108ED900A7}" srcOrd="1" destOrd="0"/>
    <dgm:cxn modelId="{CA71D8AC-2D31-4B7D-AEDB-FA4B9EA7B34B}" type="presParOf" srcId="{9F12783A-2407-4D26-A377-EB71A3090358}" destId="{25BFD955-0F14-4BE0-B691-615A9B89C38F}" srcOrd="2" destOrd="0"/>
    <dgm:cxn modelId="{1AEE45D2-A823-4DAE-B8C0-F7ECDBB2BB74}" type="presParOf" srcId="{4932E804-B0E7-42B8-A68A-257674BF941D}" destId="{073E1A1A-AC0A-498B-A55E-19E9D254D7C1}" srcOrd="0" destOrd="0"/>
    <dgm:cxn modelId="{CA45CE85-C563-4018-9020-A1B6217617B0}" type="presOf" srcId="{2648415F-B816-4F6D-AAD1-EE6C0BE58A94}" destId="{073E1A1A-AC0A-498B-A55E-19E9D254D7C1}" srcOrd="0" destOrd="0"/>
    <dgm:cxn modelId="{FE986A5B-FB18-4CE4-9390-3E3A62089905}" type="presParOf" srcId="{4932E804-B0E7-42B8-A68A-257674BF941D}" destId="{819668CF-4027-4048-A68E-271E72D80B72}" srcOrd="1" destOrd="0"/>
    <dgm:cxn modelId="{AF13430D-179A-4530-828F-D00167E7B157}" type="presOf" srcId="{2648415F-B816-4F6D-AAD1-EE6C0BE58A94}" destId="{819668CF-4027-4048-A68E-271E72D80B72}" srcOrd="0" destOrd="0"/>
    <dgm:cxn modelId="{86F76090-2753-483C-990A-C4D1247958D7}" type="presParOf" srcId="{76790748-008D-4267-ABAD-1A108ED900A7}" destId="{B329DBBB-060F-440C-8EC2-0581F64FD61D}" srcOrd="0" destOrd="0"/>
    <dgm:cxn modelId="{7051E1AB-C02F-48B7-8E4B-F83F405E8CA1}" type="presOf" srcId="{1579FC0D-AB0B-4AE2-8055-BF3CE413EF9B}" destId="{B329DBBB-060F-440C-8EC2-0581F64FD61D}" srcOrd="0" destOrd="0"/>
    <dgm:cxn modelId="{5B78491C-9578-447D-BDDF-F11C07F70457}" type="presParOf" srcId="{76790748-008D-4267-ABAD-1A108ED900A7}" destId="{3E39BFA5-4BAB-4EE0-A922-CE9F4C118247}" srcOrd="1" destOrd="0"/>
    <dgm:cxn modelId="{7CF747F3-DB0D-478B-A253-B5B14BD38623}" type="presParOf" srcId="{3E39BFA5-4BAB-4EE0-A922-CE9F4C118247}" destId="{97997C29-4803-43AE-8452-07A806A3E5B4}" srcOrd="0" destOrd="0"/>
    <dgm:cxn modelId="{B6BE5FE6-F95B-4283-9947-E75064A4AE4E}" type="presParOf" srcId="{3E39BFA5-4BAB-4EE0-A922-CE9F4C118247}" destId="{3E227965-5574-4102-B333-FA49074426B7}" srcOrd="1" destOrd="0"/>
    <dgm:cxn modelId="{257FA66E-D57A-43BC-BDEE-250CBDDB41B8}" type="presParOf" srcId="{3E39BFA5-4BAB-4EE0-A922-CE9F4C118247}" destId="{967CC88B-13B6-421E-AF8F-A62F07A694CA}" srcOrd="2" destOrd="0"/>
    <dgm:cxn modelId="{C7E8E535-C40F-408E-94CD-6AECC83A9EED}" type="presParOf" srcId="{97997C29-4803-43AE-8452-07A806A3E5B4}" destId="{C5886989-0BC4-4772-9B80-497CBA118C5F}" srcOrd="0" destOrd="0"/>
    <dgm:cxn modelId="{4C088B28-BD34-4431-A6DB-F93B09192194}" type="presOf" srcId="{E2277E8C-143F-4777-A4B6-2DC1CD519337}" destId="{C5886989-0BC4-4772-9B80-497CBA118C5F}" srcOrd="0" destOrd="0"/>
    <dgm:cxn modelId="{6A2223CD-0648-4B3A-833C-CACAC503CF70}" type="presParOf" srcId="{97997C29-4803-43AE-8452-07A806A3E5B4}" destId="{ADAF1B1B-DDD4-49CC-B980-10CF3BF1A33D}" srcOrd="1" destOrd="0"/>
    <dgm:cxn modelId="{31AAF6C8-F91F-467F-AC98-6E8D730CA5A4}" type="presOf" srcId="{E2277E8C-143F-4777-A4B6-2DC1CD519337}" destId="{ADAF1B1B-DDD4-49CC-B980-10CF3BF1A33D}" srcOrd="0" destOrd="0"/>
    <dgm:cxn modelId="{0BA4B823-D3D1-49AF-A41C-C0F6A92C6948}" type="presParOf" srcId="{76790748-008D-4267-ABAD-1A108ED900A7}" destId="{F469BEE7-89FF-4B71-85E1-9B63A15BECD4}" srcOrd="2" destOrd="0"/>
    <dgm:cxn modelId="{72B135B9-C8A2-4F42-AE28-1CDCC0B53F02}" type="presOf" srcId="{2A8F951E-0210-438C-9C2B-1F8698C36BFA}" destId="{F469BEE7-89FF-4B71-85E1-9B63A15BECD4}" srcOrd="0" destOrd="0"/>
    <dgm:cxn modelId="{D5EC4FAE-D7B1-4C03-9B41-0FA2947F8CA5}" type="presParOf" srcId="{76790748-008D-4267-ABAD-1A108ED900A7}" destId="{D621B955-5F91-4EFB-B610-BBF454F8C29E}" srcOrd="3" destOrd="0"/>
    <dgm:cxn modelId="{ACD6A8A8-E216-4740-A396-E01B1863A69B}" type="presParOf" srcId="{D621B955-5F91-4EFB-B610-BBF454F8C29E}" destId="{1E60FDA8-9154-4769-AAA7-5584CCA453EC}" srcOrd="0" destOrd="0"/>
    <dgm:cxn modelId="{5401A85F-2F37-463F-8F46-67CE03A9FA78}" type="presParOf" srcId="{D621B955-5F91-4EFB-B610-BBF454F8C29E}" destId="{DB60E64C-89C1-437C-8903-2831ADD0F49C}" srcOrd="1" destOrd="0"/>
    <dgm:cxn modelId="{33509A62-A03B-46D2-8D84-88E1F5498169}" type="presParOf" srcId="{D621B955-5F91-4EFB-B610-BBF454F8C29E}" destId="{08601513-923D-433C-A778-6888311157E1}" srcOrd="2" destOrd="0"/>
    <dgm:cxn modelId="{F587F1E1-32E0-4A13-89A4-A96898B8E431}" type="presParOf" srcId="{1E60FDA8-9154-4769-AAA7-5584CCA453EC}" destId="{1973FB0C-9152-4041-BDA9-3BF0292A8080}" srcOrd="0" destOrd="0"/>
    <dgm:cxn modelId="{15152F98-3EF4-4CD4-8CF7-7AF8BBC92D44}" type="presOf" srcId="{D6589EFF-CF8F-42B0-BDCF-6BB9CFF36DA1}" destId="{1973FB0C-9152-4041-BDA9-3BF0292A8080}" srcOrd="0" destOrd="0"/>
    <dgm:cxn modelId="{0F37D10E-DB2F-4EA1-9684-E6C038699467}" type="presParOf" srcId="{1E60FDA8-9154-4769-AAA7-5584CCA453EC}" destId="{94AAE144-64A2-4131-A822-E6A0D4B0D4BC}" srcOrd="1" destOrd="0"/>
    <dgm:cxn modelId="{ADE09433-A16B-460E-998A-8E77B1F2A004}" type="presOf" srcId="{D6589EFF-CF8F-42B0-BDCF-6BB9CFF36DA1}" destId="{94AAE144-64A2-4131-A822-E6A0D4B0D4BC}" srcOrd="0" destOrd="0"/>
  </dgm:cxnLst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589963" cy="5462588"/>
        <a:chOff x="0" y="0"/>
        <a:chExt cx="8589963" cy="5462588"/>
      </a:xfrm>
    </dsp:grpSpPr>
    <dsp:sp modelId="{96924FCE-9420-407A-BBDD-E8B4F73B3993}">
      <dsp:nvSpPr>
        <dsp:cNvPr id="5" name="Полилиния 4"/>
        <dsp:cNvSpPr/>
      </dsp:nvSpPr>
      <dsp:spPr bwMode="white">
        <a:xfrm>
          <a:off x="997437" y="2355094"/>
          <a:ext cx="3305781" cy="710801"/>
        </a:xfrm>
        <a:custGeom>
          <a:avLst/>
          <a:gdLst/>
          <a:ahLst/>
          <a:cxnLst/>
          <a:pathLst>
            <a:path w="5206" h="1119">
              <a:moveTo>
                <a:pt x="5206" y="0"/>
              </a:moveTo>
              <a:lnTo>
                <a:pt x="5206" y="959"/>
              </a:lnTo>
              <a:lnTo>
                <a:pt x="0" y="959"/>
              </a:lnTo>
              <a:lnTo>
                <a:pt x="0" y="1119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997437" y="2355094"/>
        <a:ext cx="3305781" cy="710801"/>
      </dsp:txXfrm>
    </dsp:sp>
    <dsp:sp modelId="{2E589CDD-05F3-4DD9-BB71-71F3199B4087}">
      <dsp:nvSpPr>
        <dsp:cNvPr id="8" name="Полилиния 7"/>
        <dsp:cNvSpPr/>
      </dsp:nvSpPr>
      <dsp:spPr bwMode="white">
        <a:xfrm>
          <a:off x="3187912" y="2355094"/>
          <a:ext cx="1115306" cy="710801"/>
        </a:xfrm>
        <a:custGeom>
          <a:avLst/>
          <a:gdLst/>
          <a:ahLst/>
          <a:cxnLst/>
          <a:pathLst>
            <a:path w="1756" h="1119">
              <a:moveTo>
                <a:pt x="1756" y="0"/>
              </a:moveTo>
              <a:lnTo>
                <a:pt x="1756" y="959"/>
              </a:lnTo>
              <a:lnTo>
                <a:pt x="0" y="959"/>
              </a:lnTo>
              <a:lnTo>
                <a:pt x="0" y="1119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187912" y="2355094"/>
        <a:ext cx="1115306" cy="710801"/>
      </dsp:txXfrm>
    </dsp:sp>
    <dsp:sp modelId="{61B4FD41-39A2-4B36-A981-454AB8183B40}">
      <dsp:nvSpPr>
        <dsp:cNvPr id="11" name="Полилиния 10"/>
        <dsp:cNvSpPr/>
      </dsp:nvSpPr>
      <dsp:spPr bwMode="white">
        <a:xfrm>
          <a:off x="4303218" y="2355094"/>
          <a:ext cx="1077660" cy="710801"/>
        </a:xfrm>
        <a:custGeom>
          <a:avLst/>
          <a:gdLst/>
          <a:ahLst/>
          <a:cxnLst/>
          <a:pathLst>
            <a:path w="1697" h="1119">
              <a:moveTo>
                <a:pt x="0" y="0"/>
              </a:moveTo>
              <a:lnTo>
                <a:pt x="0" y="959"/>
              </a:lnTo>
              <a:lnTo>
                <a:pt x="1697" y="959"/>
              </a:lnTo>
              <a:lnTo>
                <a:pt x="1697" y="1119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4303218" y="2355094"/>
        <a:ext cx="1077660" cy="710801"/>
      </dsp:txXfrm>
    </dsp:sp>
    <dsp:sp modelId="{521A9001-F90C-4F69-A147-8DE3856672F8}">
      <dsp:nvSpPr>
        <dsp:cNvPr id="14" name="Полилиния 13"/>
        <dsp:cNvSpPr/>
      </dsp:nvSpPr>
      <dsp:spPr bwMode="white">
        <a:xfrm>
          <a:off x="4303218" y="2355094"/>
          <a:ext cx="3289308" cy="710801"/>
        </a:xfrm>
        <a:custGeom>
          <a:avLst/>
          <a:gdLst/>
          <a:ahLst/>
          <a:cxnLst/>
          <a:pathLst>
            <a:path w="5180" h="1119">
              <a:moveTo>
                <a:pt x="0" y="0"/>
              </a:moveTo>
              <a:lnTo>
                <a:pt x="0" y="959"/>
              </a:lnTo>
              <a:lnTo>
                <a:pt x="5180" y="959"/>
              </a:lnTo>
              <a:lnTo>
                <a:pt x="5180" y="1119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4303218" y="2355094"/>
        <a:ext cx="3289308" cy="710801"/>
      </dsp:txXfrm>
    </dsp:sp>
    <dsp:sp modelId="{2B22C80E-EFE2-490B-8F23-7AF5757590C3}">
      <dsp:nvSpPr>
        <dsp:cNvPr id="3" name="Прямоугольник 2"/>
        <dsp:cNvSpPr/>
      </dsp:nvSpPr>
      <dsp:spPr bwMode="white">
        <a:xfrm>
          <a:off x="2701478" y="1193223"/>
          <a:ext cx="3203479" cy="1161871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22860" tIns="22860" rIns="22860" bIns="228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sz="36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Джерела</a:t>
          </a:r>
          <a:endParaRPr kumimoji="0" lang="ru-RU" sz="36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sz="36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конфліктів</a:t>
          </a:r>
          <a:endParaRPr kumimoji="0" lang="ru-RU" sz="36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701478" y="1193223"/>
        <a:ext cx="3203479" cy="1161871"/>
      </dsp:txXfrm>
    </dsp:sp>
    <dsp:sp modelId="{65B870B6-AA6F-4BB7-92E5-B3C8236538A9}">
      <dsp:nvSpPr>
        <dsp:cNvPr id="6" name="Прямоугольник 5"/>
        <dsp:cNvSpPr/>
      </dsp:nvSpPr>
      <dsp:spPr bwMode="white">
        <a:xfrm>
          <a:off x="0" y="3065895"/>
          <a:ext cx="1994873" cy="1183712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5240" tIns="15240" rIns="15240" bIns="1524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sz="2400" b="1" i="1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Недоро-зуміння</a:t>
          </a:r>
          <a:endParaRPr kumimoji="0" lang="ru-RU" sz="2400" b="1" i="1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0" y="3065895"/>
        <a:ext cx="1994873" cy="1183712"/>
      </dsp:txXfrm>
    </dsp:sp>
    <dsp:sp modelId="{37AAFDB6-2548-4F79-87E9-304128E1EB90}">
      <dsp:nvSpPr>
        <dsp:cNvPr id="9" name="Прямоугольник 8"/>
        <dsp:cNvSpPr/>
      </dsp:nvSpPr>
      <dsp:spPr bwMode="white">
        <a:xfrm>
          <a:off x="2190476" y="3065895"/>
          <a:ext cx="1994873" cy="1183712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5240" tIns="15240" rIns="15240" bIns="1524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sz="2400" b="1" i="1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Різні</a:t>
          </a:r>
          <a:endParaRPr kumimoji="0" lang="ru-RU" sz="2400" b="1" i="1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sz="2400" b="1" i="1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цінності</a:t>
          </a:r>
          <a:r>
            <a: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та </a:t>
          </a:r>
          <a:r>
            <a:rPr kumimoji="0" lang="ru-RU" sz="2400" b="1" i="1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переконання</a:t>
          </a:r>
          <a:endParaRPr kumimoji="0" lang="ru-RU" sz="2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190476" y="3065895"/>
        <a:ext cx="1994873" cy="1183712"/>
      </dsp:txXfrm>
    </dsp:sp>
    <dsp:sp modelId="{BBB82DC3-00F9-4D89-B20E-A8473C5448EB}">
      <dsp:nvSpPr>
        <dsp:cNvPr id="12" name="Прямоугольник 11"/>
        <dsp:cNvSpPr/>
      </dsp:nvSpPr>
      <dsp:spPr bwMode="white">
        <a:xfrm>
          <a:off x="4383442" y="3065895"/>
          <a:ext cx="1994873" cy="1148286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5240" tIns="15240" rIns="15240" bIns="1524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sz="2400" b="1" i="1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Різності</a:t>
          </a:r>
          <a:endParaRPr kumimoji="0" lang="ru-RU" sz="2400" b="1" i="1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sz="2400" b="1" i="1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між</a:t>
          </a:r>
          <a:r>
            <a: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людьми</a:t>
          </a:r>
        </a:p>
      </dsp:txBody>
      <dsp:txXfrm>
        <a:off x="4383442" y="3065895"/>
        <a:ext cx="1994873" cy="1148286"/>
      </dsp:txXfrm>
    </dsp:sp>
    <dsp:sp modelId="{71F9B37D-72E4-4119-A982-0BD48E58F305}">
      <dsp:nvSpPr>
        <dsp:cNvPr id="15" name="Прямоугольник 14"/>
        <dsp:cNvSpPr/>
      </dsp:nvSpPr>
      <dsp:spPr bwMode="white">
        <a:xfrm>
          <a:off x="6595090" y="3065895"/>
          <a:ext cx="1994873" cy="1148286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5240" tIns="15240" rIns="15240" bIns="1524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sz="2400" b="1" i="1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Почуття</a:t>
          </a:r>
          <a:r>
            <a: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та </a:t>
          </a:r>
          <a:endParaRPr kumimoji="0" lang="ru-RU" sz="2400" b="1" i="1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ru-RU" sz="2400" b="1" i="1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емоції</a:t>
          </a:r>
          <a:endParaRPr kumimoji="0" lang="ru-RU" sz="2400" b="1" i="1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6595090" y="3065895"/>
        <a:ext cx="1994873" cy="1148286"/>
      </dsp:txXfrm>
    </dsp:sp>
    <dsp:sp modelId="{0A47CD32-C759-4B9C-A2D1-C8CA5AB6CEEB}">
      <dsp:nvSpPr>
        <dsp:cNvPr id="4" name="Прямоугольник 3" hidden="1"/>
        <dsp:cNvSpPr/>
      </dsp:nvSpPr>
      <dsp:spPr>
        <a:xfrm>
          <a:off x="5264262" y="1193223"/>
          <a:ext cx="640696" cy="1161871"/>
        </a:xfrm>
        <a:prstGeom prst="rect">
          <a:avLst/>
        </a:prstGeom>
      </dsp:spPr>
      <dsp:txXfrm>
        <a:off x="5264262" y="1193223"/>
        <a:ext cx="640696" cy="1161871"/>
      </dsp:txXfrm>
    </dsp:sp>
    <dsp:sp modelId="{1766FADE-D23B-4490-AC69-7226AF401B5C}">
      <dsp:nvSpPr>
        <dsp:cNvPr id="7" name="Прямоугольник 6" hidden="1"/>
        <dsp:cNvSpPr/>
      </dsp:nvSpPr>
      <dsp:spPr>
        <a:xfrm>
          <a:off x="1595898" y="3065895"/>
          <a:ext cx="398975" cy="1183712"/>
        </a:xfrm>
        <a:prstGeom prst="rect">
          <a:avLst/>
        </a:prstGeom>
      </dsp:spPr>
      <dsp:txXfrm>
        <a:off x="1595898" y="3065895"/>
        <a:ext cx="398975" cy="1183712"/>
      </dsp:txXfrm>
    </dsp:sp>
    <dsp:sp modelId="{88F26162-3D79-4C1C-95C3-BE4C36843808}">
      <dsp:nvSpPr>
        <dsp:cNvPr id="10" name="Прямоугольник 9" hidden="1"/>
        <dsp:cNvSpPr/>
      </dsp:nvSpPr>
      <dsp:spPr>
        <a:xfrm>
          <a:off x="3786374" y="3065895"/>
          <a:ext cx="398975" cy="1183712"/>
        </a:xfrm>
        <a:prstGeom prst="rect">
          <a:avLst/>
        </a:prstGeom>
      </dsp:spPr>
      <dsp:txXfrm>
        <a:off x="3786374" y="3065895"/>
        <a:ext cx="398975" cy="1183712"/>
      </dsp:txXfrm>
    </dsp:sp>
    <dsp:sp modelId="{5D801665-CB75-4507-9672-520461F178A5}">
      <dsp:nvSpPr>
        <dsp:cNvPr id="13" name="Прямоугольник 12" hidden="1"/>
        <dsp:cNvSpPr/>
      </dsp:nvSpPr>
      <dsp:spPr>
        <a:xfrm>
          <a:off x="5979340" y="3065895"/>
          <a:ext cx="398975" cy="1148286"/>
        </a:xfrm>
        <a:prstGeom prst="rect">
          <a:avLst/>
        </a:prstGeom>
      </dsp:spPr>
      <dsp:txXfrm>
        <a:off x="5979340" y="3065895"/>
        <a:ext cx="398975" cy="1148286"/>
      </dsp:txXfrm>
    </dsp:sp>
    <dsp:sp modelId="{D5463C41-D24E-4C71-9E78-86F715DE3CAB}">
      <dsp:nvSpPr>
        <dsp:cNvPr id="16" name="Прямоугольник 15" hidden="1"/>
        <dsp:cNvSpPr/>
      </dsp:nvSpPr>
      <dsp:spPr>
        <a:xfrm>
          <a:off x="8190988" y="3065895"/>
          <a:ext cx="398975" cy="1148286"/>
        </a:xfrm>
        <a:prstGeom prst="rect">
          <a:avLst/>
        </a:prstGeom>
      </dsp:spPr>
      <dsp:txXfrm>
        <a:off x="8190988" y="3065895"/>
        <a:ext cx="398975" cy="1148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srcNode" val="rootConnector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8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8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0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10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9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33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6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srcNode" val="rootConnector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8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8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0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10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9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33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6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80" name="Rectangle 3"/>
            <p:cNvSpPr/>
            <p:nvPr/>
          </p:nvSpPr>
          <p:spPr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p>
              <a:pPr lvl="0" algn="ctr" eaLnBrk="1" hangingPunct="1"/>
              <a:endParaRPr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3081" name="Rectangle 4"/>
            <p:cNvSpPr/>
            <p:nvPr/>
          </p:nvSpPr>
          <p:spPr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/>
            <a:p>
              <a:pPr lvl="0" eaLnBrk="1" hangingPunct="1"/>
              <a:endParaRPr sz="2400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3082" name="Group 5"/>
            <p:cNvGrpSpPr/>
            <p:nvPr/>
          </p:nvGrpSpPr>
          <p:grpSpPr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3083" name="Rectangle 6"/>
              <p:cNvSpPr/>
              <p:nvPr userDrawn="1"/>
            </p:nvSpPr>
            <p:spPr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pPr lvl="0" eaLnBrk="1" hangingPunct="1"/>
                <a:endParaRPr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4" name="Rectangle 7"/>
              <p:cNvSpPr/>
              <p:nvPr userDrawn="1"/>
            </p:nvSpPr>
            <p:spPr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</a:ln>
            </p:spPr>
            <p:txBody>
              <a:bodyPr/>
              <a:p>
                <a:pPr lvl="0" eaLnBrk="1" hangingPunct="1"/>
                <a:endParaRPr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5" name="Rectangle 8"/>
              <p:cNvSpPr/>
              <p:nvPr userDrawn="1"/>
            </p:nvSpPr>
            <p:spPr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</a:ln>
            </p:spPr>
            <p:txBody>
              <a:bodyPr/>
              <a:p>
                <a:pPr lvl="0" eaLnBrk="1" hangingPunct="1"/>
                <a:endParaRPr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6" name="Rectangle 9"/>
              <p:cNvSpPr/>
              <p:nvPr userDrawn="1"/>
            </p:nvSpPr>
            <p:spPr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pPr lvl="0" eaLnBrk="1" hangingPunct="1"/>
                <a:endParaRPr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7" name="Rectangle 10"/>
              <p:cNvSpPr/>
              <p:nvPr userDrawn="1"/>
            </p:nvSpPr>
            <p:spPr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pPr lvl="0" eaLnBrk="1" hangingPunct="1"/>
                <a:endParaRPr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8" name="Rectangle 11"/>
              <p:cNvSpPr/>
              <p:nvPr userDrawn="1"/>
            </p:nvSpPr>
            <p:spPr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</a:ln>
            </p:spPr>
            <p:txBody>
              <a:bodyPr/>
              <a:p>
                <a:pPr lvl="0" eaLnBrk="1" hangingPunct="1"/>
                <a:endParaRPr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9" name="Rectangle 12"/>
              <p:cNvSpPr/>
              <p:nvPr userDrawn="1"/>
            </p:nvSpPr>
            <p:spPr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pPr lvl="0" eaLnBrk="1" hangingPunct="1"/>
                <a:endParaRPr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0" name="Rectangle 13"/>
              <p:cNvSpPr/>
              <p:nvPr userDrawn="1"/>
            </p:nvSpPr>
            <p:spPr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pPr lvl="0" eaLnBrk="1" hangingPunct="1"/>
                <a:endParaRPr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1" name="Rectangle 14"/>
              <p:cNvSpPr/>
              <p:nvPr userDrawn="1"/>
            </p:nvSpPr>
            <p:spPr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</a:ln>
            </p:spPr>
            <p:txBody>
              <a:bodyPr/>
              <a:p>
                <a:pPr lvl="0" eaLnBrk="1" hangingPunct="1"/>
                <a:endParaRPr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2" name="Rectangle 15"/>
              <p:cNvSpPr/>
              <p:nvPr userDrawn="1"/>
            </p:nvSpPr>
            <p:spPr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pPr lvl="0" eaLnBrk="1" hangingPunct="1"/>
                <a:endParaRPr sz="2400" dirty="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604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smtClean="0"/>
          </a:p>
        </p:txBody>
      </p:sp>
      <p:sp>
        <p:nvSpPr>
          <p:cNvPr id="604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ru-RU" noProof="0" smtClean="0"/>
          </a:p>
        </p:txBody>
      </p:sp>
      <p:sp>
        <p:nvSpPr>
          <p:cNvPr id="31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3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ru-RU" dirty="0">
                <a:latin typeface="Arial Black" panose="020B0A04020102020204" pitchFamily="34" charset="0"/>
              </a:rPr>
            </a:fld>
            <a:endParaRPr lang="ru-RU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6" name="Замещающая дата 5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6" name="Замещающая дата 5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/>
            </a:pPr>
            <a:endParaRPr kumimoji="0" lang="ru-RU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6" name="Замещающая дата 5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6" name="Замещающая дата 5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6" name="Замещающая дата 5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Замещающий 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Замещающий 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9" name="Замещающая дата 8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ий 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Замещающий 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ru-RU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939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>
              <a:defRPr sz="12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grpSp>
        <p:nvGrpSpPr>
          <p:cNvPr id="2052" name="Group 4"/>
          <p:cNvGrpSpPr/>
          <p:nvPr/>
        </p:nvGrpSpPr>
        <p:grpSpPr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/>
            <p:nvPr/>
          </p:nvSpPr>
          <p:spPr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p>
              <a:pPr lvl="0" algn="ctr" eaLnBrk="1" hangingPunct="1"/>
              <a:endParaRPr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057" name="Rectangle 6"/>
            <p:cNvSpPr/>
            <p:nvPr/>
          </p:nvSpPr>
          <p:spPr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pPr lvl="0" eaLnBrk="1" hangingPunct="1"/>
              <a:endParaRPr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058" name="Rectangle 7"/>
            <p:cNvSpPr/>
            <p:nvPr/>
          </p:nvSpPr>
          <p:spPr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/>
            <a:p>
              <a:pPr lvl="0" eaLnBrk="1" hangingPunct="1"/>
              <a:endParaRPr dirty="0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9" name="Rectangle 8"/>
            <p:cNvSpPr/>
            <p:nvPr/>
          </p:nvSpPr>
          <p:spPr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/>
            <a:p>
              <a:pPr lvl="0" eaLnBrk="1" hangingPunct="1"/>
              <a:endParaRPr dirty="0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0" name="Rectangle 9"/>
            <p:cNvSpPr/>
            <p:nvPr/>
          </p:nvSpPr>
          <p:spPr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/>
            <a:p>
              <a:pPr lvl="0" eaLnBrk="1" hangingPunct="1"/>
              <a:endParaRPr dirty="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1" name="Rectangle 10"/>
            <p:cNvSpPr/>
            <p:nvPr/>
          </p:nvSpPr>
          <p:spPr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/>
            <a:p>
              <a:pPr lvl="0" eaLnBrk="1" hangingPunct="1"/>
              <a:endParaRPr dirty="0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2" name="Rectangle 11"/>
            <p:cNvSpPr/>
            <p:nvPr/>
          </p:nvSpPr>
          <p:spPr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/>
            <a:p>
              <a:pPr lvl="0" eaLnBrk="1" hangingPunct="1"/>
              <a:endParaRPr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063" name="Rectangle 12"/>
            <p:cNvSpPr/>
            <p:nvPr/>
          </p:nvSpPr>
          <p:spPr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/>
            <a:p>
              <a:pPr lvl="0" eaLnBrk="1" hangingPunct="1"/>
              <a:endParaRPr dirty="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4" name="Rectangle 13"/>
            <p:cNvSpPr/>
            <p:nvPr/>
          </p:nvSpPr>
          <p:spPr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/>
            <a:p>
              <a:pPr lvl="0" eaLnBrk="1" hangingPunct="1"/>
              <a:endParaRPr dirty="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053" name="Rectangle 1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Образец заголовка</a:t>
            </a:r>
            <a:endParaRPr dirty="0"/>
          </a:p>
        </p:txBody>
      </p:sp>
      <p:sp>
        <p:nvSpPr>
          <p:cNvPr id="2054" name="Rectangle 15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Образец текста</a:t>
            </a:r>
            <a:endParaRPr dirty="0"/>
          </a:p>
          <a:p>
            <a:pPr lvl="1"/>
            <a:r>
              <a:rPr dirty="0"/>
              <a:t>Второй уровень</a:t>
            </a:r>
            <a:endParaRPr dirty="0"/>
          </a:p>
          <a:p>
            <a:pPr lvl="2"/>
            <a:r>
              <a:rPr dirty="0"/>
              <a:t>Третий уровень</a:t>
            </a:r>
            <a:endParaRPr dirty="0"/>
          </a:p>
          <a:p>
            <a:pPr lvl="3"/>
            <a:r>
              <a:rPr dirty="0"/>
              <a:t>Четвертый уровень</a:t>
            </a:r>
            <a:endParaRPr dirty="0"/>
          </a:p>
          <a:p>
            <a:pPr lvl="4"/>
            <a:r>
              <a:rPr dirty="0"/>
              <a:t>Пятый уровень</a:t>
            </a:r>
            <a:endParaRPr dirty="0"/>
          </a:p>
        </p:txBody>
      </p:sp>
      <p:sp>
        <p:nvSpPr>
          <p:cNvPr id="5940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" Target="slid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slide" Target="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.wmf"/><Relationship Id="rId1" Type="http://schemas.openxmlformats.org/officeDocument/2006/relationships/slide" Target="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slide" Target="slide12.xml"/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ctr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Керування конфл</a:t>
            </a:r>
            <a:r>
              <a:rPr lang="uk-UA" altLang="x-none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і</a:t>
            </a:r>
            <a:r>
              <a:rPr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ктами</a:t>
            </a:r>
            <a:endParaRPr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xfrm>
            <a:off x="971550" y="457200"/>
            <a:ext cx="7715250" cy="1106488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Попередження конфлікту</a:t>
            </a:r>
            <a:endParaRPr dirty="0"/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  <a:ln/>
        </p:spPr>
        <p:txBody>
          <a:bodyPr vert="horz" wrap="square" lIns="91440" tIns="45720" rIns="91440" bIns="45720" anchor="t" anchorCtr="0"/>
          <a:p>
            <a:pPr algn="ctr" eaLnBrk="1" hangingPunct="1">
              <a:lnSpc>
                <a:spcPct val="90000"/>
              </a:lnSpc>
              <a:buNone/>
            </a:pPr>
            <a:r>
              <a:rPr sz="2800" dirty="0"/>
              <a:t>Шляхи попередження конфліктів</a:t>
            </a:r>
            <a:endParaRPr sz="2800" dirty="0"/>
          </a:p>
          <a:p>
            <a:pPr algn="ctr" eaLnBrk="1" hangingPunct="1">
              <a:lnSpc>
                <a:spcPct val="90000"/>
              </a:lnSpc>
              <a:buNone/>
            </a:pPr>
            <a:r>
              <a:rPr sz="2800" dirty="0"/>
              <a:t>(превентивна форма):</a:t>
            </a:r>
            <a:endParaRPr sz="2800" dirty="0"/>
          </a:p>
          <a:p>
            <a:pPr eaLnBrk="1" hangingPunct="1">
              <a:lnSpc>
                <a:spcPct val="90000"/>
              </a:lnSpc>
            </a:pPr>
            <a:r>
              <a:rPr sz="2800" dirty="0"/>
              <a:t>забота про задоволення потреб працівників;</a:t>
            </a:r>
            <a:endParaRPr sz="2800" dirty="0"/>
          </a:p>
          <a:p>
            <a:pPr eaLnBrk="1" hangingPunct="1">
              <a:lnSpc>
                <a:spcPct val="90000"/>
              </a:lnSpc>
            </a:pPr>
            <a:r>
              <a:rPr sz="2800" dirty="0"/>
              <a:t>підбір и розстановка працівників з урахуванням їхніх індивідуально-психологічних особливостей;</a:t>
            </a:r>
            <a:endParaRPr sz="2800" dirty="0"/>
          </a:p>
          <a:p>
            <a:pPr eaLnBrk="1" hangingPunct="1">
              <a:lnSpc>
                <a:spcPct val="90000"/>
              </a:lnSpc>
            </a:pPr>
            <a:r>
              <a:rPr sz="2800" dirty="0"/>
              <a:t>дотримання принципу соціальної справедливості;</a:t>
            </a:r>
            <a:endParaRPr sz="2800" dirty="0"/>
          </a:p>
          <a:p>
            <a:pPr eaLnBrk="1" hangingPunct="1">
              <a:lnSpc>
                <a:spcPct val="90000"/>
              </a:lnSpc>
            </a:pPr>
            <a:r>
              <a:rPr sz="2800" dirty="0"/>
              <a:t>виховання працівників.</a:t>
            </a:r>
            <a:endParaRPr sz="2800" dirty="0"/>
          </a:p>
        </p:txBody>
      </p:sp>
      <p:sp>
        <p:nvSpPr>
          <p:cNvPr id="12292" name="AutoShape 4">
            <a:hlinkClick r:id="rId1" action="ppaction://hlinksldjump"/>
          </p:cNvPr>
          <p:cNvSpPr/>
          <p:nvPr/>
        </p:nvSpPr>
        <p:spPr>
          <a:xfrm>
            <a:off x="684213" y="6165850"/>
            <a:ext cx="1366837" cy="358775"/>
          </a:xfrm>
          <a:prstGeom prst="leftArrow">
            <a:avLst>
              <a:gd name="adj1" fmla="val 50000"/>
              <a:gd name="adj2" fmla="val 95243"/>
            </a:avLst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145463" cy="1009650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Регулювання</a:t>
            </a:r>
            <a: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конфлікту</a:t>
            </a:r>
            <a:b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Технологія</a:t>
            </a: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урегулювання</a:t>
            </a: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конфлікту</a:t>
            </a:r>
            <a:b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400" b="1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554" name="Group 98"/>
          <p:cNvGraphicFramePr>
            <a:graphicFrameLocks noGrp="1"/>
          </p:cNvGraphicFramePr>
          <p:nvPr>
            <p:ph sz="half" idx="1"/>
          </p:nvPr>
        </p:nvGraphicFramePr>
        <p:xfrm>
          <a:off x="1100138" y="1628775"/>
          <a:ext cx="7204075" cy="4681538"/>
        </p:xfrm>
        <a:graphic>
          <a:graphicData uri="http://schemas.openxmlformats.org/drawingml/2006/table">
            <a:tbl>
              <a:tblPr/>
              <a:tblGrid>
                <a:gridCol w="2354262"/>
                <a:gridCol w="4849813"/>
              </a:tblGrid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Назва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Сутність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Информаціонна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ліквідация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дефіциту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інформації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в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конфлікті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;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Комунікативна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організація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спілкування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між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сторонами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конфлікту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;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Соціально-психологічна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зниження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соціальної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напруженості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укріплення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соціально-психологічного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клімату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в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колективі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;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Організаційна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вирішення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кадрових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питань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зміна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умов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взаємодії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працівників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AutoShape 63">
            <a:hlinkClick r:id="rId1" action="ppaction://hlinksldjump"/>
          </p:cNvPr>
          <p:cNvSpPr/>
          <p:nvPr/>
        </p:nvSpPr>
        <p:spPr>
          <a:xfrm>
            <a:off x="107950" y="6381750"/>
            <a:ext cx="1008063" cy="358775"/>
          </a:xfrm>
          <a:prstGeom prst="leftArrow">
            <a:avLst>
              <a:gd name="adj1" fmla="val 50000"/>
              <a:gd name="adj2" fmla="val 70243"/>
            </a:avLst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Вирішення</a:t>
            </a: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конфлікту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604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395288" y="1412875"/>
            <a:ext cx="4330700" cy="4525963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Формы </a:t>
            </a:r>
            <a:r>
              <a:rPr kumimoji="0" lang="uk-UA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вирішення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0" lang="ru-RU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знищенння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противоборства;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0" lang="ru-RU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підкорення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одної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зі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сторон;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0" lang="ru-RU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находження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компромісу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або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консенсуса;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0" lang="ru-RU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взаємне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примирення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сторон;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0" lang="ru-RU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подолання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розбіжностей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разом.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605" name="Rectangle 5"/>
          <p:cNvSpPr>
            <a:spLocks noGrp="1" noChangeArrowheads="1"/>
          </p:cNvSpPr>
          <p:nvPr>
            <p:ph sz="half" idx="2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0" lang="ru-RU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Способи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вирішення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0" lang="ru-RU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адміністративний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0" lang="ru-RU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педагогічний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341" name="AutoShape 6">
            <a:hlinkClick r:id="rId1" action="ppaction://hlinksldjump"/>
          </p:cNvPr>
          <p:cNvSpPr/>
          <p:nvPr/>
        </p:nvSpPr>
        <p:spPr>
          <a:xfrm>
            <a:off x="611188" y="6165850"/>
            <a:ext cx="1152525" cy="431800"/>
          </a:xfrm>
          <a:prstGeom prst="leftArrow">
            <a:avLst>
              <a:gd name="adj1" fmla="val 50000"/>
              <a:gd name="adj2" fmla="val 66727"/>
            </a:avLst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pic>
        <p:nvPicPr>
          <p:cNvPr id="14342" name="Picture 7" descr="j01958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263" y="3284538"/>
            <a:ext cx="2379662" cy="24479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3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Алгоритм </a:t>
            </a:r>
            <a:r>
              <a:rPr kumimoji="0" lang="ru-RU" sz="36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керування</a:t>
            </a:r>
            <a:r>
              <a:rPr kumimoji="0" lang="ru-RU" sz="3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конфліктом</a:t>
            </a:r>
            <a:endParaRPr kumimoji="0" lang="ru-RU" sz="36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7717" name="Group 69"/>
          <p:cNvGraphicFramePr>
            <a:graphicFrameLocks noGrp="1"/>
          </p:cNvGraphicFramePr>
          <p:nvPr>
            <p:ph idx="1"/>
          </p:nvPr>
        </p:nvGraphicFramePr>
        <p:xfrm>
          <a:off x="323850" y="1268413"/>
          <a:ext cx="8569325" cy="5014913"/>
        </p:xfrm>
        <a:graphic>
          <a:graphicData uri="http://schemas.openxmlformats.org/drawingml/2006/table">
            <a:tbl>
              <a:tblPr/>
              <a:tblGrid>
                <a:gridCol w="733425"/>
                <a:gridCol w="3690938"/>
                <a:gridCol w="4144962"/>
              </a:tblGrid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Крок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Зміст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діяльності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Методи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реалізації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9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1-й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Вивчення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причин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виникнення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конфлікту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Спостереження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;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аналіз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результатів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діяльності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;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2-й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Обмеження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чисельності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учасників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Робота з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лвдерами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в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мікрогрупах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;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перерозподіл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функцій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;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3-й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Додатковий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аналіз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конфлікту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Опрос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експертів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;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залучення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психолога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2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4-й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Прийняття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рішення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Адміністративні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методи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;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педагогічні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методи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40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Основні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визначення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та </a:t>
            </a:r>
            <a:r>
              <a:rPr kumimoji="0" lang="ru-RU" sz="40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поняття</a:t>
            </a:r>
            <a:endParaRPr kumimoji="0" lang="ru-RU" sz="4000" b="1" i="1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609600" indent="-609600" eaLnBrk="1" hangingPunct="1">
              <a:lnSpc>
                <a:spcPct val="90000"/>
              </a:lnSpc>
              <a:buNone/>
            </a:pPr>
            <a:r>
              <a:rPr b="1" i="1" dirty="0">
                <a:latin typeface="Georgia" panose="02040502050405020303" pitchFamily="18" charset="0"/>
              </a:rPr>
              <a:t>Конфлікт – це:</a:t>
            </a:r>
            <a:endParaRPr b="1" i="1" dirty="0">
              <a:latin typeface="Georgia" panose="02040502050405020303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sz="2400" dirty="0">
                <a:latin typeface="Georgia" panose="02040502050405020303" pitchFamily="18" charset="0"/>
              </a:rPr>
              <a:t>Боротьба за цінности та претензії на певний статус, владу, ресурси, в якій цілями являються нейтралізація, нанесення збитків або знищення противників;</a:t>
            </a:r>
            <a:endParaRPr sz="2400" dirty="0">
              <a:latin typeface="Georgia" panose="02040502050405020303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sz="2400" dirty="0">
                <a:latin typeface="Georgia" panose="02040502050405020303" pitchFamily="18" charset="0"/>
              </a:rPr>
              <a:t>Зіштовхнення протилежно направлених цілей, інтересів, думок і поглядів декількох людей;</a:t>
            </a:r>
            <a:endParaRPr sz="2400" dirty="0">
              <a:latin typeface="Georgia" panose="02040502050405020303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sz="2400" dirty="0">
                <a:latin typeface="Georgia" panose="02040502050405020303" pitchFamily="18" charset="0"/>
              </a:rPr>
              <a:t>Сприйнята несумісність дій та цілей.</a:t>
            </a:r>
            <a:endParaRPr sz="2400" dirty="0">
              <a:latin typeface="Georgia" panose="02040502050405020303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</a:pPr>
            <a:endParaRPr sz="2400" b="1" i="1" dirty="0">
              <a:solidFill>
                <a:srgbClr val="FF0066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7157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Структура </a:t>
            </a:r>
            <a:r>
              <a:rPr kumimoji="0" lang="ru-RU" sz="4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конфлікту</a:t>
            </a:r>
            <a:endParaRPr kumimoji="0" lang="ru-RU" sz="4400" b="1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310062"/>
          </a:xfrm>
          <a:ln/>
        </p:spPr>
        <p:txBody>
          <a:bodyPr vert="horz" wrap="square" lIns="91440" tIns="45720" rIns="91440" bIns="45720" anchor="t" anchorCtr="0"/>
          <a:p>
            <a:pPr algn="ctr" eaLnBrk="1" hangingPunct="1">
              <a:buNone/>
            </a:pPr>
            <a:r>
              <a:rPr dirty="0"/>
              <a:t>конфлікт</a:t>
            </a:r>
            <a:endParaRPr dirty="0"/>
          </a:p>
        </p:txBody>
      </p:sp>
      <p:sp>
        <p:nvSpPr>
          <p:cNvPr id="6148" name="AutoShape 5"/>
          <p:cNvSpPr/>
          <p:nvPr/>
        </p:nvSpPr>
        <p:spPr>
          <a:xfrm rot="3215901">
            <a:off x="2878138" y="1952625"/>
            <a:ext cx="288925" cy="1223963"/>
          </a:xfrm>
          <a:prstGeom prst="downArrow">
            <a:avLst>
              <a:gd name="adj1" fmla="val 50000"/>
              <a:gd name="adj2" fmla="val 105906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149" name="AutoShape 6"/>
          <p:cNvSpPr/>
          <p:nvPr/>
        </p:nvSpPr>
        <p:spPr>
          <a:xfrm rot="-3373127">
            <a:off x="5795963" y="1989138"/>
            <a:ext cx="287337" cy="1223962"/>
          </a:xfrm>
          <a:prstGeom prst="downArrow">
            <a:avLst>
              <a:gd name="adj1" fmla="val 50000"/>
              <a:gd name="adj2" fmla="val 106491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150" name="Text Box 7"/>
          <p:cNvSpPr txBox="1"/>
          <p:nvPr/>
        </p:nvSpPr>
        <p:spPr>
          <a:xfrm>
            <a:off x="611188" y="3068638"/>
            <a:ext cx="3600450" cy="3140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200" dirty="0">
                <a:latin typeface="Arial" panose="020B0604020202020204" pitchFamily="34" charset="0"/>
              </a:rPr>
              <a:t>Конфліктна ситуація – протилежні позиції сторін із певного приводу, прагнення до протилежних цілей, використання різних засобів із їх досягнення, неспівпадання інтересів, ідеалів і т. д.</a:t>
            </a:r>
            <a:endParaRPr sz="2200" dirty="0">
              <a:latin typeface="Arial" panose="020B0604020202020204" pitchFamily="34" charset="0"/>
            </a:endParaRPr>
          </a:p>
        </p:txBody>
      </p:sp>
      <p:sp>
        <p:nvSpPr>
          <p:cNvPr id="6151" name="Text Box 8"/>
          <p:cNvSpPr txBox="1"/>
          <p:nvPr/>
        </p:nvSpPr>
        <p:spPr>
          <a:xfrm>
            <a:off x="4932363" y="3213100"/>
            <a:ext cx="3168650" cy="2308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Інцидент (привід) - активізація діяльності одної зі сторін, котра шкодить інтересам іншої сторони</a:t>
            </a:r>
            <a:endParaRPr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Схема 1"/>
          <p:cNvGraphicFramePr/>
          <p:nvPr/>
        </p:nvGraphicFramePr>
        <p:xfrm>
          <a:off x="323850" y="692150"/>
          <a:ext cx="8589963" cy="5462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40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Приховані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конфлікти</a:t>
            </a:r>
            <a:b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000" b="1" i="1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Ознаки</a:t>
            </a:r>
            <a:r>
              <a:rPr kumimoji="0" lang="ru-RU" sz="4000" b="1" i="1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ru-RU" sz="4000" b="1" i="1" u="sng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56088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sz="2800" i="1" dirty="0"/>
              <a:t>холодність і сувора формальність стосунків між учасниками конфлікту;</a:t>
            </a:r>
            <a:endParaRPr sz="2800" i="1" dirty="0"/>
          </a:p>
          <a:p>
            <a:pPr eaLnBrk="1" hangingPunct="1">
              <a:lnSpc>
                <a:spcPct val="90000"/>
              </a:lnSpc>
            </a:pPr>
            <a:r>
              <a:rPr sz="2800" i="1" dirty="0"/>
              <a:t>ігнорування проводжуваних заходів;</a:t>
            </a:r>
            <a:endParaRPr sz="2800" i="1" dirty="0"/>
          </a:p>
          <a:p>
            <a:pPr eaLnBrk="1" hangingPunct="1">
              <a:lnSpc>
                <a:spcPct val="90000"/>
              </a:lnSpc>
            </a:pPr>
            <a:r>
              <a:rPr sz="2800" i="1" dirty="0"/>
              <a:t>небажання окремих людей або груп спілкуватися між собою;</a:t>
            </a:r>
            <a:endParaRPr sz="2800" i="1" dirty="0"/>
          </a:p>
          <a:p>
            <a:pPr eaLnBrk="1" hangingPunct="1">
              <a:lnSpc>
                <a:spcPct val="90000"/>
              </a:lnSpc>
            </a:pPr>
            <a:r>
              <a:rPr sz="2800" i="1" dirty="0"/>
              <a:t>відмова людей від дискусій або необговорення деяких питань;</a:t>
            </a:r>
            <a:endParaRPr sz="2800" i="1" dirty="0"/>
          </a:p>
          <a:p>
            <a:pPr eaLnBrk="1" hangingPunct="1">
              <a:lnSpc>
                <a:spcPct val="90000"/>
              </a:lnSpc>
            </a:pPr>
            <a:r>
              <a:rPr sz="2800" i="1" dirty="0"/>
              <a:t>постійні посилання на формальні правила та процедури.</a:t>
            </a:r>
            <a:endParaRPr sz="28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Диаграмма 1"/>
          <p:cNvGraphicFramePr/>
          <p:nvPr/>
        </p:nvGraphicFramePr>
        <p:xfrm>
          <a:off x="1042988" y="450850"/>
          <a:ext cx="7129462" cy="1908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1033" name="AutoShape 31"/>
          <p:cNvSpPr/>
          <p:nvPr/>
        </p:nvSpPr>
        <p:spPr>
          <a:xfrm>
            <a:off x="2339975" y="2384425"/>
            <a:ext cx="215900" cy="252413"/>
          </a:xfrm>
          <a:prstGeom prst="downArrow">
            <a:avLst>
              <a:gd name="adj1" fmla="val 50000"/>
              <a:gd name="adj2" fmla="val 4172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034" name="AutoShape 32"/>
          <p:cNvSpPr/>
          <p:nvPr/>
        </p:nvSpPr>
        <p:spPr>
          <a:xfrm>
            <a:off x="6505575" y="2401888"/>
            <a:ext cx="215900" cy="234950"/>
          </a:xfrm>
          <a:prstGeom prst="downArrow">
            <a:avLst>
              <a:gd name="adj1" fmla="val 50000"/>
              <a:gd name="adj2" fmla="val 41811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035" name="Text Box 33"/>
          <p:cNvSpPr txBox="1"/>
          <p:nvPr/>
        </p:nvSpPr>
        <p:spPr>
          <a:xfrm>
            <a:off x="395288" y="2636838"/>
            <a:ext cx="4176712" cy="3749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AutoNum type="arabicPeriod"/>
            </a:pPr>
            <a:r>
              <a:rPr sz="2300" b="1" baseline="2000" dirty="0">
                <a:latin typeface="Arial" panose="020B0604020202020204" pitchFamily="34" charset="0"/>
              </a:rPr>
              <a:t>Розрядка сильних емоцій;</a:t>
            </a:r>
            <a:endParaRPr sz="2300" b="1" baseline="20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sz="2300" b="1" baseline="2000" dirty="0">
                <a:latin typeface="Arial" panose="020B0604020202020204" pitchFamily="34" charset="0"/>
              </a:rPr>
              <a:t>Розрядка напруженості між конфліктними сторонами;</a:t>
            </a:r>
            <a:endParaRPr sz="2300" b="1" baseline="20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sz="2300" b="1" baseline="2000" dirty="0">
                <a:latin typeface="Arial" panose="020B0604020202020204" pitchFamily="34" charset="0"/>
              </a:rPr>
              <a:t>Отримання нової інформації про опонента;</a:t>
            </a:r>
            <a:endParaRPr sz="2300" b="1" baseline="20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sz="2300" b="1" baseline="2000" dirty="0">
                <a:latin typeface="Arial" panose="020B0604020202020204" pitchFamily="34" charset="0"/>
              </a:rPr>
              <a:t>Об’єднання колективу для протидії зовнішньому ворогу;</a:t>
            </a:r>
            <a:endParaRPr sz="2300" b="1" baseline="20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sz="2300" b="1" baseline="2000" dirty="0">
                <a:latin typeface="Arial" panose="020B0604020202020204" pitchFamily="34" charset="0"/>
              </a:rPr>
              <a:t>Стимулювання змін і розвиток;</a:t>
            </a:r>
            <a:endParaRPr sz="2300" b="1" baseline="20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sz="2300" b="1" baseline="2000" dirty="0">
                <a:latin typeface="Arial" panose="020B0604020202020204" pitchFamily="34" charset="0"/>
              </a:rPr>
              <a:t>Зняття синдрому покорності у підлеглих;</a:t>
            </a:r>
            <a:endParaRPr sz="2300" b="1" baseline="20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sz="2300" b="1" baseline="2000" dirty="0">
                <a:latin typeface="Arial" panose="020B0604020202020204" pitchFamily="34" charset="0"/>
              </a:rPr>
              <a:t>Діагностика можливостей опонента;</a:t>
            </a:r>
            <a:endParaRPr sz="2300" b="1" baseline="20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sz="2300" b="1" baseline="2000" dirty="0">
                <a:latin typeface="Arial" panose="020B0604020202020204" pitchFamily="34" charset="0"/>
              </a:rPr>
              <a:t>Знаходження вирішення проблеми</a:t>
            </a:r>
            <a:r>
              <a:rPr sz="2300" baseline="2000" dirty="0">
                <a:latin typeface="Arial" panose="020B0604020202020204" pitchFamily="34" charset="0"/>
              </a:rPr>
              <a:t>.</a:t>
            </a:r>
            <a:endParaRPr sz="2300" baseline="2000" dirty="0">
              <a:latin typeface="Arial" panose="020B0604020202020204" pitchFamily="34" charset="0"/>
            </a:endParaRPr>
          </a:p>
        </p:txBody>
      </p:sp>
      <p:sp>
        <p:nvSpPr>
          <p:cNvPr id="1036" name="Text Box 34"/>
          <p:cNvSpPr txBox="1"/>
          <p:nvPr/>
        </p:nvSpPr>
        <p:spPr>
          <a:xfrm>
            <a:off x="4643438" y="2708275"/>
            <a:ext cx="3744912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Arial" panose="020B0604020202020204" pitchFamily="34" charset="0"/>
            </a:endParaRPr>
          </a:p>
        </p:txBody>
      </p:sp>
      <p:sp>
        <p:nvSpPr>
          <p:cNvPr id="1037" name="Text Box 35"/>
          <p:cNvSpPr txBox="1"/>
          <p:nvPr/>
        </p:nvSpPr>
        <p:spPr>
          <a:xfrm>
            <a:off x="4500563" y="2708275"/>
            <a:ext cx="4321175" cy="38623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AutoNum type="arabicPeriod"/>
            </a:pPr>
            <a:r>
              <a:rPr sz="2100" b="1" baseline="6000" dirty="0">
                <a:latin typeface="Arial" panose="020B0604020202020204" pitchFamily="34" charset="0"/>
              </a:rPr>
              <a:t>Великі емоційні та матеріальні витрати на участь у конфлікті;</a:t>
            </a:r>
            <a:endParaRPr sz="2100" b="1" baseline="60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sz="2100" b="1" baseline="6000" dirty="0">
                <a:latin typeface="Arial" panose="020B0604020202020204" pitchFamily="34" charset="0"/>
              </a:rPr>
              <a:t>Звільнення співпрацівників, зниженняе дисципліни, погрішення соціально-психологічного клімату колективу;</a:t>
            </a:r>
            <a:endParaRPr sz="2100" b="1" baseline="60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sz="2100" b="1" baseline="6000" dirty="0">
                <a:latin typeface="Arial" panose="020B0604020202020204" pitchFamily="34" charset="0"/>
              </a:rPr>
              <a:t>Уявлення про переможених як про ворогів;</a:t>
            </a:r>
            <a:endParaRPr sz="2100" b="1" baseline="60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sz="2100" b="1" baseline="6000" dirty="0">
                <a:latin typeface="Arial" panose="020B0604020202020204" pitchFamily="34" charset="0"/>
              </a:rPr>
              <a:t>Надмірне захоплення процесом конфліктної взаємодії на</a:t>
            </a:r>
            <a:r>
              <a:rPr sz="2100" b="1" dirty="0">
                <a:latin typeface="Arial" panose="020B0604020202020204" pitchFamily="34" charset="0"/>
              </a:rPr>
              <a:t> </a:t>
            </a:r>
            <a:r>
              <a:rPr sz="2100" b="1" baseline="6000" dirty="0">
                <a:latin typeface="Arial" panose="020B0604020202020204" pitchFamily="34" charset="0"/>
              </a:rPr>
              <a:t>шкоду роботі;</a:t>
            </a:r>
            <a:endParaRPr sz="2100" b="1" baseline="60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sz="2100" b="1" baseline="6000" dirty="0">
                <a:latin typeface="Arial" panose="020B0604020202020204" pitchFamily="34" charset="0"/>
              </a:rPr>
              <a:t>Після завершення конфлікту – зменшення степені співпраці між</a:t>
            </a:r>
            <a:r>
              <a:rPr sz="2100" b="1" dirty="0">
                <a:latin typeface="Arial" panose="020B0604020202020204" pitchFamily="34" charset="0"/>
              </a:rPr>
              <a:t> </a:t>
            </a:r>
            <a:r>
              <a:rPr sz="2100" b="1" baseline="6000" dirty="0">
                <a:latin typeface="Arial" panose="020B0604020202020204" pitchFamily="34" charset="0"/>
              </a:rPr>
              <a:t>частиною працівників;</a:t>
            </a:r>
            <a:endParaRPr sz="2100" b="1" baseline="60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sz="2100" b="1" baseline="6000" dirty="0">
                <a:latin typeface="Arial" panose="020B0604020202020204" pitchFamily="34" charset="0"/>
              </a:rPr>
              <a:t>Складне відновлення ділових стосунків (шлейф конфлікту).</a:t>
            </a:r>
            <a:endParaRPr sz="2100" b="1" baseline="6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b="1" i="1" dirty="0">
                <a:solidFill>
                  <a:schemeClr val="accent2"/>
                </a:solidFill>
              </a:rPr>
              <a:t>Керування конфліктом</a:t>
            </a:r>
            <a:r>
              <a:rPr dirty="0">
                <a:solidFill>
                  <a:schemeClr val="accent2"/>
                </a:solidFill>
              </a:rPr>
              <a:t> -</a:t>
            </a:r>
            <a:r>
              <a:rPr dirty="0"/>
              <a:t> </a:t>
            </a:r>
            <a:endParaRPr dirty="0"/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ctr" eaLnBrk="1" hangingPunct="1">
              <a:lnSpc>
                <a:spcPct val="90000"/>
              </a:lnSpc>
              <a:buNone/>
            </a:pPr>
            <a:r>
              <a:rPr sz="3600" i="1" dirty="0"/>
              <a:t>цілеспрямована, зумовлена об’єктивними законами дія на конфліктну динаміку в інтересах розвитку чи вирішення тієї соціальної системи, до котрої має відношення даний конфлікт</a:t>
            </a:r>
            <a:endParaRPr sz="3600" i="1" dirty="0"/>
          </a:p>
        </p:txBody>
      </p:sp>
      <p:sp>
        <p:nvSpPr>
          <p:cNvPr id="9220" name="AutoShape 5"/>
          <p:cNvSpPr/>
          <p:nvPr/>
        </p:nvSpPr>
        <p:spPr>
          <a:xfrm>
            <a:off x="7019925" y="6021388"/>
            <a:ext cx="1584325" cy="360362"/>
          </a:xfrm>
          <a:prstGeom prst="rightArrow">
            <a:avLst>
              <a:gd name="adj1" fmla="val 50000"/>
              <a:gd name="adj2" fmla="val 109912"/>
            </a:avLst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Керування конфліктом</a:t>
            </a:r>
            <a:endParaRPr dirty="0"/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sz="3600" dirty="0">
                <a:hlinkClick r:id="rId1" action="ppaction://hlinksldjump"/>
              </a:rPr>
              <a:t>прогнозування конфліктів та оцінка їхньої функціональної спрямованості;</a:t>
            </a:r>
            <a:endParaRPr sz="3600" dirty="0"/>
          </a:p>
          <a:p>
            <a:pPr eaLnBrk="1" hangingPunct="1">
              <a:lnSpc>
                <a:spcPct val="90000"/>
              </a:lnSpc>
            </a:pPr>
            <a:r>
              <a:rPr sz="3600" dirty="0">
                <a:hlinkClick r:id="rId2" action="ppaction://hlinksldjump"/>
              </a:rPr>
              <a:t>попередження або стимулювання конфлікта;</a:t>
            </a:r>
            <a:endParaRPr sz="3600" dirty="0"/>
          </a:p>
          <a:p>
            <a:pPr eaLnBrk="1" hangingPunct="1">
              <a:lnSpc>
                <a:spcPct val="90000"/>
              </a:lnSpc>
            </a:pPr>
            <a:r>
              <a:rPr sz="3600" dirty="0">
                <a:hlinkClick r:id="rId3" action="ppaction://hlinksldjump"/>
              </a:rPr>
              <a:t>регулювання конфлікта;</a:t>
            </a:r>
            <a:endParaRPr sz="3600" dirty="0"/>
          </a:p>
          <a:p>
            <a:pPr eaLnBrk="1" hangingPunct="1">
              <a:lnSpc>
                <a:spcPct val="90000"/>
              </a:lnSpc>
            </a:pPr>
            <a:r>
              <a:rPr sz="3600" dirty="0">
                <a:hlinkClick r:id="rId4" action="ppaction://hlinksldjump"/>
              </a:rPr>
              <a:t>вирішення конфлікту.</a:t>
            </a:r>
            <a:endParaRPr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1116013" y="457200"/>
            <a:ext cx="7570787" cy="13716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Прогнозування конфлікту</a:t>
            </a:r>
            <a:endParaRPr dirty="0"/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ctr" eaLnBrk="1" hangingPunct="1">
              <a:buNone/>
            </a:pPr>
            <a:r>
              <a:rPr dirty="0"/>
              <a:t>Основні джерела прогнозувания конфлікту:</a:t>
            </a:r>
            <a:endParaRPr dirty="0"/>
          </a:p>
          <a:p>
            <a:pPr algn="ctr" eaLnBrk="1" hangingPunct="1">
              <a:buNone/>
            </a:pPr>
            <a:r>
              <a:rPr dirty="0"/>
              <a:t>вивчення об’єктивних і суб’єктивних умов і факторів взаємодії між людьми, а також їх індивідуально-психологічних особливостей.</a:t>
            </a:r>
            <a:endParaRPr dirty="0"/>
          </a:p>
        </p:txBody>
      </p:sp>
      <p:sp>
        <p:nvSpPr>
          <p:cNvPr id="11268" name="AutoShape 5">
            <a:hlinkClick r:id="rId1" action="ppaction://hlinksldjump"/>
          </p:cNvPr>
          <p:cNvSpPr/>
          <p:nvPr/>
        </p:nvSpPr>
        <p:spPr>
          <a:xfrm>
            <a:off x="395288" y="6092825"/>
            <a:ext cx="1152525" cy="360363"/>
          </a:xfrm>
          <a:prstGeom prst="leftArrow">
            <a:avLst>
              <a:gd name="adj1" fmla="val 50000"/>
              <a:gd name="adj2" fmla="val 79955"/>
            </a:avLst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0</TotalTime>
  <Words>3461</Words>
  <Application>WPS Presentation</Application>
  <PresentationFormat>Экран (4:3)</PresentationFormat>
  <Paragraphs>136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SimSun</vt:lpstr>
      <vt:lpstr>Wingdings</vt:lpstr>
      <vt:lpstr>Calibri</vt:lpstr>
      <vt:lpstr>Arial Black</vt:lpstr>
      <vt:lpstr>Times New Roman</vt:lpstr>
      <vt:lpstr>Georgia</vt:lpstr>
      <vt:lpstr>Microsoft YaHei</vt:lpstr>
      <vt:lpstr>Arial Unicode MS</vt:lpstr>
      <vt:lpstr>Пиксел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LICEY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конфликтами</dc:title>
  <dc:creator>Ученик</dc:creator>
  <cp:lastModifiedBy>наталья сейсеба�</cp:lastModifiedBy>
  <cp:revision>11</cp:revision>
  <dcterms:created xsi:type="dcterms:W3CDTF">2009-02-05T09:41:40Z</dcterms:created>
  <dcterms:modified xsi:type="dcterms:W3CDTF">2024-08-01T04:36:07Z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D9D543599BB84963A45FD6CD421E836F_12</vt:lpwstr>
  </property>
  <property fmtid="{D5CDD505-2E9C-101B-9397-08002B2CF9AE}" pid="3" name="KSOProductBuildVer">
    <vt:lpwstr>1049-12.2.0.17153</vt:lpwstr>
  </property>
</Properties>
</file>