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58" r:id="rId5"/>
    <p:sldId id="260" r:id="rId6"/>
    <p:sldId id="265" r:id="rId7"/>
    <p:sldId id="262" r:id="rId8"/>
    <p:sldId id="263" r:id="rId9"/>
    <p:sldId id="264" r:id="rId10"/>
    <p:sldId id="257" r:id="rId11"/>
    <p:sldId id="266" r:id="rId12"/>
    <p:sldId id="267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31000">
              <a:srgbClr val="FFFFFF">
                <a:lumMod val="0"/>
                <a:lumOff val="100000"/>
                <a:alpha val="0"/>
              </a:srgbClr>
            </a:gs>
            <a:gs pos="100000">
              <a:srgbClr val="846C2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київ"/>
          <p:cNvPicPr>
            <a:picLocks noChangeAspect="1"/>
          </p:cNvPicPr>
          <p:nvPr/>
        </p:nvPicPr>
        <p:blipFill>
          <a:blip r:embed="rId1">
            <a:alphaModFix amt="33000"/>
          </a:blip>
          <a:srcRect l="2149" t="4972" r="-149" b="4009"/>
          <a:stretch>
            <a:fillRect/>
          </a:stretch>
        </p:blipFill>
        <p:spPr>
          <a:xfrm>
            <a:off x="-57785" y="635"/>
            <a:ext cx="12192000" cy="6929755"/>
          </a:xfrm>
          <a:prstGeom prst="rect">
            <a:avLst/>
          </a:prstGeom>
        </p:spPr>
      </p:pic>
      <p:sp>
        <p:nvSpPr>
          <p:cNvPr id="5" name="Заголовок 4"/>
          <p:cNvSpPr/>
          <p:nvPr>
            <p:ph type="ctrTitle"/>
          </p:nvPr>
        </p:nvSpPr>
        <p:spPr>
          <a:xfrm>
            <a:off x="865505" y="370205"/>
            <a:ext cx="5829300" cy="1290320"/>
          </a:xfrm>
        </p:spPr>
        <p:txBody>
          <a:bodyPr/>
          <a:p>
            <a:r>
              <a:rPr lang="uk-UA" altLang="ru-RU">
                <a:latin typeface="Gabriola" panose="04040605051002020D02" charset="0"/>
                <a:cs typeface="Gabriola" panose="04040605051002020D02" charset="0"/>
              </a:rPr>
              <a:t>Валер’ян Підмогильний</a:t>
            </a:r>
            <a:endParaRPr lang="uk-UA" altLang="ru-RU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3" name="Изображение 2" descr="портрет-removebg-preview (1)"/>
          <p:cNvPicPr>
            <a:picLocks noChangeAspect="1"/>
          </p:cNvPicPr>
          <p:nvPr/>
        </p:nvPicPr>
        <p:blipFill>
          <a:blip r:embed="rId2">
            <a:alphaModFix amt="84000"/>
          </a:blip>
          <a:stretch>
            <a:fillRect/>
          </a:stretch>
        </p:blipFill>
        <p:spPr>
          <a:xfrm>
            <a:off x="6096000" y="2847340"/>
            <a:ext cx="63436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Підмогильний про початок роман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263525"/>
            <a:ext cx="975931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В праз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535" y="248920"/>
            <a:ext cx="8001000" cy="559308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58470" y="6091555"/>
            <a:ext cx="1153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Повідомлення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у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газеті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"Prager Presse"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про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перебування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у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Празі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Аркадія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Любченка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та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Валер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'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яна</a:t>
            </a:r>
            <a:r>
              <a:rPr lang="en-US" altLang="ru-RU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Підмогильного</a:t>
            </a:r>
            <a:endParaRPr lang="en-US" altLang="en-US" sz="24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училище "/>
          <p:cNvPicPr>
            <a:picLocks noChangeAspect="1"/>
          </p:cNvPicPr>
          <p:nvPr/>
        </p:nvPicPr>
        <p:blipFill>
          <a:blip r:embed="rId1"/>
          <a:srcRect l="8294" t="3137" r="5426" b="51458"/>
          <a:stretch>
            <a:fillRect/>
          </a:stretch>
        </p:blipFill>
        <p:spPr>
          <a:xfrm>
            <a:off x="439420" y="395605"/>
            <a:ext cx="4731385" cy="3107690"/>
          </a:xfrm>
          <a:prstGeom prst="rect">
            <a:avLst/>
          </a:prstGeom>
        </p:spPr>
      </p:pic>
      <p:pic>
        <p:nvPicPr>
          <p:cNvPr id="4" name="Изображение 3" descr="1916 - учень катеринославського реального училища"/>
          <p:cNvPicPr>
            <a:picLocks noChangeAspect="1"/>
          </p:cNvPicPr>
          <p:nvPr/>
        </p:nvPicPr>
        <p:blipFill>
          <a:blip r:embed="rId2"/>
          <a:srcRect l="3234" t="2865" r="5784" b="11497"/>
          <a:stretch>
            <a:fillRect/>
          </a:stretch>
        </p:blipFill>
        <p:spPr>
          <a:xfrm>
            <a:off x="5472430" y="1795780"/>
            <a:ext cx="2327275" cy="32670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39420" y="4174490"/>
            <a:ext cx="4652645" cy="200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В. Підмогильний - учень Катеринославського реального училища , 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1916 р.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7" name="Изображение 6" descr="свідоцтв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05" y="290195"/>
            <a:ext cx="3463925" cy="5975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5035" y="848360"/>
            <a:ext cx="3056255" cy="44831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35" y="848995"/>
            <a:ext cx="3072130" cy="448246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848360"/>
            <a:ext cx="2976880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Слово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755015"/>
            <a:ext cx="4553585" cy="5106035"/>
          </a:xfrm>
          <a:prstGeom prst="rect">
            <a:avLst/>
          </a:prstGeom>
        </p:spPr>
      </p:pic>
      <p:pic>
        <p:nvPicPr>
          <p:cNvPr id="4" name="Изображение 3" descr="Слово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70" y="755015"/>
            <a:ext cx="4641215" cy="5013960"/>
          </a:xfrm>
          <a:prstGeom prst="rect">
            <a:avLst/>
          </a:prstGeom>
        </p:spPr>
      </p:pic>
      <p:pic>
        <p:nvPicPr>
          <p:cNvPr id="5" name="Изображение 4" descr="Листівка син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3823335"/>
            <a:ext cx="1981200" cy="1478280"/>
          </a:xfrm>
          <a:prstGeom prst="rect">
            <a:avLst/>
          </a:prstGeom>
        </p:spPr>
      </p:pic>
      <p:pic>
        <p:nvPicPr>
          <p:cNvPr id="8" name="Изображение 7" descr="сім_я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260" y="755015"/>
            <a:ext cx="2276475" cy="200977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5207000" y="2971800"/>
            <a:ext cx="1708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сім’я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207000" y="556069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листівка сину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свідоцтво про одруженн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2440" y="374015"/>
            <a:ext cx="8971280" cy="605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713105"/>
            <a:ext cx="3115945" cy="4882515"/>
          </a:xfrm>
          <a:prstGeom prst="rect">
            <a:avLst/>
          </a:prstGeom>
        </p:spPr>
      </p:pic>
      <p:pic>
        <p:nvPicPr>
          <p:cNvPr id="5" name="Изображение 4" descr="анкета звинуваченог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80" y="713105"/>
            <a:ext cx="3241040" cy="4882515"/>
          </a:xfrm>
          <a:prstGeom prst="rect">
            <a:avLst/>
          </a:prstGeom>
        </p:spPr>
      </p:pic>
      <p:pic>
        <p:nvPicPr>
          <p:cNvPr id="6" name="Изображение 5" descr="звинувачення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20" y="713105"/>
            <a:ext cx="3354705" cy="4818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довідка про реабілітаці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805" y="3319145"/>
            <a:ext cx="5643880" cy="323088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7639050" y="59639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довідка про реабілітацію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4" name="Изображение 3" descr="свідоцтво про смерт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266700"/>
            <a:ext cx="4761865" cy="6283325"/>
          </a:xfrm>
          <a:prstGeom prst="rect">
            <a:avLst/>
          </a:prstGeom>
        </p:spPr>
      </p:pic>
      <p:pic>
        <p:nvPicPr>
          <p:cNvPr id="5" name="Изображение 4" descr="із протоколу допит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05" y="266700"/>
            <a:ext cx="5643880" cy="295148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8053070" y="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з протоколу допису</a:t>
            </a:r>
            <a:endParaRPr lang="uk-UA" altLang="ru-RU" sz="28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Урочище Сандармох, Карелі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0" y="363855"/>
            <a:ext cx="9936480" cy="557911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18945" y="5942330"/>
            <a:ext cx="929703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4400">
                <a:latin typeface="Gabriola" panose="04040605051002020D02" charset="0"/>
                <a:cs typeface="Gabriola" panose="04040605051002020D02" charset="0"/>
              </a:rPr>
              <a:t>               </a:t>
            </a:r>
            <a:r>
              <a:rPr lang="uk-UA" altLang="ru-RU" sz="4400">
                <a:solidFill>
                  <a:schemeClr val="accent6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Урочище Сандармох, Карелія</a:t>
            </a:r>
            <a:endParaRPr lang="uk-UA" altLang="ru-RU" sz="4400">
              <a:solidFill>
                <a:schemeClr val="accent6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київ"/>
          <p:cNvPicPr>
            <a:picLocks noChangeAspect="1"/>
          </p:cNvPicPr>
          <p:nvPr/>
        </p:nvPicPr>
        <p:blipFill>
          <a:blip r:embed="rId1">
            <a:alphaModFix amt="25000"/>
          </a:blip>
          <a:srcRect l="3048" t="4944" r="2870" b="3442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  <p:pic>
        <p:nvPicPr>
          <p:cNvPr id="5" name="Изображение 4" descr="Перше_видання_роману_Валер_яна_Підмогильного__Місто_._Харків__1928_рік-removebg-preview"/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219710" y="735330"/>
            <a:ext cx="4994275" cy="2812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WPS Presentation</Application>
  <PresentationFormat>宽屏</PresentationFormat>
  <Paragraphs>17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SimSun</vt:lpstr>
      <vt:lpstr>Wingdings</vt:lpstr>
      <vt:lpstr>Gabriola</vt:lpstr>
      <vt:lpstr>Microsoft YaHei</vt:lpstr>
      <vt:lpstr>Arial Unicode MS</vt:lpstr>
      <vt:lpstr>Default Design</vt:lpstr>
      <vt:lpstr>Валер’ян Підмогильний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Валентина Нікол�</cp:lastModifiedBy>
  <cp:revision>18</cp:revision>
  <dcterms:created xsi:type="dcterms:W3CDTF">2025-07-23T00:59:00Z</dcterms:created>
  <dcterms:modified xsi:type="dcterms:W3CDTF">2025-10-16T17:22:54Z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E9570D2E314C4FE9B5D2497FAA2293AB_13</vt:lpwstr>
  </property>
</Properties>
</file>