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F22DAE-DEC9-41AF-90B1-78077A3C8F38}" type="datetimeFigureOut">
              <a:rPr lang="ru-RU" smtClean="0"/>
              <a:pPr/>
              <a:t>вт 07.04.20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ADB302-3FCB-4A15-85FB-8E99A95A1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4175792" cy="5760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Модель соревновательной деятельности в адаптивном спорте.</a:t>
            </a:r>
            <a:endParaRPr lang="ru-RU" dirty="0"/>
          </a:p>
        </p:txBody>
      </p:sp>
      <p:pic>
        <p:nvPicPr>
          <p:cNvPr id="4" name="Рисунок 3" descr="BT_Paralympic_World_Cup_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4251204" cy="51125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B0F0"/>
                </a:solidFill>
              </a:rPr>
              <a:t>Спасибо за внимание!</a:t>
            </a:r>
            <a:endParaRPr lang="ru-RU" u="sng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25993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988840"/>
            <a:ext cx="4916561" cy="3687421"/>
          </a:xfrm>
        </p:spPr>
      </p:pic>
      <p:sp>
        <p:nvSpPr>
          <p:cNvPr id="5" name="TextBox 4"/>
          <p:cNvSpPr txBox="1"/>
          <p:nvPr/>
        </p:nvSpPr>
        <p:spPr>
          <a:xfrm>
            <a:off x="5940152" y="2204864"/>
            <a:ext cx="2520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Работу выполнили:</a:t>
            </a:r>
          </a:p>
          <a:p>
            <a:endParaRPr lang="ru-RU" sz="2800" dirty="0" smtClean="0">
              <a:solidFill>
                <a:srgbClr val="00B0F0"/>
              </a:solidFill>
            </a:endParaRPr>
          </a:p>
          <a:p>
            <a:r>
              <a:rPr lang="ru-RU" sz="2800" dirty="0" smtClean="0">
                <a:solidFill>
                  <a:srgbClr val="00B0F0"/>
                </a:solidFill>
              </a:rPr>
              <a:t>Иванова Яна</a:t>
            </a:r>
          </a:p>
          <a:p>
            <a:endParaRPr lang="ru-RU" sz="2800" dirty="0" smtClean="0">
              <a:solidFill>
                <a:srgbClr val="00B0F0"/>
              </a:solidFill>
            </a:endParaRPr>
          </a:p>
          <a:p>
            <a:r>
              <a:rPr lang="ru-RU" sz="2800" dirty="0" smtClean="0">
                <a:solidFill>
                  <a:srgbClr val="00B0F0"/>
                </a:solidFill>
              </a:rPr>
              <a:t>Захарова Алина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817296" cy="252514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Соревнование является функциональным и структурным ядром спорта, без которого он теряет свою сущность, смысл, специфику. Соревнование, которое реализуется в соревновательной деятельности, выполняет ряд функций, главными (первичными) из которых являются определение победителя и призеров состязаний.</a:t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>Но соревнования в спорте - это не только определение победителей, но также социальная оценка спортивных результатов и достижений спортсменов, что находит свое отражение в моделях соревновательной деятельности в адаптивном спорте.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3528392" cy="3018036"/>
          </a:xfrm>
          <a:prstGeom prst="rect">
            <a:avLst/>
          </a:prstGeom>
        </p:spPr>
      </p:pic>
      <p:pic>
        <p:nvPicPr>
          <p:cNvPr id="7" name="Рисунок 6" descr="image123226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3893418" cy="300371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Традиционная модель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7467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	</a:t>
            </a:r>
            <a:r>
              <a:rPr lang="ru-RU" sz="2600" dirty="0" smtClean="0">
                <a:solidFill>
                  <a:srgbClr val="00B0F0"/>
                </a:solidFill>
              </a:rPr>
              <a:t>Главной целью, конечным результатом адаптивного спорта являются социализация и социальная интеграция инвалидов и лиц с устойчивыми отклонениями в состоянии здоровья.</a:t>
            </a:r>
          </a:p>
          <a:p>
            <a:pPr>
              <a:buNone/>
            </a:pPr>
            <a:r>
              <a:rPr lang="ru-RU" sz="2600" dirty="0" smtClean="0">
                <a:solidFill>
                  <a:srgbClr val="00B0F0"/>
                </a:solidFill>
              </a:rPr>
              <a:t>	Исходя из этого, организаторы </a:t>
            </a:r>
            <a:r>
              <a:rPr lang="ru-RU" sz="2600" dirty="0" err="1" smtClean="0">
                <a:solidFill>
                  <a:srgbClr val="00B0F0"/>
                </a:solidFill>
              </a:rPr>
              <a:t>паралимпийского</a:t>
            </a:r>
            <a:r>
              <a:rPr lang="ru-RU" sz="2600" dirty="0" smtClean="0">
                <a:solidFill>
                  <a:srgbClr val="00B0F0"/>
                </a:solidFill>
              </a:rPr>
              <a:t> спорта и спорта лиц с поражением интеллекта в качестве важнейшего условия социализации и социальной интеграции участников соревнований выдвигают условие использования той же модели (системы) соревнований, которую используют здоровые спортсмены как на крупнейших международных соревнованиях - Олимпийских играх, первенствах, чемпионатах и кубках мира, так и на региональных и национальных соревнованиях различного уровня.</a:t>
            </a:r>
          </a:p>
          <a:p>
            <a:pPr>
              <a:buNone/>
            </a:pPr>
            <a:r>
              <a:rPr lang="ru-RU" sz="2600" dirty="0" smtClean="0">
                <a:solidFill>
                  <a:srgbClr val="00B0F0"/>
                </a:solidFill>
              </a:rPr>
              <a:t>	Именно в этом случае, с их точки зрения, происходит реальное включение человека </a:t>
            </a:r>
            <a:r>
              <a:rPr lang="ru-RU" sz="2300" dirty="0" smtClean="0">
                <a:solidFill>
                  <a:srgbClr val="00B0F0"/>
                </a:solidFill>
              </a:rPr>
              <a:t>с ограниченными физическими возможностями в жизнь общества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4806661_news_big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437112"/>
            <a:ext cx="3181595" cy="2234753"/>
          </a:xfrm>
          <a:prstGeom prst="rect">
            <a:avLst/>
          </a:prstGeom>
        </p:spPr>
      </p:pic>
      <p:pic>
        <p:nvPicPr>
          <p:cNvPr id="5" name="Рисунок 4" descr="1394805294_b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37112"/>
            <a:ext cx="3312368" cy="220824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3-033-Paralimpijskie-ig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Отличительные черты традиционной модели соревнований.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B0F0"/>
                </a:solidFill>
              </a:rPr>
              <a:t>определить победителя (чемпиона) и призеров, занявших второе и третье места. Причем практически во всех видах спорта принципиально важно определить лучшего спортсмена или команду, четко расставить по местам призеров состязаний.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важнейшей функцией соревнований, особенно крупных, международных, на основе традиционной модели является также регистрация с последующим утверждением рекорда, абсолютно лучшего результата вообще или регионального, национального, данных соревнований и других уровней.</a:t>
            </a:r>
          </a:p>
          <a:p>
            <a:r>
              <a:rPr lang="ru-RU" sz="1800" dirty="0" smtClean="0">
                <a:solidFill>
                  <a:srgbClr val="00B0F0"/>
                </a:solidFill>
              </a:rPr>
              <a:t>обязательное распределение (ранжирование) каждого участника на основе показанных спортивных результатов от лучшего к худшему. Таким образом, традиционная модель соревнований определяет не только победителя - лучшего, но и проигравших – худших.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8028384" y="5877272"/>
            <a:ext cx="936104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51520" y="5877272"/>
            <a:ext cx="936104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167fb4dbabf7bb1e767f5e5b76ce2a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301208"/>
            <a:ext cx="3312368" cy="136069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Нетрадиционная модель соревнований Специальной олимпиады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спецолимр_specialolympics.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547276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Нетрадиционная модель соревнований была специально разработана для лиц с поражением интеллекта. По мнению ее разработчиков, она существенно уменьшает негативные стороны традиционной модели, является более гуманной и в большей степени подходит для лиц с интеллектуальными недостатками. Самыми важными отличительными чертами этой модели являются следующие.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cms-image-000002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17032"/>
            <a:ext cx="3783968" cy="29275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792088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solidFill>
                  <a:srgbClr val="00B0F0"/>
                </a:solidFill>
              </a:rPr>
              <a:t>определение победителей и призеров состязаний. Однако при этом фактически отменяются процедуры их окончательного ранжирования от лучшего до худшего и фиксации рекордов. в соревнованиях специальных спортсменов не может быть проигравших</a:t>
            </a:r>
          </a:p>
          <a:p>
            <a:endParaRPr lang="ru-RU" sz="2600" dirty="0" smtClean="0">
              <a:solidFill>
                <a:srgbClr val="00B0F0"/>
              </a:solidFill>
            </a:endParaRPr>
          </a:p>
          <a:p>
            <a:r>
              <a:rPr lang="ru-RU" sz="2600" dirty="0" smtClean="0">
                <a:solidFill>
                  <a:srgbClr val="00B0F0"/>
                </a:solidFill>
              </a:rPr>
              <a:t>в соревнованиях Специальной олимпиады все участники получают награды, а количество комплектов медалей равняется количеству дивизионов, что дает шанс получить золотую медаль даже тем лицам, физические кондиции которых значительно ниже соревнующихся в других (более сильных) дивизионах.</a:t>
            </a:r>
          </a:p>
          <a:p>
            <a:endParaRPr lang="ru-RU" sz="2600" dirty="0" smtClean="0">
              <a:solidFill>
                <a:srgbClr val="00B0F0"/>
              </a:solidFill>
            </a:endParaRPr>
          </a:p>
          <a:p>
            <a:r>
              <a:rPr lang="ru-RU" sz="2600" dirty="0" smtClean="0">
                <a:solidFill>
                  <a:srgbClr val="00B0F0"/>
                </a:solidFill>
              </a:rPr>
              <a:t>Принципиальное отличие нетрадиционной модели соревновательной деятельности состоит и в ее функциях, связанных с социальной оценкой спортивного результата и достижений специальных спортсменов. Прежде всего здесь введен строгий запрет на использование материального вознаграждения специальных спортсменов, а также отменен денежный взнос за участие в соревнованиях.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226ebb_cf12a33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725144"/>
            <a:ext cx="3078484" cy="19823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71-obsuzhdenie-prostitut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5050680" cy="6199191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23528" y="3068960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7236296" y="2996952"/>
            <a:ext cx="158417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</TotalTime>
  <Words>348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Модель соревновательной деятельности в адаптивном спорте.</vt:lpstr>
      <vt:lpstr>Соревнование является функциональным и структурным ядром спорта, без которого он теряет свою сущность, смысл, специфику. Соревнование, которое реализуется в соревновательной деятельности, выполняет ряд функций, главными (первичными) из которых являются определение победителя и призеров состязаний. Но соревнования в спорте - это не только определение победителей, но также социальная оценка спортивных результатов и достижений спортсменов, что находит свое отражение в моделях соревновательной деятельности в адаптивном спорте. </vt:lpstr>
      <vt:lpstr>Традиционная модель </vt:lpstr>
      <vt:lpstr>Презентация PowerPoint</vt:lpstr>
      <vt:lpstr>Отличительные черты традиционной модели соревнований.</vt:lpstr>
      <vt:lpstr>Нетрадиционная модель соревнований Специальной олимпиады </vt:lpstr>
      <vt:lpstr>Нетрадиционная модель соревнований была специально разработана для лиц с поражением интеллекта. По мнению ее разработчиков, она существенно уменьшает негативные стороны традиционной модели, является более гуманной и в большей степени подходит для лиц с интеллектуальными недостатками. Самыми важными отличительными чертами этой модели являются следующие.  </vt:lpstr>
      <vt:lpstr>Презентация PowerPoint</vt:lpstr>
      <vt:lpstr>Презентация PowerPoint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соревновательной деятельности в адаптивном спорте.</dc:title>
  <dc:creator>Алина</dc:creator>
  <cp:lastModifiedBy>Евгений</cp:lastModifiedBy>
  <cp:revision>9</cp:revision>
  <dcterms:created xsi:type="dcterms:W3CDTF">2016-01-19T13:55:23Z</dcterms:created>
  <dcterms:modified xsi:type="dcterms:W3CDTF">2020-04-07T07:14:13Z</dcterms:modified>
</cp:coreProperties>
</file>