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A5F77DC-9A0D-49C9-B97D-1E90CE952CF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9108306-28D2-44F2-8137-42C84FC0BD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5581205" cy="194421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1.Сценарій </a:t>
            </a:r>
            <a:r>
              <a:rPr lang="ru-RU" dirty="0" err="1"/>
              <a:t>анімаційної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: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різновиди</a:t>
            </a:r>
            <a:r>
              <a:rPr lang="ru-RU" dirty="0"/>
              <a:t>. </a:t>
            </a:r>
            <a:r>
              <a:rPr lang="ru-RU" dirty="0" err="1"/>
              <a:t>Монтажний</a:t>
            </a:r>
            <a:r>
              <a:rPr lang="ru-RU" dirty="0"/>
              <a:t> лист. </a:t>
            </a:r>
          </a:p>
          <a:p>
            <a:pPr algn="r"/>
            <a:r>
              <a:rPr lang="ru-RU" dirty="0"/>
              <a:t>2.Сценарний план. </a:t>
            </a:r>
            <a:r>
              <a:rPr lang="ru-RU" dirty="0" err="1"/>
              <a:t>Сюжетний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. </a:t>
            </a:r>
            <a:r>
              <a:rPr lang="ru-RU" dirty="0" err="1"/>
              <a:t>Композиційна</a:t>
            </a:r>
            <a:r>
              <a:rPr lang="ru-RU" dirty="0"/>
              <a:t>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 smtClean="0"/>
              <a:t>анімаційної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pPr algn="r"/>
            <a:r>
              <a:rPr lang="ru-RU" dirty="0"/>
              <a:t>3.Методика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режисерсько-постановчого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76672"/>
            <a:ext cx="4976624" cy="230883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Сценарно-</a:t>
            </a:r>
            <a:r>
              <a:rPr lang="ru-RU" dirty="0" err="1"/>
              <a:t>режисерські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в </a:t>
            </a:r>
            <a:r>
              <a:rPr lang="ru-RU" dirty="0" err="1"/>
              <a:t>анімаційній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04665"/>
            <a:ext cx="8595360" cy="5831543"/>
          </a:xfrm>
        </p:spPr>
        <p:txBody>
          <a:bodyPr/>
          <a:lstStyle/>
          <a:p>
            <a:r>
              <a:rPr lang="ru-RU" dirty="0"/>
              <a:t>3) </a:t>
            </a:r>
            <a:r>
              <a:rPr lang="ru-RU" u="sng" dirty="0" err="1"/>
              <a:t>Сценарний</a:t>
            </a:r>
            <a:r>
              <a:rPr lang="ru-RU" u="sng" dirty="0"/>
              <a:t> план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 smtClean="0"/>
              <a:t>проєкт</a:t>
            </a:r>
            <a:r>
              <a:rPr lang="ru-RU" dirty="0" smtClean="0"/>
              <a:t> </a:t>
            </a:r>
            <a:r>
              <a:rPr lang="ru-RU" dirty="0" err="1"/>
              <a:t>майбутнього</a:t>
            </a:r>
            <a:r>
              <a:rPr lang="ru-RU" dirty="0"/>
              <a:t> заходу,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.</a:t>
            </a:r>
          </a:p>
          <a:p>
            <a:r>
              <a:rPr lang="ru-RU" dirty="0"/>
              <a:t>4) </a:t>
            </a:r>
            <a:r>
              <a:rPr lang="ru-RU" u="sng" dirty="0" err="1"/>
              <a:t>Сюжетний</a:t>
            </a:r>
            <a:r>
              <a:rPr lang="ru-RU" u="sng" dirty="0"/>
              <a:t> </a:t>
            </a:r>
            <a:r>
              <a:rPr lang="ru-RU" u="sng" dirty="0" err="1"/>
              <a:t>хід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і </a:t>
            </a:r>
            <a:r>
              <a:rPr lang="ru-RU" dirty="0" err="1"/>
              <a:t>компонується</a:t>
            </a:r>
            <a:r>
              <a:rPr lang="ru-RU" dirty="0"/>
              <a:t>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весь </a:t>
            </a:r>
            <a:r>
              <a:rPr lang="ru-RU" dirty="0" err="1"/>
              <a:t>художній</a:t>
            </a:r>
            <a:r>
              <a:rPr lang="ru-RU" dirty="0"/>
              <a:t> і </a:t>
            </a:r>
            <a:r>
              <a:rPr lang="ru-RU" dirty="0" err="1"/>
              <a:t>документальний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сюжетну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 з </a:t>
            </a:r>
            <a:r>
              <a:rPr lang="ru-RU" dirty="0" err="1"/>
              <a:t>діючими</a:t>
            </a:r>
            <a:r>
              <a:rPr lang="ru-RU" dirty="0"/>
              <a:t> особами, то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сюжетний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.</a:t>
            </a:r>
          </a:p>
          <a:p>
            <a:r>
              <a:rPr lang="ru-RU" dirty="0"/>
              <a:t>5) </a:t>
            </a:r>
            <a:r>
              <a:rPr lang="ru-RU" u="sng" dirty="0" err="1"/>
              <a:t>Визначення</a:t>
            </a:r>
            <a:r>
              <a:rPr lang="ru-RU" u="sng" dirty="0"/>
              <a:t> </a:t>
            </a:r>
            <a:r>
              <a:rPr lang="ru-RU" u="sng" dirty="0" err="1"/>
              <a:t>композиції</a:t>
            </a:r>
            <a:r>
              <a:rPr lang="ru-RU" u="sng" dirty="0"/>
              <a:t> </a:t>
            </a:r>
            <a:r>
              <a:rPr lang="ru-RU" u="sng" dirty="0" err="1"/>
              <a:t>сценарію</a:t>
            </a:r>
            <a:r>
              <a:rPr lang="ru-RU" dirty="0"/>
              <a:t>. </a:t>
            </a:r>
            <a:r>
              <a:rPr lang="ru-RU" dirty="0" err="1"/>
              <a:t>Композиція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і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у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розважальних</a:t>
            </a:r>
            <a:r>
              <a:rPr lang="ru-RU" dirty="0"/>
              <a:t> заходах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спрощені</a:t>
            </a:r>
            <a:r>
              <a:rPr lang="ru-RU" dirty="0"/>
              <a:t>. Але і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бути: </a:t>
            </a:r>
            <a:r>
              <a:rPr lang="ru-RU" dirty="0" err="1"/>
              <a:t>експозиція</a:t>
            </a:r>
            <a:r>
              <a:rPr lang="ru-RU" dirty="0"/>
              <a:t>, </a:t>
            </a:r>
            <a:r>
              <a:rPr lang="ru-RU" dirty="0" err="1"/>
              <a:t>зав'язка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кульмінація</a:t>
            </a:r>
            <a:r>
              <a:rPr lang="ru-RU" dirty="0"/>
              <a:t>, </a:t>
            </a:r>
            <a:r>
              <a:rPr lang="ru-RU" dirty="0" err="1"/>
              <a:t>розв'язка</a:t>
            </a:r>
            <a:r>
              <a:rPr lang="ru-RU" dirty="0"/>
              <a:t> і </a:t>
            </a:r>
            <a:r>
              <a:rPr lang="ru-RU" dirty="0" err="1"/>
              <a:t>фінал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653136"/>
            <a:ext cx="192040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>
            <a:normAutofit/>
          </a:bodyPr>
          <a:lstStyle/>
          <a:p>
            <a:r>
              <a:rPr lang="ru-RU" b="1" dirty="0" err="1"/>
              <a:t>Експозиція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опис</a:t>
            </a:r>
            <a:r>
              <a:rPr lang="ru-RU" dirty="0"/>
              <a:t>, </a:t>
            </a:r>
            <a:r>
              <a:rPr lang="ru-RU" dirty="0" err="1"/>
              <a:t>виклад</a:t>
            </a:r>
            <a:r>
              <a:rPr lang="ru-RU" dirty="0"/>
              <a:t>) </a:t>
            </a:r>
            <a:r>
              <a:rPr lang="ru-RU" dirty="0" err="1"/>
              <a:t>експонує</a:t>
            </a:r>
            <a:r>
              <a:rPr lang="ru-RU" dirty="0"/>
              <a:t>, </a:t>
            </a:r>
            <a:r>
              <a:rPr lang="ru-RU" dirty="0" err="1"/>
              <a:t>пред'являє</a:t>
            </a:r>
            <a:r>
              <a:rPr lang="ru-RU" dirty="0"/>
              <a:t> тему </a:t>
            </a:r>
            <a:r>
              <a:rPr lang="ru-RU" dirty="0" err="1"/>
              <a:t>вечора</a:t>
            </a:r>
            <a:r>
              <a:rPr lang="ru-RU" dirty="0"/>
              <a:t>, вводить </a:t>
            </a:r>
            <a:r>
              <a:rPr lang="ru-RU" dirty="0" err="1"/>
              <a:t>глядачів</a:t>
            </a:r>
            <a:r>
              <a:rPr lang="ru-RU" dirty="0"/>
              <a:t> в </a:t>
            </a:r>
            <a:r>
              <a:rPr lang="ru-RU" dirty="0" err="1"/>
              <a:t>пропоновані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Видаються</a:t>
            </a:r>
            <a:r>
              <a:rPr lang="ru-RU" dirty="0"/>
              <a:t> </a:t>
            </a:r>
            <a:r>
              <a:rPr lang="ru-RU" dirty="0" err="1"/>
              <a:t>дійові</a:t>
            </a:r>
            <a:r>
              <a:rPr lang="ru-RU" dirty="0"/>
              <a:t> особи, </a:t>
            </a:r>
            <a:r>
              <a:rPr lang="ru-RU" dirty="0" err="1"/>
              <a:t>учасники</a:t>
            </a:r>
            <a:r>
              <a:rPr lang="ru-RU" dirty="0"/>
              <a:t> і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. </a:t>
            </a:r>
            <a:r>
              <a:rPr lang="ru-RU" dirty="0" err="1"/>
              <a:t>Експозицію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прологом.</a:t>
            </a:r>
          </a:p>
          <a:p>
            <a:r>
              <a:rPr lang="ru-RU" b="1" dirty="0" err="1"/>
              <a:t>Зав'язка</a:t>
            </a:r>
            <a:r>
              <a:rPr lang="ru-RU" dirty="0"/>
              <a:t> - </a:t>
            </a:r>
            <a:r>
              <a:rPr lang="ru-RU" dirty="0" err="1"/>
              <a:t>подія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і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експозицією</a:t>
            </a:r>
            <a:r>
              <a:rPr lang="ru-RU" dirty="0"/>
              <a:t>.</a:t>
            </a:r>
          </a:p>
          <a:p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найдовший</a:t>
            </a:r>
            <a:r>
              <a:rPr lang="ru-RU" dirty="0"/>
              <a:t> за часом </a:t>
            </a:r>
            <a:r>
              <a:rPr lang="ru-RU" dirty="0" err="1"/>
              <a:t>відрізок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епізодів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по </a:t>
            </a:r>
            <a:r>
              <a:rPr lang="ru-RU" dirty="0" err="1"/>
              <a:t>наростаючій</a:t>
            </a:r>
            <a:r>
              <a:rPr lang="ru-RU" dirty="0"/>
              <a:t>.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вечора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без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  <a:p>
            <a:r>
              <a:rPr lang="ru-RU" b="1" dirty="0" err="1"/>
              <a:t>Кульмінація</a:t>
            </a:r>
            <a:r>
              <a:rPr lang="ru-RU" dirty="0"/>
              <a:t> - момент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найяскравіший</a:t>
            </a:r>
            <a:r>
              <a:rPr lang="ru-RU" dirty="0"/>
              <a:t>, </a:t>
            </a:r>
            <a:r>
              <a:rPr lang="ru-RU" dirty="0" err="1"/>
              <a:t>найемоційніший</a:t>
            </a:r>
            <a:r>
              <a:rPr lang="ru-RU" dirty="0"/>
              <a:t> </a:t>
            </a:r>
            <a:r>
              <a:rPr lang="ru-RU" dirty="0" err="1"/>
              <a:t>епізод</a:t>
            </a:r>
            <a:r>
              <a:rPr lang="ru-RU" dirty="0"/>
              <a:t>.</a:t>
            </a:r>
          </a:p>
          <a:p>
            <a:r>
              <a:rPr lang="ru-RU" b="1" dirty="0" err="1"/>
              <a:t>Розв'язка</a:t>
            </a:r>
            <a:r>
              <a:rPr lang="ru-RU" dirty="0"/>
              <a:t> -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перемога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протиборчих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</a:t>
            </a:r>
          </a:p>
          <a:p>
            <a:r>
              <a:rPr lang="ru-RU" b="1" dirty="0" err="1"/>
              <a:t>Фінал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роду </a:t>
            </a:r>
            <a:r>
              <a:rPr lang="ru-RU" dirty="0" err="1"/>
              <a:t>епілог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прояснення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і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7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548680"/>
            <a:ext cx="8595360" cy="5687528"/>
          </a:xfrm>
        </p:spPr>
        <p:txBody>
          <a:bodyPr/>
          <a:lstStyle/>
          <a:p>
            <a:r>
              <a:rPr lang="ru-RU" dirty="0"/>
              <a:t>6) </a:t>
            </a:r>
            <a:r>
              <a:rPr lang="ru-RU" u="sng" dirty="0" err="1"/>
              <a:t>Визначення</a:t>
            </a:r>
            <a:r>
              <a:rPr lang="ru-RU" u="sng" dirty="0"/>
              <a:t> прологу та </a:t>
            </a:r>
            <a:r>
              <a:rPr lang="ru-RU" u="sng" dirty="0" err="1"/>
              <a:t>епілогу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сценарної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 Пролог </a:t>
            </a:r>
            <a:r>
              <a:rPr lang="ru-RU" dirty="0" err="1"/>
              <a:t>задає</a:t>
            </a:r>
            <a:r>
              <a:rPr lang="ru-RU" dirty="0"/>
              <a:t> тон </a:t>
            </a:r>
            <a:r>
              <a:rPr lang="ru-RU" dirty="0" err="1"/>
              <a:t>усій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 smtClean="0"/>
              <a:t>Епілог</a:t>
            </a:r>
            <a:r>
              <a:rPr lang="ru-RU" dirty="0" smtClean="0"/>
              <a:t> </a:t>
            </a:r>
            <a:r>
              <a:rPr lang="ru-RU" dirty="0" err="1"/>
              <a:t>завершує</a:t>
            </a:r>
            <a:r>
              <a:rPr lang="ru-RU" dirty="0"/>
              <a:t> тему і часто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кульмінаційною</a:t>
            </a:r>
            <a:r>
              <a:rPr lang="ru-RU" dirty="0"/>
              <a:t> точкою </a:t>
            </a:r>
            <a:r>
              <a:rPr lang="ru-RU" dirty="0" err="1"/>
              <a:t>театралізованої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r>
              <a:rPr lang="ru-RU" dirty="0"/>
              <a:t>7) </a:t>
            </a:r>
            <a:r>
              <a:rPr lang="ru-RU" u="sng" dirty="0" err="1"/>
              <a:t>Розробка</a:t>
            </a:r>
            <a:r>
              <a:rPr lang="ru-RU" u="sng" dirty="0"/>
              <a:t> і </a:t>
            </a:r>
            <a:r>
              <a:rPr lang="ru-RU" u="sng" dirty="0" err="1"/>
              <a:t>графічне</a:t>
            </a:r>
            <a:r>
              <a:rPr lang="ru-RU" u="sng" dirty="0"/>
              <a:t> </a:t>
            </a:r>
            <a:r>
              <a:rPr lang="ru-RU" u="sng" dirty="0" err="1"/>
              <a:t>зображення</a:t>
            </a:r>
            <a:r>
              <a:rPr lang="ru-RU" u="sng" dirty="0"/>
              <a:t> </a:t>
            </a:r>
            <a:r>
              <a:rPr lang="ru-RU" u="sng" dirty="0" err="1"/>
              <a:t>мізансцен</a:t>
            </a:r>
            <a:r>
              <a:rPr lang="ru-RU" dirty="0"/>
              <a:t>. </a:t>
            </a:r>
            <a:r>
              <a:rPr lang="ru-RU" dirty="0" err="1"/>
              <a:t>Мізансцена</a:t>
            </a:r>
            <a:r>
              <a:rPr lang="ru-RU" dirty="0"/>
              <a:t> </a:t>
            </a:r>
            <a:r>
              <a:rPr lang="ru-RU" dirty="0" err="1"/>
              <a:t>анімаційної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своєрідна</a:t>
            </a:r>
            <a:r>
              <a:rPr lang="ru-RU" dirty="0"/>
              <a:t> </a:t>
            </a:r>
            <a:r>
              <a:rPr lang="ru-RU" dirty="0" err="1"/>
              <a:t>геометрія</a:t>
            </a:r>
            <a:r>
              <a:rPr lang="ru-RU" dirty="0"/>
              <a:t> </a:t>
            </a:r>
            <a:r>
              <a:rPr lang="ru-RU" dirty="0" err="1"/>
              <a:t>сценічної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ігрової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задуму</a:t>
            </a:r>
            <a:r>
              <a:rPr lang="ru-RU" dirty="0"/>
              <a:t> </a:t>
            </a:r>
            <a:r>
              <a:rPr lang="ru-RU" dirty="0" smtClean="0"/>
              <a:t>сценариста-</a:t>
            </a:r>
            <a:r>
              <a:rPr lang="ru-RU" dirty="0" err="1" smtClean="0"/>
              <a:t>постановника</a:t>
            </a:r>
            <a:r>
              <a:rPr lang="ru-RU" dirty="0" smtClean="0"/>
              <a:t>;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аніматорів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8) </a:t>
            </a:r>
            <a:r>
              <a:rPr lang="ru-RU" u="sng" dirty="0" err="1"/>
              <a:t>Художній</a:t>
            </a:r>
            <a:r>
              <a:rPr lang="ru-RU" u="sng" dirty="0"/>
              <a:t> монтаж </a:t>
            </a:r>
            <a:r>
              <a:rPr lang="ru-RU" u="sng" dirty="0" err="1"/>
              <a:t>підготовленого</a:t>
            </a:r>
            <a:r>
              <a:rPr lang="ru-RU" u="sng" dirty="0"/>
              <a:t> </a:t>
            </a:r>
            <a:r>
              <a:rPr lang="ru-RU" u="sng" dirty="0" err="1"/>
              <a:t>матеріалу</a:t>
            </a:r>
            <a:r>
              <a:rPr lang="ru-RU" dirty="0"/>
              <a:t>. Монтаж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/>
              <a:t>, </a:t>
            </a:r>
            <a:r>
              <a:rPr lang="ru-RU" dirty="0" err="1"/>
              <a:t>відбір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,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режисерського</a:t>
            </a:r>
            <a:r>
              <a:rPr lang="ru-RU" dirty="0"/>
              <a:t> </a:t>
            </a:r>
            <a:r>
              <a:rPr lang="ru-RU" dirty="0" err="1"/>
              <a:t>задуму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59" y="4437112"/>
            <a:ext cx="4304781" cy="24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Найчастіше</a:t>
            </a:r>
            <a:r>
              <a:rPr lang="ru-RU" dirty="0"/>
              <a:t> в </a:t>
            </a:r>
            <a:r>
              <a:rPr lang="ru-RU" dirty="0" err="1"/>
              <a:t>сценаріях</a:t>
            </a:r>
            <a:r>
              <a:rPr lang="ru-RU" dirty="0"/>
              <a:t> </a:t>
            </a:r>
            <a:r>
              <a:rPr lang="ru-RU" dirty="0" err="1"/>
              <a:t>представлень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монтажу: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послідовний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-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і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паралельний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- в один і той же час </a:t>
            </a:r>
            <a:r>
              <a:rPr lang="ru-RU" dirty="0" err="1"/>
              <a:t>розробляються</a:t>
            </a:r>
            <a:r>
              <a:rPr lang="ru-RU" dirty="0"/>
              <a:t> і </a:t>
            </a:r>
            <a:r>
              <a:rPr lang="ru-RU" dirty="0" err="1"/>
              <a:t>зіставляються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smtClean="0"/>
              <a:t>заходу,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і т. </a:t>
            </a:r>
            <a:r>
              <a:rPr lang="ru-RU" dirty="0" smtClean="0"/>
              <a:t>і.;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прийом</a:t>
            </a:r>
            <a:r>
              <a:rPr lang="ru-RU" dirty="0"/>
              <a:t> контрастного </a:t>
            </a:r>
            <a:r>
              <a:rPr lang="ru-RU" dirty="0" err="1"/>
              <a:t>зіставлення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- </a:t>
            </a:r>
            <a:r>
              <a:rPr lang="ru-RU" dirty="0" err="1"/>
              <a:t>протиставлення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 і настрою </a:t>
            </a:r>
            <a:r>
              <a:rPr lang="ru-RU" dirty="0" err="1"/>
              <a:t>матеріалів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прийом</a:t>
            </a:r>
            <a:r>
              <a:rPr lang="ru-RU" dirty="0"/>
              <a:t> лейтмотиву - </a:t>
            </a:r>
            <a:r>
              <a:rPr lang="ru-RU" dirty="0" err="1"/>
              <a:t>повторення</a:t>
            </a:r>
            <a:r>
              <a:rPr lang="ru-RU" dirty="0"/>
              <a:t> фрагмента,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ретроспективний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- </a:t>
            </a:r>
            <a:r>
              <a:rPr lang="ru-RU" dirty="0" err="1"/>
              <a:t>перехід</a:t>
            </a:r>
            <a:r>
              <a:rPr lang="ru-RU" dirty="0"/>
              <a:t> з </a:t>
            </a:r>
            <a:r>
              <a:rPr lang="ru-RU" dirty="0" err="1"/>
              <a:t>сьогодення</a:t>
            </a:r>
            <a:r>
              <a:rPr lang="ru-RU" dirty="0"/>
              <a:t> в </a:t>
            </a:r>
            <a:r>
              <a:rPr lang="ru-RU" dirty="0" err="1" smtClean="0"/>
              <a:t>епізод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оповідає</a:t>
            </a:r>
            <a:r>
              <a:rPr lang="ru-RU" dirty="0"/>
              <a:t> про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асоціативний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- </a:t>
            </a:r>
            <a:r>
              <a:rPr lang="ru-RU" dirty="0" err="1"/>
              <a:t>найскладніший</a:t>
            </a:r>
            <a:r>
              <a:rPr lang="ru-RU" dirty="0"/>
              <a:t>, </a:t>
            </a:r>
            <a:r>
              <a:rPr lang="ru-RU" dirty="0" err="1"/>
              <a:t>розрахований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в момент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стику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епізодів</a:t>
            </a:r>
            <a:r>
              <a:rPr lang="ru-RU" dirty="0"/>
              <a:t> у </a:t>
            </a:r>
            <a:r>
              <a:rPr lang="ru-RU" dirty="0" err="1"/>
              <a:t>глядача</a:t>
            </a:r>
            <a:r>
              <a:rPr lang="ru-RU" dirty="0"/>
              <a:t> </a:t>
            </a:r>
            <a:r>
              <a:rPr lang="ru-RU" dirty="0" err="1"/>
              <a:t>виникнуть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6255" cy="139479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/>
              <a:t>постановчого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67" b="98148" l="10000" r="90000">
                        <a14:backgroundMark x1="43056" y1="70185" x2="32917" y2="93889"/>
                        <a14:backgroundMark x1="53194" y1="82037" x2="60972" y2="92593"/>
                        <a14:backgroundMark x1="50417" y1="66111" x2="49861" y2="62963"/>
                        <a14:backgroundMark x1="47778" y1="67222" x2="47222" y2="63519"/>
                        <a14:backgroundMark x1="51806" y1="89259" x2="51528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145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7128792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Першим </a:t>
            </a:r>
            <a:r>
              <a:rPr lang="ru-RU" i="1" dirty="0" err="1"/>
              <a:t>етапом</a:t>
            </a:r>
            <a:r>
              <a:rPr lang="ru-RU" i="1" dirty="0"/>
              <a:t> </a:t>
            </a:r>
            <a:r>
              <a:rPr lang="ru-RU" dirty="0" err="1"/>
              <a:t>постановчого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є </a:t>
            </a:r>
            <a:r>
              <a:rPr lang="ru-RU" dirty="0" err="1"/>
              <a:t>режисерська</a:t>
            </a:r>
            <a:r>
              <a:rPr lang="ru-RU" dirty="0"/>
              <a:t> </a:t>
            </a:r>
            <a:r>
              <a:rPr lang="ru-RU" dirty="0" err="1" smtClean="0"/>
              <a:t>експлікація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Режисерську</a:t>
            </a:r>
            <a:r>
              <a:rPr lang="ru-RU" dirty="0" smtClean="0"/>
              <a:t> </a:t>
            </a:r>
            <a:r>
              <a:rPr lang="ru-RU" dirty="0" err="1"/>
              <a:t>експлікацію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основу </a:t>
            </a:r>
            <a:r>
              <a:rPr lang="ru-RU" dirty="0" err="1"/>
              <a:t>постановчого</a:t>
            </a:r>
            <a:r>
              <a:rPr lang="ru-RU" dirty="0"/>
              <a:t> плану заходу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письмовому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в </a:t>
            </a:r>
            <a:r>
              <a:rPr lang="ru-RU" dirty="0" err="1"/>
              <a:t>усному</a:t>
            </a:r>
            <a:r>
              <a:rPr lang="ru-RU" dirty="0"/>
              <a:t> </a:t>
            </a:r>
            <a:r>
              <a:rPr lang="ru-RU" dirty="0" err="1"/>
              <a:t>викладі</a:t>
            </a:r>
            <a:r>
              <a:rPr lang="ru-RU" dirty="0"/>
              <a:t> </a:t>
            </a:r>
            <a:r>
              <a:rPr lang="ru-RU" dirty="0" err="1"/>
              <a:t>режисера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Постановчий</a:t>
            </a:r>
            <a:r>
              <a:rPr lang="ru-RU" i="1" dirty="0" smtClean="0"/>
              <a:t> </a:t>
            </a:r>
            <a:r>
              <a:rPr lang="ru-RU" i="1" dirty="0"/>
              <a:t>план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своєрідна</a:t>
            </a:r>
            <a:r>
              <a:rPr lang="ru-RU" dirty="0"/>
              <a:t> </a:t>
            </a:r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режисерсько-постановчого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викладена</a:t>
            </a:r>
            <a:r>
              <a:rPr lang="ru-RU" dirty="0"/>
              <a:t> у </a:t>
            </a:r>
            <a:r>
              <a:rPr lang="ru-RU" dirty="0" err="1"/>
              <a:t>логічно-послідовному</a:t>
            </a:r>
            <a:r>
              <a:rPr lang="ru-RU" dirty="0"/>
              <a:t> порядку. </a:t>
            </a:r>
            <a:r>
              <a:rPr lang="ru-RU" dirty="0" err="1"/>
              <a:t>Експлікація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початком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режисерської</a:t>
            </a:r>
            <a:r>
              <a:rPr lang="ru-RU" dirty="0"/>
              <a:t> </a:t>
            </a:r>
            <a:r>
              <a:rPr lang="ru-RU" dirty="0" err="1"/>
              <a:t>експлікації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викладенні</a:t>
            </a:r>
            <a:r>
              <a:rPr lang="ru-RU" dirty="0"/>
              <a:t> перед </a:t>
            </a:r>
            <a:r>
              <a:rPr lang="ru-RU" dirty="0" err="1"/>
              <a:t>художньою</a:t>
            </a:r>
            <a:r>
              <a:rPr lang="ru-RU" dirty="0"/>
              <a:t> радою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режисерсько-постановчою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і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(хореограф, художник-сценограф, </a:t>
            </a:r>
            <a:r>
              <a:rPr lang="ru-RU" dirty="0" err="1"/>
              <a:t>звукорежисер</a:t>
            </a:r>
            <a:r>
              <a:rPr lang="ru-RU" dirty="0"/>
              <a:t>, </a:t>
            </a:r>
            <a:r>
              <a:rPr lang="ru-RU" dirty="0" err="1"/>
              <a:t>відеоінженер</a:t>
            </a:r>
            <a:r>
              <a:rPr lang="ru-RU" dirty="0"/>
              <a:t>, художник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, </a:t>
            </a:r>
            <a:r>
              <a:rPr lang="ru-RU" dirty="0" err="1"/>
              <a:t>аніматори</a:t>
            </a:r>
            <a:r>
              <a:rPr lang="ru-RU" dirty="0"/>
              <a:t>),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smtClean="0"/>
              <a:t>постановки. </a:t>
            </a:r>
          </a:p>
          <a:p>
            <a:pPr marL="0" indent="0">
              <a:buNone/>
            </a:pPr>
            <a:r>
              <a:rPr lang="ru-RU" dirty="0" err="1" smtClean="0"/>
              <a:t>Експлікація</a:t>
            </a:r>
            <a:r>
              <a:rPr lang="ru-RU" dirty="0" smtClean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режисеру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членам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ідейно-тематичну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заходу, </a:t>
            </a:r>
            <a:r>
              <a:rPr lang="ru-RU" dirty="0" err="1"/>
              <a:t>розподілити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виконавцями</a:t>
            </a:r>
            <a:r>
              <a:rPr lang="ru-RU" dirty="0"/>
              <a:t>,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аніматорами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smtClean="0"/>
              <a:t>ролей.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8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5328592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i="1" dirty="0"/>
              <a:t>Другим </a:t>
            </a:r>
            <a:r>
              <a:rPr lang="ru-RU" sz="2300" i="1" dirty="0" err="1"/>
              <a:t>етапом</a:t>
            </a:r>
            <a:r>
              <a:rPr lang="ru-RU" sz="2300" i="1" dirty="0"/>
              <a:t> </a:t>
            </a:r>
            <a:r>
              <a:rPr lang="ru-RU" sz="2300" dirty="0" err="1"/>
              <a:t>постановчого</a:t>
            </a:r>
            <a:r>
              <a:rPr lang="ru-RU" sz="2300" dirty="0"/>
              <a:t> </a:t>
            </a:r>
            <a:r>
              <a:rPr lang="ru-RU" sz="2300" dirty="0" err="1"/>
              <a:t>процесу</a:t>
            </a:r>
            <a:r>
              <a:rPr lang="ru-RU" sz="2300" dirty="0"/>
              <a:t> є робота над </a:t>
            </a:r>
            <a:r>
              <a:rPr lang="ru-RU" sz="2300" dirty="0" err="1"/>
              <a:t>епізодами</a:t>
            </a:r>
            <a:r>
              <a:rPr lang="ru-RU" sz="2300" dirty="0"/>
              <a:t> </a:t>
            </a:r>
            <a:r>
              <a:rPr lang="ru-RU" sz="2300" dirty="0" err="1"/>
              <a:t>чи</a:t>
            </a:r>
            <a:r>
              <a:rPr lang="ru-RU" sz="2300" dirty="0"/>
              <a:t> номерами </a:t>
            </a:r>
            <a:r>
              <a:rPr lang="ru-RU" sz="2300" dirty="0" err="1"/>
              <a:t>анімаційної</a:t>
            </a:r>
            <a:r>
              <a:rPr lang="ru-RU" sz="2300" dirty="0"/>
              <a:t> </a:t>
            </a:r>
            <a:r>
              <a:rPr lang="ru-RU" sz="2300" dirty="0" err="1"/>
              <a:t>програми</a:t>
            </a:r>
            <a:r>
              <a:rPr lang="ru-RU" sz="2300" dirty="0" smtClean="0"/>
              <a:t>.</a:t>
            </a:r>
            <a:endParaRPr lang="ru-RU" sz="2300" dirty="0"/>
          </a:p>
          <a:p>
            <a:pPr marL="0" indent="0">
              <a:buNone/>
            </a:pPr>
            <a:r>
              <a:rPr lang="ru-RU" sz="2300" dirty="0"/>
              <a:t>Номером в </a:t>
            </a:r>
            <a:r>
              <a:rPr lang="ru-RU" sz="2300" dirty="0" err="1"/>
              <a:t>анімаційній</a:t>
            </a:r>
            <a:r>
              <a:rPr lang="ru-RU" sz="2300" dirty="0"/>
              <a:t> </a:t>
            </a:r>
            <a:r>
              <a:rPr lang="ru-RU" sz="2300" dirty="0" err="1"/>
              <a:t>програмі</a:t>
            </a:r>
            <a:r>
              <a:rPr lang="ru-RU" sz="2300" dirty="0"/>
              <a:t> </a:t>
            </a:r>
            <a:r>
              <a:rPr lang="ru-RU" sz="2300" dirty="0" err="1"/>
              <a:t>слід</a:t>
            </a:r>
            <a:r>
              <a:rPr lang="ru-RU" sz="2300" dirty="0"/>
              <a:t> </a:t>
            </a:r>
            <a:r>
              <a:rPr lang="ru-RU" sz="2300" dirty="0" err="1"/>
              <a:t>вважати</a:t>
            </a:r>
            <a:r>
              <a:rPr lang="ru-RU" sz="2300" dirty="0"/>
              <a:t> </a:t>
            </a:r>
            <a:r>
              <a:rPr lang="ru-RU" sz="2300" dirty="0" err="1"/>
              <a:t>закінчену</a:t>
            </a:r>
            <a:r>
              <a:rPr lang="ru-RU" sz="2300" dirty="0"/>
              <a:t> форму </a:t>
            </a:r>
            <a:r>
              <a:rPr lang="ru-RU" sz="2300" dirty="0" err="1"/>
              <a:t>виступу</a:t>
            </a:r>
            <a:r>
              <a:rPr lang="ru-RU" sz="2300" dirty="0"/>
              <a:t> в будь-</a:t>
            </a:r>
            <a:r>
              <a:rPr lang="ru-RU" sz="2300" dirty="0" err="1"/>
              <a:t>якому</a:t>
            </a:r>
            <a:r>
              <a:rPr lang="ru-RU" sz="2300" dirty="0"/>
              <a:t> </a:t>
            </a:r>
            <a:r>
              <a:rPr lang="ru-RU" sz="2300" dirty="0" err="1"/>
              <a:t>жанрі</a:t>
            </a:r>
            <a:r>
              <a:rPr lang="ru-RU" sz="2300" dirty="0"/>
              <a:t> </a:t>
            </a:r>
            <a:r>
              <a:rPr lang="ru-RU" sz="2300" dirty="0" err="1"/>
              <a:t>сценічного</a:t>
            </a:r>
            <a:r>
              <a:rPr lang="ru-RU" sz="2300" dirty="0"/>
              <a:t> </a:t>
            </a:r>
            <a:r>
              <a:rPr lang="ru-RU" sz="2300" dirty="0" err="1"/>
              <a:t>мистецтва</a:t>
            </a:r>
            <a:r>
              <a:rPr lang="ru-RU" sz="2300" dirty="0" smtClean="0"/>
              <a:t>.</a:t>
            </a:r>
            <a:endParaRPr lang="ru-RU" sz="2300" dirty="0"/>
          </a:p>
          <a:p>
            <a:pPr marL="0" indent="0">
              <a:buNone/>
            </a:pPr>
            <a:r>
              <a:rPr lang="ru-RU" sz="2300" dirty="0" err="1"/>
              <a:t>Суттєву</a:t>
            </a:r>
            <a:r>
              <a:rPr lang="ru-RU" sz="2300" dirty="0"/>
              <a:t> </a:t>
            </a:r>
            <a:r>
              <a:rPr lang="ru-RU" sz="2300" dirty="0" err="1"/>
              <a:t>частину</a:t>
            </a:r>
            <a:r>
              <a:rPr lang="ru-RU" sz="2300" dirty="0"/>
              <a:t> </a:t>
            </a:r>
            <a:r>
              <a:rPr lang="ru-RU" sz="2300" dirty="0" err="1"/>
              <a:t>репетиційного</a:t>
            </a:r>
            <a:r>
              <a:rPr lang="ru-RU" sz="2300" dirty="0"/>
              <a:t> </a:t>
            </a:r>
            <a:r>
              <a:rPr lang="ru-RU" sz="2300" dirty="0" err="1"/>
              <a:t>процесу</a:t>
            </a:r>
            <a:r>
              <a:rPr lang="ru-RU" sz="2300" dirty="0"/>
              <a:t> </a:t>
            </a:r>
            <a:r>
              <a:rPr lang="ru-RU" sz="2300" dirty="0" err="1"/>
              <a:t>займає</a:t>
            </a:r>
            <a:r>
              <a:rPr lang="ru-RU" sz="2300" dirty="0"/>
              <a:t> робота </a:t>
            </a:r>
            <a:r>
              <a:rPr lang="ru-RU" sz="2300" dirty="0" err="1"/>
              <a:t>режисера</a:t>
            </a:r>
            <a:r>
              <a:rPr lang="ru-RU" sz="2300" dirty="0"/>
              <a:t> над </a:t>
            </a:r>
            <a:r>
              <a:rPr lang="ru-RU" sz="2300" dirty="0" err="1"/>
              <a:t>музичним</a:t>
            </a:r>
            <a:r>
              <a:rPr lang="ru-RU" sz="2300" dirty="0"/>
              <a:t>, </a:t>
            </a:r>
            <a:r>
              <a:rPr lang="ru-RU" sz="2300" dirty="0" err="1"/>
              <a:t>світловим</a:t>
            </a:r>
            <a:r>
              <a:rPr lang="ru-RU" sz="2300" dirty="0"/>
              <a:t> і </a:t>
            </a:r>
            <a:r>
              <a:rPr lang="ru-RU" sz="2300" dirty="0" err="1"/>
              <a:t>візуальним</a:t>
            </a:r>
            <a:r>
              <a:rPr lang="ru-RU" sz="2300" dirty="0"/>
              <a:t> </a:t>
            </a:r>
            <a:r>
              <a:rPr lang="ru-RU" sz="2300" dirty="0" err="1"/>
              <a:t>оформленням</a:t>
            </a:r>
            <a:r>
              <a:rPr lang="ru-RU" sz="2300" dirty="0"/>
              <a:t> заходу. У </a:t>
            </a:r>
            <a:r>
              <a:rPr lang="ru-RU" sz="2300" dirty="0" err="1"/>
              <a:t>цій</a:t>
            </a:r>
            <a:r>
              <a:rPr lang="ru-RU" sz="2300" dirty="0"/>
              <a:t> </a:t>
            </a:r>
            <a:r>
              <a:rPr lang="ru-RU" sz="2300" dirty="0" err="1"/>
              <a:t>роботі</a:t>
            </a:r>
            <a:r>
              <a:rPr lang="ru-RU" sz="2300" dirty="0"/>
              <a:t> </a:t>
            </a:r>
            <a:r>
              <a:rPr lang="ru-RU" sz="2300" dirty="0" err="1"/>
              <a:t>беруть</a:t>
            </a:r>
            <a:r>
              <a:rPr lang="ru-RU" sz="2300" dirty="0"/>
              <a:t> </a:t>
            </a:r>
            <a:r>
              <a:rPr lang="ru-RU" sz="2300" dirty="0" err="1"/>
              <a:t>безпосередню</a:t>
            </a:r>
            <a:r>
              <a:rPr lang="ru-RU" sz="2300" dirty="0"/>
              <a:t> участь </a:t>
            </a:r>
            <a:r>
              <a:rPr lang="ru-RU" sz="2300" dirty="0" err="1"/>
              <a:t>звукорежисер</a:t>
            </a:r>
            <a:r>
              <a:rPr lang="ru-RU" sz="2300" dirty="0"/>
              <a:t>, художник, </a:t>
            </a:r>
            <a:r>
              <a:rPr lang="ru-RU" sz="2300" dirty="0" err="1"/>
              <a:t>відео</a:t>
            </a:r>
            <a:r>
              <a:rPr lang="ru-RU" sz="2300" dirty="0"/>
              <a:t> </a:t>
            </a:r>
            <a:r>
              <a:rPr lang="ru-RU" sz="2300" dirty="0" err="1"/>
              <a:t>інженер</a:t>
            </a:r>
            <a:r>
              <a:rPr lang="ru-RU" sz="2300" dirty="0"/>
              <a:t>. </a:t>
            </a:r>
            <a:r>
              <a:rPr lang="ru-RU" sz="2300" dirty="0" err="1"/>
              <a:t>Якщо</a:t>
            </a:r>
            <a:r>
              <a:rPr lang="ru-RU" sz="2300" dirty="0"/>
              <a:t> у </a:t>
            </a:r>
            <a:r>
              <a:rPr lang="ru-RU" sz="2300" dirty="0" err="1"/>
              <a:t>програмі</a:t>
            </a:r>
            <a:r>
              <a:rPr lang="ru-RU" sz="2300" dirty="0"/>
              <a:t> заходу є </a:t>
            </a:r>
            <a:r>
              <a:rPr lang="ru-RU" sz="2300" dirty="0" err="1"/>
              <a:t>танцювальні</a:t>
            </a:r>
            <a:r>
              <a:rPr lang="ru-RU" sz="2300" dirty="0"/>
              <a:t> </a:t>
            </a:r>
            <a:r>
              <a:rPr lang="ru-RU" sz="2300" dirty="0" err="1"/>
              <a:t>номери</a:t>
            </a:r>
            <a:r>
              <a:rPr lang="ru-RU" sz="2300" dirty="0"/>
              <a:t>, то </a:t>
            </a:r>
            <a:r>
              <a:rPr lang="ru-RU" sz="2300" dirty="0" err="1"/>
              <a:t>режисер</a:t>
            </a:r>
            <a:r>
              <a:rPr lang="ru-RU" sz="2300" dirty="0"/>
              <a:t> повинен </a:t>
            </a:r>
            <a:r>
              <a:rPr lang="ru-RU" sz="2300" dirty="0" err="1"/>
              <a:t>присвятити</a:t>
            </a:r>
            <a:r>
              <a:rPr lang="ru-RU" sz="2300" dirty="0"/>
              <a:t> </a:t>
            </a:r>
            <a:r>
              <a:rPr lang="ru-RU" sz="2300" dirty="0" err="1"/>
              <a:t>частину</a:t>
            </a:r>
            <a:r>
              <a:rPr lang="ru-RU" sz="2300" dirty="0"/>
              <a:t> </a:t>
            </a:r>
            <a:r>
              <a:rPr lang="ru-RU" sz="2300" dirty="0" err="1"/>
              <a:t>репетиційного</a:t>
            </a:r>
            <a:r>
              <a:rPr lang="ru-RU" sz="2300" dirty="0"/>
              <a:t> </a:t>
            </a:r>
            <a:r>
              <a:rPr lang="ru-RU" sz="2300" dirty="0" err="1"/>
              <a:t>процесу</a:t>
            </a:r>
            <a:r>
              <a:rPr lang="ru-RU" sz="2300" dirty="0"/>
              <a:t> </a:t>
            </a:r>
            <a:r>
              <a:rPr lang="ru-RU" sz="2300" dirty="0" err="1"/>
              <a:t>роботі</a:t>
            </a:r>
            <a:r>
              <a:rPr lang="ru-RU" sz="2300" dirty="0"/>
              <a:t> з хореографом.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608512" cy="69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0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81872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400" dirty="0" smtClean="0"/>
              <a:t>ПЛАН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95360" cy="3384376"/>
          </a:xfrm>
        </p:spPr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r>
              <a:rPr lang="uk-UA" sz="4000" dirty="0" err="1" smtClean="0"/>
              <a:t>Професіограма</a:t>
            </a:r>
            <a:r>
              <a:rPr lang="uk-UA" sz="4000" dirty="0" smtClean="0"/>
              <a:t>. Визначення анімаційної режисури</a:t>
            </a:r>
          </a:p>
          <a:p>
            <a:pPr marL="454914" indent="-457200">
              <a:buFont typeface="+mj-lt"/>
              <a:buAutoNum type="arabicPeriod"/>
            </a:pPr>
            <a:r>
              <a:rPr lang="uk-UA" sz="4000" dirty="0" smtClean="0"/>
              <a:t>Етапи </a:t>
            </a:r>
            <a:r>
              <a:rPr lang="uk-UA" sz="4000" dirty="0" err="1" smtClean="0"/>
              <a:t>постановчого</a:t>
            </a:r>
            <a:r>
              <a:rPr lang="uk-UA" sz="4000" dirty="0" smtClean="0"/>
              <a:t> процесу. Режисерська експлікація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65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595360" cy="1914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err="1"/>
              <a:t>Анімаційна</a:t>
            </a:r>
            <a:r>
              <a:rPr lang="ru-RU" sz="2800" i="1" dirty="0"/>
              <a:t> </a:t>
            </a:r>
            <a:r>
              <a:rPr lang="ru-RU" sz="2800" i="1" dirty="0" err="1"/>
              <a:t>режисура</a:t>
            </a:r>
            <a:r>
              <a:rPr lang="ru-RU" sz="2800" i="1" dirty="0"/>
              <a:t> </a:t>
            </a:r>
            <a:r>
              <a:rPr lang="ru-RU" sz="2800" dirty="0"/>
              <a:t>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мистецтво</a:t>
            </a:r>
            <a:r>
              <a:rPr lang="ru-RU" sz="2800" dirty="0"/>
              <a:t>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цілісного</a:t>
            </a:r>
            <a:r>
              <a:rPr lang="ru-RU" sz="2800" dirty="0"/>
              <a:t> </a:t>
            </a:r>
            <a:r>
              <a:rPr lang="ru-RU" sz="2800" dirty="0" err="1"/>
              <a:t>видовищно-ігрового</a:t>
            </a:r>
            <a:r>
              <a:rPr lang="ru-RU" sz="2800" dirty="0"/>
              <a:t> </a:t>
            </a:r>
            <a:r>
              <a:rPr lang="ru-RU" sz="2800" dirty="0" err="1"/>
              <a:t>дійства</a:t>
            </a:r>
            <a:r>
              <a:rPr lang="ru-RU" sz="2800" dirty="0"/>
              <a:t> з </a:t>
            </a:r>
            <a:r>
              <a:rPr lang="ru-RU" sz="2800" dirty="0" err="1"/>
              <a:t>елементами</a:t>
            </a:r>
            <a:r>
              <a:rPr lang="ru-RU" sz="2800" dirty="0"/>
              <a:t> </a:t>
            </a:r>
            <a:r>
              <a:rPr lang="ru-RU" sz="2800" dirty="0" err="1"/>
              <a:t>активізації</a:t>
            </a:r>
            <a:r>
              <a:rPr lang="ru-RU" sz="2800" dirty="0"/>
              <a:t> </a:t>
            </a:r>
            <a:r>
              <a:rPr lang="ru-RU" sz="2800" dirty="0" err="1"/>
              <a:t>публіки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об'єднується</a:t>
            </a:r>
            <a:r>
              <a:rPr lang="ru-RU" sz="2800" dirty="0"/>
              <a:t> </a:t>
            </a:r>
            <a:r>
              <a:rPr lang="ru-RU" sz="2800" dirty="0" err="1"/>
              <a:t>єдиним</a:t>
            </a:r>
            <a:r>
              <a:rPr lang="ru-RU" sz="2800" dirty="0"/>
              <a:t> </a:t>
            </a:r>
            <a:r>
              <a:rPr lang="ru-RU" sz="2800" dirty="0" err="1"/>
              <a:t>художнім</a:t>
            </a:r>
            <a:r>
              <a:rPr lang="ru-RU" sz="2800" dirty="0"/>
              <a:t> </a:t>
            </a:r>
            <a:r>
              <a:rPr lang="ru-RU" sz="2800" dirty="0" err="1"/>
              <a:t>задумом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5616402" cy="373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6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18160" cy="539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Анімаційна</a:t>
            </a:r>
            <a:r>
              <a:rPr lang="ru-RU" i="1" dirty="0"/>
              <a:t> </a:t>
            </a:r>
            <a:r>
              <a:rPr lang="ru-RU" i="1" dirty="0" err="1"/>
              <a:t>режисура</a:t>
            </a:r>
            <a:r>
              <a:rPr lang="ru-RU" i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постановки </a:t>
            </a:r>
            <a:r>
              <a:rPr lang="ru-RU" dirty="0" err="1"/>
              <a:t>програм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b="1" dirty="0" err="1"/>
              <a:t>Режисура</a:t>
            </a:r>
            <a:r>
              <a:rPr lang="ru-RU" b="1" dirty="0"/>
              <a:t> </a:t>
            </a:r>
            <a:r>
              <a:rPr lang="ru-RU" b="1" dirty="0" err="1"/>
              <a:t>вербальних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ретельну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тексту </a:t>
            </a:r>
            <a:r>
              <a:rPr lang="ru-RU" dirty="0" err="1"/>
              <a:t>ведучого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доповідача</a:t>
            </a:r>
            <a:r>
              <a:rPr lang="ru-RU" dirty="0"/>
              <a:t> і стилю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відпрацьовує</a:t>
            </a:r>
            <a:r>
              <a:rPr lang="ru-RU" dirty="0"/>
              <a:t> з </a:t>
            </a:r>
            <a:r>
              <a:rPr lang="ru-RU" dirty="0" err="1"/>
              <a:t>аніматорами</a:t>
            </a:r>
            <a:r>
              <a:rPr lang="ru-RU" dirty="0"/>
              <a:t>, </a:t>
            </a:r>
            <a:r>
              <a:rPr lang="ru-RU" dirty="0" err="1"/>
              <a:t>задіяними</a:t>
            </a:r>
            <a:r>
              <a:rPr lang="ru-RU" dirty="0"/>
              <a:t> у </a:t>
            </a:r>
            <a:r>
              <a:rPr lang="ru-RU" dirty="0" err="1"/>
              <a:t>вербальній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, культуру </a:t>
            </a:r>
            <a:r>
              <a:rPr lang="ru-RU" dirty="0" err="1"/>
              <a:t>мовлення</a:t>
            </a:r>
            <a:r>
              <a:rPr lang="ru-RU" dirty="0"/>
              <a:t> і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акцентуючи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артикуляції</a:t>
            </a:r>
            <a:r>
              <a:rPr lang="ru-RU" dirty="0"/>
              <a:t>, </a:t>
            </a:r>
            <a:r>
              <a:rPr lang="ru-RU" dirty="0" err="1"/>
              <a:t>жестикуляції</a:t>
            </a:r>
            <a:r>
              <a:rPr lang="ru-RU" dirty="0"/>
              <a:t>, </a:t>
            </a:r>
            <a:r>
              <a:rPr lang="ru-RU" dirty="0" err="1"/>
              <a:t>інтонації</a:t>
            </a:r>
            <a:r>
              <a:rPr lang="ru-RU" dirty="0"/>
              <a:t>, проводить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мовного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b="1" dirty="0" err="1"/>
              <a:t>Режисура</a:t>
            </a:r>
            <a:r>
              <a:rPr lang="ru-RU" b="1" dirty="0"/>
              <a:t> </a:t>
            </a:r>
            <a:r>
              <a:rPr lang="ru-RU" b="1" dirty="0" err="1"/>
              <a:t>ігрових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максимально </a:t>
            </a:r>
            <a:r>
              <a:rPr lang="ru-RU" dirty="0" err="1"/>
              <a:t>ефективній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простору </a:t>
            </a:r>
            <a:r>
              <a:rPr lang="ru-RU" dirty="0" err="1"/>
              <a:t>ігрового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, де </a:t>
            </a:r>
            <a:r>
              <a:rPr lang="ru-RU" dirty="0" err="1"/>
              <a:t>аніматор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маневр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, а члени </a:t>
            </a:r>
            <a:r>
              <a:rPr lang="ru-RU" dirty="0" err="1"/>
              <a:t>журі</a:t>
            </a:r>
            <a:r>
              <a:rPr lang="ru-RU" dirty="0"/>
              <a:t> і </a:t>
            </a:r>
            <a:r>
              <a:rPr lang="ru-RU" dirty="0" err="1"/>
              <a:t>глядачі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у деталях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 і </a:t>
            </a:r>
            <a:r>
              <a:rPr lang="ru-RU" dirty="0" err="1"/>
              <a:t>чути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репліки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889" y1="58222" x2="64778" y2="58000"/>
                        <a14:foregroundMark x1="65000" y1="43444" x2="24667" y2="49000"/>
                        <a14:foregroundMark x1="60000" y1="17667" x2="51000" y2="24667"/>
                        <a14:foregroundMark x1="62111" y1="19111" x2="65556" y2="25889"/>
                        <a14:foregroundMark x1="65556" y1="28778" x2="57556" y2="33111"/>
                        <a14:foregroundMark x1="55889" y1="31667" x2="53889" y2="30222"/>
                        <a14:foregroundMark x1="27333" y1="20556" x2="16000" y2="25889"/>
                        <a14:foregroundMark x1="33444" y1="22000" x2="33667" y2="37444"/>
                        <a14:foregroundMark x1="32000" y1="39667" x2="15778" y2="35333"/>
                        <a14:foregroundMark x1="26111" y1="28000" x2="14333" y2="32889"/>
                        <a14:foregroundMark x1="23000" y1="17889" x2="22778" y2="2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918799" cy="191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48377"/>
            <a:ext cx="8712968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3) </a:t>
            </a:r>
            <a:r>
              <a:rPr lang="ru-RU" b="1" dirty="0" err="1"/>
              <a:t>Режисура</a:t>
            </a:r>
            <a:r>
              <a:rPr lang="ru-RU" b="1" dirty="0"/>
              <a:t> </a:t>
            </a:r>
            <a:r>
              <a:rPr lang="ru-RU" b="1" dirty="0" err="1"/>
              <a:t>музичних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dirty="0"/>
              <a:t>,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фестивалів</a:t>
            </a:r>
            <a:r>
              <a:rPr lang="ru-RU" dirty="0"/>
              <a:t>, </a:t>
            </a:r>
            <a:r>
              <a:rPr lang="ru-RU" dirty="0" err="1"/>
              <a:t>конкурсів</a:t>
            </a:r>
            <a:r>
              <a:rPr lang="ru-RU" dirty="0"/>
              <a:t>, </a:t>
            </a:r>
            <a:r>
              <a:rPr lang="ru-RU" dirty="0" err="1"/>
              <a:t>концертів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більшим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вербальній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ігровій</a:t>
            </a:r>
            <a:r>
              <a:rPr lang="ru-RU" dirty="0"/>
              <a:t> </a:t>
            </a:r>
            <a:r>
              <a:rPr lang="ru-RU" dirty="0" err="1"/>
              <a:t>режисурі</a:t>
            </a:r>
            <a:r>
              <a:rPr lang="ru-RU" dirty="0"/>
              <a:t>, спектром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. </a:t>
            </a:r>
            <a:r>
              <a:rPr lang="ru-RU" dirty="0" err="1"/>
              <a:t>Режисер</a:t>
            </a:r>
            <a:r>
              <a:rPr lang="ru-RU" dirty="0"/>
              <a:t> при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застосовує</a:t>
            </a:r>
            <a:r>
              <a:rPr lang="ru-RU" dirty="0"/>
              <a:t> слово (конферанс), костюм (особливо у </a:t>
            </a:r>
            <a:r>
              <a:rPr lang="ru-RU" dirty="0" err="1"/>
              <a:t>виступах</a:t>
            </a:r>
            <a:r>
              <a:rPr lang="ru-RU" dirty="0"/>
              <a:t> </a:t>
            </a:r>
            <a:r>
              <a:rPr lang="ru-RU" dirty="0" err="1"/>
              <a:t>фольклорних</a:t>
            </a:r>
            <a:r>
              <a:rPr lang="ru-RU" dirty="0"/>
              <a:t> </a:t>
            </a:r>
            <a:r>
              <a:rPr lang="ru-RU" dirty="0" err="1"/>
              <a:t>колективів</a:t>
            </a:r>
            <a:r>
              <a:rPr lang="ru-RU" dirty="0"/>
              <a:t>), </a:t>
            </a:r>
            <a:r>
              <a:rPr lang="ru-RU" dirty="0" err="1"/>
              <a:t>світлові</a:t>
            </a:r>
            <a:r>
              <a:rPr lang="ru-RU" dirty="0"/>
              <a:t> </a:t>
            </a:r>
            <a:r>
              <a:rPr lang="ru-RU" dirty="0" err="1"/>
              <a:t>ефекти</a:t>
            </a:r>
            <a:r>
              <a:rPr lang="ru-RU" dirty="0"/>
              <a:t>, </a:t>
            </a:r>
            <a:r>
              <a:rPr lang="ru-RU" dirty="0" err="1"/>
              <a:t>звукорежисерський</a:t>
            </a:r>
            <a:r>
              <a:rPr lang="ru-RU" dirty="0"/>
              <a:t> монтаж, </a:t>
            </a:r>
            <a:r>
              <a:rPr lang="ru-RU" dirty="0" err="1"/>
              <a:t>феєрверки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b="1" dirty="0" err="1"/>
              <a:t>Режисура</a:t>
            </a:r>
            <a:r>
              <a:rPr lang="ru-RU" b="1" dirty="0"/>
              <a:t> </a:t>
            </a:r>
            <a:r>
              <a:rPr lang="ru-RU" b="1" dirty="0" err="1"/>
              <a:t>танцювальних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туристичній</a:t>
            </a:r>
            <a:r>
              <a:rPr lang="ru-RU" dirty="0"/>
              <a:t> </a:t>
            </a:r>
            <a:r>
              <a:rPr lang="ru-RU" dirty="0" err="1"/>
              <a:t>анімації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публіки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жвавого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аніматорів</a:t>
            </a:r>
            <a:r>
              <a:rPr lang="ru-RU" dirty="0"/>
              <a:t> з </a:t>
            </a:r>
            <a:r>
              <a:rPr lang="ru-RU" dirty="0" err="1"/>
              <a:t>рекреантами</a:t>
            </a:r>
            <a:r>
              <a:rPr lang="ru-RU" dirty="0"/>
              <a:t>, </a:t>
            </a:r>
            <a:r>
              <a:rPr lang="ru-RU" dirty="0" err="1" smtClean="0"/>
              <a:t>організо</a:t>
            </a:r>
            <a:r>
              <a:rPr lang="ru-RU" dirty="0" err="1" smtClean="0"/>
              <a:t>вуючи</a:t>
            </a:r>
            <a:r>
              <a:rPr lang="ru-RU" dirty="0" smtClean="0"/>
              <a:t> </a:t>
            </a:r>
            <a:r>
              <a:rPr lang="ru-RU" dirty="0" err="1" smtClean="0"/>
              <a:t>бали</a:t>
            </a:r>
            <a:r>
              <a:rPr lang="ru-RU" dirty="0" smtClean="0"/>
              <a:t>, </a:t>
            </a:r>
            <a:r>
              <a:rPr lang="ru-RU" dirty="0" err="1" smtClean="0"/>
              <a:t>танці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живу </a:t>
            </a:r>
            <a:r>
              <a:rPr lang="ru-RU" dirty="0" err="1"/>
              <a:t>музику</a:t>
            </a:r>
            <a:r>
              <a:rPr lang="ru-RU" dirty="0"/>
              <a:t>, </a:t>
            </a:r>
            <a:r>
              <a:rPr lang="ru-RU" dirty="0" smtClean="0"/>
              <a:t>дискотеки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b="1" dirty="0" err="1"/>
              <a:t>Режисура</a:t>
            </a:r>
            <a:r>
              <a:rPr lang="ru-RU" b="1" dirty="0"/>
              <a:t> </a:t>
            </a:r>
            <a:r>
              <a:rPr lang="ru-RU" b="1" dirty="0" err="1"/>
              <a:t>святкових</a:t>
            </a:r>
            <a:r>
              <a:rPr lang="ru-RU" b="1" dirty="0"/>
              <a:t> </a:t>
            </a:r>
            <a:r>
              <a:rPr lang="ru-RU" b="1" dirty="0"/>
              <a:t>і</a:t>
            </a:r>
            <a:r>
              <a:rPr lang="ru-RU" b="1" dirty="0" smtClean="0"/>
              <a:t> </a:t>
            </a:r>
            <a:r>
              <a:rPr lang="ru-RU" b="1" dirty="0" err="1"/>
              <a:t>театралізованих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режисера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Тому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найпопулярніших</a:t>
            </a:r>
            <a:r>
              <a:rPr lang="ru-RU" dirty="0"/>
              <a:t> форм </a:t>
            </a:r>
            <a:r>
              <a:rPr lang="ru-RU" dirty="0" err="1" smtClean="0"/>
              <a:t>анімаційних</a:t>
            </a:r>
            <a:r>
              <a:rPr lang="ru-RU" dirty="0" smtClean="0"/>
              <a:t> </a:t>
            </a:r>
            <a:r>
              <a:rPr lang="ru-RU" dirty="0" err="1"/>
              <a:t>програм</a:t>
            </a:r>
            <a:r>
              <a:rPr lang="ru-RU" dirty="0"/>
              <a:t> є </a:t>
            </a:r>
            <a:r>
              <a:rPr lang="ru-RU" dirty="0" err="1"/>
              <a:t>театральне</a:t>
            </a:r>
            <a:r>
              <a:rPr lang="ru-RU" dirty="0"/>
              <a:t> свято, де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дійовими</a:t>
            </a:r>
            <a:r>
              <a:rPr lang="ru-RU" dirty="0"/>
              <a:t> особами є 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 і </a:t>
            </a:r>
            <a:r>
              <a:rPr lang="ru-RU" dirty="0" err="1"/>
              <a:t>міфів</a:t>
            </a:r>
            <a:r>
              <a:rPr lang="ru-RU" dirty="0"/>
              <a:t>, </a:t>
            </a:r>
            <a:r>
              <a:rPr lang="ru-RU" dirty="0" err="1" smtClean="0"/>
              <a:t>королі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королеви</a:t>
            </a:r>
            <a:r>
              <a:rPr lang="ru-RU" dirty="0"/>
              <a:t>,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 та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 (</a:t>
            </a:r>
            <a:r>
              <a:rPr lang="ru-RU" dirty="0" err="1"/>
              <a:t>Дід</a:t>
            </a:r>
            <a:r>
              <a:rPr lang="ru-RU" dirty="0"/>
              <a:t> Мороз, Нептун, Бахус, </a:t>
            </a:r>
            <a:r>
              <a:rPr lang="ru-RU" dirty="0" err="1"/>
              <a:t>Міккі</a:t>
            </a:r>
            <a:r>
              <a:rPr lang="ru-RU" dirty="0"/>
              <a:t> Маус, </a:t>
            </a:r>
            <a:r>
              <a:rPr lang="ru-RU" dirty="0" err="1"/>
              <a:t>Попелюшка</a:t>
            </a:r>
            <a:r>
              <a:rPr lang="ru-RU" dirty="0"/>
              <a:t>, Ярило, Купало, </a:t>
            </a:r>
            <a:r>
              <a:rPr lang="ru-RU" dirty="0" err="1"/>
              <a:t>Маланка</a:t>
            </a:r>
            <a:r>
              <a:rPr lang="ru-RU" dirty="0"/>
              <a:t>, Василь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419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21" y="728700"/>
            <a:ext cx="8784976" cy="133214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У </a:t>
            </a:r>
            <a:r>
              <a:rPr lang="ru-RU" sz="2700" dirty="0" err="1"/>
              <a:t>залежності</a:t>
            </a:r>
            <a:r>
              <a:rPr lang="ru-RU" sz="2700" dirty="0"/>
              <a:t> </a:t>
            </a:r>
            <a:r>
              <a:rPr lang="ru-RU" sz="2700" dirty="0" err="1"/>
              <a:t>від</a:t>
            </a:r>
            <a:r>
              <a:rPr lang="ru-RU" sz="2700" dirty="0"/>
              <a:t> </a:t>
            </a:r>
            <a:r>
              <a:rPr lang="ru-RU" sz="2700" dirty="0" err="1"/>
              <a:t>форми</a:t>
            </a:r>
            <a:r>
              <a:rPr lang="ru-RU" sz="2700" dirty="0"/>
              <a:t> заходу і </a:t>
            </a:r>
            <a:r>
              <a:rPr lang="ru-RU" sz="2700" dirty="0" err="1"/>
              <a:t>його</a:t>
            </a:r>
            <a:r>
              <a:rPr lang="ru-RU" sz="2700" dirty="0"/>
              <a:t> </a:t>
            </a:r>
            <a:r>
              <a:rPr lang="ru-RU" sz="2700" dirty="0" err="1"/>
              <a:t>завдань</a:t>
            </a:r>
            <a:r>
              <a:rPr lang="ru-RU" sz="2700" dirty="0"/>
              <a:t> </a:t>
            </a:r>
            <a:r>
              <a:rPr lang="ru-RU" sz="2700" dirty="0" err="1"/>
              <a:t>сценарії</a:t>
            </a:r>
            <a:r>
              <a:rPr lang="ru-RU" sz="2700" dirty="0"/>
              <a:t> </a:t>
            </a:r>
            <a:r>
              <a:rPr lang="ru-RU" sz="2700" dirty="0" err="1"/>
              <a:t>поділяються</a:t>
            </a:r>
            <a:r>
              <a:rPr lang="ru-RU" sz="2700" dirty="0"/>
              <a:t> на </a:t>
            </a:r>
            <a:r>
              <a:rPr lang="ru-RU" sz="2700" dirty="0" smtClean="0"/>
              <a:t>два </a:t>
            </a:r>
            <a:r>
              <a:rPr lang="ru-RU" sz="2700" dirty="0" err="1" smtClean="0"/>
              <a:t>види</a:t>
            </a:r>
            <a:r>
              <a:rPr lang="ru-RU" sz="2700" dirty="0" smtClean="0"/>
              <a:t>: </a:t>
            </a:r>
            <a:r>
              <a:rPr lang="ru-RU" sz="2700" dirty="0" err="1" smtClean="0"/>
              <a:t>літературний</a:t>
            </a:r>
            <a:r>
              <a:rPr lang="ru-RU" sz="2700" dirty="0" smtClean="0"/>
              <a:t> і </a:t>
            </a:r>
            <a:r>
              <a:rPr lang="ru-RU" sz="2700" dirty="0" err="1" smtClean="0"/>
              <a:t>режисерський</a:t>
            </a:r>
            <a:r>
              <a:rPr lang="ru-RU" sz="27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5017760" cy="5298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Літературний</a:t>
            </a:r>
            <a:r>
              <a:rPr lang="ru-RU" b="1" dirty="0"/>
              <a:t> </a:t>
            </a:r>
            <a:r>
              <a:rPr lang="ru-RU" b="1" dirty="0" err="1"/>
              <a:t>сценарій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послідовне</a:t>
            </a:r>
            <a:r>
              <a:rPr lang="ru-RU" dirty="0"/>
              <a:t>, </a:t>
            </a:r>
            <a:r>
              <a:rPr lang="ru-RU" dirty="0" err="1"/>
              <a:t>докладне</a:t>
            </a:r>
            <a:r>
              <a:rPr lang="ru-RU" dirty="0"/>
              <a:t>, </a:t>
            </a:r>
            <a:r>
              <a:rPr lang="ru-RU" dirty="0" err="1"/>
              <a:t>літературне</a:t>
            </a:r>
            <a:r>
              <a:rPr lang="ru-RU" dirty="0"/>
              <a:t> </a:t>
            </a:r>
            <a:r>
              <a:rPr lang="ru-RU" dirty="0" err="1"/>
              <a:t>викладення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анімаційного</a:t>
            </a:r>
            <a:r>
              <a:rPr lang="ru-RU" dirty="0"/>
              <a:t> заходу,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театралізованої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(</a:t>
            </a:r>
            <a:r>
              <a:rPr lang="ru-RU" dirty="0" err="1"/>
              <a:t>театралізованих</a:t>
            </a:r>
            <a:r>
              <a:rPr lang="ru-RU" dirty="0"/>
              <a:t> шоу, концерту, </a:t>
            </a:r>
            <a:r>
              <a:rPr lang="ru-RU" dirty="0" err="1"/>
              <a:t>вистави</a:t>
            </a:r>
            <a:r>
              <a:rPr lang="ru-RU" dirty="0"/>
              <a:t>, свята). </a:t>
            </a: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 </a:t>
            </a:r>
            <a:r>
              <a:rPr lang="ru-RU" dirty="0" err="1"/>
              <a:t>театралізованих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- </a:t>
            </a:r>
            <a:r>
              <a:rPr lang="ru-RU" b="1" dirty="0" err="1"/>
              <a:t>монтажний</a:t>
            </a:r>
            <a:r>
              <a:rPr lang="ru-RU" b="1" dirty="0"/>
              <a:t> лист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своєрідна</a:t>
            </a:r>
            <a:r>
              <a:rPr lang="ru-RU" dirty="0"/>
              <a:t> карта </a:t>
            </a:r>
            <a:r>
              <a:rPr lang="ru-RU" dirty="0" err="1"/>
              <a:t>режисера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розкреслена</a:t>
            </a:r>
            <a:r>
              <a:rPr lang="ru-RU" dirty="0"/>
              <a:t> вся </a:t>
            </a:r>
            <a:r>
              <a:rPr lang="ru-RU" dirty="0" err="1"/>
              <a:t>майбутня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і </a:t>
            </a:r>
            <a:r>
              <a:rPr lang="ru-RU" dirty="0" err="1"/>
              <a:t>розписані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Монтажний</a:t>
            </a:r>
            <a:r>
              <a:rPr lang="ru-RU" b="1" dirty="0"/>
              <a:t> лист </a:t>
            </a:r>
            <a:r>
              <a:rPr lang="ru-RU" b="1" dirty="0" err="1"/>
              <a:t>анімаційного</a:t>
            </a:r>
            <a:r>
              <a:rPr lang="ru-RU" b="1" dirty="0"/>
              <a:t> заходу </a:t>
            </a:r>
            <a:r>
              <a:rPr lang="ru-RU" b="1" dirty="0" err="1"/>
              <a:t>зазвичай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такий</a:t>
            </a:r>
            <a:r>
              <a:rPr lang="ru-RU" b="1" dirty="0"/>
              <a:t> </a:t>
            </a:r>
            <a:r>
              <a:rPr lang="ru-RU" b="1" dirty="0" err="1"/>
              <a:t>вигляд</a:t>
            </a:r>
            <a:r>
              <a:rPr lang="ru-RU" b="1" dirty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00" y1="51222" x2="32222" y2="70111"/>
                        <a14:foregroundMark x1="67667" y1="51000" x2="69333" y2="35667"/>
                        <a14:foregroundMark x1="71889" y1="39778" x2="72111" y2="45222"/>
                        <a14:foregroundMark x1="32000" y1="57333" x2="32222" y2="6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959" y="1484784"/>
            <a:ext cx="4046038" cy="42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47341"/>
              </p:ext>
            </p:extLst>
          </p:nvPr>
        </p:nvGraphicFramePr>
        <p:xfrm>
          <a:off x="436215" y="6078147"/>
          <a:ext cx="6984776" cy="518366"/>
        </p:xfrm>
        <a:graphic>
          <a:graphicData uri="http://schemas.openxmlformats.org/drawingml/2006/table">
            <a:tbl>
              <a:tblPr firstRow="1" firstCol="1" bandRow="1"/>
              <a:tblGrid>
                <a:gridCol w="814685">
                  <a:extLst>
                    <a:ext uri="{9D8B030D-6E8A-4147-A177-3AD203B41FA5}">
                      <a16:colId xmlns:a16="http://schemas.microsoft.com/office/drawing/2014/main" val="2006714398"/>
                    </a:ext>
                  </a:extLst>
                </a:gridCol>
                <a:gridCol w="1047922">
                  <a:extLst>
                    <a:ext uri="{9D8B030D-6E8A-4147-A177-3AD203B41FA5}">
                      <a16:colId xmlns:a16="http://schemas.microsoft.com/office/drawing/2014/main" val="1891277147"/>
                    </a:ext>
                  </a:extLst>
                </a:gridCol>
                <a:gridCol w="1348501">
                  <a:extLst>
                    <a:ext uri="{9D8B030D-6E8A-4147-A177-3AD203B41FA5}">
                      <a16:colId xmlns:a16="http://schemas.microsoft.com/office/drawing/2014/main" val="3075012533"/>
                    </a:ext>
                  </a:extLst>
                </a:gridCol>
                <a:gridCol w="979757">
                  <a:extLst>
                    <a:ext uri="{9D8B030D-6E8A-4147-A177-3AD203B41FA5}">
                      <a16:colId xmlns:a16="http://schemas.microsoft.com/office/drawing/2014/main" val="1394816845"/>
                    </a:ext>
                  </a:extLst>
                </a:gridCol>
                <a:gridCol w="1349323">
                  <a:extLst>
                    <a:ext uri="{9D8B030D-6E8A-4147-A177-3AD203B41FA5}">
                      <a16:colId xmlns:a16="http://schemas.microsoft.com/office/drawing/2014/main" val="1939771324"/>
                    </a:ext>
                  </a:extLst>
                </a:gridCol>
                <a:gridCol w="1444588">
                  <a:extLst>
                    <a:ext uri="{9D8B030D-6E8A-4147-A177-3AD203B41FA5}">
                      <a16:colId xmlns:a16="http://schemas.microsoft.com/office/drawing/2014/main" val="4169795947"/>
                    </a:ext>
                  </a:extLst>
                </a:gridCol>
              </a:tblGrid>
              <a:tr h="5183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Звукоряд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Світло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Відеоряд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92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5831544"/>
          </a:xfrm>
        </p:spPr>
        <p:txBody>
          <a:bodyPr/>
          <a:lstStyle/>
          <a:p>
            <a:r>
              <a:rPr lang="uk-UA" sz="2400" b="1" dirty="0"/>
              <a:t>Режисерським сценарієм називається більш деталізований монтажний лист заходу, що не має літературної основи</a:t>
            </a:r>
            <a:r>
              <a:rPr lang="uk-UA" sz="2400" dirty="0"/>
              <a:t>. Досить багато ігрових, видовищних, танцювальних і навіть вербальних програм не потребують розробки літературного сценарію. Тому шеф-аніматори часто використовують форму монтажного листа для текстового упорядкування майбутньої програми, тобто для створення режисерського сценарію.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382979"/>
            <a:ext cx="6017274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оригінальності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-	</a:t>
            </a:r>
            <a:r>
              <a:rPr lang="ru-RU" b="1" dirty="0" err="1"/>
              <a:t>оригінальні</a:t>
            </a:r>
            <a:r>
              <a:rPr lang="ru-RU" b="1" dirty="0"/>
              <a:t> </a:t>
            </a:r>
            <a:r>
              <a:rPr lang="ru-RU" b="1" dirty="0" err="1"/>
              <a:t>авторські</a:t>
            </a:r>
            <a:r>
              <a:rPr lang="ru-RU" b="1" dirty="0"/>
              <a:t> </a:t>
            </a:r>
            <a:r>
              <a:rPr lang="ru-RU" b="1" dirty="0" err="1"/>
              <a:t>сценарії</a:t>
            </a:r>
            <a:r>
              <a:rPr lang="ru-RU" b="1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повторюють</a:t>
            </a:r>
            <a:r>
              <a:rPr lang="ru-RU" dirty="0" smtClean="0"/>
              <a:t> </a:t>
            </a:r>
            <a:r>
              <a:rPr lang="ru-RU" dirty="0"/>
              <a:t>за формою і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наповнені</a:t>
            </a:r>
            <a:r>
              <a:rPr lang="ru-RU" dirty="0"/>
              <a:t> </a:t>
            </a:r>
            <a:r>
              <a:rPr lang="ru-RU" dirty="0" err="1"/>
              <a:t>оригінальністю</a:t>
            </a:r>
            <a:r>
              <a:rPr lang="ru-RU" dirty="0"/>
              <a:t>, </a:t>
            </a:r>
            <a:r>
              <a:rPr lang="ru-RU" dirty="0" err="1"/>
              <a:t>фантазією</a:t>
            </a:r>
            <a:r>
              <a:rPr lang="ru-RU" dirty="0"/>
              <a:t>, </a:t>
            </a:r>
            <a:r>
              <a:rPr lang="ru-RU" dirty="0" err="1"/>
              <a:t>залишають</a:t>
            </a:r>
            <a:r>
              <a:rPr lang="ru-RU" dirty="0"/>
              <a:t> в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глядачів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b="1" dirty="0" err="1"/>
              <a:t>сценарії</a:t>
            </a:r>
            <a:r>
              <a:rPr lang="ru-RU" b="1" dirty="0"/>
              <a:t> </a:t>
            </a:r>
            <a:r>
              <a:rPr lang="ru-RU" b="1" dirty="0" err="1"/>
              <a:t>компілятивного</a:t>
            </a:r>
            <a:r>
              <a:rPr lang="ru-RU" b="1" dirty="0"/>
              <a:t> характеру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монтажами, </a:t>
            </a:r>
            <a:r>
              <a:rPr lang="ru-RU" dirty="0" err="1"/>
              <a:t>складеними</a:t>
            </a:r>
            <a:r>
              <a:rPr lang="ru-RU" dirty="0"/>
              <a:t> з </a:t>
            </a:r>
            <a:r>
              <a:rPr lang="ru-RU" dirty="0" err="1"/>
              <a:t>епізодів</a:t>
            </a:r>
            <a:r>
              <a:rPr lang="ru-RU" dirty="0"/>
              <a:t>, </a:t>
            </a:r>
            <a:r>
              <a:rPr lang="ru-RU" dirty="0" err="1"/>
              <a:t>текстів</a:t>
            </a:r>
            <a:r>
              <a:rPr lang="ru-RU" dirty="0"/>
              <a:t>, </a:t>
            </a:r>
            <a:r>
              <a:rPr lang="ru-RU" dirty="0" err="1"/>
              <a:t>побудованими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сюжетів</a:t>
            </a:r>
            <a:r>
              <a:rPr lang="ru-RU" dirty="0"/>
              <a:t>. </a:t>
            </a:r>
            <a:r>
              <a:rPr lang="ru-RU" dirty="0" err="1"/>
              <a:t>Подібний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попит і </a:t>
            </a:r>
            <a:r>
              <a:rPr lang="ru-RU" dirty="0" err="1"/>
              <a:t>популярність</a:t>
            </a:r>
            <a:r>
              <a:rPr lang="ru-RU" dirty="0"/>
              <a:t>, але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авторської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та </a:t>
            </a:r>
            <a:r>
              <a:rPr lang="ru-RU" dirty="0" err="1"/>
              <a:t>оригінальності</a:t>
            </a:r>
            <a:r>
              <a:rPr lang="ru-RU" dirty="0"/>
              <a:t> думок;</a:t>
            </a:r>
          </a:p>
          <a:p>
            <a:r>
              <a:rPr lang="ru-RU" dirty="0"/>
              <a:t>-	</a:t>
            </a:r>
            <a:r>
              <a:rPr lang="ru-RU" b="1" dirty="0" err="1"/>
              <a:t>сценарії-імпровізації</a:t>
            </a:r>
            <a:r>
              <a:rPr lang="ru-RU" dirty="0"/>
              <a:t>, де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сценарна</a:t>
            </a:r>
            <a:r>
              <a:rPr lang="ru-RU" dirty="0"/>
              <a:t> робота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для </a:t>
            </a:r>
            <a:r>
              <a:rPr lang="ru-RU" dirty="0" err="1"/>
              <a:t>ведучих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. </a:t>
            </a:r>
            <a:r>
              <a:rPr lang="ru-RU" dirty="0" smtClean="0"/>
              <a:t>Головне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відводиться</a:t>
            </a:r>
            <a:r>
              <a:rPr lang="ru-RU" dirty="0"/>
              <a:t> </a:t>
            </a:r>
            <a:r>
              <a:rPr lang="ru-RU" dirty="0" err="1"/>
              <a:t>імпровізації</a:t>
            </a:r>
            <a:r>
              <a:rPr lang="ru-RU" dirty="0"/>
              <a:t>, </a:t>
            </a:r>
            <a:r>
              <a:rPr lang="ru-RU" dirty="0" err="1"/>
              <a:t>невимушеній</a:t>
            </a:r>
            <a:r>
              <a:rPr lang="ru-RU" dirty="0"/>
              <a:t> </a:t>
            </a:r>
            <a:r>
              <a:rPr lang="ru-RU" dirty="0" err="1"/>
              <a:t>розмові</a:t>
            </a:r>
            <a:r>
              <a:rPr lang="ru-RU" dirty="0"/>
              <a:t> з </a:t>
            </a:r>
            <a:r>
              <a:rPr lang="ru-RU" dirty="0" err="1"/>
              <a:t>глядачами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80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Робота над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/>
              <a:t> </a:t>
            </a:r>
            <a:r>
              <a:rPr lang="ru-RU" dirty="0" err="1"/>
              <a:t>анімаційного</a:t>
            </a:r>
            <a:r>
              <a:rPr lang="ru-RU" dirty="0"/>
              <a:t> заходу </a:t>
            </a:r>
            <a:r>
              <a:rPr lang="ru-RU" dirty="0" err="1"/>
              <a:t>здійснюється</a:t>
            </a:r>
            <a:r>
              <a:rPr lang="ru-RU" dirty="0"/>
              <a:t> у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>
            <a:normAutofit fontScale="92500"/>
          </a:bodyPr>
          <a:lstStyle/>
          <a:p>
            <a:r>
              <a:rPr lang="ru-RU" dirty="0"/>
              <a:t>1) </a:t>
            </a:r>
            <a:r>
              <a:rPr lang="ru-RU" u="sng" dirty="0" err="1"/>
              <a:t>Визначення</a:t>
            </a:r>
            <a:r>
              <a:rPr lang="ru-RU" u="sng" dirty="0"/>
              <a:t> </a:t>
            </a:r>
            <a:r>
              <a:rPr lang="ru-RU" u="sng" dirty="0" err="1"/>
              <a:t>його</a:t>
            </a:r>
            <a:r>
              <a:rPr lang="ru-RU" u="sng" dirty="0"/>
              <a:t> теми та </a:t>
            </a:r>
            <a:r>
              <a:rPr lang="ru-RU" u="sng" dirty="0" err="1"/>
              <a:t>ідеї</a:t>
            </a:r>
            <a:r>
              <a:rPr lang="ru-RU" u="sng" dirty="0"/>
              <a:t>.</a:t>
            </a:r>
            <a:r>
              <a:rPr lang="ru-RU" dirty="0"/>
              <a:t> Тема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кола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відібраних</a:t>
            </a:r>
            <a:r>
              <a:rPr lang="ru-RU" dirty="0"/>
              <a:t> і </a:t>
            </a:r>
            <a:r>
              <a:rPr lang="ru-RU" dirty="0" err="1"/>
              <a:t>висвітлених</a:t>
            </a:r>
            <a:r>
              <a:rPr lang="ru-RU" dirty="0"/>
              <a:t> автором «Про </a:t>
            </a:r>
            <a:r>
              <a:rPr lang="ru-RU" dirty="0" err="1"/>
              <a:t>що</a:t>
            </a:r>
            <a:r>
              <a:rPr lang="ru-RU" dirty="0"/>
              <a:t>». </a:t>
            </a:r>
            <a:r>
              <a:rPr lang="ru-RU" dirty="0" err="1"/>
              <a:t>Ідея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думка, </a:t>
            </a:r>
            <a:r>
              <a:rPr lang="ru-RU" dirty="0" err="1"/>
              <a:t>втілена</a:t>
            </a:r>
            <a:r>
              <a:rPr lang="ru-RU" dirty="0"/>
              <a:t> в </a:t>
            </a:r>
            <a:r>
              <a:rPr lang="ru-RU" dirty="0" err="1"/>
              <a:t>подіях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зображуються</a:t>
            </a:r>
            <a:r>
              <a:rPr lang="ru-RU" dirty="0"/>
              <a:t>.</a:t>
            </a:r>
          </a:p>
          <a:p>
            <a:r>
              <a:rPr lang="ru-RU" dirty="0"/>
              <a:t>2) </a:t>
            </a:r>
            <a:r>
              <a:rPr lang="ru-RU" u="sng" dirty="0" err="1"/>
              <a:t>Визначення</a:t>
            </a:r>
            <a:r>
              <a:rPr lang="ru-RU" u="sng" dirty="0"/>
              <a:t> </a:t>
            </a:r>
            <a:r>
              <a:rPr lang="ru-RU" u="sng" dirty="0" err="1"/>
              <a:t>сценічного</a:t>
            </a:r>
            <a:r>
              <a:rPr lang="ru-RU" u="sng" dirty="0"/>
              <a:t> </a:t>
            </a:r>
            <a:r>
              <a:rPr lang="ru-RU" u="sng" dirty="0" err="1"/>
              <a:t>чи</a:t>
            </a:r>
            <a:r>
              <a:rPr lang="ru-RU" u="sng" dirty="0"/>
              <a:t> </a:t>
            </a:r>
            <a:r>
              <a:rPr lang="ru-RU" u="sng" dirty="0" err="1"/>
              <a:t>ігрового</a:t>
            </a:r>
            <a:r>
              <a:rPr lang="ru-RU" u="sng" dirty="0"/>
              <a:t> </a:t>
            </a:r>
            <a:r>
              <a:rPr lang="ru-RU" u="sng" dirty="0" err="1"/>
              <a:t>майданчика</a:t>
            </a:r>
            <a:r>
              <a:rPr lang="ru-RU" u="sng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місця</a:t>
            </a:r>
            <a:r>
              <a:rPr lang="ru-RU" dirty="0"/>
              <a:t> і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архітектурної</a:t>
            </a:r>
            <a:r>
              <a:rPr lang="ru-RU" dirty="0"/>
              <a:t> </a:t>
            </a:r>
            <a:r>
              <a:rPr lang="ru-RU" dirty="0" err="1"/>
              <a:t>специфіки</a:t>
            </a:r>
            <a:r>
              <a:rPr lang="ru-RU" dirty="0"/>
              <a:t> (</a:t>
            </a:r>
            <a:r>
              <a:rPr lang="ru-RU" dirty="0" err="1"/>
              <a:t>закрите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літнє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з </a:t>
            </a:r>
            <a:r>
              <a:rPr lang="ru-RU" dirty="0" err="1"/>
              <a:t>дахом</a:t>
            </a:r>
            <a:r>
              <a:rPr lang="ru-RU" dirty="0"/>
              <a:t>, </a:t>
            </a:r>
            <a:r>
              <a:rPr lang="ru-RU" dirty="0" err="1"/>
              <a:t>майданчик</a:t>
            </a:r>
            <a:r>
              <a:rPr lang="ru-RU" dirty="0"/>
              <a:t> просто неба);</a:t>
            </a:r>
          </a:p>
          <a:p>
            <a:r>
              <a:rPr lang="ru-RU" dirty="0"/>
              <a:t>-	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посадкових</a:t>
            </a:r>
            <a:r>
              <a:rPr lang="ru-RU" dirty="0"/>
              <a:t> і стоячих </a:t>
            </a:r>
            <a:r>
              <a:rPr lang="ru-RU" dirty="0" err="1"/>
              <a:t>місць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ru-RU" dirty="0" err="1"/>
              <a:t>контактності</a:t>
            </a:r>
            <a:r>
              <a:rPr lang="ru-RU" dirty="0"/>
              <a:t>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з </a:t>
            </a:r>
            <a:r>
              <a:rPr lang="ru-RU" dirty="0" err="1"/>
              <a:t>аніматорами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акустичних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заходу, 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ru-RU" dirty="0" err="1"/>
              <a:t>забезпеченості</a:t>
            </a:r>
            <a:r>
              <a:rPr lang="ru-RU" dirty="0"/>
              <a:t> </a:t>
            </a:r>
            <a:r>
              <a:rPr lang="ru-RU" dirty="0" err="1" smtClean="0"/>
              <a:t>світлом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звукотехнічними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Визначивши</a:t>
            </a:r>
            <a:r>
              <a:rPr lang="ru-RU" dirty="0" smtClean="0"/>
              <a:t>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ігрового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сценічного</a:t>
            </a:r>
            <a:r>
              <a:rPr lang="ru-RU" dirty="0"/>
              <a:t> </a:t>
            </a:r>
            <a:r>
              <a:rPr lang="ru-RU" dirty="0" err="1"/>
              <a:t>майданчика</a:t>
            </a:r>
            <a:r>
              <a:rPr lang="ru-RU" dirty="0"/>
              <a:t>, сценарист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сценарний</a:t>
            </a:r>
            <a:r>
              <a:rPr lang="ru-RU" dirty="0"/>
              <a:t> план.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130</TotalTime>
  <Words>1176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Candara</vt:lpstr>
      <vt:lpstr>Tahoma</vt:lpstr>
      <vt:lpstr>Times New Roman</vt:lpstr>
      <vt:lpstr>Tunga</vt:lpstr>
      <vt:lpstr>Soho</vt:lpstr>
      <vt:lpstr>Сценарно-режисерські основи в анімаційній діяльності</vt:lpstr>
      <vt:lpstr>ПЛАН</vt:lpstr>
      <vt:lpstr>Презентация PowerPoint</vt:lpstr>
      <vt:lpstr>Презентация PowerPoint</vt:lpstr>
      <vt:lpstr>Презентация PowerPoint</vt:lpstr>
      <vt:lpstr>У залежності від форми заходу і його завдань сценарії поділяються на два види: літературний і режисерський.  </vt:lpstr>
      <vt:lpstr>Презентация PowerPoint</vt:lpstr>
      <vt:lpstr>Залежно від міри оригінальності розробки сценарії поділяються на:</vt:lpstr>
      <vt:lpstr>Робота над створенням сценарію анімаційного заходу здійснюється у декілька етапів:</vt:lpstr>
      <vt:lpstr>Презентация PowerPoint</vt:lpstr>
      <vt:lpstr>Презентация PowerPoint</vt:lpstr>
      <vt:lpstr>Презентация PowerPoint</vt:lpstr>
      <vt:lpstr>Найчастіше в сценаріях представлень застосовуються наступні прийоми монтажу:</vt:lpstr>
      <vt:lpstr>Етапи постановчого процесу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режисура в анімаційній діяльності</dc:title>
  <dc:creator>Win7</dc:creator>
  <cp:lastModifiedBy>user</cp:lastModifiedBy>
  <cp:revision>10</cp:revision>
  <dcterms:created xsi:type="dcterms:W3CDTF">2020-03-27T18:26:09Z</dcterms:created>
  <dcterms:modified xsi:type="dcterms:W3CDTF">2020-11-23T16:42:52Z</dcterms:modified>
</cp:coreProperties>
</file>