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8" r:id="rId4"/>
    <p:sldId id="258" r:id="rId5"/>
    <p:sldId id="259" r:id="rId6"/>
    <p:sldId id="302" r:id="rId7"/>
    <p:sldId id="299" r:id="rId8"/>
    <p:sldId id="260" r:id="rId9"/>
    <p:sldId id="297" r:id="rId10"/>
    <p:sldId id="30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6" r:id="rId24"/>
    <p:sldId id="277" r:id="rId25"/>
    <p:sldId id="279" r:id="rId26"/>
    <p:sldId id="280" r:id="rId27"/>
    <p:sldId id="281" r:id="rId28"/>
    <p:sldId id="305" r:id="rId29"/>
    <p:sldId id="284" r:id="rId30"/>
    <p:sldId id="306" r:id="rId31"/>
    <p:sldId id="286" r:id="rId32"/>
    <p:sldId id="287" r:id="rId33"/>
    <p:sldId id="288" r:id="rId34"/>
    <p:sldId id="289" r:id="rId35"/>
    <p:sldId id="291" r:id="rId36"/>
    <p:sldId id="290" r:id="rId37"/>
    <p:sldId id="304" r:id="rId38"/>
    <p:sldId id="292" r:id="rId39"/>
    <p:sldId id="293" r:id="rId40"/>
    <p:sldId id="295" r:id="rId4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>
        <p:scale>
          <a:sx n="100" d="100"/>
          <a:sy n="100" d="100"/>
        </p:scale>
        <p:origin x="-43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D2F03-B64F-490E-ABD3-029D7EBAFF9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F46C403-2F85-4573-8705-52B9767043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РЕАКЦІЯ ПОКУПЦЯ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700" dirty="0" err="1" smtClean="0"/>
            <a:t>Вибір</a:t>
          </a:r>
          <a:r>
            <a:rPr lang="en-US" sz="1700" dirty="0" smtClean="0"/>
            <a:t> </a:t>
          </a:r>
          <a:r>
            <a:rPr lang="en-US" sz="1700" dirty="0" err="1" smtClean="0"/>
            <a:t>товару</a:t>
          </a:r>
          <a:r>
            <a:rPr lang="en-US" sz="1700" dirty="0" smtClean="0"/>
            <a:t> </a:t>
          </a:r>
          <a:r>
            <a:rPr lang="en-US" sz="1700" dirty="0" err="1" smtClean="0"/>
            <a:t>чи</a:t>
          </a:r>
          <a:r>
            <a:rPr lang="en-US" sz="1700" dirty="0" smtClean="0"/>
            <a:t> </a:t>
          </a:r>
          <a:r>
            <a:rPr lang="en-US" sz="1700" dirty="0" err="1" smtClean="0"/>
            <a:t>послуги</a:t>
          </a:r>
          <a:r>
            <a:rPr lang="en-US" sz="1700" dirty="0" smtClean="0"/>
            <a:t> </a:t>
          </a:r>
          <a:endParaRPr lang="uk-UA" sz="17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700" dirty="0" err="1" smtClean="0"/>
            <a:t>Вибір</a:t>
          </a:r>
          <a:r>
            <a:rPr lang="en-US" sz="1700" dirty="0" smtClean="0"/>
            <a:t> </a:t>
          </a:r>
          <a:r>
            <a:rPr lang="en-US" sz="1700" dirty="0" err="1" smtClean="0"/>
            <a:t>постачальника</a:t>
          </a:r>
          <a:r>
            <a:rPr lang="en-US" sz="1700" dirty="0" smtClean="0"/>
            <a:t> </a:t>
          </a:r>
          <a:endParaRPr lang="uk-UA" sz="17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700" dirty="0" err="1" smtClean="0"/>
            <a:t>Обсяги</a:t>
          </a:r>
          <a:r>
            <a:rPr lang="en-US" sz="1700" dirty="0" smtClean="0"/>
            <a:t> </a:t>
          </a:r>
          <a:r>
            <a:rPr lang="en-US" sz="1700" dirty="0" err="1" smtClean="0"/>
            <a:t>замовлення</a:t>
          </a:r>
          <a:r>
            <a:rPr lang="en-US" sz="1700" dirty="0" smtClean="0"/>
            <a:t> </a:t>
          </a:r>
          <a:endParaRPr lang="uk-UA" sz="17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700" dirty="0" err="1" smtClean="0"/>
            <a:t>Умови</a:t>
          </a:r>
          <a:r>
            <a:rPr lang="en-US" sz="1700" dirty="0" smtClean="0"/>
            <a:t> і </a:t>
          </a:r>
          <a:r>
            <a:rPr lang="en-US" sz="1700" dirty="0" err="1" smtClean="0"/>
            <a:t>строки</a:t>
          </a:r>
          <a:r>
            <a:rPr lang="en-US" sz="1700" dirty="0" smtClean="0"/>
            <a:t> </a:t>
          </a:r>
          <a:r>
            <a:rPr lang="en-US" sz="1700" dirty="0" err="1" smtClean="0"/>
            <a:t>постачання</a:t>
          </a:r>
          <a:endParaRPr lang="uk-UA" sz="17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700" dirty="0" err="1" smtClean="0"/>
            <a:t>Умови</a:t>
          </a:r>
          <a:r>
            <a:rPr lang="en-US" sz="1700" dirty="0" smtClean="0"/>
            <a:t> </a:t>
          </a:r>
          <a:r>
            <a:rPr lang="en-US" sz="1700" dirty="0" err="1" smtClean="0"/>
            <a:t>обслуговування</a:t>
          </a:r>
          <a:endParaRPr lang="uk-UA" sz="17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700" dirty="0" err="1" smtClean="0"/>
            <a:t>Форма</a:t>
          </a:r>
          <a:r>
            <a:rPr lang="en-US" sz="1700" dirty="0" smtClean="0"/>
            <a:t> </a:t>
          </a:r>
          <a:r>
            <a:rPr lang="en-US" sz="1700" dirty="0" err="1" smtClean="0"/>
            <a:t>оплати</a:t>
          </a:r>
          <a:endParaRPr lang="uk-UA" sz="17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uk-UA" sz="1400" dirty="0"/>
        </a:p>
      </dgm:t>
    </dgm:pt>
    <dgm:pt modelId="{F7E6809C-7816-43F7-9849-75CA2F8298AF}" type="parTrans" cxnId="{E9BC6A98-5622-4259-8CC4-9A2EC8C2FE03}">
      <dgm:prSet/>
      <dgm:spPr/>
      <dgm:t>
        <a:bodyPr/>
        <a:lstStyle/>
        <a:p>
          <a:endParaRPr lang="uk-UA"/>
        </a:p>
      </dgm:t>
    </dgm:pt>
    <dgm:pt modelId="{EA8F2C07-DC9F-4D0E-990B-2582B81B78E1}" type="sibTrans" cxnId="{E9BC6A98-5622-4259-8CC4-9A2EC8C2FE03}">
      <dgm:prSet/>
      <dgm:spPr/>
      <dgm:t>
        <a:bodyPr/>
        <a:lstStyle/>
        <a:p>
          <a:endParaRPr lang="uk-UA"/>
        </a:p>
      </dgm:t>
    </dgm:pt>
    <dgm:pt modelId="{5B7F982A-756F-44BE-A8AE-FBD7034FF671}">
      <dgm:prSet phldrT="[Текст]" custT="1"/>
      <dgm:spPr/>
      <dgm:t>
        <a:bodyPr/>
        <a:lstStyle/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ЗАКУПІВЕЛЬНИЙ КОМІТЕ</a:t>
          </a:r>
          <a:r>
            <a:rPr lang="uk-UA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Т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err="1" smtClean="0"/>
            <a:t>Процес</a:t>
          </a:r>
          <a:r>
            <a:rPr lang="en-US" sz="1400" dirty="0" smtClean="0"/>
            <a:t> </a:t>
          </a:r>
          <a:r>
            <a:rPr lang="en-US" sz="1400" dirty="0" err="1" smtClean="0"/>
            <a:t>прийняття</a:t>
          </a:r>
          <a:r>
            <a:rPr lang="en-US" sz="1400" dirty="0" smtClean="0"/>
            <a:t> </a:t>
          </a:r>
          <a:r>
            <a:rPr lang="en-US" sz="1400" dirty="0" err="1" smtClean="0"/>
            <a:t>рішень</a:t>
          </a:r>
          <a:r>
            <a:rPr lang="en-US" sz="1400" dirty="0" smtClean="0"/>
            <a:t> </a:t>
          </a:r>
          <a:r>
            <a:rPr lang="en-US" sz="1400" dirty="0" err="1" smtClean="0"/>
            <a:t>про</a:t>
          </a:r>
          <a:r>
            <a:rPr lang="en-US" sz="1400" dirty="0" smtClean="0"/>
            <a:t> </a:t>
          </a:r>
          <a:r>
            <a:rPr lang="en-US" sz="1400" dirty="0" err="1" smtClean="0"/>
            <a:t>купівлю</a:t>
          </a:r>
          <a:endParaRPr lang="uk-UA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(</a:t>
          </a:r>
          <a:r>
            <a:rPr lang="en-US" sz="1400" dirty="0" err="1" smtClean="0"/>
            <a:t>Міжособистісні</a:t>
          </a:r>
          <a:r>
            <a:rPr lang="en-US" sz="1400" dirty="0" smtClean="0"/>
            <a:t> </a:t>
          </a:r>
          <a:r>
            <a:rPr lang="en-US" sz="1400" dirty="0" err="1" smtClean="0"/>
            <a:t>та</a:t>
          </a:r>
          <a:r>
            <a:rPr lang="en-US" sz="1400" dirty="0" smtClean="0"/>
            <a:t> </a:t>
          </a:r>
          <a:r>
            <a:rPr lang="en-US" sz="1400" dirty="0" err="1" smtClean="0"/>
            <a:t>індивідуальні</a:t>
          </a:r>
          <a:r>
            <a:rPr lang="en-US" sz="1400" dirty="0" smtClean="0"/>
            <a:t> </a:t>
          </a:r>
          <a:r>
            <a:rPr lang="en-US" sz="1400" dirty="0" err="1" smtClean="0"/>
            <a:t>характеристики</a:t>
          </a:r>
          <a:r>
            <a:rPr lang="en-US" sz="1400" dirty="0" smtClean="0"/>
            <a:t>)</a:t>
          </a:r>
          <a:endParaRPr lang="uk-UA" sz="1400" dirty="0" smtClean="0"/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dirty="0"/>
        </a:p>
      </dgm:t>
    </dgm:pt>
    <dgm:pt modelId="{A6E3C263-3D63-4A45-A6D8-9211BB3A8FA6}" type="parTrans" cxnId="{2343FAA3-C690-45D0-B6E4-2CC7D37AF272}">
      <dgm:prSet/>
      <dgm:spPr/>
      <dgm:t>
        <a:bodyPr/>
        <a:lstStyle/>
        <a:p>
          <a:endParaRPr lang="uk-UA"/>
        </a:p>
      </dgm:t>
    </dgm:pt>
    <dgm:pt modelId="{F26B4AA7-C06C-4FAE-AD71-1AAFBA8B4AD9}" type="sibTrans" cxnId="{2343FAA3-C690-45D0-B6E4-2CC7D37AF272}">
      <dgm:prSet/>
      <dgm:spPr/>
      <dgm:t>
        <a:bodyPr/>
        <a:lstStyle/>
        <a:p>
          <a:endParaRPr lang="uk-UA"/>
        </a:p>
      </dgm:t>
    </dgm:pt>
    <dgm:pt modelId="{100E550A-BDA1-4AD4-AF8B-78F9770314F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НАВКОЛИШНЄ СЕРЕДОВИЩЕ</a:t>
          </a:r>
          <a:endParaRPr lang="uk-UA" sz="14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dirty="0" err="1" smtClean="0"/>
            <a:t>Маркетингові</a:t>
          </a:r>
          <a:r>
            <a:rPr lang="en-US" sz="1400" dirty="0" smtClean="0"/>
            <a:t> </a:t>
          </a:r>
          <a:r>
            <a:rPr lang="en-US" sz="1400" dirty="0" err="1" smtClean="0"/>
            <a:t>стимули</a:t>
          </a:r>
          <a:endParaRPr lang="uk-UA" sz="1400" dirty="0" smtClean="0"/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dirty="0"/>
        </a:p>
      </dgm:t>
    </dgm:pt>
    <dgm:pt modelId="{833DF309-63F1-45CF-8CEB-84EEB6DE6256}" type="parTrans" cxnId="{1F17CEC4-8503-4103-8209-FE3DD0F637DE}">
      <dgm:prSet/>
      <dgm:spPr/>
      <dgm:t>
        <a:bodyPr/>
        <a:lstStyle/>
        <a:p>
          <a:endParaRPr lang="uk-UA"/>
        </a:p>
      </dgm:t>
    </dgm:pt>
    <dgm:pt modelId="{EC895634-AAAD-4974-A45F-79310D298F4F}" type="sibTrans" cxnId="{1F17CEC4-8503-4103-8209-FE3DD0F637DE}">
      <dgm:prSet/>
      <dgm:spPr/>
      <dgm:t>
        <a:bodyPr/>
        <a:lstStyle/>
        <a:p>
          <a:endParaRPr lang="uk-UA"/>
        </a:p>
      </dgm:t>
    </dgm:pt>
    <dgm:pt modelId="{D48FD264-89E7-494E-BAE5-3770556BA492}" type="pres">
      <dgm:prSet presAssocID="{0CDD2F03-B64F-490E-ABD3-029D7EBAFF9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4EFE705-A430-403E-BD7D-2E5B3C674E2C}" type="pres">
      <dgm:prSet presAssocID="{1F46C403-2F85-4573-8705-52B97670433A}" presName="gear1" presStyleLbl="node1" presStyleIdx="0" presStyleCnt="3" custScaleX="132221" custScaleY="116341" custLinFactNeighborX="25201" custLinFactNeighborY="-1047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2F0169-3B7F-45E9-B6DE-7A9CC5659331}" type="pres">
      <dgm:prSet presAssocID="{1F46C403-2F85-4573-8705-52B97670433A}" presName="gear1srcNode" presStyleLbl="node1" presStyleIdx="0" presStyleCnt="3"/>
      <dgm:spPr/>
    </dgm:pt>
    <dgm:pt modelId="{E633C2B6-74D4-4099-81A9-CD8F19EFA0A2}" type="pres">
      <dgm:prSet presAssocID="{1F46C403-2F85-4573-8705-52B97670433A}" presName="gear1dstNode" presStyleLbl="node1" presStyleIdx="0" presStyleCnt="3"/>
      <dgm:spPr/>
    </dgm:pt>
    <dgm:pt modelId="{DCFE97F9-D6B9-45C5-A050-3E0A8B0B6F8B}" type="pres">
      <dgm:prSet presAssocID="{5B7F982A-756F-44BE-A8AE-FBD7034FF671}" presName="gear2" presStyleLbl="node1" presStyleIdx="1" presStyleCnt="3" custScaleX="151456" custScaleY="144304" custLinFactNeighborX="-19430" custLinFactNeighborY="-88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ACAD06-2D72-4171-AAC6-B93324ECF32A}" type="pres">
      <dgm:prSet presAssocID="{5B7F982A-756F-44BE-A8AE-FBD7034FF671}" presName="gear2srcNode" presStyleLbl="node1" presStyleIdx="1" presStyleCnt="3"/>
      <dgm:spPr/>
    </dgm:pt>
    <dgm:pt modelId="{E93A6BC5-C8B9-45E7-9493-364E6EC56AEB}" type="pres">
      <dgm:prSet presAssocID="{5B7F982A-756F-44BE-A8AE-FBD7034FF671}" presName="gear2dstNode" presStyleLbl="node1" presStyleIdx="1" presStyleCnt="3"/>
      <dgm:spPr/>
    </dgm:pt>
    <dgm:pt modelId="{3A603F5A-7ECE-4170-94A8-28A89D328C93}" type="pres">
      <dgm:prSet presAssocID="{100E550A-BDA1-4AD4-AF8B-78F9770314FD}" presName="gear3" presStyleLbl="node1" presStyleIdx="2" presStyleCnt="3" custLinFactNeighborX="2670" custLinFactNeighborY="809"/>
      <dgm:spPr/>
      <dgm:t>
        <a:bodyPr/>
        <a:lstStyle/>
        <a:p>
          <a:endParaRPr lang="uk-UA"/>
        </a:p>
      </dgm:t>
    </dgm:pt>
    <dgm:pt modelId="{47C0C8A6-E5DC-4BA4-83A5-87A978FFD9A6}" type="pres">
      <dgm:prSet presAssocID="{100E550A-BDA1-4AD4-AF8B-78F9770314F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0FDFDB-F008-44AF-B547-DF382391DBC4}" type="pres">
      <dgm:prSet presAssocID="{100E550A-BDA1-4AD4-AF8B-78F9770314FD}" presName="gear3srcNode" presStyleLbl="node1" presStyleIdx="2" presStyleCnt="3"/>
      <dgm:spPr/>
    </dgm:pt>
    <dgm:pt modelId="{0C846F2F-485C-4DC4-BBBE-E3C2B4E40731}" type="pres">
      <dgm:prSet presAssocID="{100E550A-BDA1-4AD4-AF8B-78F9770314FD}" presName="gear3dstNode" presStyleLbl="node1" presStyleIdx="2" presStyleCnt="3"/>
      <dgm:spPr/>
    </dgm:pt>
    <dgm:pt modelId="{95EA37B2-E384-4477-B548-0B59F78796DF}" type="pres">
      <dgm:prSet presAssocID="{EA8F2C07-DC9F-4D0E-990B-2582B81B78E1}" presName="connector1" presStyleLbl="sibTrans2D1" presStyleIdx="0" presStyleCnt="3" custLinFactNeighborX="21682" custLinFactNeighborY="-6941"/>
      <dgm:spPr/>
    </dgm:pt>
    <dgm:pt modelId="{F7EF3357-87BF-4BA3-85AE-D4BD75337DD7}" type="pres">
      <dgm:prSet presAssocID="{F26B4AA7-C06C-4FAE-AD71-1AAFBA8B4AD9}" presName="connector2" presStyleLbl="sibTrans2D1" presStyleIdx="1" presStyleCnt="3" custLinFactNeighborX="-22702" custLinFactNeighborY="-5999"/>
      <dgm:spPr/>
    </dgm:pt>
    <dgm:pt modelId="{C0F107DA-36F1-4105-8DC0-33F215A3221B}" type="pres">
      <dgm:prSet presAssocID="{EC895634-AAAD-4974-A45F-79310D298F4F}" presName="connector3" presStyleLbl="sibTrans2D1" presStyleIdx="2" presStyleCnt="3"/>
      <dgm:spPr/>
    </dgm:pt>
  </dgm:ptLst>
  <dgm:cxnLst>
    <dgm:cxn modelId="{E511DF93-09AB-44C6-8EA7-784C4B4635DD}" type="presOf" srcId="{100E550A-BDA1-4AD4-AF8B-78F9770314FD}" destId="{0C846F2F-485C-4DC4-BBBE-E3C2B4E40731}" srcOrd="3" destOrd="0" presId="urn:microsoft.com/office/officeart/2005/8/layout/gear1"/>
    <dgm:cxn modelId="{1233205F-DBD8-4F9A-9CC6-697BF1DA4060}" type="presOf" srcId="{F26B4AA7-C06C-4FAE-AD71-1AAFBA8B4AD9}" destId="{F7EF3357-87BF-4BA3-85AE-D4BD75337DD7}" srcOrd="0" destOrd="0" presId="urn:microsoft.com/office/officeart/2005/8/layout/gear1"/>
    <dgm:cxn modelId="{05710B5F-A0ED-4E6F-A19E-B1476CBAA3E3}" type="presOf" srcId="{EC895634-AAAD-4974-A45F-79310D298F4F}" destId="{C0F107DA-36F1-4105-8DC0-33F215A3221B}" srcOrd="0" destOrd="0" presId="urn:microsoft.com/office/officeart/2005/8/layout/gear1"/>
    <dgm:cxn modelId="{1F17CEC4-8503-4103-8209-FE3DD0F637DE}" srcId="{0CDD2F03-B64F-490E-ABD3-029D7EBAFF92}" destId="{100E550A-BDA1-4AD4-AF8B-78F9770314FD}" srcOrd="2" destOrd="0" parTransId="{833DF309-63F1-45CF-8CEB-84EEB6DE6256}" sibTransId="{EC895634-AAAD-4974-A45F-79310D298F4F}"/>
    <dgm:cxn modelId="{B4E592E5-3C35-491B-A313-A18D7032BFE6}" type="presOf" srcId="{5B7F982A-756F-44BE-A8AE-FBD7034FF671}" destId="{DCFE97F9-D6B9-45C5-A050-3E0A8B0B6F8B}" srcOrd="0" destOrd="0" presId="urn:microsoft.com/office/officeart/2005/8/layout/gear1"/>
    <dgm:cxn modelId="{E7D353EF-99D7-4E52-9630-44D680EDF5BE}" type="presOf" srcId="{5B7F982A-756F-44BE-A8AE-FBD7034FF671}" destId="{E93A6BC5-C8B9-45E7-9493-364E6EC56AEB}" srcOrd="2" destOrd="0" presId="urn:microsoft.com/office/officeart/2005/8/layout/gear1"/>
    <dgm:cxn modelId="{A09BF9BE-10CD-413B-BB13-482F2347FE35}" type="presOf" srcId="{100E550A-BDA1-4AD4-AF8B-78F9770314FD}" destId="{880FDFDB-F008-44AF-B547-DF382391DBC4}" srcOrd="2" destOrd="0" presId="urn:microsoft.com/office/officeart/2005/8/layout/gear1"/>
    <dgm:cxn modelId="{1EE9128F-7024-40A6-A207-EF99A3B065D1}" type="presOf" srcId="{5B7F982A-756F-44BE-A8AE-FBD7034FF671}" destId="{67ACAD06-2D72-4171-AAC6-B93324ECF32A}" srcOrd="1" destOrd="0" presId="urn:microsoft.com/office/officeart/2005/8/layout/gear1"/>
    <dgm:cxn modelId="{6679BB2B-E623-440F-AB88-63E161060C72}" type="presOf" srcId="{EA8F2C07-DC9F-4D0E-990B-2582B81B78E1}" destId="{95EA37B2-E384-4477-B548-0B59F78796DF}" srcOrd="0" destOrd="0" presId="urn:microsoft.com/office/officeart/2005/8/layout/gear1"/>
    <dgm:cxn modelId="{F9FD508A-AB87-46BC-9826-62D40D5F42DE}" type="presOf" srcId="{100E550A-BDA1-4AD4-AF8B-78F9770314FD}" destId="{47C0C8A6-E5DC-4BA4-83A5-87A978FFD9A6}" srcOrd="1" destOrd="0" presId="urn:microsoft.com/office/officeart/2005/8/layout/gear1"/>
    <dgm:cxn modelId="{E9BC6A98-5622-4259-8CC4-9A2EC8C2FE03}" srcId="{0CDD2F03-B64F-490E-ABD3-029D7EBAFF92}" destId="{1F46C403-2F85-4573-8705-52B97670433A}" srcOrd="0" destOrd="0" parTransId="{F7E6809C-7816-43F7-9849-75CA2F8298AF}" sibTransId="{EA8F2C07-DC9F-4D0E-990B-2582B81B78E1}"/>
    <dgm:cxn modelId="{5D235D87-E033-4CC4-A753-FB9FED27E48F}" type="presOf" srcId="{100E550A-BDA1-4AD4-AF8B-78F9770314FD}" destId="{3A603F5A-7ECE-4170-94A8-28A89D328C93}" srcOrd="0" destOrd="0" presId="urn:microsoft.com/office/officeart/2005/8/layout/gear1"/>
    <dgm:cxn modelId="{014AA577-798B-4BB1-AF93-46226CF8AAD0}" type="presOf" srcId="{1F46C403-2F85-4573-8705-52B97670433A}" destId="{E633C2B6-74D4-4099-81A9-CD8F19EFA0A2}" srcOrd="2" destOrd="0" presId="urn:microsoft.com/office/officeart/2005/8/layout/gear1"/>
    <dgm:cxn modelId="{2343FAA3-C690-45D0-B6E4-2CC7D37AF272}" srcId="{0CDD2F03-B64F-490E-ABD3-029D7EBAFF92}" destId="{5B7F982A-756F-44BE-A8AE-FBD7034FF671}" srcOrd="1" destOrd="0" parTransId="{A6E3C263-3D63-4A45-A6D8-9211BB3A8FA6}" sibTransId="{F26B4AA7-C06C-4FAE-AD71-1AAFBA8B4AD9}"/>
    <dgm:cxn modelId="{C75D833A-151D-44E3-BF4D-2A32EFC8AC4B}" type="presOf" srcId="{1F46C403-2F85-4573-8705-52B97670433A}" destId="{5E2F0169-3B7F-45E9-B6DE-7A9CC5659331}" srcOrd="1" destOrd="0" presId="urn:microsoft.com/office/officeart/2005/8/layout/gear1"/>
    <dgm:cxn modelId="{32C8A6E6-226F-4700-AF75-FD13E7A2AAA9}" type="presOf" srcId="{1F46C403-2F85-4573-8705-52B97670433A}" destId="{64EFE705-A430-403E-BD7D-2E5B3C674E2C}" srcOrd="0" destOrd="0" presId="urn:microsoft.com/office/officeart/2005/8/layout/gear1"/>
    <dgm:cxn modelId="{85F3B81B-F446-4C41-8B03-D9A4C41FECA9}" type="presOf" srcId="{0CDD2F03-B64F-490E-ABD3-029D7EBAFF92}" destId="{D48FD264-89E7-494E-BAE5-3770556BA492}" srcOrd="0" destOrd="0" presId="urn:microsoft.com/office/officeart/2005/8/layout/gear1"/>
    <dgm:cxn modelId="{DFE235EA-76A7-4A06-A7B9-3982104C1274}" type="presParOf" srcId="{D48FD264-89E7-494E-BAE5-3770556BA492}" destId="{64EFE705-A430-403E-BD7D-2E5B3C674E2C}" srcOrd="0" destOrd="0" presId="urn:microsoft.com/office/officeart/2005/8/layout/gear1"/>
    <dgm:cxn modelId="{3A8899D7-8B2E-40C8-9F88-9F5DF4B29AA9}" type="presParOf" srcId="{D48FD264-89E7-494E-BAE5-3770556BA492}" destId="{5E2F0169-3B7F-45E9-B6DE-7A9CC5659331}" srcOrd="1" destOrd="0" presId="urn:microsoft.com/office/officeart/2005/8/layout/gear1"/>
    <dgm:cxn modelId="{8D75ED41-5DC6-4548-B9F4-917F4C0E0129}" type="presParOf" srcId="{D48FD264-89E7-494E-BAE5-3770556BA492}" destId="{E633C2B6-74D4-4099-81A9-CD8F19EFA0A2}" srcOrd="2" destOrd="0" presId="urn:microsoft.com/office/officeart/2005/8/layout/gear1"/>
    <dgm:cxn modelId="{96C59E1F-FC41-470A-AB91-155B7ED95C10}" type="presParOf" srcId="{D48FD264-89E7-494E-BAE5-3770556BA492}" destId="{DCFE97F9-D6B9-45C5-A050-3E0A8B0B6F8B}" srcOrd="3" destOrd="0" presId="urn:microsoft.com/office/officeart/2005/8/layout/gear1"/>
    <dgm:cxn modelId="{3D9F57D8-2B5D-45B9-8C73-A4C3830DDFE1}" type="presParOf" srcId="{D48FD264-89E7-494E-BAE5-3770556BA492}" destId="{67ACAD06-2D72-4171-AAC6-B93324ECF32A}" srcOrd="4" destOrd="0" presId="urn:microsoft.com/office/officeart/2005/8/layout/gear1"/>
    <dgm:cxn modelId="{3A7E8664-9247-49DF-8BEB-39F8C47472ED}" type="presParOf" srcId="{D48FD264-89E7-494E-BAE5-3770556BA492}" destId="{E93A6BC5-C8B9-45E7-9493-364E6EC56AEB}" srcOrd="5" destOrd="0" presId="urn:microsoft.com/office/officeart/2005/8/layout/gear1"/>
    <dgm:cxn modelId="{F4729401-B822-42E9-9072-81A4B9DB8E39}" type="presParOf" srcId="{D48FD264-89E7-494E-BAE5-3770556BA492}" destId="{3A603F5A-7ECE-4170-94A8-28A89D328C93}" srcOrd="6" destOrd="0" presId="urn:microsoft.com/office/officeart/2005/8/layout/gear1"/>
    <dgm:cxn modelId="{C95FD1A4-DA23-44F0-BC14-3DCB03963522}" type="presParOf" srcId="{D48FD264-89E7-494E-BAE5-3770556BA492}" destId="{47C0C8A6-E5DC-4BA4-83A5-87A978FFD9A6}" srcOrd="7" destOrd="0" presId="urn:microsoft.com/office/officeart/2005/8/layout/gear1"/>
    <dgm:cxn modelId="{543C25FD-FD9C-46B0-B0F1-788A7387EF75}" type="presParOf" srcId="{D48FD264-89E7-494E-BAE5-3770556BA492}" destId="{880FDFDB-F008-44AF-B547-DF382391DBC4}" srcOrd="8" destOrd="0" presId="urn:microsoft.com/office/officeart/2005/8/layout/gear1"/>
    <dgm:cxn modelId="{40EC7E08-F740-4EB0-82DD-82353B41537C}" type="presParOf" srcId="{D48FD264-89E7-494E-BAE5-3770556BA492}" destId="{0C846F2F-485C-4DC4-BBBE-E3C2B4E40731}" srcOrd="9" destOrd="0" presId="urn:microsoft.com/office/officeart/2005/8/layout/gear1"/>
    <dgm:cxn modelId="{3E862A72-6030-4C33-8703-C12C633C6B63}" type="presParOf" srcId="{D48FD264-89E7-494E-BAE5-3770556BA492}" destId="{95EA37B2-E384-4477-B548-0B59F78796DF}" srcOrd="10" destOrd="0" presId="urn:microsoft.com/office/officeart/2005/8/layout/gear1"/>
    <dgm:cxn modelId="{F3C3FFC7-190A-4B6F-ADA0-5A5EA89FB8CC}" type="presParOf" srcId="{D48FD264-89E7-494E-BAE5-3770556BA492}" destId="{F7EF3357-87BF-4BA3-85AE-D4BD75337DD7}" srcOrd="11" destOrd="0" presId="urn:microsoft.com/office/officeart/2005/8/layout/gear1"/>
    <dgm:cxn modelId="{B6EC5A1C-BFD8-4CA2-9B54-1F5B1D774494}" type="presParOf" srcId="{D48FD264-89E7-494E-BAE5-3770556BA492}" destId="{C0F107DA-36F1-4105-8DC0-33F215A3221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06EF5-C4E3-417D-B4BD-C624FFB7D2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2F4389A-1A14-418C-B064-8B05B997F9EF}">
      <dgm:prSet phldrT="[Текст]"/>
      <dgm:spPr/>
      <dgm:t>
        <a:bodyPr/>
        <a:lstStyle/>
        <a:p>
          <a:r>
            <a:rPr lang="uk-UA" dirty="0" smtClean="0"/>
            <a:t>Внутрішні фактори </a:t>
          </a:r>
          <a:endParaRPr lang="uk-UA" dirty="0"/>
        </a:p>
      </dgm:t>
    </dgm:pt>
    <dgm:pt modelId="{9C8B173F-27FB-49AB-BC5A-0FF97B7A47F9}" type="parTrans" cxnId="{3F1C1F13-DE3B-47AA-AA4F-ADF97932F6C6}">
      <dgm:prSet/>
      <dgm:spPr/>
      <dgm:t>
        <a:bodyPr/>
        <a:lstStyle/>
        <a:p>
          <a:endParaRPr lang="uk-UA"/>
        </a:p>
      </dgm:t>
    </dgm:pt>
    <dgm:pt modelId="{D82887C2-2E89-4C61-B654-29D63988C6F3}" type="sibTrans" cxnId="{3F1C1F13-DE3B-47AA-AA4F-ADF97932F6C6}">
      <dgm:prSet/>
      <dgm:spPr/>
      <dgm:t>
        <a:bodyPr/>
        <a:lstStyle/>
        <a:p>
          <a:endParaRPr lang="uk-UA"/>
        </a:p>
      </dgm:t>
    </dgm:pt>
    <dgm:pt modelId="{DA10F649-8082-46DE-8539-BA0BC1398AC5}">
      <dgm:prSet phldrT="[Текст]"/>
      <dgm:spPr/>
      <dgm:t>
        <a:bodyPr/>
        <a:lstStyle/>
        <a:p>
          <a:r>
            <a:rPr lang="uk-UA" b="1" dirty="0" smtClean="0"/>
            <a:t>рішення про виготовлення нової продукції</a:t>
          </a:r>
          <a:endParaRPr lang="uk-UA" dirty="0"/>
        </a:p>
      </dgm:t>
    </dgm:pt>
    <dgm:pt modelId="{37937155-FC39-4016-AB62-4CE91985C836}" type="parTrans" cxnId="{98D0564A-251E-4A37-9773-886B815FF0E1}">
      <dgm:prSet/>
      <dgm:spPr/>
      <dgm:t>
        <a:bodyPr/>
        <a:lstStyle/>
        <a:p>
          <a:endParaRPr lang="uk-UA"/>
        </a:p>
      </dgm:t>
    </dgm:pt>
    <dgm:pt modelId="{31448BCE-4B59-4997-B8FF-E5AEF6FD8045}" type="sibTrans" cxnId="{98D0564A-251E-4A37-9773-886B815FF0E1}">
      <dgm:prSet/>
      <dgm:spPr/>
      <dgm:t>
        <a:bodyPr/>
        <a:lstStyle/>
        <a:p>
          <a:endParaRPr lang="uk-UA"/>
        </a:p>
      </dgm:t>
    </dgm:pt>
    <dgm:pt modelId="{DADA47E3-8591-4A99-8854-6A8009C463B0}">
      <dgm:prSet phldrT="[Текст]"/>
      <dgm:spPr/>
      <dgm:t>
        <a:bodyPr/>
        <a:lstStyle/>
        <a:p>
          <a:r>
            <a:rPr lang="uk-UA" b="1" dirty="0" smtClean="0"/>
            <a:t>поломка обладнання, що спричиняє необхідність закупівлі деталей та вузлів </a:t>
          </a:r>
          <a:endParaRPr lang="uk-UA" dirty="0"/>
        </a:p>
      </dgm:t>
    </dgm:pt>
    <dgm:pt modelId="{526BB66B-380D-4D9E-9F5F-01607755CA0F}" type="parTrans" cxnId="{7B186E97-290E-494E-9B1B-74EAEE57BA16}">
      <dgm:prSet/>
      <dgm:spPr/>
      <dgm:t>
        <a:bodyPr/>
        <a:lstStyle/>
        <a:p>
          <a:endParaRPr lang="uk-UA"/>
        </a:p>
      </dgm:t>
    </dgm:pt>
    <dgm:pt modelId="{59958D83-6A84-4BA8-9E4F-F98AA6EF7892}" type="sibTrans" cxnId="{7B186E97-290E-494E-9B1B-74EAEE57BA16}">
      <dgm:prSet/>
      <dgm:spPr/>
      <dgm:t>
        <a:bodyPr/>
        <a:lstStyle/>
        <a:p>
          <a:endParaRPr lang="uk-UA"/>
        </a:p>
      </dgm:t>
    </dgm:pt>
    <dgm:pt modelId="{52935E2A-8B34-43D4-84FC-348C8D29B89E}">
      <dgm:prSet phldrT="[Текст]"/>
      <dgm:spPr/>
      <dgm:t>
        <a:bodyPr/>
        <a:lstStyle/>
        <a:p>
          <a:r>
            <a:rPr lang="uk-UA" dirty="0" smtClean="0"/>
            <a:t>Зовнішні фактори</a:t>
          </a:r>
          <a:endParaRPr lang="uk-UA" dirty="0"/>
        </a:p>
      </dgm:t>
    </dgm:pt>
    <dgm:pt modelId="{1FCF6FD3-F408-44D7-8FC1-F4334CE93013}" type="parTrans" cxnId="{090ADF4E-C91B-409B-A25E-5413ED478E17}">
      <dgm:prSet/>
      <dgm:spPr/>
      <dgm:t>
        <a:bodyPr/>
        <a:lstStyle/>
        <a:p>
          <a:endParaRPr lang="uk-UA"/>
        </a:p>
      </dgm:t>
    </dgm:pt>
    <dgm:pt modelId="{11F7500E-E4A2-450C-836D-8392646053F8}" type="sibTrans" cxnId="{090ADF4E-C91B-409B-A25E-5413ED478E17}">
      <dgm:prSet/>
      <dgm:spPr/>
      <dgm:t>
        <a:bodyPr/>
        <a:lstStyle/>
        <a:p>
          <a:endParaRPr lang="uk-UA"/>
        </a:p>
      </dgm:t>
    </dgm:pt>
    <dgm:pt modelId="{5EBF2679-4A46-4508-9607-44B5D6EE55A5}">
      <dgm:prSet phldrT="[Текст]"/>
      <dgm:spPr/>
      <dgm:t>
        <a:bodyPr/>
        <a:lstStyle/>
        <a:p>
          <a:r>
            <a:rPr lang="uk-UA" b="1" dirty="0" smtClean="0"/>
            <a:t>низький рівень якості продукції, що </a:t>
          </a:r>
          <a:r>
            <a:rPr lang="uk-UA" b="1" dirty="0" err="1" smtClean="0"/>
            <a:t>закуповується</a:t>
          </a:r>
          <a:endParaRPr lang="uk-UA" dirty="0"/>
        </a:p>
      </dgm:t>
    </dgm:pt>
    <dgm:pt modelId="{60A4BE2B-8B8D-4FE8-9099-C8D770C58B03}" type="parTrans" cxnId="{BC9BF7EE-6EFF-411E-8971-45CD23C10BBC}">
      <dgm:prSet/>
      <dgm:spPr/>
      <dgm:t>
        <a:bodyPr/>
        <a:lstStyle/>
        <a:p>
          <a:endParaRPr lang="uk-UA"/>
        </a:p>
      </dgm:t>
    </dgm:pt>
    <dgm:pt modelId="{8300B880-DC1B-42E6-B792-3BA8B058B70A}" type="sibTrans" cxnId="{BC9BF7EE-6EFF-411E-8971-45CD23C10BBC}">
      <dgm:prSet/>
      <dgm:spPr/>
      <dgm:t>
        <a:bodyPr/>
        <a:lstStyle/>
        <a:p>
          <a:endParaRPr lang="uk-UA"/>
        </a:p>
      </dgm:t>
    </dgm:pt>
    <dgm:pt modelId="{E5BB913D-ED31-49D8-B5C6-473F663E0AB5}">
      <dgm:prSet phldrT="[Текст]"/>
      <dgm:spPr/>
      <dgm:t>
        <a:bodyPr/>
        <a:lstStyle/>
        <a:p>
          <a:r>
            <a:rPr lang="uk-UA" b="1" dirty="0" smtClean="0"/>
            <a:t>відвідування виставок та ярмарків </a:t>
          </a:r>
          <a:endParaRPr lang="uk-UA" dirty="0"/>
        </a:p>
      </dgm:t>
    </dgm:pt>
    <dgm:pt modelId="{BA9CA85F-092E-434A-B26E-7A713AEF7478}" type="parTrans" cxnId="{515BBA6B-4B33-4840-BD47-D7502D533F4C}">
      <dgm:prSet/>
      <dgm:spPr/>
      <dgm:t>
        <a:bodyPr/>
        <a:lstStyle/>
        <a:p>
          <a:endParaRPr lang="uk-UA"/>
        </a:p>
      </dgm:t>
    </dgm:pt>
    <dgm:pt modelId="{0265367C-33B2-4374-85CC-F3762169339F}" type="sibTrans" cxnId="{515BBA6B-4B33-4840-BD47-D7502D533F4C}">
      <dgm:prSet/>
      <dgm:spPr/>
      <dgm:t>
        <a:bodyPr/>
        <a:lstStyle/>
        <a:p>
          <a:endParaRPr lang="uk-UA"/>
        </a:p>
      </dgm:t>
    </dgm:pt>
    <dgm:pt modelId="{D46F19C7-F812-46E2-88A3-1FA8E72FE98A}">
      <dgm:prSet phldrT="[Текст]"/>
      <dgm:spPr/>
      <dgm:t>
        <a:bodyPr/>
        <a:lstStyle/>
        <a:p>
          <a:r>
            <a:rPr lang="uk-UA" b="1" dirty="0" smtClean="0"/>
            <a:t>низький рівень якості продукції, що </a:t>
          </a:r>
          <a:r>
            <a:rPr lang="uk-UA" b="1" dirty="0" err="1" smtClean="0"/>
            <a:t>закуповується</a:t>
          </a:r>
          <a:endParaRPr lang="uk-UA" dirty="0"/>
        </a:p>
      </dgm:t>
    </dgm:pt>
    <dgm:pt modelId="{14BD2508-757F-4A0A-9699-9F7D20536B5D}" type="parTrans" cxnId="{613778AF-F4E5-48D7-A19B-5E384CBD8EDF}">
      <dgm:prSet/>
      <dgm:spPr/>
      <dgm:t>
        <a:bodyPr/>
        <a:lstStyle/>
        <a:p>
          <a:endParaRPr lang="uk-UA"/>
        </a:p>
      </dgm:t>
    </dgm:pt>
    <dgm:pt modelId="{EC4CDD2D-F2C5-44E7-81D5-7B5F5DC787FC}" type="sibTrans" cxnId="{613778AF-F4E5-48D7-A19B-5E384CBD8EDF}">
      <dgm:prSet/>
      <dgm:spPr/>
      <dgm:t>
        <a:bodyPr/>
        <a:lstStyle/>
        <a:p>
          <a:endParaRPr lang="uk-UA"/>
        </a:p>
      </dgm:t>
    </dgm:pt>
    <dgm:pt modelId="{5A9E9DFA-8D44-4AB9-995A-822C2E027033}" type="pres">
      <dgm:prSet presAssocID="{C6E06EF5-C4E3-417D-B4BD-C624FFB7D2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09D7B4-0C07-4A4C-9739-DD39062B43EB}" type="pres">
      <dgm:prSet presAssocID="{C2F4389A-1A14-418C-B064-8B05B997F9EF}" presName="composite" presStyleCnt="0"/>
      <dgm:spPr/>
    </dgm:pt>
    <dgm:pt modelId="{FBA1EBC1-349F-4183-AB92-3FB1248463E8}" type="pres">
      <dgm:prSet presAssocID="{C2F4389A-1A14-418C-B064-8B05B997F9EF}" presName="parTx" presStyleLbl="alignNode1" presStyleIdx="0" presStyleCnt="2" custLinFactNeighborX="1842" custLinFactNeighborY="-96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7F83D9-0A97-4575-9F1C-8CBCA3915F73}" type="pres">
      <dgm:prSet presAssocID="{C2F4389A-1A14-418C-B064-8B05B997F9EF}" presName="desTx" presStyleLbl="alignAccFollowNode1" presStyleIdx="0" presStyleCnt="2" custScaleY="110305" custLinFactNeighborX="3684" custLinFactNeighborY="52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2DCB61-672C-43ED-99D2-95ADDE87EA73}" type="pres">
      <dgm:prSet presAssocID="{D82887C2-2E89-4C61-B654-29D63988C6F3}" presName="space" presStyleCnt="0"/>
      <dgm:spPr/>
    </dgm:pt>
    <dgm:pt modelId="{97A3313A-38F4-491B-9E33-8B4E147E6DC3}" type="pres">
      <dgm:prSet presAssocID="{52935E2A-8B34-43D4-84FC-348C8D29B89E}" presName="composite" presStyleCnt="0"/>
      <dgm:spPr/>
    </dgm:pt>
    <dgm:pt modelId="{939425E1-594B-463C-8A8C-227433F1D7CF}" type="pres">
      <dgm:prSet presAssocID="{52935E2A-8B34-43D4-84FC-348C8D29B89E}" presName="parTx" presStyleLbl="alignNode1" presStyleIdx="1" presStyleCnt="2" custLinFactY="-18056" custLinFactNeighborX="-344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E32E11-C611-49D8-8244-318B304F3335}" type="pres">
      <dgm:prSet presAssocID="{52935E2A-8B34-43D4-84FC-348C8D29B89E}" presName="desTx" presStyleLbl="alignAccFollowNode1" presStyleIdx="1" presStyleCnt="2" custScaleY="71916" custLinFactNeighborX="-3447" custLinFactNeighborY="-252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7D49437-A5B7-40E7-976C-72592CE13169}" type="presOf" srcId="{C6E06EF5-C4E3-417D-B4BD-C624FFB7D273}" destId="{5A9E9DFA-8D44-4AB9-995A-822C2E027033}" srcOrd="0" destOrd="0" presId="urn:microsoft.com/office/officeart/2005/8/layout/hList1"/>
    <dgm:cxn modelId="{70C8D2E0-C816-4A03-8761-07C1325216D2}" type="presOf" srcId="{52935E2A-8B34-43D4-84FC-348C8D29B89E}" destId="{939425E1-594B-463C-8A8C-227433F1D7CF}" srcOrd="0" destOrd="0" presId="urn:microsoft.com/office/officeart/2005/8/layout/hList1"/>
    <dgm:cxn modelId="{515BBA6B-4B33-4840-BD47-D7502D533F4C}" srcId="{52935E2A-8B34-43D4-84FC-348C8D29B89E}" destId="{E5BB913D-ED31-49D8-B5C6-473F663E0AB5}" srcOrd="1" destOrd="0" parTransId="{BA9CA85F-092E-434A-B26E-7A713AEF7478}" sibTransId="{0265367C-33B2-4374-85CC-F3762169339F}"/>
    <dgm:cxn modelId="{BE242077-23CE-4BDF-BE49-35838611BB59}" type="presOf" srcId="{C2F4389A-1A14-418C-B064-8B05B997F9EF}" destId="{FBA1EBC1-349F-4183-AB92-3FB1248463E8}" srcOrd="0" destOrd="0" presId="urn:microsoft.com/office/officeart/2005/8/layout/hList1"/>
    <dgm:cxn modelId="{B062DAE2-4FE8-414E-A6AE-DF04C2FD4BAB}" type="presOf" srcId="{DA10F649-8082-46DE-8539-BA0BC1398AC5}" destId="{997F83D9-0A97-4575-9F1C-8CBCA3915F73}" srcOrd="0" destOrd="0" presId="urn:microsoft.com/office/officeart/2005/8/layout/hList1"/>
    <dgm:cxn modelId="{BC9BF7EE-6EFF-411E-8971-45CD23C10BBC}" srcId="{52935E2A-8B34-43D4-84FC-348C8D29B89E}" destId="{5EBF2679-4A46-4508-9607-44B5D6EE55A5}" srcOrd="0" destOrd="0" parTransId="{60A4BE2B-8B8D-4FE8-9099-C8D770C58B03}" sibTransId="{8300B880-DC1B-42E6-B792-3BA8B058B70A}"/>
    <dgm:cxn modelId="{89297775-C124-49E9-9921-4BF6BF0B4F9D}" type="presOf" srcId="{5EBF2679-4A46-4508-9607-44B5D6EE55A5}" destId="{6CE32E11-C611-49D8-8244-318B304F3335}" srcOrd="0" destOrd="0" presId="urn:microsoft.com/office/officeart/2005/8/layout/hList1"/>
    <dgm:cxn modelId="{613778AF-F4E5-48D7-A19B-5E384CBD8EDF}" srcId="{C2F4389A-1A14-418C-B064-8B05B997F9EF}" destId="{D46F19C7-F812-46E2-88A3-1FA8E72FE98A}" srcOrd="2" destOrd="0" parTransId="{14BD2508-757F-4A0A-9699-9F7D20536B5D}" sibTransId="{EC4CDD2D-F2C5-44E7-81D5-7B5F5DC787FC}"/>
    <dgm:cxn modelId="{48F79906-0262-4C1B-B5C4-8F1347E412C8}" type="presOf" srcId="{DADA47E3-8591-4A99-8854-6A8009C463B0}" destId="{997F83D9-0A97-4575-9F1C-8CBCA3915F73}" srcOrd="0" destOrd="1" presId="urn:microsoft.com/office/officeart/2005/8/layout/hList1"/>
    <dgm:cxn modelId="{A007F90D-6245-4A04-8517-2ACCDF00024F}" type="presOf" srcId="{E5BB913D-ED31-49D8-B5C6-473F663E0AB5}" destId="{6CE32E11-C611-49D8-8244-318B304F3335}" srcOrd="0" destOrd="1" presId="urn:microsoft.com/office/officeart/2005/8/layout/hList1"/>
    <dgm:cxn modelId="{090ADF4E-C91B-409B-A25E-5413ED478E17}" srcId="{C6E06EF5-C4E3-417D-B4BD-C624FFB7D273}" destId="{52935E2A-8B34-43D4-84FC-348C8D29B89E}" srcOrd="1" destOrd="0" parTransId="{1FCF6FD3-F408-44D7-8FC1-F4334CE93013}" sibTransId="{11F7500E-E4A2-450C-836D-8392646053F8}"/>
    <dgm:cxn modelId="{7B186E97-290E-494E-9B1B-74EAEE57BA16}" srcId="{C2F4389A-1A14-418C-B064-8B05B997F9EF}" destId="{DADA47E3-8591-4A99-8854-6A8009C463B0}" srcOrd="1" destOrd="0" parTransId="{526BB66B-380D-4D9E-9F5F-01607755CA0F}" sibTransId="{59958D83-6A84-4BA8-9E4F-F98AA6EF7892}"/>
    <dgm:cxn modelId="{B65EBD72-EC2E-47E1-AF74-A74DC69CFD92}" type="presOf" srcId="{D46F19C7-F812-46E2-88A3-1FA8E72FE98A}" destId="{997F83D9-0A97-4575-9F1C-8CBCA3915F73}" srcOrd="0" destOrd="2" presId="urn:microsoft.com/office/officeart/2005/8/layout/hList1"/>
    <dgm:cxn modelId="{98D0564A-251E-4A37-9773-886B815FF0E1}" srcId="{C2F4389A-1A14-418C-B064-8B05B997F9EF}" destId="{DA10F649-8082-46DE-8539-BA0BC1398AC5}" srcOrd="0" destOrd="0" parTransId="{37937155-FC39-4016-AB62-4CE91985C836}" sibTransId="{31448BCE-4B59-4997-B8FF-E5AEF6FD8045}"/>
    <dgm:cxn modelId="{3F1C1F13-DE3B-47AA-AA4F-ADF97932F6C6}" srcId="{C6E06EF5-C4E3-417D-B4BD-C624FFB7D273}" destId="{C2F4389A-1A14-418C-B064-8B05B997F9EF}" srcOrd="0" destOrd="0" parTransId="{9C8B173F-27FB-49AB-BC5A-0FF97B7A47F9}" sibTransId="{D82887C2-2E89-4C61-B654-29D63988C6F3}"/>
    <dgm:cxn modelId="{54321FBC-F484-4608-A3CD-4FE32900A0DA}" type="presParOf" srcId="{5A9E9DFA-8D44-4AB9-995A-822C2E027033}" destId="{3609D7B4-0C07-4A4C-9739-DD39062B43EB}" srcOrd="0" destOrd="0" presId="urn:microsoft.com/office/officeart/2005/8/layout/hList1"/>
    <dgm:cxn modelId="{7226D9A9-910C-4CAF-A493-65E2C26E7B64}" type="presParOf" srcId="{3609D7B4-0C07-4A4C-9739-DD39062B43EB}" destId="{FBA1EBC1-349F-4183-AB92-3FB1248463E8}" srcOrd="0" destOrd="0" presId="urn:microsoft.com/office/officeart/2005/8/layout/hList1"/>
    <dgm:cxn modelId="{87925729-86CF-43CB-90DA-6A5E3395995D}" type="presParOf" srcId="{3609D7B4-0C07-4A4C-9739-DD39062B43EB}" destId="{997F83D9-0A97-4575-9F1C-8CBCA3915F73}" srcOrd="1" destOrd="0" presId="urn:microsoft.com/office/officeart/2005/8/layout/hList1"/>
    <dgm:cxn modelId="{D385C465-AA0C-4BEB-A589-66B04E3C10F0}" type="presParOf" srcId="{5A9E9DFA-8D44-4AB9-995A-822C2E027033}" destId="{082DCB61-672C-43ED-99D2-95ADDE87EA73}" srcOrd="1" destOrd="0" presId="urn:microsoft.com/office/officeart/2005/8/layout/hList1"/>
    <dgm:cxn modelId="{7C592539-3B75-43CC-9B75-6003D136B1EA}" type="presParOf" srcId="{5A9E9DFA-8D44-4AB9-995A-822C2E027033}" destId="{97A3313A-38F4-491B-9E33-8B4E147E6DC3}" srcOrd="2" destOrd="0" presId="urn:microsoft.com/office/officeart/2005/8/layout/hList1"/>
    <dgm:cxn modelId="{EDE58298-1BC3-49FC-B40F-149FEE161C46}" type="presParOf" srcId="{97A3313A-38F4-491B-9E33-8B4E147E6DC3}" destId="{939425E1-594B-463C-8A8C-227433F1D7CF}" srcOrd="0" destOrd="0" presId="urn:microsoft.com/office/officeart/2005/8/layout/hList1"/>
    <dgm:cxn modelId="{C16875C6-26F7-4819-B626-8AFAC1D8563C}" type="presParOf" srcId="{97A3313A-38F4-491B-9E33-8B4E147E6DC3}" destId="{6CE32E11-C611-49D8-8244-318B304F33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BAA52D-5198-471F-BDF2-B13D198FF84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CA424E6-5662-4EF4-9ABD-93428B88AFD8}">
      <dgm:prSet phldrT="[Текст]" custT="1"/>
      <dgm:spPr/>
      <dgm:t>
        <a:bodyPr/>
        <a:lstStyle/>
        <a:p>
          <a:r>
            <a:rPr lang="uk-UA" sz="1600" dirty="0" smtClean="0"/>
            <a:t>номер</a:t>
          </a:r>
          <a:endParaRPr lang="uk-UA" sz="1600" dirty="0"/>
        </a:p>
      </dgm:t>
    </dgm:pt>
    <dgm:pt modelId="{1CEBAD98-7FBC-4BB0-AA83-6D16E4DB1761}" type="parTrans" cxnId="{D5C96A15-A653-4985-80B5-638B2E0A2641}">
      <dgm:prSet/>
      <dgm:spPr/>
      <dgm:t>
        <a:bodyPr/>
        <a:lstStyle/>
        <a:p>
          <a:endParaRPr lang="uk-UA" sz="1600"/>
        </a:p>
      </dgm:t>
    </dgm:pt>
    <dgm:pt modelId="{A3E5B778-A28D-4A3E-A03E-7F59EF16BFC9}" type="sibTrans" cxnId="{D5C96A15-A653-4985-80B5-638B2E0A2641}">
      <dgm:prSet/>
      <dgm:spPr/>
      <dgm:t>
        <a:bodyPr/>
        <a:lstStyle/>
        <a:p>
          <a:endParaRPr lang="uk-UA" sz="1600"/>
        </a:p>
      </dgm:t>
    </dgm:pt>
    <dgm:pt modelId="{8AE952A1-B68A-47DC-9574-545CAD1C2BA2}">
      <dgm:prSet phldrT="[Текст]" custT="1"/>
      <dgm:spPr/>
      <dgm:t>
        <a:bodyPr/>
        <a:lstStyle/>
        <a:p>
          <a:r>
            <a:rPr lang="uk-UA" sz="1600" dirty="0" smtClean="0"/>
            <a:t>місце і дата укладання</a:t>
          </a:r>
          <a:endParaRPr lang="uk-UA" sz="1600" dirty="0"/>
        </a:p>
      </dgm:t>
    </dgm:pt>
    <dgm:pt modelId="{D8D93C87-262D-4521-AD92-4AE4C31CE7E5}" type="parTrans" cxnId="{4DD00A24-27F3-4BB3-9565-4442D258331C}">
      <dgm:prSet/>
      <dgm:spPr/>
      <dgm:t>
        <a:bodyPr/>
        <a:lstStyle/>
        <a:p>
          <a:endParaRPr lang="uk-UA" sz="1600"/>
        </a:p>
      </dgm:t>
    </dgm:pt>
    <dgm:pt modelId="{8086413C-E147-4C98-A8D3-195B334074EB}" type="sibTrans" cxnId="{4DD00A24-27F3-4BB3-9565-4442D258331C}">
      <dgm:prSet/>
      <dgm:spPr/>
      <dgm:t>
        <a:bodyPr/>
        <a:lstStyle/>
        <a:p>
          <a:endParaRPr lang="uk-UA" sz="1600"/>
        </a:p>
      </dgm:t>
    </dgm:pt>
    <dgm:pt modelId="{4CFE3C83-7161-49A5-9D51-0A28B1F5257E}">
      <dgm:prSet phldrT="[Текст]" custT="1"/>
      <dgm:spPr/>
      <dgm:t>
        <a:bodyPr/>
        <a:lstStyle/>
        <a:p>
          <a:r>
            <a:rPr lang="uk-UA" sz="1600" dirty="0" smtClean="0"/>
            <a:t>назва сторін, які укладають контракт</a:t>
          </a:r>
          <a:endParaRPr lang="uk-UA" sz="1600" dirty="0"/>
        </a:p>
      </dgm:t>
    </dgm:pt>
    <dgm:pt modelId="{C6073929-3591-45E3-AF5B-210425A0B2CC}" type="parTrans" cxnId="{7E4D81C2-3269-4081-8487-B3E71EE0CB07}">
      <dgm:prSet/>
      <dgm:spPr/>
      <dgm:t>
        <a:bodyPr/>
        <a:lstStyle/>
        <a:p>
          <a:endParaRPr lang="uk-UA" sz="1600"/>
        </a:p>
      </dgm:t>
    </dgm:pt>
    <dgm:pt modelId="{DF2E5EB9-76B7-45F4-8810-2D7B799B8ACF}" type="sibTrans" cxnId="{7E4D81C2-3269-4081-8487-B3E71EE0CB07}">
      <dgm:prSet/>
      <dgm:spPr/>
      <dgm:t>
        <a:bodyPr/>
        <a:lstStyle/>
        <a:p>
          <a:endParaRPr lang="uk-UA" sz="1600"/>
        </a:p>
      </dgm:t>
    </dgm:pt>
    <dgm:pt modelId="{D03C449C-79D2-4DA9-911F-3A834B7C6219}">
      <dgm:prSet phldrT="[Текст]" custT="1"/>
      <dgm:spPr/>
      <dgm:t>
        <a:bodyPr/>
        <a:lstStyle/>
        <a:p>
          <a:r>
            <a:rPr lang="uk-UA" sz="1600" dirty="0" smtClean="0"/>
            <a:t>предмет контракту (назва і кількість товару)</a:t>
          </a:r>
          <a:endParaRPr lang="uk-UA" sz="1600" dirty="0"/>
        </a:p>
      </dgm:t>
    </dgm:pt>
    <dgm:pt modelId="{A780A818-8EED-4E4D-AD02-22DEDFAFE016}" type="parTrans" cxnId="{0BC12FE2-B3F7-4F9B-8CDF-9FCE3644BD61}">
      <dgm:prSet/>
      <dgm:spPr/>
      <dgm:t>
        <a:bodyPr/>
        <a:lstStyle/>
        <a:p>
          <a:endParaRPr lang="uk-UA" sz="1600"/>
        </a:p>
      </dgm:t>
    </dgm:pt>
    <dgm:pt modelId="{8E3C69E4-F009-4E5F-AF26-6A97DB87C37C}" type="sibTrans" cxnId="{0BC12FE2-B3F7-4F9B-8CDF-9FCE3644BD61}">
      <dgm:prSet/>
      <dgm:spPr/>
      <dgm:t>
        <a:bodyPr/>
        <a:lstStyle/>
        <a:p>
          <a:endParaRPr lang="uk-UA" sz="1600"/>
        </a:p>
      </dgm:t>
    </dgm:pt>
    <dgm:pt modelId="{BC51FCC7-ABCD-4168-A4EE-F8F28CB56CC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якість товару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dirty="0"/>
        </a:p>
      </dgm:t>
    </dgm:pt>
    <dgm:pt modelId="{1BE5F32D-6E8B-4BF1-8F64-0A2C8B8C3D3B}" type="parTrans" cxnId="{2CCD66EE-DE42-4774-A3A5-C3D1101F0459}">
      <dgm:prSet/>
      <dgm:spPr/>
      <dgm:t>
        <a:bodyPr/>
        <a:lstStyle/>
        <a:p>
          <a:endParaRPr lang="uk-UA" sz="1600"/>
        </a:p>
      </dgm:t>
    </dgm:pt>
    <dgm:pt modelId="{18F59252-0091-46A1-B966-38A4AAF2C6F5}" type="sibTrans" cxnId="{2CCD66EE-DE42-4774-A3A5-C3D1101F0459}">
      <dgm:prSet/>
      <dgm:spPr/>
      <dgm:t>
        <a:bodyPr/>
        <a:lstStyle/>
        <a:p>
          <a:endParaRPr lang="uk-UA" sz="1600"/>
        </a:p>
      </dgm:t>
    </dgm:pt>
    <dgm:pt modelId="{D401A9F3-1043-4EE8-B01E-204631BA8B0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ціна (</a:t>
          </a:r>
          <a:r>
            <a:rPr lang="uk-UA" sz="1600" dirty="0" err="1" smtClean="0"/>
            <a:t>ціна</a:t>
          </a:r>
          <a:r>
            <a:rPr lang="uk-UA" sz="1600" dirty="0" smtClean="0"/>
            <a:t> за одиницю товару і загальна вартість постачання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dirty="0"/>
        </a:p>
      </dgm:t>
    </dgm:pt>
    <dgm:pt modelId="{CD652848-8A56-4C7F-BCA8-4F4B015CB4AF}" type="parTrans" cxnId="{2657D88F-66B4-4C68-981D-35CD51076E9F}">
      <dgm:prSet/>
      <dgm:spPr/>
      <dgm:t>
        <a:bodyPr/>
        <a:lstStyle/>
        <a:p>
          <a:endParaRPr lang="uk-UA" sz="1600"/>
        </a:p>
      </dgm:t>
    </dgm:pt>
    <dgm:pt modelId="{6A675A96-F662-49DC-8A34-A19804B0491F}" type="sibTrans" cxnId="{2657D88F-66B4-4C68-981D-35CD51076E9F}">
      <dgm:prSet/>
      <dgm:spPr/>
      <dgm:t>
        <a:bodyPr/>
        <a:lstStyle/>
        <a:p>
          <a:endParaRPr lang="uk-UA" sz="1600"/>
        </a:p>
      </dgm:t>
    </dgm:pt>
    <dgm:pt modelId="{CD57407D-53D6-4748-9CBF-A1A049A01159}">
      <dgm:prSet phldrT="[Текст]"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місце та терміни постачання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dirty="0"/>
        </a:p>
      </dgm:t>
    </dgm:pt>
    <dgm:pt modelId="{3806F75D-C473-4364-8F1E-42ECBDFB957D}" type="parTrans" cxnId="{6C72A4C2-9861-4387-914F-D7E3223FE892}">
      <dgm:prSet/>
      <dgm:spPr/>
      <dgm:t>
        <a:bodyPr/>
        <a:lstStyle/>
        <a:p>
          <a:endParaRPr lang="uk-UA" sz="1600"/>
        </a:p>
      </dgm:t>
    </dgm:pt>
    <dgm:pt modelId="{DF098552-9390-455D-941A-C21ACD791C7F}" type="sibTrans" cxnId="{6C72A4C2-9861-4387-914F-D7E3223FE892}">
      <dgm:prSet/>
      <dgm:spPr/>
      <dgm:t>
        <a:bodyPr/>
        <a:lstStyle/>
        <a:p>
          <a:endParaRPr lang="uk-UA" sz="1600"/>
        </a:p>
      </dgm:t>
    </dgm:pt>
    <dgm:pt modelId="{EB0B0316-B3F2-4B42-A272-22E11AAA81A2}">
      <dgm:prSet phldrT="[Текст]" custT="1"/>
      <dgm:spPr/>
      <dgm:t>
        <a:bodyPr/>
        <a:lstStyle/>
        <a:p>
          <a:r>
            <a:rPr lang="uk-UA" sz="1600" dirty="0" smtClean="0"/>
            <a:t>вимоги до пакування і маркування</a:t>
          </a:r>
          <a:endParaRPr lang="uk-UA" sz="1600" dirty="0"/>
        </a:p>
      </dgm:t>
    </dgm:pt>
    <dgm:pt modelId="{F39942A2-6363-43F0-A242-F6441954F589}" type="parTrans" cxnId="{818BD3E1-5966-453B-8FD4-5B76E91C8D03}">
      <dgm:prSet/>
      <dgm:spPr/>
      <dgm:t>
        <a:bodyPr/>
        <a:lstStyle/>
        <a:p>
          <a:endParaRPr lang="uk-UA" sz="1600"/>
        </a:p>
      </dgm:t>
    </dgm:pt>
    <dgm:pt modelId="{6861C58E-754C-48B5-9981-8A6086C719BE}" type="sibTrans" cxnId="{818BD3E1-5966-453B-8FD4-5B76E91C8D03}">
      <dgm:prSet/>
      <dgm:spPr/>
      <dgm:t>
        <a:bodyPr/>
        <a:lstStyle/>
        <a:p>
          <a:endParaRPr lang="uk-UA" sz="1600"/>
        </a:p>
      </dgm:t>
    </dgm:pt>
    <dgm:pt modelId="{2F187DCF-70DF-4FAF-AB39-333E178C14E3}">
      <dgm:prSet phldrT="[Текст]" custT="1"/>
      <dgm:spPr/>
      <dgm:t>
        <a:bodyPr/>
        <a:lstStyle/>
        <a:p>
          <a:r>
            <a:rPr lang="uk-UA" sz="1600" dirty="0" smtClean="0"/>
            <a:t>транспортні умови</a:t>
          </a:r>
          <a:endParaRPr lang="uk-UA" sz="1600" dirty="0"/>
        </a:p>
      </dgm:t>
    </dgm:pt>
    <dgm:pt modelId="{C4328CD2-EA03-46CD-B439-DD97AA3BEE75}" type="parTrans" cxnId="{008DB737-F28D-4A4D-BA76-FECC13D17591}">
      <dgm:prSet/>
      <dgm:spPr/>
      <dgm:t>
        <a:bodyPr/>
        <a:lstStyle/>
        <a:p>
          <a:endParaRPr lang="uk-UA" sz="1600"/>
        </a:p>
      </dgm:t>
    </dgm:pt>
    <dgm:pt modelId="{95596160-7B33-43B1-890F-2D873F9AF465}" type="sibTrans" cxnId="{008DB737-F28D-4A4D-BA76-FECC13D17591}">
      <dgm:prSet/>
      <dgm:spPr/>
      <dgm:t>
        <a:bodyPr/>
        <a:lstStyle/>
        <a:p>
          <a:endParaRPr lang="uk-UA" sz="1600"/>
        </a:p>
      </dgm:t>
    </dgm:pt>
    <dgm:pt modelId="{72541D29-BE7F-400B-B125-523E79BDC978}">
      <dgm:prSet phldrT="[Текст]" custT="1"/>
      <dgm:spPr/>
      <dgm:t>
        <a:bodyPr/>
        <a:lstStyle/>
        <a:p>
          <a:r>
            <a:rPr lang="uk-UA" sz="1600" dirty="0" smtClean="0"/>
            <a:t>умови і порядок платежу</a:t>
          </a:r>
          <a:endParaRPr lang="uk-UA" sz="1600" dirty="0"/>
        </a:p>
      </dgm:t>
    </dgm:pt>
    <dgm:pt modelId="{6C5F84E6-36C2-4EF6-BFBB-ECAF5BA1C1EF}" type="parTrans" cxnId="{F10EBBDF-8CCC-44FF-A8D3-E4B038E1C374}">
      <dgm:prSet/>
      <dgm:spPr/>
      <dgm:t>
        <a:bodyPr/>
        <a:lstStyle/>
        <a:p>
          <a:endParaRPr lang="uk-UA" sz="1600"/>
        </a:p>
      </dgm:t>
    </dgm:pt>
    <dgm:pt modelId="{A15EB685-BC64-4592-8DD7-61040BBFFF0C}" type="sibTrans" cxnId="{F10EBBDF-8CCC-44FF-A8D3-E4B038E1C374}">
      <dgm:prSet/>
      <dgm:spPr/>
      <dgm:t>
        <a:bodyPr/>
        <a:lstStyle/>
        <a:p>
          <a:endParaRPr lang="uk-UA" sz="1600"/>
        </a:p>
      </dgm:t>
    </dgm:pt>
    <dgm:pt modelId="{08618C8F-3BDF-4F49-886B-5A6F7F4EA3D6}">
      <dgm:prSet phldrT="[Текст]" custT="1"/>
      <dgm:spPr/>
      <dgm:t>
        <a:bodyPr/>
        <a:lstStyle/>
        <a:p>
          <a:r>
            <a:rPr lang="uk-UA" sz="1600" dirty="0" smtClean="0"/>
            <a:t>умови здавання й приймання товару</a:t>
          </a:r>
          <a:endParaRPr lang="uk-UA" sz="1600" dirty="0"/>
        </a:p>
      </dgm:t>
    </dgm:pt>
    <dgm:pt modelId="{ED9297DA-4824-47D9-8565-3A14AEE4226E}" type="parTrans" cxnId="{E88BFF7C-EBA5-43AE-BE11-5B33F13AE653}">
      <dgm:prSet/>
      <dgm:spPr/>
      <dgm:t>
        <a:bodyPr/>
        <a:lstStyle/>
        <a:p>
          <a:endParaRPr lang="uk-UA" sz="1600"/>
        </a:p>
      </dgm:t>
    </dgm:pt>
    <dgm:pt modelId="{CBDCA42A-9B76-490A-836A-41028BD1D00D}" type="sibTrans" cxnId="{E88BFF7C-EBA5-43AE-BE11-5B33F13AE653}">
      <dgm:prSet/>
      <dgm:spPr/>
      <dgm:t>
        <a:bodyPr/>
        <a:lstStyle/>
        <a:p>
          <a:endParaRPr lang="uk-UA" sz="1600"/>
        </a:p>
      </dgm:t>
    </dgm:pt>
    <dgm:pt modelId="{44C9F5D0-0785-4968-8919-7D7330F20FC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умови гарантій і санкцій</a:t>
          </a:r>
          <a:endParaRPr lang="uk-UA" sz="1600" dirty="0"/>
        </a:p>
      </dgm:t>
    </dgm:pt>
    <dgm:pt modelId="{448880B3-7EA4-4862-8E80-6EDA12CB4080}" type="parTrans" cxnId="{B6DFF1FE-4C04-45A9-B574-0E705FA94DD9}">
      <dgm:prSet/>
      <dgm:spPr/>
      <dgm:t>
        <a:bodyPr/>
        <a:lstStyle/>
        <a:p>
          <a:endParaRPr lang="uk-UA" sz="1600"/>
        </a:p>
      </dgm:t>
    </dgm:pt>
    <dgm:pt modelId="{655E6AFE-B45D-4F9F-BC3B-836732701B33}" type="sibTrans" cxnId="{B6DFF1FE-4C04-45A9-B574-0E705FA94DD9}">
      <dgm:prSet/>
      <dgm:spPr/>
      <dgm:t>
        <a:bodyPr/>
        <a:lstStyle/>
        <a:p>
          <a:endParaRPr lang="uk-UA" sz="1600"/>
        </a:p>
      </dgm:t>
    </dgm:pt>
    <dgm:pt modelId="{CD42747A-6823-4553-A8CE-72E352785E3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умови про арбітраж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dirty="0"/>
        </a:p>
      </dgm:t>
    </dgm:pt>
    <dgm:pt modelId="{EAC6C825-FB2B-42AF-92D6-7D9CCACF048F}" type="parTrans" cxnId="{7A0CCFDE-EE40-41AD-8246-8B66D4537E01}">
      <dgm:prSet/>
      <dgm:spPr/>
      <dgm:t>
        <a:bodyPr/>
        <a:lstStyle/>
        <a:p>
          <a:endParaRPr lang="uk-UA" sz="1600"/>
        </a:p>
      </dgm:t>
    </dgm:pt>
    <dgm:pt modelId="{DA69D2B7-091F-4BDC-A9E7-209F69EE17AB}" type="sibTrans" cxnId="{7A0CCFDE-EE40-41AD-8246-8B66D4537E01}">
      <dgm:prSet/>
      <dgm:spPr/>
      <dgm:t>
        <a:bodyPr/>
        <a:lstStyle/>
        <a:p>
          <a:endParaRPr lang="uk-UA" sz="1600"/>
        </a:p>
      </dgm:t>
    </dgm:pt>
    <dgm:pt modelId="{19640A5E-9472-4493-BB98-421C83DCD625}">
      <dgm:prSet phldrT="[Текст]" custT="1"/>
      <dgm:spPr/>
      <dgm:t>
        <a:bodyPr/>
        <a:lstStyle/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умови про технічну документацію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dirty="0"/>
        </a:p>
      </dgm:t>
    </dgm:pt>
    <dgm:pt modelId="{32E9D17C-B043-44D2-91CF-1AE224F84944}" type="parTrans" cxnId="{13BEA781-F232-45F9-8ED6-B062378E6ACD}">
      <dgm:prSet/>
      <dgm:spPr/>
      <dgm:t>
        <a:bodyPr/>
        <a:lstStyle/>
        <a:p>
          <a:endParaRPr lang="uk-UA" sz="1600"/>
        </a:p>
      </dgm:t>
    </dgm:pt>
    <dgm:pt modelId="{D001BCA4-0E22-465C-B7A4-DED5D9DBB83B}" type="sibTrans" cxnId="{13BEA781-F232-45F9-8ED6-B062378E6ACD}">
      <dgm:prSet/>
      <dgm:spPr/>
      <dgm:t>
        <a:bodyPr/>
        <a:lstStyle/>
        <a:p>
          <a:endParaRPr lang="uk-UA" sz="1600"/>
        </a:p>
      </dgm:t>
    </dgm:pt>
    <dgm:pt modelId="{012CE044-C213-463D-9BD1-2BDE6808F80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/>
            <a:t>підписи продавця і покупця</a:t>
          </a:r>
        </a:p>
        <a:p>
          <a:endParaRPr lang="uk-UA" dirty="0"/>
        </a:p>
      </dgm:t>
    </dgm:pt>
    <dgm:pt modelId="{2FD01C32-ED23-4C19-AC9A-01E26DDB15B9}" type="parTrans" cxnId="{E9F8B5C8-C75F-4F72-8621-3722C60CDCA5}">
      <dgm:prSet/>
      <dgm:spPr/>
      <dgm:t>
        <a:bodyPr/>
        <a:lstStyle/>
        <a:p>
          <a:endParaRPr lang="uk-UA"/>
        </a:p>
      </dgm:t>
    </dgm:pt>
    <dgm:pt modelId="{7D965069-2918-4E6B-8907-0036A39D8C3E}" type="sibTrans" cxnId="{E9F8B5C8-C75F-4F72-8621-3722C60CDCA5}">
      <dgm:prSet/>
      <dgm:spPr/>
      <dgm:t>
        <a:bodyPr/>
        <a:lstStyle/>
        <a:p>
          <a:endParaRPr lang="uk-UA"/>
        </a:p>
      </dgm:t>
    </dgm:pt>
    <dgm:pt modelId="{0B7632AD-DF38-4361-BCBE-43899E9E3B90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1600" dirty="0" smtClean="0"/>
            <a:t>юридичні</a:t>
          </a:r>
          <a:r>
            <a:rPr lang="uk-UA" sz="1900" dirty="0" smtClean="0"/>
            <a:t> </a:t>
          </a:r>
          <a:r>
            <a:rPr lang="uk-UA" sz="1600" dirty="0" smtClean="0"/>
            <a:t>адреси сторін</a:t>
          </a:r>
        </a:p>
        <a:p>
          <a:endParaRPr lang="uk-UA" sz="1900" dirty="0"/>
        </a:p>
      </dgm:t>
    </dgm:pt>
    <dgm:pt modelId="{FE2A2D41-20FD-4C7E-9B73-09D108AC92ED}" type="parTrans" cxnId="{471DC94E-9B73-4E96-8EF6-2A376756E4F7}">
      <dgm:prSet/>
      <dgm:spPr/>
      <dgm:t>
        <a:bodyPr/>
        <a:lstStyle/>
        <a:p>
          <a:endParaRPr lang="uk-UA"/>
        </a:p>
      </dgm:t>
    </dgm:pt>
    <dgm:pt modelId="{7A9F6000-6A98-4EE7-8761-5963A22B5AC9}" type="sibTrans" cxnId="{471DC94E-9B73-4E96-8EF6-2A376756E4F7}">
      <dgm:prSet/>
      <dgm:spPr/>
      <dgm:t>
        <a:bodyPr/>
        <a:lstStyle/>
        <a:p>
          <a:endParaRPr lang="uk-UA"/>
        </a:p>
      </dgm:t>
    </dgm:pt>
    <dgm:pt modelId="{841B6976-B322-4A7C-ABA4-151978137388}" type="pres">
      <dgm:prSet presAssocID="{75BAA52D-5198-471F-BDF2-B13D198FF8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C43F967-CE9A-4E19-939A-C499998979AC}" type="pres">
      <dgm:prSet presAssocID="{6CA424E6-5662-4EF4-9ABD-93428B88AFD8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246BDB-682F-430B-B3BB-3B7EC95AAD79}" type="pres">
      <dgm:prSet presAssocID="{A3E5B778-A28D-4A3E-A03E-7F59EF16BFC9}" presName="sibTrans" presStyleCnt="0"/>
      <dgm:spPr/>
    </dgm:pt>
    <dgm:pt modelId="{3850AF87-2A6A-4630-A3FC-696F51DC2EFE}" type="pres">
      <dgm:prSet presAssocID="{8AE952A1-B68A-47DC-9574-545CAD1C2BA2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7B49C2-312E-43AA-A613-22000D062C42}" type="pres">
      <dgm:prSet presAssocID="{8086413C-E147-4C98-A8D3-195B334074EB}" presName="sibTrans" presStyleCnt="0"/>
      <dgm:spPr/>
    </dgm:pt>
    <dgm:pt modelId="{1230E6CE-4464-41E4-8E13-D77AFD818614}" type="pres">
      <dgm:prSet presAssocID="{4CFE3C83-7161-49A5-9D51-0A28B1F5257E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289D48-983A-4BD3-AF42-194DEF85088B}" type="pres">
      <dgm:prSet presAssocID="{DF2E5EB9-76B7-45F4-8810-2D7B799B8ACF}" presName="sibTrans" presStyleCnt="0"/>
      <dgm:spPr/>
    </dgm:pt>
    <dgm:pt modelId="{271081B9-5DEE-4F71-8B95-FDF1EE052D00}" type="pres">
      <dgm:prSet presAssocID="{D03C449C-79D2-4DA9-911F-3A834B7C6219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8D54E5-E8A9-4D43-B3AC-E0B30595FB88}" type="pres">
      <dgm:prSet presAssocID="{8E3C69E4-F009-4E5F-AF26-6A97DB87C37C}" presName="sibTrans" presStyleCnt="0"/>
      <dgm:spPr/>
    </dgm:pt>
    <dgm:pt modelId="{8AE1B7F4-6EEA-4501-8CA4-A4EF767F4FBA}" type="pres">
      <dgm:prSet presAssocID="{BC51FCC7-ABCD-4168-A4EE-F8F28CB56CC4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1F5090-6278-4F13-8A36-E21C71DE6206}" type="pres">
      <dgm:prSet presAssocID="{18F59252-0091-46A1-B966-38A4AAF2C6F5}" presName="sibTrans" presStyleCnt="0"/>
      <dgm:spPr/>
    </dgm:pt>
    <dgm:pt modelId="{9CA6B33B-D5D3-4B54-9D35-719FFA6B63AF}" type="pres">
      <dgm:prSet presAssocID="{D401A9F3-1043-4EE8-B01E-204631BA8B0A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359A1D-D054-4735-A2E2-342905B9B4AE}" type="pres">
      <dgm:prSet presAssocID="{6A675A96-F662-49DC-8A34-A19804B0491F}" presName="sibTrans" presStyleCnt="0"/>
      <dgm:spPr/>
    </dgm:pt>
    <dgm:pt modelId="{083CA2CF-764D-429B-AA9D-424DE5A3D6D6}" type="pres">
      <dgm:prSet presAssocID="{CD57407D-53D6-4748-9CBF-A1A049A01159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E2EF85-7D2A-4134-A014-E660E9844970}" type="pres">
      <dgm:prSet presAssocID="{DF098552-9390-455D-941A-C21ACD791C7F}" presName="sibTrans" presStyleCnt="0"/>
      <dgm:spPr/>
    </dgm:pt>
    <dgm:pt modelId="{7BE28C19-3D1D-466F-BE48-4F1B82EA231E}" type="pres">
      <dgm:prSet presAssocID="{EB0B0316-B3F2-4B42-A272-22E11AAA81A2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A4B603-E08E-47BE-9DAD-D5D60BAEE764}" type="pres">
      <dgm:prSet presAssocID="{6861C58E-754C-48B5-9981-8A6086C719BE}" presName="sibTrans" presStyleCnt="0"/>
      <dgm:spPr/>
    </dgm:pt>
    <dgm:pt modelId="{822A141F-4C28-48F8-B13C-10375A1EB9FA}" type="pres">
      <dgm:prSet presAssocID="{2F187DCF-70DF-4FAF-AB39-333E178C14E3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58285B-E359-44D2-846B-A8D230E49853}" type="pres">
      <dgm:prSet presAssocID="{95596160-7B33-43B1-890F-2D873F9AF465}" presName="sibTrans" presStyleCnt="0"/>
      <dgm:spPr/>
    </dgm:pt>
    <dgm:pt modelId="{2FEFEFE5-E8FE-4761-ABC9-EFFA02FB2043}" type="pres">
      <dgm:prSet presAssocID="{72541D29-BE7F-400B-B125-523E79BDC978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9047CA-219C-4393-9D42-57D5838E24CB}" type="pres">
      <dgm:prSet presAssocID="{A15EB685-BC64-4592-8DD7-61040BBFFF0C}" presName="sibTrans" presStyleCnt="0"/>
      <dgm:spPr/>
    </dgm:pt>
    <dgm:pt modelId="{F4E725A5-9F1D-4C35-9B48-F5232BA7DB09}" type="pres">
      <dgm:prSet presAssocID="{08618C8F-3BDF-4F49-886B-5A6F7F4EA3D6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42FAFE-C7E1-4D33-A440-68FF880643EF}" type="pres">
      <dgm:prSet presAssocID="{CBDCA42A-9B76-490A-836A-41028BD1D00D}" presName="sibTrans" presStyleCnt="0"/>
      <dgm:spPr/>
    </dgm:pt>
    <dgm:pt modelId="{889FC17B-2747-4CA5-91B7-3647A87B4AE7}" type="pres">
      <dgm:prSet presAssocID="{44C9F5D0-0785-4968-8919-7D7330F20FCC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53041B-4B3C-4A37-B985-A67584F95CEC}" type="pres">
      <dgm:prSet presAssocID="{655E6AFE-B45D-4F9F-BC3B-836732701B33}" presName="sibTrans" presStyleCnt="0"/>
      <dgm:spPr/>
    </dgm:pt>
    <dgm:pt modelId="{A23D5C65-5046-466E-9272-E4932107907D}" type="pres">
      <dgm:prSet presAssocID="{CD42747A-6823-4553-A8CE-72E352785E36}" presName="node" presStyleLbl="node1" presStyleIdx="12" presStyleCnt="16" custScaleX="1002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20CC01-A649-4558-9CCC-DEDEE5A5B504}" type="pres">
      <dgm:prSet presAssocID="{DA69D2B7-091F-4BDC-A9E7-209F69EE17AB}" presName="sibTrans" presStyleCnt="0"/>
      <dgm:spPr/>
    </dgm:pt>
    <dgm:pt modelId="{C26F907A-2467-4C67-955E-86B14420FD75}" type="pres">
      <dgm:prSet presAssocID="{19640A5E-9472-4493-BB98-421C83DCD625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0E28D9-0F74-4C56-8B8B-396E6A4A76D4}" type="pres">
      <dgm:prSet presAssocID="{D001BCA4-0E22-465C-B7A4-DED5D9DBB83B}" presName="sibTrans" presStyleCnt="0"/>
      <dgm:spPr/>
    </dgm:pt>
    <dgm:pt modelId="{90B3E083-BD29-4B38-A205-950A8544245B}" type="pres">
      <dgm:prSet presAssocID="{0B7632AD-DF38-4361-BCBE-43899E9E3B90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9451C7-D414-4EAB-A0A2-80E8B16BE182}" type="pres">
      <dgm:prSet presAssocID="{7A9F6000-6A98-4EE7-8761-5963A22B5AC9}" presName="sibTrans" presStyleCnt="0"/>
      <dgm:spPr/>
    </dgm:pt>
    <dgm:pt modelId="{2F07BE7D-4CFF-4A09-B52B-5B201FBFB98D}" type="pres">
      <dgm:prSet presAssocID="{012CE044-C213-463D-9BD1-2BDE6808F806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4D81C2-3269-4081-8487-B3E71EE0CB07}" srcId="{75BAA52D-5198-471F-BDF2-B13D198FF84D}" destId="{4CFE3C83-7161-49A5-9D51-0A28B1F5257E}" srcOrd="2" destOrd="0" parTransId="{C6073929-3591-45E3-AF5B-210425A0B2CC}" sibTransId="{DF2E5EB9-76B7-45F4-8810-2D7B799B8ACF}"/>
    <dgm:cxn modelId="{008DB737-F28D-4A4D-BA76-FECC13D17591}" srcId="{75BAA52D-5198-471F-BDF2-B13D198FF84D}" destId="{2F187DCF-70DF-4FAF-AB39-333E178C14E3}" srcOrd="8" destOrd="0" parTransId="{C4328CD2-EA03-46CD-B439-DD97AA3BEE75}" sibTransId="{95596160-7B33-43B1-890F-2D873F9AF465}"/>
    <dgm:cxn modelId="{E9F8B5C8-C75F-4F72-8621-3722C60CDCA5}" srcId="{75BAA52D-5198-471F-BDF2-B13D198FF84D}" destId="{012CE044-C213-463D-9BD1-2BDE6808F806}" srcOrd="15" destOrd="0" parTransId="{2FD01C32-ED23-4C19-AC9A-01E26DDB15B9}" sibTransId="{7D965069-2918-4E6B-8907-0036A39D8C3E}"/>
    <dgm:cxn modelId="{F10EBBDF-8CCC-44FF-A8D3-E4B038E1C374}" srcId="{75BAA52D-5198-471F-BDF2-B13D198FF84D}" destId="{72541D29-BE7F-400B-B125-523E79BDC978}" srcOrd="9" destOrd="0" parTransId="{6C5F84E6-36C2-4EF6-BFBB-ECAF5BA1C1EF}" sibTransId="{A15EB685-BC64-4592-8DD7-61040BBFFF0C}"/>
    <dgm:cxn modelId="{5BA0EFCC-FF24-4D08-B1C0-CD86B2D78618}" type="presOf" srcId="{BC51FCC7-ABCD-4168-A4EE-F8F28CB56CC4}" destId="{8AE1B7F4-6EEA-4501-8CA4-A4EF767F4FBA}" srcOrd="0" destOrd="0" presId="urn:microsoft.com/office/officeart/2005/8/layout/default"/>
    <dgm:cxn modelId="{E8D44E36-18DF-4D50-84D6-2D3B07C58C90}" type="presOf" srcId="{72541D29-BE7F-400B-B125-523E79BDC978}" destId="{2FEFEFE5-E8FE-4761-ABC9-EFFA02FB2043}" srcOrd="0" destOrd="0" presId="urn:microsoft.com/office/officeart/2005/8/layout/default"/>
    <dgm:cxn modelId="{02567E0D-5D0F-4032-ABBD-9D2AE76AB49A}" type="presOf" srcId="{CD57407D-53D6-4748-9CBF-A1A049A01159}" destId="{083CA2CF-764D-429B-AA9D-424DE5A3D6D6}" srcOrd="0" destOrd="0" presId="urn:microsoft.com/office/officeart/2005/8/layout/default"/>
    <dgm:cxn modelId="{0BC12FE2-B3F7-4F9B-8CDF-9FCE3644BD61}" srcId="{75BAA52D-5198-471F-BDF2-B13D198FF84D}" destId="{D03C449C-79D2-4DA9-911F-3A834B7C6219}" srcOrd="3" destOrd="0" parTransId="{A780A818-8EED-4E4D-AD02-22DEDFAFE016}" sibTransId="{8E3C69E4-F009-4E5F-AF26-6A97DB87C37C}"/>
    <dgm:cxn modelId="{471DC94E-9B73-4E96-8EF6-2A376756E4F7}" srcId="{75BAA52D-5198-471F-BDF2-B13D198FF84D}" destId="{0B7632AD-DF38-4361-BCBE-43899E9E3B90}" srcOrd="14" destOrd="0" parTransId="{FE2A2D41-20FD-4C7E-9B73-09D108AC92ED}" sibTransId="{7A9F6000-6A98-4EE7-8761-5963A22B5AC9}"/>
    <dgm:cxn modelId="{C85813F0-C8A5-49D9-A207-CACCF789E365}" type="presOf" srcId="{75BAA52D-5198-471F-BDF2-B13D198FF84D}" destId="{841B6976-B322-4A7C-ABA4-151978137388}" srcOrd="0" destOrd="0" presId="urn:microsoft.com/office/officeart/2005/8/layout/default"/>
    <dgm:cxn modelId="{818A143E-4C3D-4AE4-BAD4-0DB4E16E5593}" type="presOf" srcId="{CD42747A-6823-4553-A8CE-72E352785E36}" destId="{A23D5C65-5046-466E-9272-E4932107907D}" srcOrd="0" destOrd="0" presId="urn:microsoft.com/office/officeart/2005/8/layout/default"/>
    <dgm:cxn modelId="{E7593E85-3360-47AE-AE64-21DF5A77A5A9}" type="presOf" srcId="{D401A9F3-1043-4EE8-B01E-204631BA8B0A}" destId="{9CA6B33B-D5D3-4B54-9D35-719FFA6B63AF}" srcOrd="0" destOrd="0" presId="urn:microsoft.com/office/officeart/2005/8/layout/default"/>
    <dgm:cxn modelId="{F34F65AD-D844-40E0-ABAF-723D5B56B713}" type="presOf" srcId="{EB0B0316-B3F2-4B42-A272-22E11AAA81A2}" destId="{7BE28C19-3D1D-466F-BE48-4F1B82EA231E}" srcOrd="0" destOrd="0" presId="urn:microsoft.com/office/officeart/2005/8/layout/default"/>
    <dgm:cxn modelId="{D9ACB080-C538-482A-B2D4-A5C82A2B31FF}" type="presOf" srcId="{4CFE3C83-7161-49A5-9D51-0A28B1F5257E}" destId="{1230E6CE-4464-41E4-8E13-D77AFD818614}" srcOrd="0" destOrd="0" presId="urn:microsoft.com/office/officeart/2005/8/layout/default"/>
    <dgm:cxn modelId="{668AD800-A67D-4D1B-9D59-6A7A6724075E}" type="presOf" srcId="{D03C449C-79D2-4DA9-911F-3A834B7C6219}" destId="{271081B9-5DEE-4F71-8B95-FDF1EE052D00}" srcOrd="0" destOrd="0" presId="urn:microsoft.com/office/officeart/2005/8/layout/default"/>
    <dgm:cxn modelId="{D5C96A15-A653-4985-80B5-638B2E0A2641}" srcId="{75BAA52D-5198-471F-BDF2-B13D198FF84D}" destId="{6CA424E6-5662-4EF4-9ABD-93428B88AFD8}" srcOrd="0" destOrd="0" parTransId="{1CEBAD98-7FBC-4BB0-AA83-6D16E4DB1761}" sibTransId="{A3E5B778-A28D-4A3E-A03E-7F59EF16BFC9}"/>
    <dgm:cxn modelId="{2CCD66EE-DE42-4774-A3A5-C3D1101F0459}" srcId="{75BAA52D-5198-471F-BDF2-B13D198FF84D}" destId="{BC51FCC7-ABCD-4168-A4EE-F8F28CB56CC4}" srcOrd="4" destOrd="0" parTransId="{1BE5F32D-6E8B-4BF1-8F64-0A2C8B8C3D3B}" sibTransId="{18F59252-0091-46A1-B966-38A4AAF2C6F5}"/>
    <dgm:cxn modelId="{2657D88F-66B4-4C68-981D-35CD51076E9F}" srcId="{75BAA52D-5198-471F-BDF2-B13D198FF84D}" destId="{D401A9F3-1043-4EE8-B01E-204631BA8B0A}" srcOrd="5" destOrd="0" parTransId="{CD652848-8A56-4C7F-BCA8-4F4B015CB4AF}" sibTransId="{6A675A96-F662-49DC-8A34-A19804B0491F}"/>
    <dgm:cxn modelId="{ABAC272F-DE6E-4E8C-90B2-4515103724E0}" type="presOf" srcId="{012CE044-C213-463D-9BD1-2BDE6808F806}" destId="{2F07BE7D-4CFF-4A09-B52B-5B201FBFB98D}" srcOrd="0" destOrd="0" presId="urn:microsoft.com/office/officeart/2005/8/layout/default"/>
    <dgm:cxn modelId="{13BEA781-F232-45F9-8ED6-B062378E6ACD}" srcId="{75BAA52D-5198-471F-BDF2-B13D198FF84D}" destId="{19640A5E-9472-4493-BB98-421C83DCD625}" srcOrd="13" destOrd="0" parTransId="{32E9D17C-B043-44D2-91CF-1AE224F84944}" sibTransId="{D001BCA4-0E22-465C-B7A4-DED5D9DBB83B}"/>
    <dgm:cxn modelId="{6C72A4C2-9861-4387-914F-D7E3223FE892}" srcId="{75BAA52D-5198-471F-BDF2-B13D198FF84D}" destId="{CD57407D-53D6-4748-9CBF-A1A049A01159}" srcOrd="6" destOrd="0" parTransId="{3806F75D-C473-4364-8F1E-42ECBDFB957D}" sibTransId="{DF098552-9390-455D-941A-C21ACD791C7F}"/>
    <dgm:cxn modelId="{4DD00A24-27F3-4BB3-9565-4442D258331C}" srcId="{75BAA52D-5198-471F-BDF2-B13D198FF84D}" destId="{8AE952A1-B68A-47DC-9574-545CAD1C2BA2}" srcOrd="1" destOrd="0" parTransId="{D8D93C87-262D-4521-AD92-4AE4C31CE7E5}" sibTransId="{8086413C-E147-4C98-A8D3-195B334074EB}"/>
    <dgm:cxn modelId="{E18C3BD3-9904-48D1-B135-75A1F63AB836}" type="presOf" srcId="{0B7632AD-DF38-4361-BCBE-43899E9E3B90}" destId="{90B3E083-BD29-4B38-A205-950A8544245B}" srcOrd="0" destOrd="0" presId="urn:microsoft.com/office/officeart/2005/8/layout/default"/>
    <dgm:cxn modelId="{7A0CCFDE-EE40-41AD-8246-8B66D4537E01}" srcId="{75BAA52D-5198-471F-BDF2-B13D198FF84D}" destId="{CD42747A-6823-4553-A8CE-72E352785E36}" srcOrd="12" destOrd="0" parTransId="{EAC6C825-FB2B-42AF-92D6-7D9CCACF048F}" sibTransId="{DA69D2B7-091F-4BDC-A9E7-209F69EE17AB}"/>
    <dgm:cxn modelId="{A12AA2C5-493D-45F0-BD52-73EF8F039A27}" type="presOf" srcId="{2F187DCF-70DF-4FAF-AB39-333E178C14E3}" destId="{822A141F-4C28-48F8-B13C-10375A1EB9FA}" srcOrd="0" destOrd="0" presId="urn:microsoft.com/office/officeart/2005/8/layout/default"/>
    <dgm:cxn modelId="{80BA08D3-353E-4103-9B5A-D305EBF10FC9}" type="presOf" srcId="{6CA424E6-5662-4EF4-9ABD-93428B88AFD8}" destId="{4C43F967-CE9A-4E19-939A-C499998979AC}" srcOrd="0" destOrd="0" presId="urn:microsoft.com/office/officeart/2005/8/layout/default"/>
    <dgm:cxn modelId="{3638A22F-D3F9-4C01-8C66-F0ACC42DDF59}" type="presOf" srcId="{44C9F5D0-0785-4968-8919-7D7330F20FCC}" destId="{889FC17B-2747-4CA5-91B7-3647A87B4AE7}" srcOrd="0" destOrd="0" presId="urn:microsoft.com/office/officeart/2005/8/layout/default"/>
    <dgm:cxn modelId="{818BD3E1-5966-453B-8FD4-5B76E91C8D03}" srcId="{75BAA52D-5198-471F-BDF2-B13D198FF84D}" destId="{EB0B0316-B3F2-4B42-A272-22E11AAA81A2}" srcOrd="7" destOrd="0" parTransId="{F39942A2-6363-43F0-A242-F6441954F589}" sibTransId="{6861C58E-754C-48B5-9981-8A6086C719BE}"/>
    <dgm:cxn modelId="{AFC40469-BF86-486F-817B-764DC9D8FFC3}" type="presOf" srcId="{8AE952A1-B68A-47DC-9574-545CAD1C2BA2}" destId="{3850AF87-2A6A-4630-A3FC-696F51DC2EFE}" srcOrd="0" destOrd="0" presId="urn:microsoft.com/office/officeart/2005/8/layout/default"/>
    <dgm:cxn modelId="{5C212BF5-4CB9-4181-BC33-07097B7FE6B3}" type="presOf" srcId="{08618C8F-3BDF-4F49-886B-5A6F7F4EA3D6}" destId="{F4E725A5-9F1D-4C35-9B48-F5232BA7DB09}" srcOrd="0" destOrd="0" presId="urn:microsoft.com/office/officeart/2005/8/layout/default"/>
    <dgm:cxn modelId="{B6DFF1FE-4C04-45A9-B574-0E705FA94DD9}" srcId="{75BAA52D-5198-471F-BDF2-B13D198FF84D}" destId="{44C9F5D0-0785-4968-8919-7D7330F20FCC}" srcOrd="11" destOrd="0" parTransId="{448880B3-7EA4-4862-8E80-6EDA12CB4080}" sibTransId="{655E6AFE-B45D-4F9F-BC3B-836732701B33}"/>
    <dgm:cxn modelId="{E88BFF7C-EBA5-43AE-BE11-5B33F13AE653}" srcId="{75BAA52D-5198-471F-BDF2-B13D198FF84D}" destId="{08618C8F-3BDF-4F49-886B-5A6F7F4EA3D6}" srcOrd="10" destOrd="0" parTransId="{ED9297DA-4824-47D9-8565-3A14AEE4226E}" sibTransId="{CBDCA42A-9B76-490A-836A-41028BD1D00D}"/>
    <dgm:cxn modelId="{95D05486-F254-4000-AD15-8BCB3F36AF9B}" type="presOf" srcId="{19640A5E-9472-4493-BB98-421C83DCD625}" destId="{C26F907A-2467-4C67-955E-86B14420FD75}" srcOrd="0" destOrd="0" presId="urn:microsoft.com/office/officeart/2005/8/layout/default"/>
    <dgm:cxn modelId="{E90ACFA6-3875-489E-97C5-B773EAEA73E2}" type="presParOf" srcId="{841B6976-B322-4A7C-ABA4-151978137388}" destId="{4C43F967-CE9A-4E19-939A-C499998979AC}" srcOrd="0" destOrd="0" presId="urn:microsoft.com/office/officeart/2005/8/layout/default"/>
    <dgm:cxn modelId="{A8168BA1-A4E5-4F46-8395-4D05D4564768}" type="presParOf" srcId="{841B6976-B322-4A7C-ABA4-151978137388}" destId="{EC246BDB-682F-430B-B3BB-3B7EC95AAD79}" srcOrd="1" destOrd="0" presId="urn:microsoft.com/office/officeart/2005/8/layout/default"/>
    <dgm:cxn modelId="{95AE10D6-C50B-4492-89F3-1CD2CCEA8C00}" type="presParOf" srcId="{841B6976-B322-4A7C-ABA4-151978137388}" destId="{3850AF87-2A6A-4630-A3FC-696F51DC2EFE}" srcOrd="2" destOrd="0" presId="urn:microsoft.com/office/officeart/2005/8/layout/default"/>
    <dgm:cxn modelId="{08177FFD-5969-423E-AA37-4AC394393A84}" type="presParOf" srcId="{841B6976-B322-4A7C-ABA4-151978137388}" destId="{3C7B49C2-312E-43AA-A613-22000D062C42}" srcOrd="3" destOrd="0" presId="urn:microsoft.com/office/officeart/2005/8/layout/default"/>
    <dgm:cxn modelId="{9AE70555-14C0-47CB-B799-5DC4EDE83814}" type="presParOf" srcId="{841B6976-B322-4A7C-ABA4-151978137388}" destId="{1230E6CE-4464-41E4-8E13-D77AFD818614}" srcOrd="4" destOrd="0" presId="urn:microsoft.com/office/officeart/2005/8/layout/default"/>
    <dgm:cxn modelId="{C032F231-02B1-408E-A3C1-448EDD53FD44}" type="presParOf" srcId="{841B6976-B322-4A7C-ABA4-151978137388}" destId="{EF289D48-983A-4BD3-AF42-194DEF85088B}" srcOrd="5" destOrd="0" presId="urn:microsoft.com/office/officeart/2005/8/layout/default"/>
    <dgm:cxn modelId="{14138A16-3775-424F-9AE6-737CABBD6C1A}" type="presParOf" srcId="{841B6976-B322-4A7C-ABA4-151978137388}" destId="{271081B9-5DEE-4F71-8B95-FDF1EE052D00}" srcOrd="6" destOrd="0" presId="urn:microsoft.com/office/officeart/2005/8/layout/default"/>
    <dgm:cxn modelId="{9B0BDCEB-1F63-42D1-A3FD-079852DA773F}" type="presParOf" srcId="{841B6976-B322-4A7C-ABA4-151978137388}" destId="{BF8D54E5-E8A9-4D43-B3AC-E0B30595FB88}" srcOrd="7" destOrd="0" presId="urn:microsoft.com/office/officeart/2005/8/layout/default"/>
    <dgm:cxn modelId="{FCE2CE86-D52E-49E0-881A-74F4B9B23598}" type="presParOf" srcId="{841B6976-B322-4A7C-ABA4-151978137388}" destId="{8AE1B7F4-6EEA-4501-8CA4-A4EF767F4FBA}" srcOrd="8" destOrd="0" presId="urn:microsoft.com/office/officeart/2005/8/layout/default"/>
    <dgm:cxn modelId="{4D173258-6920-4BCC-94EA-CEDEAFBF27C8}" type="presParOf" srcId="{841B6976-B322-4A7C-ABA4-151978137388}" destId="{E21F5090-6278-4F13-8A36-E21C71DE6206}" srcOrd="9" destOrd="0" presId="urn:microsoft.com/office/officeart/2005/8/layout/default"/>
    <dgm:cxn modelId="{A44E140C-34BF-4636-8EB8-16002425612A}" type="presParOf" srcId="{841B6976-B322-4A7C-ABA4-151978137388}" destId="{9CA6B33B-D5D3-4B54-9D35-719FFA6B63AF}" srcOrd="10" destOrd="0" presId="urn:microsoft.com/office/officeart/2005/8/layout/default"/>
    <dgm:cxn modelId="{9446FCF6-95DE-4014-8414-4E3D13534E67}" type="presParOf" srcId="{841B6976-B322-4A7C-ABA4-151978137388}" destId="{7E359A1D-D054-4735-A2E2-342905B9B4AE}" srcOrd="11" destOrd="0" presId="urn:microsoft.com/office/officeart/2005/8/layout/default"/>
    <dgm:cxn modelId="{040BA6C6-CBB5-40F0-A92D-968BE39AAEC4}" type="presParOf" srcId="{841B6976-B322-4A7C-ABA4-151978137388}" destId="{083CA2CF-764D-429B-AA9D-424DE5A3D6D6}" srcOrd="12" destOrd="0" presId="urn:microsoft.com/office/officeart/2005/8/layout/default"/>
    <dgm:cxn modelId="{8CC3AD8C-7842-49ED-A852-06F5CE91CE3B}" type="presParOf" srcId="{841B6976-B322-4A7C-ABA4-151978137388}" destId="{BDE2EF85-7D2A-4134-A014-E660E9844970}" srcOrd="13" destOrd="0" presId="urn:microsoft.com/office/officeart/2005/8/layout/default"/>
    <dgm:cxn modelId="{AAD36237-8125-4659-9D2C-F1011C92B057}" type="presParOf" srcId="{841B6976-B322-4A7C-ABA4-151978137388}" destId="{7BE28C19-3D1D-466F-BE48-4F1B82EA231E}" srcOrd="14" destOrd="0" presId="urn:microsoft.com/office/officeart/2005/8/layout/default"/>
    <dgm:cxn modelId="{7A2E2E81-A047-47C9-B898-A3903A232E48}" type="presParOf" srcId="{841B6976-B322-4A7C-ABA4-151978137388}" destId="{6EA4B603-E08E-47BE-9DAD-D5D60BAEE764}" srcOrd="15" destOrd="0" presId="urn:microsoft.com/office/officeart/2005/8/layout/default"/>
    <dgm:cxn modelId="{49A645EF-9358-4472-BC2A-E56F388FF9CA}" type="presParOf" srcId="{841B6976-B322-4A7C-ABA4-151978137388}" destId="{822A141F-4C28-48F8-B13C-10375A1EB9FA}" srcOrd="16" destOrd="0" presId="urn:microsoft.com/office/officeart/2005/8/layout/default"/>
    <dgm:cxn modelId="{A8167551-7D6A-4D23-8A2B-B2645A28C1F4}" type="presParOf" srcId="{841B6976-B322-4A7C-ABA4-151978137388}" destId="{8558285B-E359-44D2-846B-A8D230E49853}" srcOrd="17" destOrd="0" presId="urn:microsoft.com/office/officeart/2005/8/layout/default"/>
    <dgm:cxn modelId="{18C4E20E-7A59-4C36-8562-46340BCC91B4}" type="presParOf" srcId="{841B6976-B322-4A7C-ABA4-151978137388}" destId="{2FEFEFE5-E8FE-4761-ABC9-EFFA02FB2043}" srcOrd="18" destOrd="0" presId="urn:microsoft.com/office/officeart/2005/8/layout/default"/>
    <dgm:cxn modelId="{96A21227-1F74-47D0-A082-9AAA78E0008D}" type="presParOf" srcId="{841B6976-B322-4A7C-ABA4-151978137388}" destId="{879047CA-219C-4393-9D42-57D5838E24CB}" srcOrd="19" destOrd="0" presId="urn:microsoft.com/office/officeart/2005/8/layout/default"/>
    <dgm:cxn modelId="{D99EFFDD-36E0-406D-AAC7-19647595C0AB}" type="presParOf" srcId="{841B6976-B322-4A7C-ABA4-151978137388}" destId="{F4E725A5-9F1D-4C35-9B48-F5232BA7DB09}" srcOrd="20" destOrd="0" presId="urn:microsoft.com/office/officeart/2005/8/layout/default"/>
    <dgm:cxn modelId="{60540A3D-C6D2-404E-A1F2-DD6F25642AE1}" type="presParOf" srcId="{841B6976-B322-4A7C-ABA4-151978137388}" destId="{1342FAFE-C7E1-4D33-A440-68FF880643EF}" srcOrd="21" destOrd="0" presId="urn:microsoft.com/office/officeart/2005/8/layout/default"/>
    <dgm:cxn modelId="{C9E9336B-92C7-4E88-A8F7-3DBDBFC7A2F7}" type="presParOf" srcId="{841B6976-B322-4A7C-ABA4-151978137388}" destId="{889FC17B-2747-4CA5-91B7-3647A87B4AE7}" srcOrd="22" destOrd="0" presId="urn:microsoft.com/office/officeart/2005/8/layout/default"/>
    <dgm:cxn modelId="{12B27092-5B22-45E5-9D77-D4416BEA4424}" type="presParOf" srcId="{841B6976-B322-4A7C-ABA4-151978137388}" destId="{E353041B-4B3C-4A37-B985-A67584F95CEC}" srcOrd="23" destOrd="0" presId="urn:microsoft.com/office/officeart/2005/8/layout/default"/>
    <dgm:cxn modelId="{778FCF81-C131-4157-AB68-FB66FC884C41}" type="presParOf" srcId="{841B6976-B322-4A7C-ABA4-151978137388}" destId="{A23D5C65-5046-466E-9272-E4932107907D}" srcOrd="24" destOrd="0" presId="urn:microsoft.com/office/officeart/2005/8/layout/default"/>
    <dgm:cxn modelId="{21433442-E3A1-4B7A-AB86-81CEAD9258A7}" type="presParOf" srcId="{841B6976-B322-4A7C-ABA4-151978137388}" destId="{6120CC01-A649-4558-9CCC-DEDEE5A5B504}" srcOrd="25" destOrd="0" presId="urn:microsoft.com/office/officeart/2005/8/layout/default"/>
    <dgm:cxn modelId="{C5DBEE75-0D74-44E8-814F-46494D747AAD}" type="presParOf" srcId="{841B6976-B322-4A7C-ABA4-151978137388}" destId="{C26F907A-2467-4C67-955E-86B14420FD75}" srcOrd="26" destOrd="0" presId="urn:microsoft.com/office/officeart/2005/8/layout/default"/>
    <dgm:cxn modelId="{DA5F5138-78EC-462D-806D-915FBACFB6F9}" type="presParOf" srcId="{841B6976-B322-4A7C-ABA4-151978137388}" destId="{DE0E28D9-0F74-4C56-8B8B-396E6A4A76D4}" srcOrd="27" destOrd="0" presId="urn:microsoft.com/office/officeart/2005/8/layout/default"/>
    <dgm:cxn modelId="{771C6617-EF32-4FFB-9DAB-F8649BE1B4AA}" type="presParOf" srcId="{841B6976-B322-4A7C-ABA4-151978137388}" destId="{90B3E083-BD29-4B38-A205-950A8544245B}" srcOrd="28" destOrd="0" presId="urn:microsoft.com/office/officeart/2005/8/layout/default"/>
    <dgm:cxn modelId="{7460CBC0-6E88-44C1-9442-15C1735EDA1D}" type="presParOf" srcId="{841B6976-B322-4A7C-ABA4-151978137388}" destId="{229451C7-D414-4EAB-A0A2-80E8B16BE182}" srcOrd="29" destOrd="0" presId="urn:microsoft.com/office/officeart/2005/8/layout/default"/>
    <dgm:cxn modelId="{A6CF683D-94FD-46BB-B024-2AB718C54132}" type="presParOf" srcId="{841B6976-B322-4A7C-ABA4-151978137388}" destId="{2F07BE7D-4CFF-4A09-B52B-5B201FBFB98D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DCEE3D-CA2B-4376-8235-BDC7F7FA119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754CA02-BD83-4F09-A9BD-18532AAA7F5F}">
      <dgm:prSet phldrT="[Текст]"/>
      <dgm:spPr/>
      <dgm:t>
        <a:bodyPr/>
        <a:lstStyle/>
        <a:p>
          <a:r>
            <a:rPr lang="uk-UA" dirty="0" smtClean="0"/>
            <a:t>визначення кількості часу, який відводиться для переговорів</a:t>
          </a:r>
          <a:endParaRPr lang="uk-UA" dirty="0"/>
        </a:p>
      </dgm:t>
    </dgm:pt>
    <dgm:pt modelId="{DD8A1343-BFD4-4502-8C66-726EE5AB2112}" type="parTrans" cxnId="{3E991DFF-8107-44BB-981B-C96EBC1511A2}">
      <dgm:prSet/>
      <dgm:spPr/>
      <dgm:t>
        <a:bodyPr/>
        <a:lstStyle/>
        <a:p>
          <a:endParaRPr lang="uk-UA"/>
        </a:p>
      </dgm:t>
    </dgm:pt>
    <dgm:pt modelId="{F568A151-3677-45C3-93F3-16F18B48F47E}" type="sibTrans" cxnId="{3E991DFF-8107-44BB-981B-C96EBC1511A2}">
      <dgm:prSet/>
      <dgm:spPr/>
      <dgm:t>
        <a:bodyPr/>
        <a:lstStyle/>
        <a:p>
          <a:endParaRPr lang="uk-UA"/>
        </a:p>
      </dgm:t>
    </dgm:pt>
    <dgm:pt modelId="{7653540E-E4B0-4A60-A8F1-F44E929917BB}">
      <dgm:prSet phldrT="[Текст]"/>
      <dgm:spPr/>
      <dgm:t>
        <a:bodyPr/>
        <a:lstStyle/>
        <a:p>
          <a:r>
            <a:rPr lang="uk-UA" dirty="0" smtClean="0"/>
            <a:t>аналіз можливих наслідків і розробка альтернативних рішень</a:t>
          </a:r>
          <a:endParaRPr lang="uk-UA" dirty="0"/>
        </a:p>
      </dgm:t>
    </dgm:pt>
    <dgm:pt modelId="{003AC8B1-2708-4DB3-9452-6545546420B6}" type="parTrans" cxnId="{EC855970-8B04-4FCB-8B29-C4B97A404188}">
      <dgm:prSet/>
      <dgm:spPr/>
      <dgm:t>
        <a:bodyPr/>
        <a:lstStyle/>
        <a:p>
          <a:endParaRPr lang="uk-UA"/>
        </a:p>
      </dgm:t>
    </dgm:pt>
    <dgm:pt modelId="{5871F184-43E1-4ADB-8684-D727605C1A1A}" type="sibTrans" cxnId="{EC855970-8B04-4FCB-8B29-C4B97A404188}">
      <dgm:prSet/>
      <dgm:spPr/>
      <dgm:t>
        <a:bodyPr/>
        <a:lstStyle/>
        <a:p>
          <a:endParaRPr lang="uk-UA"/>
        </a:p>
      </dgm:t>
    </dgm:pt>
    <dgm:pt modelId="{1DA4096C-D42A-4E8E-9DCD-C5FFE47ED43C}">
      <dgm:prSet phldrT="[Текст]"/>
      <dgm:spPr/>
      <dgm:t>
        <a:bodyPr/>
        <a:lstStyle/>
        <a:p>
          <a:r>
            <a:rPr lang="uk-UA" dirty="0" smtClean="0"/>
            <a:t>визначення спільної основи для узгодження інтересів сторін</a:t>
          </a:r>
          <a:endParaRPr lang="uk-UA" dirty="0"/>
        </a:p>
      </dgm:t>
    </dgm:pt>
    <dgm:pt modelId="{8BB85C69-1D5C-4EFB-8A79-877E9F7A0A1D}" type="parTrans" cxnId="{D8A71575-ED07-4195-B703-517772B3B184}">
      <dgm:prSet/>
      <dgm:spPr/>
      <dgm:t>
        <a:bodyPr/>
        <a:lstStyle/>
        <a:p>
          <a:endParaRPr lang="uk-UA"/>
        </a:p>
      </dgm:t>
    </dgm:pt>
    <dgm:pt modelId="{2CCC9023-62A5-4BE3-9DBC-63D292213B88}" type="sibTrans" cxnId="{D8A71575-ED07-4195-B703-517772B3B184}">
      <dgm:prSet/>
      <dgm:spPr/>
      <dgm:t>
        <a:bodyPr/>
        <a:lstStyle/>
        <a:p>
          <a:endParaRPr lang="uk-UA"/>
        </a:p>
      </dgm:t>
    </dgm:pt>
    <dgm:pt modelId="{57B8005D-7F09-4481-99FB-47DAE9735D0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встановлення максимальних і мінімальних меж цілей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DD327524-545A-433A-8E31-B1F4B9439F02}" type="parTrans" cxnId="{CBA3DF96-84A1-480F-970C-DDD120AC0604}">
      <dgm:prSet/>
      <dgm:spPr/>
      <dgm:t>
        <a:bodyPr/>
        <a:lstStyle/>
        <a:p>
          <a:endParaRPr lang="uk-UA"/>
        </a:p>
      </dgm:t>
    </dgm:pt>
    <dgm:pt modelId="{C197637B-C8F0-4A06-BFAA-2EA809310183}" type="sibTrans" cxnId="{CBA3DF96-84A1-480F-970C-DDD120AC0604}">
      <dgm:prSet/>
      <dgm:spPr/>
      <dgm:t>
        <a:bodyPr/>
        <a:lstStyle/>
        <a:p>
          <a:endParaRPr lang="uk-UA"/>
        </a:p>
      </dgm:t>
    </dgm:pt>
    <dgm:pt modelId="{8C619845-76A1-4D4F-9486-54BF6F4A7F26}">
      <dgm:prSet phldrT="[Текст]"/>
      <dgm:spPr/>
      <dgm:t>
        <a:bodyPr/>
        <a:lstStyle/>
        <a:p>
          <a:r>
            <a:rPr lang="uk-UA" dirty="0" smtClean="0"/>
            <a:t>планування послідовності обговорення питань</a:t>
          </a:r>
          <a:endParaRPr lang="uk-UA" dirty="0"/>
        </a:p>
      </dgm:t>
    </dgm:pt>
    <dgm:pt modelId="{A4C82111-9631-42D5-A581-57D6F27CC081}" type="parTrans" cxnId="{9340EC86-F826-45B5-A86A-D04A56FC6F20}">
      <dgm:prSet/>
      <dgm:spPr/>
      <dgm:t>
        <a:bodyPr/>
        <a:lstStyle/>
        <a:p>
          <a:endParaRPr lang="uk-UA"/>
        </a:p>
      </dgm:t>
    </dgm:pt>
    <dgm:pt modelId="{32E3F9EA-9D37-46B2-8546-2DCD253B3D87}" type="sibTrans" cxnId="{9340EC86-F826-45B5-A86A-D04A56FC6F20}">
      <dgm:prSet/>
      <dgm:spPr/>
      <dgm:t>
        <a:bodyPr/>
        <a:lstStyle/>
        <a:p>
          <a:endParaRPr lang="uk-UA"/>
        </a:p>
      </dgm:t>
    </dgm:pt>
    <dgm:pt modelId="{72A59A69-C47B-404F-92C6-B2D5313F7F36}" type="pres">
      <dgm:prSet presAssocID="{19DCEE3D-CA2B-4376-8235-BDC7F7FA11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21577D2-1648-414C-A333-CFC757B25805}" type="pres">
      <dgm:prSet presAssocID="{7754CA02-BD83-4F09-A9BD-18532AAA7F5F}" presName="node" presStyleLbl="node1" presStyleIdx="0" presStyleCnt="5" custLinFactNeighborX="-2477" custLinFactNeighborY="-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7F4F30-1DFD-4E7C-A054-92B472075464}" type="pres">
      <dgm:prSet presAssocID="{F568A151-3677-45C3-93F3-16F18B48F47E}" presName="sibTrans" presStyleCnt="0"/>
      <dgm:spPr/>
    </dgm:pt>
    <dgm:pt modelId="{3540501E-6503-49F6-BFC4-56BFF9706A2F}" type="pres">
      <dgm:prSet presAssocID="{7653540E-E4B0-4A60-A8F1-F44E929917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7D43A5-4F33-420B-B2A4-23D706FCC64E}" type="pres">
      <dgm:prSet presAssocID="{5871F184-43E1-4ADB-8684-D727605C1A1A}" presName="sibTrans" presStyleCnt="0"/>
      <dgm:spPr/>
    </dgm:pt>
    <dgm:pt modelId="{8ADF495B-49CD-4B56-9C27-BCBEAAE7DCBA}" type="pres">
      <dgm:prSet presAssocID="{1DA4096C-D42A-4E8E-9DCD-C5FFE47ED4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BBBC2D-3EE1-49E6-BBD1-166167AA6D40}" type="pres">
      <dgm:prSet presAssocID="{2CCC9023-62A5-4BE3-9DBC-63D292213B88}" presName="sibTrans" presStyleCnt="0"/>
      <dgm:spPr/>
    </dgm:pt>
    <dgm:pt modelId="{6458296E-C7ED-468F-AAE5-0FC46DB4B97C}" type="pres">
      <dgm:prSet presAssocID="{57B8005D-7F09-4481-99FB-47DAE9735D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E06737-641B-4152-9906-C162F33B5122}" type="pres">
      <dgm:prSet presAssocID="{C197637B-C8F0-4A06-BFAA-2EA809310183}" presName="sibTrans" presStyleCnt="0"/>
      <dgm:spPr/>
    </dgm:pt>
    <dgm:pt modelId="{CC483596-7030-4F5E-B335-F55FE4DD34A5}" type="pres">
      <dgm:prSet presAssocID="{8C619845-76A1-4D4F-9486-54BF6F4A7F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C855970-8B04-4FCB-8B29-C4B97A404188}" srcId="{19DCEE3D-CA2B-4376-8235-BDC7F7FA1192}" destId="{7653540E-E4B0-4A60-A8F1-F44E929917BB}" srcOrd="1" destOrd="0" parTransId="{003AC8B1-2708-4DB3-9452-6545546420B6}" sibTransId="{5871F184-43E1-4ADB-8684-D727605C1A1A}"/>
    <dgm:cxn modelId="{CE02B546-226B-4B3D-87E4-46A939CCF15D}" type="presOf" srcId="{8C619845-76A1-4D4F-9486-54BF6F4A7F26}" destId="{CC483596-7030-4F5E-B335-F55FE4DD34A5}" srcOrd="0" destOrd="0" presId="urn:microsoft.com/office/officeart/2005/8/layout/default"/>
    <dgm:cxn modelId="{9147C8DD-C830-4ED0-864D-F05CF3D30869}" type="presOf" srcId="{7653540E-E4B0-4A60-A8F1-F44E929917BB}" destId="{3540501E-6503-49F6-BFC4-56BFF9706A2F}" srcOrd="0" destOrd="0" presId="urn:microsoft.com/office/officeart/2005/8/layout/default"/>
    <dgm:cxn modelId="{9340EC86-F826-45B5-A86A-D04A56FC6F20}" srcId="{19DCEE3D-CA2B-4376-8235-BDC7F7FA1192}" destId="{8C619845-76A1-4D4F-9486-54BF6F4A7F26}" srcOrd="4" destOrd="0" parTransId="{A4C82111-9631-42D5-A581-57D6F27CC081}" sibTransId="{32E3F9EA-9D37-46B2-8546-2DCD253B3D87}"/>
    <dgm:cxn modelId="{BD7AD4F7-A87C-4B17-8616-4D88630521E0}" type="presOf" srcId="{1DA4096C-D42A-4E8E-9DCD-C5FFE47ED43C}" destId="{8ADF495B-49CD-4B56-9C27-BCBEAAE7DCBA}" srcOrd="0" destOrd="0" presId="urn:microsoft.com/office/officeart/2005/8/layout/default"/>
    <dgm:cxn modelId="{11D461CD-C7BB-425D-B7DB-81A96E5269FC}" type="presOf" srcId="{19DCEE3D-CA2B-4376-8235-BDC7F7FA1192}" destId="{72A59A69-C47B-404F-92C6-B2D5313F7F36}" srcOrd="0" destOrd="0" presId="urn:microsoft.com/office/officeart/2005/8/layout/default"/>
    <dgm:cxn modelId="{C94E5A20-5D60-4A0F-9784-E02BBBEFC768}" type="presOf" srcId="{7754CA02-BD83-4F09-A9BD-18532AAA7F5F}" destId="{421577D2-1648-414C-A333-CFC757B25805}" srcOrd="0" destOrd="0" presId="urn:microsoft.com/office/officeart/2005/8/layout/default"/>
    <dgm:cxn modelId="{AF88FC62-E505-4B28-B0E0-F16AE6B033B8}" type="presOf" srcId="{57B8005D-7F09-4481-99FB-47DAE9735D0F}" destId="{6458296E-C7ED-468F-AAE5-0FC46DB4B97C}" srcOrd="0" destOrd="0" presId="urn:microsoft.com/office/officeart/2005/8/layout/default"/>
    <dgm:cxn modelId="{D8A71575-ED07-4195-B703-517772B3B184}" srcId="{19DCEE3D-CA2B-4376-8235-BDC7F7FA1192}" destId="{1DA4096C-D42A-4E8E-9DCD-C5FFE47ED43C}" srcOrd="2" destOrd="0" parTransId="{8BB85C69-1D5C-4EFB-8A79-877E9F7A0A1D}" sibTransId="{2CCC9023-62A5-4BE3-9DBC-63D292213B88}"/>
    <dgm:cxn modelId="{CBA3DF96-84A1-480F-970C-DDD120AC0604}" srcId="{19DCEE3D-CA2B-4376-8235-BDC7F7FA1192}" destId="{57B8005D-7F09-4481-99FB-47DAE9735D0F}" srcOrd="3" destOrd="0" parTransId="{DD327524-545A-433A-8E31-B1F4B9439F02}" sibTransId="{C197637B-C8F0-4A06-BFAA-2EA809310183}"/>
    <dgm:cxn modelId="{3E991DFF-8107-44BB-981B-C96EBC1511A2}" srcId="{19DCEE3D-CA2B-4376-8235-BDC7F7FA1192}" destId="{7754CA02-BD83-4F09-A9BD-18532AAA7F5F}" srcOrd="0" destOrd="0" parTransId="{DD8A1343-BFD4-4502-8C66-726EE5AB2112}" sibTransId="{F568A151-3677-45C3-93F3-16F18B48F47E}"/>
    <dgm:cxn modelId="{BEC915FF-E80C-4EB1-A399-9F7DA6F66ED3}" type="presParOf" srcId="{72A59A69-C47B-404F-92C6-B2D5313F7F36}" destId="{421577D2-1648-414C-A333-CFC757B25805}" srcOrd="0" destOrd="0" presId="urn:microsoft.com/office/officeart/2005/8/layout/default"/>
    <dgm:cxn modelId="{5F9EEBED-4380-4178-A964-CDD109D3B679}" type="presParOf" srcId="{72A59A69-C47B-404F-92C6-B2D5313F7F36}" destId="{737F4F30-1DFD-4E7C-A054-92B472075464}" srcOrd="1" destOrd="0" presId="urn:microsoft.com/office/officeart/2005/8/layout/default"/>
    <dgm:cxn modelId="{0306C16F-CE0C-441C-BA8F-5C1518CC49B0}" type="presParOf" srcId="{72A59A69-C47B-404F-92C6-B2D5313F7F36}" destId="{3540501E-6503-49F6-BFC4-56BFF9706A2F}" srcOrd="2" destOrd="0" presId="urn:microsoft.com/office/officeart/2005/8/layout/default"/>
    <dgm:cxn modelId="{C54C706F-41C4-4334-B3BD-12C438D2BDFA}" type="presParOf" srcId="{72A59A69-C47B-404F-92C6-B2D5313F7F36}" destId="{6B7D43A5-4F33-420B-B2A4-23D706FCC64E}" srcOrd="3" destOrd="0" presId="urn:microsoft.com/office/officeart/2005/8/layout/default"/>
    <dgm:cxn modelId="{3136EC6E-0ECC-44B1-ACBA-E33D0EC6210B}" type="presParOf" srcId="{72A59A69-C47B-404F-92C6-B2D5313F7F36}" destId="{8ADF495B-49CD-4B56-9C27-BCBEAAE7DCBA}" srcOrd="4" destOrd="0" presId="urn:microsoft.com/office/officeart/2005/8/layout/default"/>
    <dgm:cxn modelId="{F328AA6C-BB72-436E-B7BD-876591FC88B2}" type="presParOf" srcId="{72A59A69-C47B-404F-92C6-B2D5313F7F36}" destId="{16BBBC2D-3EE1-49E6-BBD1-166167AA6D40}" srcOrd="5" destOrd="0" presId="urn:microsoft.com/office/officeart/2005/8/layout/default"/>
    <dgm:cxn modelId="{6D46C5BB-8C07-422F-9930-89047172FB85}" type="presParOf" srcId="{72A59A69-C47B-404F-92C6-B2D5313F7F36}" destId="{6458296E-C7ED-468F-AAE5-0FC46DB4B97C}" srcOrd="6" destOrd="0" presId="urn:microsoft.com/office/officeart/2005/8/layout/default"/>
    <dgm:cxn modelId="{6CB1DC8D-BBB4-4858-8E75-C785E0E03B56}" type="presParOf" srcId="{72A59A69-C47B-404F-92C6-B2D5313F7F36}" destId="{85E06737-641B-4152-9906-C162F33B5122}" srcOrd="7" destOrd="0" presId="urn:microsoft.com/office/officeart/2005/8/layout/default"/>
    <dgm:cxn modelId="{2F3C3FB1-DE85-4650-807F-1D240656A27E}" type="presParOf" srcId="{72A59A69-C47B-404F-92C6-B2D5313F7F36}" destId="{CC483596-7030-4F5E-B335-F55FE4DD34A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FE705-A430-403E-BD7D-2E5B3C674E2C}">
      <dsp:nvSpPr>
        <dsp:cNvPr id="0" name=""/>
        <dsp:cNvSpPr/>
      </dsp:nvSpPr>
      <dsp:spPr>
        <a:xfrm>
          <a:off x="3963617" y="1825388"/>
          <a:ext cx="4084496" cy="35939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РЕАКЦІЯ ПОКУПЦЯ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 err="1" smtClean="0"/>
            <a:t>Вибір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товару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чи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послуги</a:t>
          </a:r>
          <a:r>
            <a:rPr lang="en-US" sz="1700" kern="1200" dirty="0" smtClean="0"/>
            <a:t> </a:t>
          </a:r>
          <a:endParaRPr lang="uk-UA" sz="1700" kern="1200" dirty="0" smtClean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 err="1" smtClean="0"/>
            <a:t>Вибір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постачальника</a:t>
          </a:r>
          <a:r>
            <a:rPr lang="en-US" sz="1700" kern="1200" dirty="0" smtClean="0"/>
            <a:t> </a:t>
          </a:r>
          <a:endParaRPr lang="uk-UA" sz="1700" kern="1200" dirty="0" smtClean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 err="1" smtClean="0"/>
            <a:t>Обсяги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замовлення</a:t>
          </a:r>
          <a:r>
            <a:rPr lang="en-US" sz="1700" kern="1200" dirty="0" smtClean="0"/>
            <a:t> </a:t>
          </a:r>
          <a:endParaRPr lang="uk-UA" sz="1700" kern="1200" dirty="0" smtClean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 err="1" smtClean="0"/>
            <a:t>Умови</a:t>
          </a:r>
          <a:r>
            <a:rPr lang="en-US" sz="1700" kern="1200" dirty="0" smtClean="0"/>
            <a:t> і </a:t>
          </a:r>
          <a:r>
            <a:rPr lang="en-US" sz="1700" kern="1200" dirty="0" err="1" smtClean="0"/>
            <a:t>строки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постачання</a:t>
          </a:r>
          <a:endParaRPr lang="uk-UA" sz="1700" kern="1200" dirty="0" smtClean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 err="1" smtClean="0"/>
            <a:t>Умови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обслуговування</a:t>
          </a:r>
          <a:endParaRPr lang="uk-UA" sz="1700" kern="1200" dirty="0" smtClean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 err="1" smtClean="0"/>
            <a:t>Форма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оплати</a:t>
          </a:r>
          <a:endParaRPr lang="uk-UA" sz="1700" kern="1200" dirty="0" smtClean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1400" kern="1200" dirty="0"/>
        </a:p>
      </dsp:txBody>
      <dsp:txXfrm>
        <a:off x="4748119" y="2667251"/>
        <a:ext cx="2515492" cy="1847360"/>
      </dsp:txXfrm>
    </dsp:sp>
    <dsp:sp modelId="{DCFE97F9-D6B9-45C5-A050-3E0A8B0B6F8B}">
      <dsp:nvSpPr>
        <dsp:cNvPr id="0" name=""/>
        <dsp:cNvSpPr/>
      </dsp:nvSpPr>
      <dsp:spPr>
        <a:xfrm>
          <a:off x="870936" y="1153537"/>
          <a:ext cx="3402685" cy="324200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ЗАКУПІВЕЛЬНИЙ КОМІТЕ</a:t>
          </a:r>
          <a:r>
            <a:rPr lang="uk-UA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err="1" smtClean="0"/>
            <a:t>Процес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прийняття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рішень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про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купівлю</a:t>
          </a:r>
          <a:endParaRPr lang="uk-UA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/>
            <a:t>(</a:t>
          </a:r>
          <a:r>
            <a:rPr lang="en-US" sz="1400" kern="1200" dirty="0" err="1" smtClean="0"/>
            <a:t>Міжособистісні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та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індивідуальні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характеристики</a:t>
          </a:r>
          <a:r>
            <a:rPr lang="en-US" sz="1400" kern="1200" dirty="0" smtClean="0"/>
            <a:t>)</a:t>
          </a:r>
          <a:endParaRPr lang="uk-UA" sz="14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>
        <a:off x="1710477" y="1974654"/>
        <a:ext cx="1723603" cy="1599771"/>
      </dsp:txXfrm>
    </dsp:sp>
    <dsp:sp modelId="{3A603F5A-7ECE-4170-94A8-28A89D328C93}">
      <dsp:nvSpPr>
        <dsp:cNvPr id="0" name=""/>
        <dsp:cNvSpPr/>
      </dsp:nvSpPr>
      <dsp:spPr>
        <a:xfrm rot="20700000">
          <a:off x="3215814" y="142971"/>
          <a:ext cx="2201258" cy="220125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НАВКОЛИШНЄ СЕРЕДОВИЩЕ</a:t>
          </a:r>
          <a:endParaRPr lang="uk-UA" sz="1400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kern="1200" dirty="0" err="1" smtClean="0"/>
            <a:t>Маркетингові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стимули</a:t>
          </a:r>
          <a:endParaRPr lang="uk-UA" sz="14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 rot="-20700000">
        <a:off x="3698615" y="625772"/>
        <a:ext cx="1235657" cy="1235657"/>
      </dsp:txXfrm>
    </dsp:sp>
    <dsp:sp modelId="{95EA37B2-E384-4477-B548-0B59F78796DF}">
      <dsp:nvSpPr>
        <dsp:cNvPr id="0" name=""/>
        <dsp:cNvSpPr/>
      </dsp:nvSpPr>
      <dsp:spPr>
        <a:xfrm>
          <a:off x="4318516" y="1651569"/>
          <a:ext cx="3954103" cy="3954103"/>
        </a:xfrm>
        <a:prstGeom prst="circularArrow">
          <a:avLst>
            <a:gd name="adj1" fmla="val 4687"/>
            <a:gd name="adj2" fmla="val 299029"/>
            <a:gd name="adj3" fmla="val 2542172"/>
            <a:gd name="adj4" fmla="val 158063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F3357-87BF-4BA3-85AE-D4BD75337DD7}">
      <dsp:nvSpPr>
        <dsp:cNvPr id="0" name=""/>
        <dsp:cNvSpPr/>
      </dsp:nvSpPr>
      <dsp:spPr>
        <a:xfrm>
          <a:off x="835395" y="995572"/>
          <a:ext cx="2872903" cy="28729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107DA-36F1-4105-8DC0-33F215A3221B}">
      <dsp:nvSpPr>
        <dsp:cNvPr id="0" name=""/>
        <dsp:cNvSpPr/>
      </dsp:nvSpPr>
      <dsp:spPr>
        <a:xfrm>
          <a:off x="2634658" y="-367100"/>
          <a:ext cx="3097568" cy="30975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1EBC1-349F-4183-AB92-3FB1248463E8}">
      <dsp:nvSpPr>
        <dsp:cNvPr id="0" name=""/>
        <dsp:cNvSpPr/>
      </dsp:nvSpPr>
      <dsp:spPr>
        <a:xfrm>
          <a:off x="72026" y="0"/>
          <a:ext cx="3908032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Внутрішні фактори </a:t>
          </a:r>
          <a:endParaRPr lang="uk-UA" sz="2400" kern="1200" dirty="0"/>
        </a:p>
      </dsp:txBody>
      <dsp:txXfrm>
        <a:off x="72026" y="0"/>
        <a:ext cx="3908032" cy="691200"/>
      </dsp:txXfrm>
    </dsp:sp>
    <dsp:sp modelId="{997F83D9-0A97-4575-9F1C-8CBCA3915F73}">
      <dsp:nvSpPr>
        <dsp:cNvPr id="0" name=""/>
        <dsp:cNvSpPr/>
      </dsp:nvSpPr>
      <dsp:spPr>
        <a:xfrm>
          <a:off x="144012" y="527648"/>
          <a:ext cx="3908032" cy="4329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рішення про виготовлення нової продукції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поломка обладнання, що спричиняє необхідність закупівлі деталей та вузлів 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низький рівень якості продукції, що </a:t>
          </a:r>
          <a:r>
            <a:rPr lang="uk-UA" sz="2400" b="1" kern="1200" dirty="0" err="1" smtClean="0"/>
            <a:t>закуповується</a:t>
          </a:r>
          <a:endParaRPr lang="uk-UA" sz="2400" kern="1200" dirty="0"/>
        </a:p>
      </dsp:txBody>
      <dsp:txXfrm>
        <a:off x="144012" y="527648"/>
        <a:ext cx="3908032" cy="4329754"/>
      </dsp:txXfrm>
    </dsp:sp>
    <dsp:sp modelId="{939425E1-594B-463C-8A8C-227433F1D7CF}">
      <dsp:nvSpPr>
        <dsp:cNvPr id="0" name=""/>
        <dsp:cNvSpPr/>
      </dsp:nvSpPr>
      <dsp:spPr>
        <a:xfrm>
          <a:off x="4320488" y="0"/>
          <a:ext cx="3908032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Зовнішні фактори</a:t>
          </a:r>
          <a:endParaRPr lang="uk-UA" sz="2400" kern="1200" dirty="0"/>
        </a:p>
      </dsp:txBody>
      <dsp:txXfrm>
        <a:off x="4320488" y="0"/>
        <a:ext cx="3908032" cy="691200"/>
      </dsp:txXfrm>
    </dsp:sp>
    <dsp:sp modelId="{6CE32E11-C611-49D8-8244-318B304F3335}">
      <dsp:nvSpPr>
        <dsp:cNvPr id="0" name=""/>
        <dsp:cNvSpPr/>
      </dsp:nvSpPr>
      <dsp:spPr>
        <a:xfrm>
          <a:off x="4320488" y="648068"/>
          <a:ext cx="3908032" cy="2822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низький рівень якості продукції, що </a:t>
          </a:r>
          <a:r>
            <a:rPr lang="uk-UA" sz="2400" b="1" kern="1200" dirty="0" err="1" smtClean="0"/>
            <a:t>закуповується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відвідування виставок та ярмарків </a:t>
          </a:r>
          <a:endParaRPr lang="uk-UA" sz="2400" kern="1200" dirty="0"/>
        </a:p>
      </dsp:txBody>
      <dsp:txXfrm>
        <a:off x="4320488" y="648068"/>
        <a:ext cx="3908032" cy="2822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3F967-CE9A-4E19-939A-C499998979AC}">
      <dsp:nvSpPr>
        <dsp:cNvPr id="0" name=""/>
        <dsp:cNvSpPr/>
      </dsp:nvSpPr>
      <dsp:spPr>
        <a:xfrm>
          <a:off x="443301" y="367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номер</a:t>
          </a:r>
          <a:endParaRPr lang="uk-UA" sz="1600" kern="1200" dirty="0"/>
        </a:p>
      </dsp:txBody>
      <dsp:txXfrm>
        <a:off x="443301" y="367"/>
        <a:ext cx="1786593" cy="1071955"/>
      </dsp:txXfrm>
    </dsp:sp>
    <dsp:sp modelId="{3850AF87-2A6A-4630-A3FC-696F51DC2EFE}">
      <dsp:nvSpPr>
        <dsp:cNvPr id="0" name=""/>
        <dsp:cNvSpPr/>
      </dsp:nvSpPr>
      <dsp:spPr>
        <a:xfrm>
          <a:off x="2408553" y="367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місце і дата укладання</a:t>
          </a:r>
          <a:endParaRPr lang="uk-UA" sz="1600" kern="1200" dirty="0"/>
        </a:p>
      </dsp:txBody>
      <dsp:txXfrm>
        <a:off x="2408553" y="367"/>
        <a:ext cx="1786593" cy="1071955"/>
      </dsp:txXfrm>
    </dsp:sp>
    <dsp:sp modelId="{1230E6CE-4464-41E4-8E13-D77AFD818614}">
      <dsp:nvSpPr>
        <dsp:cNvPr id="0" name=""/>
        <dsp:cNvSpPr/>
      </dsp:nvSpPr>
      <dsp:spPr>
        <a:xfrm>
          <a:off x="4373805" y="367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назва сторін, які укладають контракт</a:t>
          </a:r>
          <a:endParaRPr lang="uk-UA" sz="1600" kern="1200" dirty="0"/>
        </a:p>
      </dsp:txBody>
      <dsp:txXfrm>
        <a:off x="4373805" y="367"/>
        <a:ext cx="1786593" cy="1071955"/>
      </dsp:txXfrm>
    </dsp:sp>
    <dsp:sp modelId="{271081B9-5DEE-4F71-8B95-FDF1EE052D00}">
      <dsp:nvSpPr>
        <dsp:cNvPr id="0" name=""/>
        <dsp:cNvSpPr/>
      </dsp:nvSpPr>
      <dsp:spPr>
        <a:xfrm>
          <a:off x="6339057" y="367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предмет контракту (назва і кількість товару)</a:t>
          </a:r>
          <a:endParaRPr lang="uk-UA" sz="1600" kern="1200" dirty="0"/>
        </a:p>
      </dsp:txBody>
      <dsp:txXfrm>
        <a:off x="6339057" y="367"/>
        <a:ext cx="1786593" cy="1071955"/>
      </dsp:txXfrm>
    </dsp:sp>
    <dsp:sp modelId="{8AE1B7F4-6EEA-4501-8CA4-A4EF767F4FBA}">
      <dsp:nvSpPr>
        <dsp:cNvPr id="0" name=""/>
        <dsp:cNvSpPr/>
      </dsp:nvSpPr>
      <dsp:spPr>
        <a:xfrm>
          <a:off x="443301" y="1250982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якість товару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443301" y="1250982"/>
        <a:ext cx="1786593" cy="1071955"/>
      </dsp:txXfrm>
    </dsp:sp>
    <dsp:sp modelId="{9CA6B33B-D5D3-4B54-9D35-719FFA6B63AF}">
      <dsp:nvSpPr>
        <dsp:cNvPr id="0" name=""/>
        <dsp:cNvSpPr/>
      </dsp:nvSpPr>
      <dsp:spPr>
        <a:xfrm>
          <a:off x="2408553" y="1250982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ціна (</a:t>
          </a:r>
          <a:r>
            <a:rPr lang="uk-UA" sz="1600" kern="1200" dirty="0" err="1" smtClean="0"/>
            <a:t>ціна</a:t>
          </a:r>
          <a:r>
            <a:rPr lang="uk-UA" sz="1600" kern="1200" dirty="0" smtClean="0"/>
            <a:t> за одиницю товару і загальна вартість постачання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2408553" y="1250982"/>
        <a:ext cx="1786593" cy="1071955"/>
      </dsp:txXfrm>
    </dsp:sp>
    <dsp:sp modelId="{083CA2CF-764D-429B-AA9D-424DE5A3D6D6}">
      <dsp:nvSpPr>
        <dsp:cNvPr id="0" name=""/>
        <dsp:cNvSpPr/>
      </dsp:nvSpPr>
      <dsp:spPr>
        <a:xfrm>
          <a:off x="4373805" y="1250982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місце та терміни постачання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4373805" y="1250982"/>
        <a:ext cx="1786593" cy="1071955"/>
      </dsp:txXfrm>
    </dsp:sp>
    <dsp:sp modelId="{7BE28C19-3D1D-466F-BE48-4F1B82EA231E}">
      <dsp:nvSpPr>
        <dsp:cNvPr id="0" name=""/>
        <dsp:cNvSpPr/>
      </dsp:nvSpPr>
      <dsp:spPr>
        <a:xfrm>
          <a:off x="6339057" y="1250982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вимоги до пакування і маркування</a:t>
          </a:r>
          <a:endParaRPr lang="uk-UA" sz="1600" kern="1200" dirty="0"/>
        </a:p>
      </dsp:txBody>
      <dsp:txXfrm>
        <a:off x="6339057" y="1250982"/>
        <a:ext cx="1786593" cy="1071955"/>
      </dsp:txXfrm>
    </dsp:sp>
    <dsp:sp modelId="{822A141F-4C28-48F8-B13C-10375A1EB9FA}">
      <dsp:nvSpPr>
        <dsp:cNvPr id="0" name=""/>
        <dsp:cNvSpPr/>
      </dsp:nvSpPr>
      <dsp:spPr>
        <a:xfrm>
          <a:off x="443301" y="2501597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транспортні умови</a:t>
          </a:r>
          <a:endParaRPr lang="uk-UA" sz="1600" kern="1200" dirty="0"/>
        </a:p>
      </dsp:txBody>
      <dsp:txXfrm>
        <a:off x="443301" y="2501597"/>
        <a:ext cx="1786593" cy="1071955"/>
      </dsp:txXfrm>
    </dsp:sp>
    <dsp:sp modelId="{2FEFEFE5-E8FE-4761-ABC9-EFFA02FB2043}">
      <dsp:nvSpPr>
        <dsp:cNvPr id="0" name=""/>
        <dsp:cNvSpPr/>
      </dsp:nvSpPr>
      <dsp:spPr>
        <a:xfrm>
          <a:off x="2408553" y="2501597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умови і порядок платежу</a:t>
          </a:r>
          <a:endParaRPr lang="uk-UA" sz="1600" kern="1200" dirty="0"/>
        </a:p>
      </dsp:txBody>
      <dsp:txXfrm>
        <a:off x="2408553" y="2501597"/>
        <a:ext cx="1786593" cy="1071955"/>
      </dsp:txXfrm>
    </dsp:sp>
    <dsp:sp modelId="{F4E725A5-9F1D-4C35-9B48-F5232BA7DB09}">
      <dsp:nvSpPr>
        <dsp:cNvPr id="0" name=""/>
        <dsp:cNvSpPr/>
      </dsp:nvSpPr>
      <dsp:spPr>
        <a:xfrm>
          <a:off x="4373805" y="2501597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умови здавання й приймання товару</a:t>
          </a:r>
          <a:endParaRPr lang="uk-UA" sz="1600" kern="1200" dirty="0"/>
        </a:p>
      </dsp:txBody>
      <dsp:txXfrm>
        <a:off x="4373805" y="2501597"/>
        <a:ext cx="1786593" cy="1071955"/>
      </dsp:txXfrm>
    </dsp:sp>
    <dsp:sp modelId="{889FC17B-2747-4CA5-91B7-3647A87B4AE7}">
      <dsp:nvSpPr>
        <dsp:cNvPr id="0" name=""/>
        <dsp:cNvSpPr/>
      </dsp:nvSpPr>
      <dsp:spPr>
        <a:xfrm>
          <a:off x="6339057" y="2501597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умови гарантій і санкцій</a:t>
          </a:r>
          <a:endParaRPr lang="uk-UA" sz="1600" kern="1200" dirty="0"/>
        </a:p>
      </dsp:txBody>
      <dsp:txXfrm>
        <a:off x="6339057" y="2501597"/>
        <a:ext cx="1786593" cy="1071955"/>
      </dsp:txXfrm>
    </dsp:sp>
    <dsp:sp modelId="{A23D5C65-5046-466E-9272-E4932107907D}">
      <dsp:nvSpPr>
        <dsp:cNvPr id="0" name=""/>
        <dsp:cNvSpPr/>
      </dsp:nvSpPr>
      <dsp:spPr>
        <a:xfrm>
          <a:off x="440942" y="3752212"/>
          <a:ext cx="1791309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умови про арбітраж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kern="1200" dirty="0"/>
        </a:p>
      </dsp:txBody>
      <dsp:txXfrm>
        <a:off x="440942" y="3752212"/>
        <a:ext cx="1791309" cy="1071955"/>
      </dsp:txXfrm>
    </dsp:sp>
    <dsp:sp modelId="{C26F907A-2467-4C67-955E-86B14420FD75}">
      <dsp:nvSpPr>
        <dsp:cNvPr id="0" name=""/>
        <dsp:cNvSpPr/>
      </dsp:nvSpPr>
      <dsp:spPr>
        <a:xfrm>
          <a:off x="2410911" y="3752212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умови про технічну документацію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2410911" y="3752212"/>
        <a:ext cx="1786593" cy="1071955"/>
      </dsp:txXfrm>
    </dsp:sp>
    <dsp:sp modelId="{90B3E083-BD29-4B38-A205-950A8544245B}">
      <dsp:nvSpPr>
        <dsp:cNvPr id="0" name=""/>
        <dsp:cNvSpPr/>
      </dsp:nvSpPr>
      <dsp:spPr>
        <a:xfrm>
          <a:off x="4376163" y="3752212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1600" kern="1200" dirty="0" smtClean="0"/>
            <a:t>юридичні</a:t>
          </a:r>
          <a:r>
            <a:rPr lang="uk-UA" sz="1900" kern="1200" dirty="0" smtClean="0"/>
            <a:t> </a:t>
          </a:r>
          <a:r>
            <a:rPr lang="uk-UA" sz="1600" kern="1200" dirty="0" smtClean="0"/>
            <a:t>адреси сторін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>
        <a:off x="4376163" y="3752212"/>
        <a:ext cx="1786593" cy="1071955"/>
      </dsp:txXfrm>
    </dsp:sp>
    <dsp:sp modelId="{2F07BE7D-4CFF-4A09-B52B-5B201FBFB98D}">
      <dsp:nvSpPr>
        <dsp:cNvPr id="0" name=""/>
        <dsp:cNvSpPr/>
      </dsp:nvSpPr>
      <dsp:spPr>
        <a:xfrm>
          <a:off x="6341416" y="3752212"/>
          <a:ext cx="1786593" cy="1071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/>
            <a:t>підписи продавця і покупця</a:t>
          </a:r>
        </a:p>
        <a:p>
          <a:pPr lvl="0" algn="ctr">
            <a:spcBef>
              <a:spcPct val="0"/>
            </a:spcBef>
          </a:pPr>
          <a:endParaRPr lang="uk-UA" kern="1200" dirty="0"/>
        </a:p>
      </dsp:txBody>
      <dsp:txXfrm>
        <a:off x="6341416" y="3752212"/>
        <a:ext cx="1786593" cy="1071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577D2-1648-414C-A333-CFC757B25805}">
      <dsp:nvSpPr>
        <dsp:cNvPr id="0" name=""/>
        <dsp:cNvSpPr/>
      </dsp:nvSpPr>
      <dsp:spPr>
        <a:xfrm>
          <a:off x="0" y="349907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визначення кількості часу, який відводиться для переговорів</a:t>
          </a:r>
          <a:endParaRPr lang="uk-UA" sz="1900" kern="1200" dirty="0"/>
        </a:p>
      </dsp:txBody>
      <dsp:txXfrm>
        <a:off x="0" y="349907"/>
        <a:ext cx="2587787" cy="1552672"/>
      </dsp:txXfrm>
    </dsp:sp>
    <dsp:sp modelId="{3540501E-6503-49F6-BFC4-56BFF9706A2F}">
      <dsp:nvSpPr>
        <dsp:cNvPr id="0" name=""/>
        <dsp:cNvSpPr/>
      </dsp:nvSpPr>
      <dsp:spPr>
        <a:xfrm>
          <a:off x="2846566" y="349938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аналіз можливих наслідків і розробка альтернативних рішень</a:t>
          </a:r>
          <a:endParaRPr lang="uk-UA" sz="1900" kern="1200" dirty="0"/>
        </a:p>
      </dsp:txBody>
      <dsp:txXfrm>
        <a:off x="2846566" y="349938"/>
        <a:ext cx="2587787" cy="1552672"/>
      </dsp:txXfrm>
    </dsp:sp>
    <dsp:sp modelId="{8ADF495B-49CD-4B56-9C27-BCBEAAE7DCBA}">
      <dsp:nvSpPr>
        <dsp:cNvPr id="0" name=""/>
        <dsp:cNvSpPr/>
      </dsp:nvSpPr>
      <dsp:spPr>
        <a:xfrm>
          <a:off x="5693132" y="349938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визначення спільної основи для узгодження інтересів сторін</a:t>
          </a:r>
          <a:endParaRPr lang="uk-UA" sz="1900" kern="1200" dirty="0"/>
        </a:p>
      </dsp:txBody>
      <dsp:txXfrm>
        <a:off x="5693132" y="349938"/>
        <a:ext cx="2587787" cy="1552672"/>
      </dsp:txXfrm>
    </dsp:sp>
    <dsp:sp modelId="{6458296E-C7ED-468F-AAE5-0FC46DB4B97C}">
      <dsp:nvSpPr>
        <dsp:cNvPr id="0" name=""/>
        <dsp:cNvSpPr/>
      </dsp:nvSpPr>
      <dsp:spPr>
        <a:xfrm>
          <a:off x="1423283" y="2161389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900" kern="1200" dirty="0" smtClean="0"/>
            <a:t>встановлення максимальних і мінімальних меж цілей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>
        <a:off x="1423283" y="2161389"/>
        <a:ext cx="2587787" cy="1552672"/>
      </dsp:txXfrm>
    </dsp:sp>
    <dsp:sp modelId="{CC483596-7030-4F5E-B335-F55FE4DD34A5}">
      <dsp:nvSpPr>
        <dsp:cNvPr id="0" name=""/>
        <dsp:cNvSpPr/>
      </dsp:nvSpPr>
      <dsp:spPr>
        <a:xfrm>
          <a:off x="4269849" y="2161389"/>
          <a:ext cx="2587787" cy="1552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планування послідовності обговорення питань</a:t>
          </a:r>
          <a:endParaRPr lang="uk-UA" sz="1900" kern="1200" dirty="0"/>
        </a:p>
      </dsp:txBody>
      <dsp:txXfrm>
        <a:off x="4269849" y="2161389"/>
        <a:ext cx="2587787" cy="155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663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88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25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1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64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3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334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176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374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336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83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EE0D-2130-4397-86CB-717DB3332618}" type="datetimeFigureOut">
              <a:rPr lang="uk-UA" smtClean="0"/>
              <a:t>02.05.2023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232CC-850B-4993-A245-34A71F705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8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pPr lvl="0"/>
            <a:r>
              <a:rPr lang="uk-UA" b="1" i="1" dirty="0" smtClean="0"/>
              <a:t>ПРОЦЕС ПРИЙНЯТТЯ РІШЕННЯ ПРО ЗАКУПІВЛЮ ТОВАРІВ ІНДУСТРІАЛЬНИМ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СПОЖИВАЧЕМ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 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8245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7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42" y="1124744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490776"/>
              </p:ext>
            </p:extLst>
          </p:nvPr>
        </p:nvGraphicFramePr>
        <p:xfrm>
          <a:off x="419817" y="1412776"/>
          <a:ext cx="8208912" cy="41544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6224"/>
                <a:gridCol w="6192688"/>
              </a:tblGrid>
              <a:tr h="864095">
                <a:tc>
                  <a:txBody>
                    <a:bodyPr/>
                    <a:lstStyle/>
                    <a:p>
                      <a:pPr marL="143510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Основні</a:t>
                      </a:r>
                      <a:r>
                        <a:rPr lang="en-US" sz="1800" spc="-2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особливості</a:t>
                      </a:r>
                      <a:r>
                        <a:rPr lang="en-US" sz="1800" spc="-2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попиту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0" indent="0" algn="ctr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Характеристика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59266">
                <a:tc>
                  <a:txBody>
                    <a:bodyPr/>
                    <a:lstStyle/>
                    <a:p>
                      <a:pPr marL="6794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Вторинність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1595" algn="just">
                        <a:lnSpc>
                          <a:spcPct val="86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Зумовлюється</a:t>
                      </a:r>
                      <a:r>
                        <a:rPr lang="ru-RU" sz="1800" dirty="0">
                          <a:effectLst/>
                        </a:rPr>
                        <a:t> попитом на </a:t>
                      </a:r>
                      <a:r>
                        <a:rPr lang="ru-RU" sz="1800" dirty="0" err="1">
                          <a:effectLst/>
                        </a:rPr>
                        <a:t>споживчому</a:t>
                      </a:r>
                      <a:r>
                        <a:rPr lang="ru-RU" sz="1800" dirty="0">
                          <a:effectLst/>
                        </a:rPr>
                        <a:t> ринку. </a:t>
                      </a:r>
                      <a:r>
                        <a:rPr lang="ru-RU" sz="1800" dirty="0" err="1">
                          <a:effectLst/>
                        </a:rPr>
                        <a:t>Збільшення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попиту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на </a:t>
                      </a:r>
                      <a:r>
                        <a:rPr lang="ru-RU" sz="1800" dirty="0" err="1">
                          <a:effectLst/>
                        </a:rPr>
                        <a:t>споживчому</a:t>
                      </a:r>
                      <a:r>
                        <a:rPr lang="ru-RU" sz="1800" dirty="0">
                          <a:effectLst/>
                        </a:rPr>
                        <a:t> ринку на 10 </a:t>
                      </a:r>
                      <a:r>
                        <a:rPr lang="ru-RU" sz="1800" dirty="0" err="1">
                          <a:effectLst/>
                        </a:rPr>
                        <a:t>відсотків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може</a:t>
                      </a:r>
                      <a:r>
                        <a:rPr lang="ru-RU" sz="1800" dirty="0">
                          <a:effectLst/>
                        </a:rPr>
                        <a:t> привести до </a:t>
                      </a:r>
                      <a:r>
                        <a:rPr lang="ru-RU" sz="1800" dirty="0" err="1">
                          <a:effectLst/>
                        </a:rPr>
                        <a:t>збільшення</a:t>
                      </a:r>
                      <a:r>
                        <a:rPr lang="ru-RU" sz="1800" spc="-22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попиту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в 5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разів</a:t>
                      </a:r>
                      <a:r>
                        <a:rPr lang="ru-RU" sz="1800" dirty="0">
                          <a:effectLst/>
                        </a:rPr>
                        <a:t> і </a:t>
                      </a:r>
                      <a:r>
                        <a:rPr lang="ru-RU" sz="1800" dirty="0" err="1">
                          <a:effectLst/>
                        </a:rPr>
                        <a:t>більше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8096">
                <a:tc>
                  <a:txBody>
                    <a:bodyPr/>
                    <a:lstStyle/>
                    <a:p>
                      <a:pPr marL="6794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Нееластичність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Незначні</a:t>
                      </a:r>
                      <a:r>
                        <a:rPr lang="ru-RU" sz="1800" spc="-1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коливання</a:t>
                      </a:r>
                      <a:r>
                        <a:rPr lang="ru-RU" sz="1800" spc="1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цін</a:t>
                      </a:r>
                      <a:r>
                        <a:rPr lang="ru-RU" sz="1800" spc="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не</a:t>
                      </a:r>
                      <a:r>
                        <a:rPr lang="ru-RU" sz="1800" spc="-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приводять</a:t>
                      </a:r>
                      <a:r>
                        <a:rPr lang="ru-RU" sz="1800" spc="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до</a:t>
                      </a:r>
                      <a:r>
                        <a:rPr lang="ru-RU" sz="1800" spc="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змін</a:t>
                      </a:r>
                      <a:r>
                        <a:rPr lang="ru-RU" sz="1800" spc="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попиту</a:t>
                      </a:r>
                      <a:r>
                        <a:rPr lang="ru-RU" sz="1800" spc="1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на</a:t>
                      </a:r>
                      <a:r>
                        <a:rPr lang="ru-RU" sz="1800" spc="-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промислові</a:t>
                      </a:r>
                      <a:r>
                        <a:rPr lang="ru-RU" sz="1800" spc="-22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товари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8096">
                <a:tc>
                  <a:txBody>
                    <a:bodyPr/>
                    <a:lstStyle/>
                    <a:p>
                      <a:pPr marL="6794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Перехресна</a:t>
                      </a:r>
                      <a:r>
                        <a:rPr lang="en-US" sz="1800" spc="-2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еластичність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0325" indent="-635">
                        <a:lnSpc>
                          <a:spcPct val="86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Попит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на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один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товар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залежить</a:t>
                      </a:r>
                      <a:r>
                        <a:rPr lang="ru-RU" sz="1800" spc="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од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ціни</a:t>
                      </a:r>
                      <a:r>
                        <a:rPr lang="ru-RU" sz="1800" spc="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на</a:t>
                      </a:r>
                      <a:r>
                        <a:rPr lang="ru-RU" sz="1800" spc="1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інші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товари</a:t>
                      </a:r>
                      <a:r>
                        <a:rPr lang="ru-RU" sz="1800" dirty="0">
                          <a:effectLst/>
                        </a:rPr>
                        <a:t>,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передусім</a:t>
                      </a:r>
                      <a:r>
                        <a:rPr lang="ru-RU" sz="1800" spc="2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на</a:t>
                      </a:r>
                      <a:r>
                        <a:rPr lang="ru-RU" sz="1800" spc="-22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товари-субститути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6774">
                <a:tc>
                  <a:txBody>
                    <a:bodyPr/>
                    <a:lstStyle/>
                    <a:p>
                      <a:pPr marL="6794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Нестійкість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86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Зумовлюється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технологічними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змінами</a:t>
                      </a:r>
                      <a:r>
                        <a:rPr lang="ru-RU" sz="1800" dirty="0">
                          <a:effectLst/>
                        </a:rPr>
                        <a:t> та </a:t>
                      </a:r>
                      <a:r>
                        <a:rPr lang="ru-RU" sz="1800" dirty="0" err="1">
                          <a:effectLst/>
                        </a:rPr>
                        <a:t>коливаннями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попиту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на</a:t>
                      </a:r>
                      <a:r>
                        <a:rPr lang="ru-RU" sz="1800" spc="-22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споживчому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ринку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8096">
                <a:tc>
                  <a:txBody>
                    <a:bodyPr/>
                    <a:lstStyle/>
                    <a:p>
                      <a:pPr marL="6794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Пов’язаність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86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Попит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на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один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тип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товару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приводить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до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збільшення</a:t>
                      </a:r>
                      <a:r>
                        <a:rPr lang="ru-RU" sz="1800" spc="1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попиту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на</a:t>
                      </a:r>
                      <a:r>
                        <a:rPr lang="ru-RU" sz="1800" spc="-22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пов’язані</a:t>
                      </a:r>
                      <a:r>
                        <a:rPr lang="ru-RU" sz="1800" dirty="0">
                          <a:effectLst/>
                        </a:rPr>
                        <a:t> з ним </a:t>
                      </a:r>
                      <a:r>
                        <a:rPr lang="ru-RU" sz="1800" dirty="0" err="1">
                          <a:effectLst/>
                        </a:rPr>
                        <a:t>товари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19391"/>
            <a:ext cx="8208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ХАРАКТЕРИСТИКИ ОСОБЛИВОСТЕЙ ПОПИТУ НА РИНКУ ТОВАРІВ ПРОМИСЛОВОГО ПРИЗНАЧЕННЯ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9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Другий етап - </a:t>
            </a:r>
            <a:r>
              <a:rPr lang="uk-UA" sz="2400" b="1" dirty="0" smtClean="0"/>
              <a:t>визначення загальних характеристик необхідного товару, кількості, яка необхідна, та рівня якості. </a:t>
            </a:r>
            <a:r>
              <a:rPr lang="uk-UA" sz="2400" dirty="0" smtClean="0"/>
              <a:t>Відповідно до цього складається замовлення, яке містить основні техніко-економічні показники, кількість та якість необхідного товару.</a:t>
            </a: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29241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5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39604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При формуванні </a:t>
            </a:r>
            <a:r>
              <a:rPr lang="uk-UA" b="1" dirty="0"/>
              <a:t>замовлення</a:t>
            </a:r>
            <a:r>
              <a:rPr lang="uk-UA" dirty="0"/>
              <a:t> на закупку особливо складних товарів виробничо-технічного призначення (які потребують значних капітальних вкладень) і визначення їх характеристик група, що приймає рішення про закупки (її, як правило, називають </a:t>
            </a:r>
            <a:r>
              <a:rPr lang="uk-UA" b="1" dirty="0"/>
              <a:t>закупівельним центром</a:t>
            </a:r>
            <a:r>
              <a:rPr lang="uk-UA" dirty="0"/>
              <a:t>), спільно працює та залучає по можливості інженерів, спеціалістів з монтажу та обслуговування, безпосередніх користувачів, експертів з інших організацій, які краще знають те чи інше капітальне обладнання. </a:t>
            </a:r>
            <a:endParaRPr lang="uk-UA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84" y="4348675"/>
            <a:ext cx="4620301" cy="249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На другому етапі при </a:t>
            </a:r>
            <a:r>
              <a:rPr lang="uk-UA" b="1" dirty="0"/>
              <a:t>визначенні необхідних характеристик</a:t>
            </a:r>
            <a:r>
              <a:rPr lang="uk-UA" dirty="0"/>
              <a:t> важливе значення відіграє оптимізація цих характеристик, що здійснюється з допомогою функціонально-вартісного аналізу </a:t>
            </a:r>
            <a:r>
              <a:rPr lang="uk-UA" dirty="0" smtClean="0"/>
              <a:t>, який </a:t>
            </a:r>
            <a:r>
              <a:rPr lang="uk-UA" dirty="0"/>
              <a:t>передбачає ретельне вивчення комплектуючих деталей з метою визначення можливостей їх конструктивної переробки, стандартизації або виготовлення з використанням дешевших технологічних прийомів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>
              <a:buNone/>
            </a:pPr>
            <a:r>
              <a:rPr lang="uk-UA" sz="2600" b="1" dirty="0"/>
              <a:t>Результат функціонально-вартісного </a:t>
            </a:r>
            <a:endParaRPr lang="uk-UA" sz="2600" b="1" dirty="0" smtClean="0"/>
          </a:p>
          <a:p>
            <a:pPr marL="0" indent="0">
              <a:buNone/>
            </a:pPr>
            <a:r>
              <a:rPr lang="uk-UA" sz="2600" b="1" dirty="0" smtClean="0"/>
              <a:t>аналізу </a:t>
            </a:r>
            <a:r>
              <a:rPr lang="uk-UA" sz="2600" dirty="0"/>
              <a:t>– визначення оптимальних </a:t>
            </a:r>
            <a:endParaRPr lang="uk-UA" sz="2600" dirty="0" smtClean="0"/>
          </a:p>
          <a:p>
            <a:pPr marL="0" indent="0">
              <a:buNone/>
            </a:pPr>
            <a:r>
              <a:rPr lang="uk-UA" sz="2600" dirty="0" smtClean="0"/>
              <a:t>характеристик </a:t>
            </a:r>
            <a:r>
              <a:rPr lang="uk-UA" sz="2600" dirty="0"/>
              <a:t>товару та </a:t>
            </a:r>
            <a:endParaRPr lang="uk-UA" sz="2600" dirty="0" smtClean="0"/>
          </a:p>
          <a:p>
            <a:pPr marL="0" indent="0">
              <a:buNone/>
            </a:pPr>
            <a:r>
              <a:rPr lang="uk-UA" sz="2600" dirty="0" smtClean="0"/>
              <a:t>розробка </a:t>
            </a:r>
            <a:r>
              <a:rPr lang="uk-UA" sz="2600" dirty="0"/>
              <a:t>технічних вимог.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79"/>
            <a:ext cx="3240360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Перш ніж починати визначення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можливих </a:t>
            </a:r>
            <a:r>
              <a:rPr lang="uk-UA" dirty="0"/>
              <a:t>постачальників, </a:t>
            </a:r>
            <a:endParaRPr lang="en-US" dirty="0" smtClean="0"/>
          </a:p>
          <a:p>
            <a:pPr marL="0" indent="0" algn="just">
              <a:buNone/>
            </a:pPr>
            <a:r>
              <a:rPr lang="uk-UA" dirty="0" smtClean="0"/>
              <a:t>необхідно </a:t>
            </a:r>
            <a:r>
              <a:rPr lang="uk-UA" dirty="0"/>
              <a:t>вирішити питання: </a:t>
            </a:r>
            <a:endParaRPr lang="en-US" dirty="0" smtClean="0"/>
          </a:p>
          <a:p>
            <a:pPr marL="0" indent="0">
              <a:buNone/>
            </a:pPr>
            <a:r>
              <a:rPr lang="uk-UA" b="1" dirty="0" smtClean="0"/>
              <a:t>КУПУВАТИ ЧИ ЗРОБИТИ САМОМУ.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uk-UA" dirty="0" smtClean="0"/>
              <a:t>В </a:t>
            </a:r>
            <a:r>
              <a:rPr lang="uk-UA" dirty="0"/>
              <a:t>закупівельній логістиці доволі широкого розповсюдження для  розв’язання цього питання набув метод, який ґрунтується на вирішенні так званого “завдання МОВ” (в англомовній </a:t>
            </a:r>
            <a:r>
              <a:rPr lang="uk-UA" dirty="0" smtClean="0"/>
              <a:t>літературі</a:t>
            </a:r>
            <a:r>
              <a:rPr lang="en-US" dirty="0"/>
              <a:t> </a:t>
            </a:r>
            <a:r>
              <a:rPr lang="uk-UA" dirty="0" smtClean="0"/>
              <a:t>– </a:t>
            </a:r>
            <a:r>
              <a:rPr lang="uk-UA" dirty="0"/>
              <a:t>Make-or-Buy </a:t>
            </a:r>
            <a:r>
              <a:rPr lang="uk-UA" dirty="0" err="1"/>
              <a:t>Problem</a:t>
            </a:r>
            <a:r>
              <a:rPr lang="uk-UA" dirty="0"/>
              <a:t>) – завдання “зробити або купити” 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2502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1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Для  вирішення даного питання доцільно використовувати принцип оптимальності, </a:t>
            </a:r>
            <a:r>
              <a:rPr lang="uk-UA" sz="2800" dirty="0" smtClean="0"/>
              <a:t>але </a:t>
            </a:r>
            <a:r>
              <a:rPr lang="uk-UA" sz="2800" dirty="0" smtClean="0"/>
              <a:t>при цьому враховувати не лише максимізацію прибутку, але і цілий ряд інших факторів. 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882" y="1700808"/>
            <a:ext cx="8355582" cy="41841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Як </a:t>
            </a:r>
            <a:r>
              <a:rPr lang="uk-UA" dirty="0"/>
              <a:t>зазначають фахівці, рішення на користь закупівель може прийматися, якщо:</a:t>
            </a:r>
          </a:p>
          <a:p>
            <a:r>
              <a:rPr lang="uk-UA" dirty="0"/>
              <a:t>потреба в комплектуючому виробі невелика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існує велика гнучкість у виборі можливих джерел постачання і виробів-замінників;</a:t>
            </a:r>
          </a:p>
          <a:p>
            <a:r>
              <a:rPr lang="uk-UA" dirty="0"/>
              <a:t>відсутні необхідні для виробництва комплектуючих потужності;</a:t>
            </a:r>
          </a:p>
          <a:p>
            <a:r>
              <a:rPr lang="uk-UA" dirty="0"/>
              <a:t>відсутній адміністративний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або </a:t>
            </a:r>
            <a:r>
              <a:rPr lang="uk-UA" dirty="0"/>
              <a:t>технічний досвід для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виготовлення </a:t>
            </a:r>
            <a:r>
              <a:rPr lang="uk-UA" dirty="0"/>
              <a:t>потрібних виробів.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3123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Рішення на користь власного виробництва може бути прийняте, якщо: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613102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потреба </a:t>
            </a:r>
            <a:r>
              <a:rPr lang="uk-UA" dirty="0"/>
              <a:t>в комплектуючих виробах стабільна і досить </a:t>
            </a:r>
            <a:r>
              <a:rPr lang="uk-UA" dirty="0" smtClean="0"/>
              <a:t>велика;</a:t>
            </a:r>
          </a:p>
          <a:p>
            <a:pPr marL="0" indent="0">
              <a:buNone/>
            </a:pPr>
            <a:r>
              <a:rPr lang="uk-UA" dirty="0" smtClean="0"/>
              <a:t>існуючі </a:t>
            </a:r>
            <a:r>
              <a:rPr lang="uk-UA" dirty="0"/>
              <a:t>постачальники не можуть забезпечити необхідних стандартів якості виробів;</a:t>
            </a:r>
          </a:p>
          <a:p>
            <a:pPr marL="0" indent="0">
              <a:buNone/>
            </a:pPr>
            <a:r>
              <a:rPr lang="uk-UA" dirty="0"/>
              <a:t>необхідно зберігати комерційну таємницю в галузі технології виробництва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/>
              <a:t>комплектуючі вироби можуть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бути </a:t>
            </a:r>
            <a:r>
              <a:rPr lang="uk-UA" dirty="0"/>
              <a:t>виготовлені на існуючих виробничих потужностях 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462858" cy="26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7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Якщо керівництво вважає </a:t>
            </a:r>
            <a:r>
              <a:rPr lang="uk-UA" dirty="0"/>
              <a:t>за доцільне закупівлю необхідних матеріально-технічних ресурсів, воно дає розпорядження відділу матеріально-технічного постачання або центру закупок проводити пошук, відбір потенційних постачальників та вести переговори з ними.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00" y="41490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6083746" cy="2650307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Основне завдання етапу </a:t>
            </a:r>
            <a:r>
              <a:rPr lang="uk-UA" sz="2800" i="1" dirty="0" smtClean="0"/>
              <a:t>Ідентифікації можливих постачальників</a:t>
            </a:r>
            <a:r>
              <a:rPr lang="uk-UA" sz="2800" dirty="0" smtClean="0"/>
              <a:t> </a:t>
            </a:r>
            <a:r>
              <a:rPr lang="uk-UA" sz="2800" dirty="0" err="1" smtClean="0"/>
              <a:t>–визначення</a:t>
            </a:r>
            <a:r>
              <a:rPr lang="uk-UA" sz="2800" dirty="0" smtClean="0"/>
              <a:t> всіх можливих постачальників певного виду матеріальних ресурсів, які можуть задовольнити вимоги користувачів.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579296" cy="35612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До </a:t>
            </a:r>
            <a:r>
              <a:rPr lang="uk-UA" b="1" dirty="0"/>
              <a:t>основних джерел інформації </a:t>
            </a:r>
            <a:r>
              <a:rPr lang="uk-UA" dirty="0"/>
              <a:t>в цьому пошуку можна віднести</a:t>
            </a:r>
            <a:r>
              <a:rPr lang="uk-UA" dirty="0" smtClean="0"/>
              <a:t>:</a:t>
            </a:r>
            <a:endParaRPr lang="uk-UA" dirty="0"/>
          </a:p>
          <a:p>
            <a:r>
              <a:rPr lang="uk-UA" dirty="0"/>
              <a:t>власну базу постачальників підприємства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каталоги, особливо гуртових підприємств, які містять інформацію про широку номенклатуру різних фірм. </a:t>
            </a:r>
            <a:endParaRPr lang="uk-UA" dirty="0" smtClean="0"/>
          </a:p>
          <a:p>
            <a:r>
              <a:rPr lang="uk-UA" dirty="0" smtClean="0"/>
              <a:t>галузеві </a:t>
            </a:r>
            <a:r>
              <a:rPr lang="uk-UA" dirty="0"/>
              <a:t>видання, торговельні довідники. </a:t>
            </a:r>
            <a:endParaRPr lang="uk-UA" dirty="0" smtClean="0"/>
          </a:p>
          <a:p>
            <a:r>
              <a:rPr lang="uk-UA" dirty="0" smtClean="0"/>
              <a:t>виставки </a:t>
            </a:r>
            <a:r>
              <a:rPr lang="uk-UA" dirty="0"/>
              <a:t>та ярмарки, рекламні матеріали. 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65446"/>
            <a:ext cx="2952750" cy="229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5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Результатом пошуку є формування переліку потенційних постачальників матеріальних ресурсів. Крім того, на даному етапі деякі постачальники можуть бути зразу виключені з числа можливих кандидатів з ряду причин, таких як погана репутація </a:t>
            </a:r>
            <a:r>
              <a:rPr lang="uk-UA" dirty="0" smtClean="0"/>
              <a:t>з питань </a:t>
            </a:r>
            <a:r>
              <a:rPr lang="uk-UA" dirty="0"/>
              <a:t>забезпечення поставок та обслуговування, незначні потужності, які не відповідають кількісній потребі, тощо.</a:t>
            </a:r>
          </a:p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20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Питання теми: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 </a:t>
            </a:r>
          </a:p>
          <a:p>
            <a:pPr marL="0" indent="0" algn="just">
              <a:buNone/>
            </a:pPr>
            <a:r>
              <a:rPr lang="uk-UA" b="1" i="1" dirty="0" smtClean="0"/>
              <a:t>1.</a:t>
            </a:r>
            <a:r>
              <a:rPr lang="uk-UA" dirty="0" smtClean="0"/>
              <a:t>	</a:t>
            </a:r>
            <a:r>
              <a:rPr lang="uk-UA" sz="4500" b="1" i="1" dirty="0" smtClean="0"/>
              <a:t>Етапи прийняття рішення про закупівлю товарів.</a:t>
            </a:r>
            <a:endParaRPr lang="uk-UA" sz="4500" dirty="0" smtClean="0"/>
          </a:p>
          <a:p>
            <a:pPr marL="0" indent="0" algn="just">
              <a:buNone/>
            </a:pPr>
            <a:r>
              <a:rPr lang="uk-UA" sz="4500" b="1" i="1" dirty="0" smtClean="0"/>
              <a:t>2. Моделі організаційної споживчої поведінки.</a:t>
            </a:r>
            <a:endParaRPr lang="uk-UA" sz="4500" dirty="0" smtClean="0"/>
          </a:p>
          <a:p>
            <a:pPr marL="0" indent="0">
              <a:buNone/>
            </a:pPr>
            <a:r>
              <a:rPr lang="uk-UA" dirty="0" smtClean="0"/>
              <a:t> 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25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На етапі формування </a:t>
            </a:r>
            <a:r>
              <a:rPr lang="uk-UA" b="1" i="1" dirty="0" smtClean="0"/>
              <a:t>ЗАПИТУ ТА ПОПЕРЕДНЬОЇ ОЦІНКИ ПРОПОЗИЦІЙ</a:t>
            </a:r>
            <a:r>
              <a:rPr lang="uk-UA" b="1" dirty="0" smtClean="0"/>
              <a:t> </a:t>
            </a:r>
            <a:r>
              <a:rPr lang="uk-UA" dirty="0" smtClean="0"/>
              <a:t>центр </a:t>
            </a:r>
            <a:r>
              <a:rPr lang="uk-UA" dirty="0"/>
              <a:t>закупівлі робить запит пропозицій від вибраних кваліфікованих постачальників. Деякі з них можуть надіслати у відповідь свій каталог або свого представника. Інші – можуть провести офіційні презентації своєї продукції.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Після </a:t>
            </a:r>
            <a:r>
              <a:rPr lang="uk-UA" dirty="0"/>
              <a:t>завершення вивчення всіх пропозицій необхідно провести попередні переговори про умови поставки, вартість товару, технічні дані, терміни поставки.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08" y="29969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На </a:t>
            </a:r>
            <a:r>
              <a:rPr lang="uk-UA" dirty="0"/>
              <a:t>етапі </a:t>
            </a:r>
            <a:r>
              <a:rPr lang="uk-UA" b="1" dirty="0" smtClean="0"/>
              <a:t>ОСТАТОЧНОЇ ОЦІНКИ </a:t>
            </a:r>
          </a:p>
          <a:p>
            <a:pPr marL="0" indent="0">
              <a:buNone/>
            </a:pPr>
            <a:r>
              <a:rPr lang="uk-UA" b="1" dirty="0" smtClean="0"/>
              <a:t>ПОСТАЧАЛЬНИКИ</a:t>
            </a:r>
            <a:r>
              <a:rPr lang="uk-UA" dirty="0" smtClean="0"/>
              <a:t>, </a:t>
            </a:r>
          </a:p>
          <a:p>
            <a:pPr marL="0" indent="0">
              <a:buNone/>
            </a:pPr>
            <a:r>
              <a:rPr lang="uk-UA" dirty="0" smtClean="0"/>
              <a:t>що </a:t>
            </a:r>
            <a:r>
              <a:rPr lang="uk-UA" dirty="0"/>
              <a:t>залишилися, повинні </a:t>
            </a:r>
            <a:r>
              <a:rPr lang="uk-UA" dirty="0" smtClean="0"/>
              <a:t>бути</a:t>
            </a:r>
          </a:p>
          <a:p>
            <a:pPr marL="0" indent="0">
              <a:buNone/>
            </a:pPr>
            <a:r>
              <a:rPr lang="uk-UA" dirty="0" smtClean="0"/>
              <a:t>оцінені </a:t>
            </a:r>
            <a:r>
              <a:rPr lang="uk-UA" dirty="0"/>
              <a:t>з погляду найкращого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задоволення </a:t>
            </a:r>
            <a:r>
              <a:rPr lang="uk-UA" dirty="0"/>
              <a:t>потреб підприємства в матеріальних ресурсах конкретного виду.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Як </a:t>
            </a:r>
            <a:r>
              <a:rPr lang="uk-UA" dirty="0"/>
              <a:t>правило, для остаточного вибору використовується багатокритеріальна оцінка, при якій оцінюється не тільки технічна компетентність різних кандидатів, але і їх здатність забезпечити своєчасну доставку товару, надання необхідних послуг.</a:t>
            </a: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6289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688632" cy="92211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Основні  критерії оцінки і відбору постачальників: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0" y="1389770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надійність </a:t>
            </a:r>
            <a:r>
              <a:rPr lang="uk-UA" dirty="0"/>
              <a:t>та чесність </a:t>
            </a:r>
            <a:r>
              <a:rPr lang="uk-UA" dirty="0" smtClean="0"/>
              <a:t>постачальника;</a:t>
            </a:r>
            <a:endParaRPr lang="uk-UA" dirty="0"/>
          </a:p>
          <a:p>
            <a:r>
              <a:rPr lang="uk-UA" dirty="0" smtClean="0"/>
              <a:t>місце </a:t>
            </a:r>
            <a:r>
              <a:rPr lang="uk-UA" dirty="0" smtClean="0"/>
              <a:t>розташування;</a:t>
            </a:r>
            <a:endParaRPr lang="uk-UA" dirty="0"/>
          </a:p>
          <a:p>
            <a:r>
              <a:rPr lang="uk-UA" dirty="0"/>
              <a:t>терміни виконання замовлень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фінансове </a:t>
            </a:r>
            <a:r>
              <a:rPr lang="uk-UA" dirty="0" smtClean="0"/>
              <a:t>становище;</a:t>
            </a:r>
            <a:endParaRPr lang="uk-UA" dirty="0"/>
          </a:p>
          <a:p>
            <a:r>
              <a:rPr lang="uk-UA" dirty="0"/>
              <a:t>якість товару та умови оплати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мінімальний розмір партії товару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ціна та можливість отримання знижок; </a:t>
            </a:r>
            <a:endParaRPr lang="uk-UA" dirty="0" smtClean="0"/>
          </a:p>
          <a:p>
            <a:r>
              <a:rPr lang="uk-UA" dirty="0" smtClean="0"/>
              <a:t>наявність </a:t>
            </a:r>
            <a:r>
              <a:rPr lang="uk-UA" dirty="0"/>
              <a:t>сервісного обслуговування; рекламна підтримка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наявність літератури, інструкцій щодо експлуатації товарів промислового призначення;</a:t>
            </a:r>
          </a:p>
          <a:p>
            <a:r>
              <a:rPr lang="uk-UA" dirty="0"/>
              <a:t>негайний відгук на зміни потреб покупців.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301104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Кількість  </a:t>
            </a:r>
            <a:r>
              <a:rPr lang="uk-UA" dirty="0"/>
              <a:t>критеріїв, згідно з якими обираються конкретні постачальники, може бути достатньо великою.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Тому</a:t>
            </a:r>
            <a:r>
              <a:rPr lang="uk-UA" dirty="0"/>
              <a:t>, здійснюючи остаточний відбір, відділ матеріально-технічного постачання або закупівельний центр повинен провести </a:t>
            </a:r>
            <a:r>
              <a:rPr lang="uk-UA" dirty="0" err="1"/>
              <a:t>ранжування</a:t>
            </a:r>
            <a:r>
              <a:rPr lang="uk-UA" dirty="0"/>
              <a:t> критеріїв і відповідно до цього здійснювати відбір. </a:t>
            </a:r>
          </a:p>
        </p:txBody>
      </p:sp>
    </p:spTree>
    <p:extLst>
      <p:ext uri="{BB962C8B-B14F-4D97-AF65-F5344CB8AC3E}">
        <p14:creationId xmlns:p14="http://schemas.microsoft.com/office/powerpoint/2010/main" val="35112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Методика оцінки рейтингу постачальників зводиться до наступних кроків: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визначення </a:t>
            </a:r>
            <a:r>
              <a:rPr lang="uk-UA" dirty="0"/>
              <a:t>вагового значення кожного з показників, за якими буде проводитися оцінка постачальників</a:t>
            </a:r>
            <a:r>
              <a:rPr lang="uk-UA" dirty="0" smtClean="0"/>
              <a:t>;</a:t>
            </a:r>
            <a:endParaRPr lang="uk-UA" dirty="0"/>
          </a:p>
          <a:p>
            <a:pPr lvl="0"/>
            <a:r>
              <a:rPr lang="uk-UA" dirty="0"/>
              <a:t>складання рейтингу постачальників окремо за кожним показником;</a:t>
            </a:r>
          </a:p>
          <a:p>
            <a:pPr lvl="0"/>
            <a:r>
              <a:rPr lang="uk-UA" dirty="0"/>
              <a:t>порівняння рейтингів.</a:t>
            </a:r>
          </a:p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384798" cy="23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Після того, як обрані конкретні постачальники, закупівельний центр приступає до розробки остаточного замовлення на закупівлю товару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ньому зазначаються: а) технічні характеристики товару; б) кількість товару; в) час, на який повинна бути здійснена поставка; г) умови </a:t>
            </a:r>
            <a:r>
              <a:rPr lang="uk-UA" dirty="0" err="1"/>
              <a:t>післяпродажного</a:t>
            </a:r>
            <a:r>
              <a:rPr lang="uk-UA" dirty="0"/>
              <a:t> обслуговування; д) умови повернення і т.п.</a:t>
            </a:r>
          </a:p>
          <a:p>
            <a:pPr marL="0" lvl="0" indent="0">
              <a:buNone/>
            </a:pPr>
            <a:r>
              <a:rPr lang="uk-UA" dirty="0" smtClean="0"/>
              <a:t>В практиці підприємств переважає </a:t>
            </a:r>
            <a:r>
              <a:rPr lang="uk-UA" dirty="0"/>
              <a:t>підхід до формування замовлень і відповідно до оформлення потім контрактів, який передбачає не разові поставки, а поставки на довготермінових засадах. Особливо це стосується повторних закупок без змін.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16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564949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Оформлення кожного нового замовлення потребує часу і певних витрат грошей. З цією метою укладаються бланкові контракти, які передбачають </a:t>
            </a:r>
            <a:r>
              <a:rPr lang="uk-UA" dirty="0" smtClean="0"/>
              <a:t>довгострокові взаємовідносини </a:t>
            </a:r>
            <a:r>
              <a:rPr lang="uk-UA" dirty="0"/>
              <a:t>з постачальником, при яких останній бере на себе зобов’язання у визначений строк за погодженою ціною постійно постачати продукцію покупцеві.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55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Восьмий етап </a:t>
            </a:r>
            <a:r>
              <a:rPr lang="uk-UA" b="1" i="1" dirty="0" smtClean="0"/>
              <a:t>Підписання </a:t>
            </a:r>
            <a:r>
              <a:rPr lang="uk-UA" b="1" i="1" dirty="0"/>
              <a:t>контракту або договору. Виконання умов </a:t>
            </a:r>
            <a:r>
              <a:rPr lang="uk-UA" b="1" i="1" dirty="0" smtClean="0"/>
              <a:t>договору</a:t>
            </a:r>
            <a:r>
              <a:rPr lang="uk-UA" b="1" dirty="0" smtClean="0"/>
              <a:t> </a:t>
            </a:r>
            <a:r>
              <a:rPr lang="uk-UA" dirty="0" smtClean="0"/>
              <a:t>передбачає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письмове </a:t>
            </a:r>
            <a:r>
              <a:rPr lang="uk-UA" dirty="0"/>
              <a:t>оформлення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всіх </a:t>
            </a:r>
            <a:r>
              <a:rPr lang="uk-UA" dirty="0"/>
              <a:t>раніше досягнутих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домовленостей </a:t>
            </a:r>
            <a:r>
              <a:rPr lang="uk-UA" dirty="0"/>
              <a:t>між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покупцем </a:t>
            </a:r>
            <a:r>
              <a:rPr lang="uk-UA" dirty="0"/>
              <a:t>та продавцем.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Основним </a:t>
            </a:r>
            <a:r>
              <a:rPr lang="uk-UA" dirty="0"/>
              <a:t>документом є </a:t>
            </a:r>
            <a:r>
              <a:rPr lang="uk-UA" b="1" dirty="0"/>
              <a:t>контракт або договір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якому чітко обумовлені права і обов’язки сторін.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3924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Контракт на поставку товарів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003232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);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0242148"/>
              </p:ext>
            </p:extLst>
          </p:nvPr>
        </p:nvGraphicFramePr>
        <p:xfrm>
          <a:off x="179512" y="126876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8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/>
              <a:t>Крім контрактів, у випадку, якщо для поставки </a:t>
            </a:r>
            <a:r>
              <a:rPr lang="uk-UA" dirty="0" smtClean="0"/>
              <a:t>використовуються </a:t>
            </a:r>
            <a:r>
              <a:rPr lang="uk-UA" dirty="0"/>
              <a:t>торговельні посередники, між організацією-покупцем та торговельним посередником укладають агентські угоди, які є різні щодо обсягу прав та обов’язків сторін</a:t>
            </a:r>
            <a:r>
              <a:rPr lang="uk-UA" dirty="0" smtClean="0"/>
              <a:t>.</a:t>
            </a:r>
            <a:endParaRPr lang="uk-UA" dirty="0"/>
          </a:p>
          <a:p>
            <a:pPr marL="0" indent="0" algn="just">
              <a:buNone/>
            </a:pPr>
            <a:r>
              <a:rPr lang="uk-UA" dirty="0"/>
              <a:t>Для того, щоб узгодити всі положення контракту чи договору, продавець може зініціювати проведення повторних переговорів.</a:t>
            </a:r>
          </a:p>
          <a:p>
            <a:pPr marL="0" indent="0" algn="just">
              <a:buNone/>
            </a:pPr>
            <a:r>
              <a:rPr lang="uk-UA" dirty="0"/>
              <a:t>Для зниження ризику зриву переговорів, досягнення поставленої мети учасники переговорного процесу повинні володіти певними знаннями щодо здійснення переговорного процесу, дотримуватись </a:t>
            </a:r>
            <a:r>
              <a:rPr lang="uk-UA" dirty="0" smtClean="0"/>
              <a:t>правил </a:t>
            </a:r>
            <a:r>
              <a:rPr lang="uk-UA" dirty="0"/>
              <a:t>ведення переговорів.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44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</a:t>
            </a:r>
            <a:r>
              <a:rPr lang="ru-RU" dirty="0" err="1" smtClean="0"/>
              <a:t>Зозульов</a:t>
            </a:r>
            <a:r>
              <a:rPr lang="ru-RU" dirty="0" smtClean="0"/>
              <a:t> </a:t>
            </a:r>
            <a:r>
              <a:rPr lang="ru-RU" dirty="0"/>
              <a:t>А.В.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пос.. – К.: </a:t>
            </a:r>
            <a:r>
              <a:rPr lang="ru-RU" dirty="0" err="1"/>
              <a:t>Знання</a:t>
            </a:r>
            <a:r>
              <a:rPr lang="ru-RU" dirty="0"/>
              <a:t>, 2004. – 364 с.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ru-RU" dirty="0" err="1" smtClean="0"/>
              <a:t>Ларіна</a:t>
            </a:r>
            <a:r>
              <a:rPr lang="ru-RU" dirty="0" smtClean="0"/>
              <a:t> </a:t>
            </a:r>
            <a:r>
              <a:rPr lang="ru-RU" dirty="0"/>
              <a:t>Я. С., Рябчик А. В.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 smtClean="0"/>
              <a:t>споживача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пос. – К.: 2014.- 224с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ru-RU" dirty="0" err="1" smtClean="0"/>
              <a:t>Окландер</a:t>
            </a:r>
            <a:r>
              <a:rPr lang="ru-RU" dirty="0" smtClean="0"/>
              <a:t> </a:t>
            </a:r>
            <a:r>
              <a:rPr lang="ru-RU" dirty="0"/>
              <a:t>М.А., </a:t>
            </a:r>
            <a:r>
              <a:rPr lang="ru-RU" dirty="0" err="1"/>
              <a:t>Жарська</a:t>
            </a:r>
            <a:r>
              <a:rPr lang="ru-RU" dirty="0"/>
              <a:t> І.О.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пос. – К.: 2014.- 208с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6127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ОСНОВНІ ВИМОГИ ДО ПРОВЕДЕННЯ ПЕРЕГОВОРІВ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uk-UA" b="1" dirty="0" smtClean="0"/>
              <a:t>Етапи підготовки переговорів</a:t>
            </a:r>
            <a:endParaRPr lang="uk-UA" dirty="0"/>
          </a:p>
          <a:p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6854457"/>
              </p:ext>
            </p:extLst>
          </p:nvPr>
        </p:nvGraphicFramePr>
        <p:xfrm>
          <a:off x="539552" y="2204864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4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1926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Етап </a:t>
            </a:r>
            <a:r>
              <a:rPr lang="uk-UA" b="1" i="1" dirty="0" smtClean="0"/>
              <a:t>ДОСТАВКИ ТОВАРУ ТА СУПУТНЬОГО СЕРВІСУ</a:t>
            </a:r>
            <a:r>
              <a:rPr lang="uk-UA" b="1" dirty="0" smtClean="0"/>
              <a:t> </a:t>
            </a:r>
            <a:r>
              <a:rPr lang="uk-UA" dirty="0" smtClean="0"/>
              <a:t>передбачає </a:t>
            </a:r>
            <a:r>
              <a:rPr lang="uk-UA" dirty="0"/>
              <a:t>реалізацію договірних відносин та передачу права власності на матеріальні ресурси. </a:t>
            </a:r>
            <a:endParaRPr lang="uk-UA" dirty="0" smtClean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Важливим </a:t>
            </a:r>
            <a:r>
              <a:rPr lang="uk-UA" dirty="0"/>
              <a:t>видом діяльності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на </a:t>
            </a:r>
            <a:r>
              <a:rPr lang="uk-UA" dirty="0"/>
              <a:t>даному етапі є як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здійснення </a:t>
            </a:r>
            <a:r>
              <a:rPr lang="uk-UA" dirty="0"/>
              <a:t>контролю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за </a:t>
            </a:r>
            <a:r>
              <a:rPr lang="uk-UA" dirty="0"/>
              <a:t>якістю товару </a:t>
            </a:r>
            <a:r>
              <a:rPr lang="uk-UA" dirty="0" smtClean="0"/>
              <a:t>, так </a:t>
            </a:r>
            <a:r>
              <a:rPr lang="uk-UA" dirty="0"/>
              <a:t>і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перевірка </a:t>
            </a:r>
            <a:r>
              <a:rPr lang="uk-UA" dirty="0"/>
              <a:t>рахунків-фактур.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b="1" dirty="0" smtClean="0"/>
              <a:t>Рахунок-фактура </a:t>
            </a:r>
            <a:r>
              <a:rPr lang="uk-UA" dirty="0"/>
              <a:t>– це не тільки повідомлення про відвантаження продукції, а й детальний перелік відвантаженого, а також платіжна вимога до покупця.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5283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Етап </a:t>
            </a:r>
            <a:r>
              <a:rPr lang="uk-UA" b="1" i="1" dirty="0" smtClean="0"/>
              <a:t>ОЦІНКИ ВИКОНАННЯ ЗАМОВЛЕНЬ</a:t>
            </a:r>
            <a:r>
              <a:rPr lang="uk-UA" b="1" dirty="0" smtClean="0"/>
              <a:t> </a:t>
            </a:r>
            <a:r>
              <a:rPr lang="uk-UA" dirty="0" smtClean="0"/>
              <a:t>має </a:t>
            </a:r>
            <a:r>
              <a:rPr lang="uk-UA" dirty="0"/>
              <a:t>на меті оцінити здатність постачальника задовольняти потреби в матеріально-технічних ресурсах на основі постійного контролю і аудиту виконання умов договорів за термінами, цінами, параметрами постачань, якістю та </a:t>
            </a:r>
            <a:r>
              <a:rPr lang="uk-UA" dirty="0" smtClean="0"/>
              <a:t>сервісом.</a:t>
            </a:r>
          </a:p>
          <a:p>
            <a:pPr marL="0" indent="0" algn="just">
              <a:buNone/>
            </a:pPr>
            <a:r>
              <a:rPr lang="uk-UA" dirty="0" smtClean="0"/>
              <a:t>На  цьому етапі покупець </a:t>
            </a:r>
            <a:r>
              <a:rPr lang="uk-UA" dirty="0" smtClean="0"/>
              <a:t>визначає </a:t>
            </a:r>
            <a:r>
              <a:rPr lang="uk-UA" dirty="0" smtClean="0"/>
              <a:t>того, кому із них надалі </a:t>
            </a:r>
            <a:r>
              <a:rPr lang="uk-UA" dirty="0" smtClean="0"/>
              <a:t>віддаватиме </a:t>
            </a:r>
            <a:r>
              <a:rPr lang="uk-UA" dirty="0" smtClean="0"/>
              <a:t>перевагу та </a:t>
            </a:r>
            <a:r>
              <a:rPr lang="uk-UA" dirty="0" smtClean="0"/>
              <a:t>налагоджуватиме </a:t>
            </a:r>
            <a:r>
              <a:rPr lang="uk-UA" dirty="0" smtClean="0"/>
              <a:t>довготривалі виробничі зв’язки.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35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Для </a:t>
            </a:r>
            <a:r>
              <a:rPr lang="uk-UA" dirty="0"/>
              <a:t>оцінки наявних </a:t>
            </a:r>
            <a:r>
              <a:rPr lang="uk-UA" dirty="0" smtClean="0"/>
              <a:t>постачальників можна </a:t>
            </a:r>
            <a:r>
              <a:rPr lang="uk-UA" dirty="0"/>
              <a:t>застосовувати методику </a:t>
            </a:r>
            <a:r>
              <a:rPr lang="uk-UA" dirty="0" err="1"/>
              <a:t>ранжування</a:t>
            </a:r>
            <a:r>
              <a:rPr lang="uk-UA" dirty="0"/>
              <a:t>, а також </a:t>
            </a:r>
            <a:r>
              <a:rPr lang="uk-UA" dirty="0" err="1"/>
              <a:t>АВС-аналіз</a:t>
            </a:r>
            <a:r>
              <a:rPr lang="uk-UA" dirty="0"/>
              <a:t>.</a:t>
            </a:r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endParaRPr lang="uk-UA" dirty="0"/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endParaRPr lang="uk-UA" dirty="0"/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Класифікація </a:t>
            </a:r>
            <a:r>
              <a:rPr lang="uk-UA" dirty="0"/>
              <a:t>постачальників за методом </a:t>
            </a:r>
            <a:r>
              <a:rPr lang="uk-UA" dirty="0" err="1"/>
              <a:t>АВС-аналіз</a:t>
            </a:r>
            <a:r>
              <a:rPr lang="uk-UA" dirty="0"/>
              <a:t> здійснюється наступним чином:</a:t>
            </a:r>
          </a:p>
          <a:p>
            <a:pPr marL="0" lvl="0" indent="0" algn="just">
              <a:buNone/>
            </a:pPr>
            <a:r>
              <a:rPr lang="uk-UA" dirty="0" smtClean="0"/>
              <a:t>Збирається </a:t>
            </a:r>
            <a:r>
              <a:rPr lang="uk-UA" dirty="0"/>
              <a:t>інформація про річний обіг кожного постачальника</a:t>
            </a:r>
            <a:r>
              <a:rPr lang="uk-UA" dirty="0" smtClean="0"/>
              <a:t>.</a:t>
            </a:r>
            <a:endParaRPr lang="uk-UA" dirty="0"/>
          </a:p>
          <a:p>
            <a:pPr marL="0" lvl="0" indent="0" algn="just">
              <a:buNone/>
            </a:pPr>
            <a:r>
              <a:rPr lang="uk-UA" dirty="0"/>
              <a:t>Розміри </a:t>
            </a:r>
            <a:r>
              <a:rPr lang="uk-UA" dirty="0" err="1"/>
              <a:t>обігів</a:t>
            </a:r>
            <a:r>
              <a:rPr lang="uk-UA" dirty="0"/>
              <a:t> записуються за спадною послідовністю</a:t>
            </a:r>
            <a:r>
              <a:rPr lang="uk-UA" dirty="0" smtClean="0"/>
              <a:t>.</a:t>
            </a:r>
            <a:endParaRPr lang="uk-UA" dirty="0"/>
          </a:p>
          <a:p>
            <a:pPr marL="0" lvl="0" indent="0" algn="just">
              <a:buNone/>
            </a:pPr>
            <a:r>
              <a:rPr lang="uk-UA" dirty="0"/>
              <a:t>Розраховується частка обігу кожного постачальника у відсотках до загального обігу</a:t>
            </a:r>
            <a:r>
              <a:rPr lang="uk-UA" dirty="0" smtClean="0"/>
              <a:t>.</a:t>
            </a:r>
            <a:endParaRPr lang="uk-UA" dirty="0"/>
          </a:p>
          <a:p>
            <a:pPr marL="0" indent="0" algn="just">
              <a:buNone/>
            </a:pPr>
            <a:r>
              <a:rPr lang="uk-UA" dirty="0"/>
              <a:t>Знаходяться акумульовані значення обігу постачальників у відсотках </a:t>
            </a:r>
            <a:r>
              <a:rPr lang="uk-UA" dirty="0" smtClean="0"/>
              <a:t>.</a:t>
            </a:r>
            <a:endParaRPr lang="uk-UA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1295"/>
              </p:ext>
            </p:extLst>
          </p:nvPr>
        </p:nvGraphicFramePr>
        <p:xfrm>
          <a:off x="1619672" y="1572249"/>
          <a:ext cx="6840760" cy="2448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9975"/>
                <a:gridCol w="812800"/>
                <a:gridCol w="901065"/>
                <a:gridCol w="1104265"/>
                <a:gridCol w="1209675"/>
                <a:gridCol w="1742980"/>
              </a:tblGrid>
              <a:tr h="548640">
                <a:tc>
                  <a:txBody>
                    <a:bodyPr/>
                    <a:lstStyle/>
                    <a:p>
                      <a:pPr marL="179070" marR="174625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Ритейлери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09855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% ринку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Накоп,%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 marR="97790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Класифікація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755" marR="325755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Рейтинг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68275" indent="43815" algn="l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Рейтинг</a:t>
                      </a:r>
                      <a:r>
                        <a:rPr lang="uk-UA" sz="1200" spc="5">
                          <a:effectLst/>
                        </a:rPr>
                        <a:t> </a:t>
                      </a:r>
                      <a:r>
                        <a:rPr lang="uk-UA" sz="1200">
                          <a:effectLst/>
                        </a:rPr>
                        <a:t>зважений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78435" marR="17462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№1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098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18,5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18,5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A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148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76530" marR="174625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№5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09855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16,0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34,5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A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78435" marR="17462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№6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098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10,2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44,7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A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148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78435" marR="17462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№7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098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9,3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54,0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B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148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76530" marR="174625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№8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09855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9,1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63,1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B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178435" marR="174625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№3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09855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9,0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72,0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B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1485" algn="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77165" marR="174625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№10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09855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8,1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80,1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C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1485" algn="r">
                        <a:lnSpc>
                          <a:spcPts val="135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78435" marR="17462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№9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098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7,6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87,7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C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148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78435" marR="17462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№2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098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6,4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94,1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C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148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78435" marR="17462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№4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098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5,9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4605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100,0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C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755" marR="32448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22400" y="1145841"/>
            <a:ext cx="68582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АВС класифікація досліджуваних продавців товару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Згідно з </a:t>
            </a:r>
            <a:r>
              <a:rPr lang="uk-UA" dirty="0" err="1"/>
              <a:t>АВС-аналізом</a:t>
            </a:r>
            <a:r>
              <a:rPr lang="uk-UA" dirty="0"/>
              <a:t> розрізняють три групи постачальників. А-постачальники – ті, з якими підприємство здійснює приблизно 75% обігу. Такий обіг дають приблизно 5% постачальників. В-постачальники (20%) дають, як правило, 20% обігу. Для С-постачальників (75%) обіг становить </a:t>
            </a:r>
            <a:r>
              <a:rPr lang="uk-UA" dirty="0" smtClean="0"/>
              <a:t>приблизно 5</a:t>
            </a:r>
            <a:r>
              <a:rPr lang="uk-UA" dirty="0" smtClean="0"/>
              <a:t>%.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3240360" cy="19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i="1" dirty="0" smtClean="0"/>
              <a:t>1.Модель </a:t>
            </a:r>
            <a:r>
              <a:rPr lang="uk-UA" sz="3600" i="1" dirty="0"/>
              <a:t>організаційної поведінки </a:t>
            </a:r>
            <a:r>
              <a:rPr lang="uk-UA" sz="3600" i="1" dirty="0" err="1"/>
              <a:t>Байгріда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4689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1" y="1988840"/>
            <a:ext cx="87129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smtClean="0"/>
              <a:t>2. Моделі організаційної споживчої поведінки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47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3400" b="1" i="1" dirty="0" smtClean="0"/>
              <a:t>МОДЕЛЬ БАЙГРІДА</a:t>
            </a:r>
            <a:r>
              <a:rPr lang="uk-UA" sz="3400" b="1" dirty="0" smtClean="0"/>
              <a:t>  ПЕРЕДБАЧАЄ ТРИ РІЗНІ СИТУАЦІЇ:</a:t>
            </a:r>
          </a:p>
          <a:p>
            <a:pPr marL="0" indent="0">
              <a:buNone/>
            </a:pPr>
            <a:endParaRPr lang="uk-UA" sz="3400" b="1" dirty="0" smtClean="0"/>
          </a:p>
          <a:p>
            <a:r>
              <a:rPr lang="uk-UA" dirty="0" smtClean="0"/>
              <a:t>нову </a:t>
            </a:r>
            <a:r>
              <a:rPr lang="uk-UA" dirty="0"/>
              <a:t>купівлю, яка включає всі стадії, починаючи від виявлення і формулювання потреби в товарі і завершуючи оцінкою результатів. </a:t>
            </a:r>
            <a:endParaRPr lang="uk-UA" dirty="0" smtClean="0"/>
          </a:p>
          <a:p>
            <a:r>
              <a:rPr lang="uk-UA" dirty="0" smtClean="0"/>
              <a:t>купівлю</a:t>
            </a:r>
            <a:r>
              <a:rPr lang="uk-UA" dirty="0"/>
              <a:t>, яка повторюється зі змінами. </a:t>
            </a:r>
            <a:endParaRPr lang="uk-UA" dirty="0" smtClean="0"/>
          </a:p>
          <a:p>
            <a:r>
              <a:rPr lang="uk-UA" dirty="0" smtClean="0"/>
              <a:t>купівлю</a:t>
            </a:r>
            <a:r>
              <a:rPr lang="uk-UA" dirty="0"/>
              <a:t>, яка повторюється без змін. 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20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63272" cy="63894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ОСНОВНІ ЕТАПИ ПРОЦЕСУ ЗАКУПІВЕЛЬ І ОСНОВНІ ТИПИ ЗАКУПІВЕЛЬНИХ СИТУАЦІЙ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БАЙГРІДА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807246"/>
              </p:ext>
            </p:extLst>
          </p:nvPr>
        </p:nvGraphicFramePr>
        <p:xfrm>
          <a:off x="395537" y="1484785"/>
          <a:ext cx="8352926" cy="4680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4620"/>
                <a:gridCol w="1443578"/>
                <a:gridCol w="1993898"/>
                <a:gridCol w="1900830"/>
              </a:tblGrid>
              <a:tr h="447496">
                <a:tc gridSpan="4">
                  <a:txBody>
                    <a:bodyPr/>
                    <a:lstStyle/>
                    <a:p>
                      <a:pPr marL="1936115" marR="1933575" algn="ctr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Типи</a:t>
                      </a:r>
                      <a:r>
                        <a:rPr lang="en-US" sz="1800" spc="-3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закупівельних</a:t>
                      </a:r>
                      <a:r>
                        <a:rPr lang="en-US" sz="1800" spc="-3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ситуацій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47932">
                <a:tc>
                  <a:txBody>
                    <a:bodyPr/>
                    <a:lstStyle/>
                    <a:p>
                      <a:pPr marL="382905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Етапи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процесу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закупівлі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8763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Нова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закупівля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54305" indent="0" algn="ctr">
                        <a:lnSpc>
                          <a:spcPct val="96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Повторна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закупівля</a:t>
                      </a:r>
                      <a:r>
                        <a:rPr lang="en-US" sz="1600" spc="-2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зі</a:t>
                      </a:r>
                      <a:r>
                        <a:rPr lang="en-US" sz="1600" spc="-5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змінами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marR="125095" indent="-9525" algn="ctr">
                        <a:lnSpc>
                          <a:spcPct val="96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Повторна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закупівля</a:t>
                      </a:r>
                      <a:r>
                        <a:rPr lang="en-US" sz="1600" spc="-2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без</a:t>
                      </a:r>
                      <a:r>
                        <a:rPr lang="en-US" sz="1600" spc="-5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змін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312">
                <a:tc>
                  <a:txBody>
                    <a:bodyPr/>
                    <a:lstStyle/>
                    <a:p>
                      <a:pPr marL="247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r>
                        <a:rPr lang="en-US" sz="1600" spc="-1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Усвідомлення</a:t>
                      </a:r>
                      <a:r>
                        <a:rPr lang="en-US" sz="1600" spc="-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потреби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0" marR="32639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Можливе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marR="41719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Немає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312">
                <a:tc>
                  <a:txBody>
                    <a:bodyPr/>
                    <a:lstStyle/>
                    <a:p>
                      <a:pPr marL="247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Загальний</a:t>
                      </a:r>
                      <a:r>
                        <a:rPr lang="en-US" sz="1600" spc="-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опис</a:t>
                      </a:r>
                      <a:r>
                        <a:rPr lang="en-US" sz="1600" spc="-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потреби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0" marR="32702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Можливий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marR="41719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Немає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9753">
                <a:tc>
                  <a:txBody>
                    <a:bodyPr/>
                    <a:lstStyle/>
                    <a:p>
                      <a:pPr marL="247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r>
                        <a:rPr lang="en-US" sz="1600" spc="-1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Оцінка</a:t>
                      </a:r>
                      <a:r>
                        <a:rPr lang="en-US" sz="1600" spc="-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характеристик</a:t>
                      </a:r>
                      <a:r>
                        <a:rPr lang="en-US" sz="1600" spc="-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товару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Є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312">
                <a:tc>
                  <a:txBody>
                    <a:bodyPr/>
                    <a:lstStyle/>
                    <a:p>
                      <a:pPr marL="247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r>
                        <a:rPr lang="en-US" sz="1600" spc="-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Пошук</a:t>
                      </a:r>
                      <a:r>
                        <a:rPr lang="en-US" sz="1600" spc="-1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постачальника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0" marR="32702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Можливий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marR="41719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Немає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312">
                <a:tc>
                  <a:txBody>
                    <a:bodyPr/>
                    <a:lstStyle/>
                    <a:p>
                      <a:pPr marL="247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r>
                        <a:rPr lang="en-US" sz="1600" spc="-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Запит</a:t>
                      </a:r>
                      <a:r>
                        <a:rPr lang="en-US" sz="1600" spc="-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пропозицій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0" marR="32702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Можливий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marR="41719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Немає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9753">
                <a:tc>
                  <a:txBody>
                    <a:bodyPr/>
                    <a:lstStyle/>
                    <a:p>
                      <a:pPr marL="247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r>
                        <a:rPr lang="en-US" sz="1600" spc="-1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Вибір</a:t>
                      </a:r>
                      <a:r>
                        <a:rPr lang="en-US" sz="1600" spc="-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постачальника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0" marR="32702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Можливий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marR="41719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Немає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8312">
                <a:tc>
                  <a:txBody>
                    <a:bodyPr/>
                    <a:lstStyle/>
                    <a:p>
                      <a:pPr marL="247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</a:t>
                      </a:r>
                      <a:r>
                        <a:rPr lang="en-US" sz="1600" spc="-1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Оформлення</a:t>
                      </a:r>
                      <a:r>
                        <a:rPr lang="en-US" sz="1600" spc="-1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замовлення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0" marR="32639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Можливе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marR="41719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Немає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64026">
                <a:tc>
                  <a:txBody>
                    <a:bodyPr/>
                    <a:lstStyle/>
                    <a:p>
                      <a:pPr marL="24765" marR="17780">
                        <a:lnSpc>
                          <a:spcPct val="86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8.</a:t>
                      </a:r>
                      <a:r>
                        <a:rPr lang="ru-RU" sz="1600" spc="9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Оцінка</a:t>
                      </a:r>
                      <a:r>
                        <a:rPr lang="ru-RU" sz="1600" spc="9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ефективності</a:t>
                      </a:r>
                      <a:r>
                        <a:rPr lang="ru-RU" sz="1600" spc="10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роботи</a:t>
                      </a:r>
                      <a:r>
                        <a:rPr lang="ru-RU" sz="1600" spc="10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по-</a:t>
                      </a:r>
                      <a:r>
                        <a:rPr lang="ru-RU" sz="1600" spc="-22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стачальника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Є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Є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915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2. Модель Левіта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Вона </a:t>
            </a:r>
            <a:r>
              <a:rPr lang="uk-UA" dirty="0"/>
              <a:t>містить дві ситуації, що описані в моделі </a:t>
            </a:r>
            <a:r>
              <a:rPr lang="uk-UA" dirty="0" err="1"/>
              <a:t>Байгріда</a:t>
            </a:r>
            <a:r>
              <a:rPr lang="uk-UA" dirty="0"/>
              <a:t>:</a:t>
            </a:r>
          </a:p>
          <a:p>
            <a:r>
              <a:rPr lang="uk-UA" dirty="0"/>
              <a:t>купівлю, яка повторюється без змін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купівлю, яка повторюється зі </a:t>
            </a:r>
            <a:r>
              <a:rPr lang="uk-UA" dirty="0" smtClean="0"/>
              <a:t>змінами.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90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/>
              <a:t/>
            </a:r>
            <a:br>
              <a:rPr lang="uk-UA" sz="3100" dirty="0"/>
            </a:br>
            <a:r>
              <a:rPr lang="uk-UA" sz="3100" b="1" dirty="0"/>
              <a:t>Тактика постійних (традиційних) і потенційних постачальників з врахуванням ситуації покупки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24936" cy="424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just">
              <a:buNone/>
            </a:pPr>
            <a:endParaRPr lang="uk-UA" sz="2000" dirty="0" smtClean="0"/>
          </a:p>
          <a:p>
            <a:pPr marL="0" indent="0" algn="just">
              <a:buNone/>
            </a:pPr>
            <a:r>
              <a:rPr lang="uk-UA" sz="2800" dirty="0" smtClean="0"/>
              <a:t>На  </a:t>
            </a:r>
            <a:r>
              <a:rPr lang="uk-UA" sz="2800" dirty="0"/>
              <a:t>промисловому ринку основні </a:t>
            </a:r>
            <a:r>
              <a:rPr lang="uk-UA" sz="2800" b="1" dirty="0"/>
              <a:t>покупці</a:t>
            </a:r>
            <a:r>
              <a:rPr lang="uk-UA" sz="2800" dirty="0"/>
              <a:t> – це організації-виробники, торговельні підприємства та державні установи, які здійснюють закупівлі товарів для подальшого використання їх в процесі виробництва, перепродажу або здачі в оренду.</a:t>
            </a:r>
          </a:p>
          <a:p>
            <a:pPr marL="0" indent="0" algn="just">
              <a:buNone/>
            </a:pPr>
            <a:r>
              <a:rPr lang="uk-UA" sz="2400" dirty="0" smtClean="0"/>
              <a:t> </a:t>
            </a:r>
            <a:endParaRPr lang="uk-UA" sz="24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68748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i="1" dirty="0" smtClean="0"/>
              <a:t>3. Модель </a:t>
            </a:r>
            <a:r>
              <a:rPr lang="uk-UA" i="1" dirty="0" err="1" smtClean="0"/>
              <a:t>Кардозо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Р</a:t>
            </a:r>
            <a:r>
              <a:rPr lang="uk-UA" dirty="0"/>
              <a:t>. </a:t>
            </a:r>
            <a:r>
              <a:rPr lang="uk-UA" dirty="0" err="1"/>
              <a:t>Кардозо</a:t>
            </a:r>
            <a:r>
              <a:rPr lang="uk-UA" dirty="0" smtClean="0"/>
              <a:t>.  проводить </a:t>
            </a:r>
            <a:r>
              <a:rPr lang="uk-UA" dirty="0"/>
              <a:t>різницю в політиці закупівель, використовуючи дві оцінки: одночасну і повторювану.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При </a:t>
            </a:r>
            <a:r>
              <a:rPr lang="uk-UA" b="1" dirty="0" smtClean="0"/>
              <a:t>ОДНОЧАСНІЙ ОЦІНЦІ </a:t>
            </a:r>
            <a:r>
              <a:rPr lang="uk-UA" dirty="0" smtClean="0"/>
              <a:t>фірма-покупець </a:t>
            </a:r>
            <a:r>
              <a:rPr lang="uk-UA" dirty="0"/>
              <a:t>здійснює пошук певного товару з врахуванням</a:t>
            </a:r>
            <a:r>
              <a:rPr lang="uk-UA" dirty="0" smtClean="0"/>
              <a:t>:</a:t>
            </a:r>
            <a:r>
              <a:rPr lang="uk-UA" dirty="0"/>
              <a:t> </a:t>
            </a:r>
          </a:p>
          <a:p>
            <a:r>
              <a:rPr lang="uk-UA" dirty="0"/>
              <a:t>прийнятної ціни і ризику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характеристик товару, у відповідності з якими постачальники можуть поставити споживачам </a:t>
            </a:r>
            <a:r>
              <a:rPr lang="uk-UA" dirty="0" smtClean="0"/>
              <a:t>вироби.</a:t>
            </a:r>
          </a:p>
          <a:p>
            <a:pPr marL="0" indent="0">
              <a:buNone/>
            </a:pPr>
            <a:r>
              <a:rPr lang="uk-UA" b="1" dirty="0" smtClean="0"/>
              <a:t>Повторювана </a:t>
            </a:r>
            <a:r>
              <a:rPr lang="uk-UA" b="1" dirty="0"/>
              <a:t>оцінка </a:t>
            </a:r>
            <a:r>
              <a:rPr lang="uk-UA" dirty="0"/>
              <a:t>передбачає</a:t>
            </a:r>
            <a:r>
              <a:rPr lang="uk-UA" dirty="0" smtClean="0"/>
              <a:t>:</a:t>
            </a:r>
            <a:endParaRPr lang="uk-UA" dirty="0"/>
          </a:p>
          <a:p>
            <a:r>
              <a:rPr lang="uk-UA" dirty="0"/>
              <a:t>звернення фірми-покупця до звичних постачальників товару;</a:t>
            </a:r>
          </a:p>
          <a:p>
            <a:r>
              <a:rPr lang="uk-UA" dirty="0"/>
              <a:t>послідовна відмова від них, доки не буде знайдено того із виробників, хто в змозі задовольнити запити підприємства-покупця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врахування меж ризику, який може мати місце при здійсненні акту купівлі-продажу.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41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 промислового маркетингу 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великі</a:t>
            </a:r>
            <a:r>
              <a:rPr lang="uk-UA" dirty="0"/>
              <a:t>, як правило, обсяги закупок; </a:t>
            </a:r>
            <a:endParaRPr lang="uk-UA" dirty="0" smtClean="0"/>
          </a:p>
          <a:p>
            <a:r>
              <a:rPr lang="uk-UA" dirty="0" smtClean="0"/>
              <a:t>технічно </a:t>
            </a:r>
            <a:r>
              <a:rPr lang="uk-UA" dirty="0"/>
              <a:t>складніші товари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/>
              <a:t>більш високий ризик покупця; </a:t>
            </a:r>
            <a:endParaRPr lang="uk-UA" dirty="0" smtClean="0"/>
          </a:p>
          <a:p>
            <a:r>
              <a:rPr lang="uk-UA" dirty="0" smtClean="0"/>
              <a:t>триваліший </a:t>
            </a:r>
            <a:r>
              <a:rPr lang="uk-UA" dirty="0"/>
              <a:t>термін покупки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наявність професійних покупців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складніший процес прийняття рішення про покупку; </a:t>
            </a:r>
            <a:endParaRPr lang="uk-UA" dirty="0" smtClean="0"/>
          </a:p>
          <a:p>
            <a:r>
              <a:rPr lang="uk-UA" dirty="0" smtClean="0"/>
              <a:t>похідний </a:t>
            </a:r>
            <a:r>
              <a:rPr lang="uk-UA" dirty="0"/>
              <a:t>характер попиту; </a:t>
            </a:r>
            <a:endParaRPr lang="uk-UA" dirty="0" smtClean="0"/>
          </a:p>
          <a:p>
            <a:r>
              <a:rPr lang="uk-UA" dirty="0" smtClean="0"/>
              <a:t>тісніші </a:t>
            </a:r>
            <a:r>
              <a:rPr lang="uk-UA" dirty="0"/>
              <a:t>взаємовідносини між покупцем і продавцем.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7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ОСНОВНІ ПОРІВНЯЛЬНІ ХАРАКТЕРИСТИКИ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РИНКІВ 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СПОЖИВЧИХ ТОВАРІВ ТА ТОВАРІВ ПРОМИСЛОВОГО ПРИЗНАЧЕННЯ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713041"/>
              </p:ext>
            </p:extLst>
          </p:nvPr>
        </p:nvGraphicFramePr>
        <p:xfrm>
          <a:off x="395536" y="1412776"/>
          <a:ext cx="8424936" cy="46318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52328"/>
                <a:gridCol w="2736304"/>
                <a:gridCol w="2736304"/>
              </a:tblGrid>
              <a:tr h="576064">
                <a:tc>
                  <a:txBody>
                    <a:bodyPr/>
                    <a:lstStyle/>
                    <a:p>
                      <a:pPr marL="56197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Характеристика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3340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Промисловий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ринок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 marR="331470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Споживчий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ринок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9272">
                <a:tc>
                  <a:txBody>
                    <a:bodyPr/>
                    <a:lstStyle/>
                    <a:p>
                      <a:pPr marL="247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Обсяги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збуту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закупівель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39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значні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 marR="3327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незначні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7755">
                <a:tc>
                  <a:txBody>
                    <a:bodyPr/>
                    <a:lstStyle/>
                    <a:p>
                      <a:pPr marL="247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Кількість</a:t>
                      </a:r>
                      <a:r>
                        <a:rPr lang="en-US" sz="1800" spc="-1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споживачів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33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невелика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 marR="3321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велика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97276">
                <a:tc>
                  <a:txBody>
                    <a:bodyPr/>
                    <a:lstStyle/>
                    <a:p>
                      <a:pPr marL="247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Рішення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про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закупів</a:t>
                      </a:r>
                      <a:r>
                        <a:rPr lang="en-US" sz="1800" smtClean="0">
                          <a:effectLst/>
                        </a:rPr>
                        <a:t> лю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39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приймається</a:t>
                      </a:r>
                      <a:r>
                        <a:rPr lang="en-US" sz="1800" spc="-2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кількома</a:t>
                      </a:r>
                      <a:r>
                        <a:rPr lang="en-US" sz="1800" spc="-2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особами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12090" algn="r">
                        <a:lnSpc>
                          <a:spcPts val="102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24765" marR="212090" algn="r">
                        <a:lnSpc>
                          <a:spcPts val="102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приймається</a:t>
                      </a:r>
                      <a:r>
                        <a:rPr lang="ru-RU" sz="1800" spc="-5" dirty="0" smtClean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одноосібно</a:t>
                      </a:r>
                      <a:endParaRPr lang="uk-UA" sz="1800" dirty="0">
                        <a:effectLst/>
                      </a:endParaRPr>
                    </a:p>
                    <a:p>
                      <a:pPr marL="24765" marR="252095" algn="r">
                        <a:lnSpc>
                          <a:spcPts val="102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24765" marR="252095" algn="r">
                        <a:lnSpc>
                          <a:spcPts val="102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 err="1">
                          <a:effectLst/>
                        </a:rPr>
                        <a:t>чи</a:t>
                      </a:r>
                      <a:r>
                        <a:rPr lang="ru-RU" sz="1800" spc="-2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кількома</a:t>
                      </a:r>
                      <a:r>
                        <a:rPr lang="ru-RU" sz="1800" spc="-2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особами)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7755">
                <a:tc>
                  <a:txBody>
                    <a:bodyPr/>
                    <a:lstStyle/>
                    <a:p>
                      <a:pPr marL="247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Природа</a:t>
                      </a:r>
                      <a:r>
                        <a:rPr lang="en-US" sz="1800" spc="-3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купівлі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39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фахова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 marR="3321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дилетантська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1383">
                <a:tc>
                  <a:txBody>
                    <a:bodyPr/>
                    <a:lstStyle/>
                    <a:p>
                      <a:pPr marL="247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Розміщення</a:t>
                      </a:r>
                      <a:r>
                        <a:rPr lang="en-US" sz="1800" spc="-1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споживачів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39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географічно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сконцентроване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 marR="3314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розпорошене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7755">
                <a:tc>
                  <a:txBody>
                    <a:bodyPr/>
                    <a:lstStyle/>
                    <a:p>
                      <a:pPr marL="247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Засоби</a:t>
                      </a:r>
                      <a:r>
                        <a:rPr lang="en-US" sz="1800" spc="-1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просування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27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персональний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продаж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 marR="3314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реклама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84571">
                <a:tc>
                  <a:txBody>
                    <a:bodyPr/>
                    <a:lstStyle/>
                    <a:p>
                      <a:pPr marL="247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Зв’язок</a:t>
                      </a:r>
                      <a:r>
                        <a:rPr lang="en-US" sz="1800" spc="-2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«клієнт</a:t>
                      </a:r>
                      <a:r>
                        <a:rPr lang="en-US" sz="1800" spc="-6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—</a:t>
                      </a:r>
                      <a:r>
                        <a:rPr lang="en-US" sz="1800" spc="5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продавець»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33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57785" marR="5334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довготривалий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стійкий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 marR="3333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335280" marR="33337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короткотерміновий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27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МОДЕЛЬ ПОВЕДІНКИ ІНДУСТРІАЛЬНОГО СПО</a:t>
            </a:r>
            <a:r>
              <a:rPr lang="uk-UA" sz="2800" dirty="0" smtClean="0"/>
              <a:t>Ж</a:t>
            </a:r>
            <a:r>
              <a:rPr lang="ru-RU" sz="2800" dirty="0" smtClean="0"/>
              <a:t>ИВАЧА </a:t>
            </a:r>
            <a:endParaRPr lang="uk-UA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9995794"/>
              </p:ext>
            </p:extLst>
          </p:nvPr>
        </p:nvGraphicFramePr>
        <p:xfrm>
          <a:off x="323528" y="908720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67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850106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ПРОЦЕС ПРИЙНЯТТЯ РІШЕННЯ ПРО ЗАКУПІВЛЮ ТОВАРУ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1681"/>
            <a:ext cx="8229600" cy="554461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/>
              <a:t>Виникнення, </a:t>
            </a:r>
            <a:r>
              <a:rPr lang="uk-UA" dirty="0" smtClean="0"/>
              <a:t>усвідомлення, формулювання потреби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Визначення характеристик </a:t>
            </a:r>
            <a:r>
              <a:rPr lang="uk-UA" dirty="0" smtClean="0"/>
              <a:t>продукції, необхідних </a:t>
            </a:r>
            <a:r>
              <a:rPr lang="uk-UA" dirty="0"/>
              <a:t>для задоволення </a:t>
            </a:r>
            <a:r>
              <a:rPr lang="uk-UA" dirty="0" smtClean="0"/>
              <a:t>потреби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Аналіз альтернативних </a:t>
            </a:r>
            <a:r>
              <a:rPr lang="uk-UA" dirty="0" smtClean="0"/>
              <a:t>можливостей задоволення потреби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Ідентифікація можливих </a:t>
            </a:r>
            <a:r>
              <a:rPr lang="uk-UA" dirty="0" smtClean="0"/>
              <a:t>постачальників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Запит та попередня оцінка </a:t>
            </a:r>
            <a:r>
              <a:rPr lang="uk-UA" dirty="0" smtClean="0"/>
              <a:t>пропозицій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Остаточна оцінка і вибір </a:t>
            </a:r>
            <a:r>
              <a:rPr lang="uk-UA" dirty="0" smtClean="0"/>
              <a:t>постачальника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Розробка процедури видачі </a:t>
            </a:r>
            <a:r>
              <a:rPr lang="uk-UA" dirty="0" smtClean="0"/>
              <a:t>замовлення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Підписання договору 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dirty="0"/>
              <a:t>Виконання умов </a:t>
            </a:r>
            <a:r>
              <a:rPr lang="uk-UA" dirty="0" smtClean="0"/>
              <a:t>договору</a:t>
            </a: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Доставка товару та супутній </a:t>
            </a:r>
            <a:r>
              <a:rPr lang="uk-UA" dirty="0" smtClean="0"/>
              <a:t>сервіс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Оцінка </a:t>
            </a:r>
            <a:r>
              <a:rPr lang="uk-UA" dirty="0"/>
              <a:t>виконання замовлення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714563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ЧИННИКИ, ЩО ОБУМОВЛЮЮТЬ УСВІДОМЛЕННЯ ТА ФОРМУЛЮВАННЯ ПОТРЕБИ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570002"/>
              </p:ext>
            </p:extLst>
          </p:nvPr>
        </p:nvGraphicFramePr>
        <p:xfrm>
          <a:off x="251520" y="1412776"/>
          <a:ext cx="8363272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24001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92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2054</Words>
  <Application>Microsoft Office PowerPoint</Application>
  <PresentationFormat>Экран (4:3)</PresentationFormat>
  <Paragraphs>369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ПРОЦЕС ПРИЙНЯТТЯ РІШЕННЯ ПРО ЗАКУПІВЛЮ ТОВАРІВ ІНДУСТРІАЛЬНИМ СПОЖИВАЧЕМ </vt:lpstr>
      <vt:lpstr>Питання теми:</vt:lpstr>
      <vt:lpstr>Література</vt:lpstr>
      <vt:lpstr>Презентация PowerPoint</vt:lpstr>
      <vt:lpstr>Особливості  промислового маркетингу : </vt:lpstr>
      <vt:lpstr>ОСНОВНІ ПОРІВНЯЛЬНІ ХАРАКТЕРИСТИКИ РИНКІВ СПОЖИВЧИХ ТОВАРІВ ТА ТОВАРІВ ПРОМИСЛОВОГО ПРИЗНАЧЕННЯ </vt:lpstr>
      <vt:lpstr>МОДЕЛЬ ПОВЕДІНКИ ІНДУСТРІАЛЬНОГО СПОЖИВАЧА </vt:lpstr>
      <vt:lpstr>ПРОЦЕС ПРИЙНЯТТЯ РІШЕННЯ ПРО ЗАКУПІВЛЮ ТОВАРУ</vt:lpstr>
      <vt:lpstr>ЧИННИКИ, ЩО ОБУМОВЛЮЮТЬ УСВІДОМЛЕННЯ ТА ФОРМУЛЮВАННЯ ПОТРЕБИ</vt:lpstr>
      <vt:lpstr>Презентация PowerPoint</vt:lpstr>
      <vt:lpstr>Другий етап - визначення загальних характеристик необхідного товару, кількості, яка необхідна, та рівня якості. Відповідно до цього складається замовлення, яке містить основні техніко-економічні показники, кількість та якість необхідного товару.</vt:lpstr>
      <vt:lpstr>Презентация PowerPoint</vt:lpstr>
      <vt:lpstr>Презентация PowerPoint</vt:lpstr>
      <vt:lpstr>Презентация PowerPoint</vt:lpstr>
      <vt:lpstr>Для  вирішення даного питання доцільно використовувати принцип оптимальності, але при цьому враховувати не лише максимізацію прибутку, але і цілий ряд інших факторів.  </vt:lpstr>
      <vt:lpstr>Рішення на користь власного виробництва може бути прийняте, якщо: </vt:lpstr>
      <vt:lpstr>Презентация PowerPoint</vt:lpstr>
      <vt:lpstr>Основне завдання етапу Ідентифікації можливих постачальників –визначення всіх можливих постачальників певного виду матеріальних ресурсів, які можуть задовольнити вимоги користувачів. </vt:lpstr>
      <vt:lpstr>Презентация PowerPoint</vt:lpstr>
      <vt:lpstr>Презентация PowerPoint</vt:lpstr>
      <vt:lpstr>Презентация PowerPoint</vt:lpstr>
      <vt:lpstr>Основні  критерії оцінки і відбору постачальників:</vt:lpstr>
      <vt:lpstr>Презентация PowerPoint</vt:lpstr>
      <vt:lpstr>Методика оцінки рейтингу постачальників зводиться до наступних кроків:</vt:lpstr>
      <vt:lpstr>Після того, як обрані конкретні постачальники, закупівельний центр приступає до розробки остаточного замовлення на закупівлю товару. </vt:lpstr>
      <vt:lpstr>Презентация PowerPoint</vt:lpstr>
      <vt:lpstr>Презентация PowerPoint</vt:lpstr>
      <vt:lpstr>Контракт на поставку товарів</vt:lpstr>
      <vt:lpstr>Презентация PowerPoint</vt:lpstr>
      <vt:lpstr>ОСНОВНІ ВИМОГИ ДО ПРОВЕДЕННЯ ПЕРЕГОВОРІВ</vt:lpstr>
      <vt:lpstr>Презентация PowerPoint</vt:lpstr>
      <vt:lpstr>Презентация PowerPoint</vt:lpstr>
      <vt:lpstr>Презентация PowerPoint</vt:lpstr>
      <vt:lpstr>Презентация PowerPoint</vt:lpstr>
      <vt:lpstr>  1.Модель організаційної поведінки Байгріда</vt:lpstr>
      <vt:lpstr> </vt:lpstr>
      <vt:lpstr>ОСНОВНІ ЕТАПИ ПРОЦЕСУ ЗАКУПІВЕЛЬ І ОСНОВНІ ТИПИ ЗАКУПІВЕЛЬНИХ СИТУАЦІЙ  БАЙГРІДА</vt:lpstr>
      <vt:lpstr>2. Модель Левіта </vt:lpstr>
      <vt:lpstr> Тактика постійних (традиційних) і потенційних постачальників з врахуванням ситуації покупки </vt:lpstr>
      <vt:lpstr>3. Модель Кардозо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 ПРИЙНЯТТЯ РІШЕННЯ ПРО ЗАКУПІВЛЮ ТОВАРІВ ІНДУСТРІАЛЬНИМ СПОЖИВАЧЕМ</dc:title>
  <dc:creator>Наталья</dc:creator>
  <cp:lastModifiedBy>Наталья</cp:lastModifiedBy>
  <cp:revision>42</cp:revision>
  <dcterms:created xsi:type="dcterms:W3CDTF">2021-03-30T09:36:46Z</dcterms:created>
  <dcterms:modified xsi:type="dcterms:W3CDTF">2023-05-02T10:11:51Z</dcterms:modified>
</cp:coreProperties>
</file>