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1" r:id="rId8"/>
    <p:sldId id="259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2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8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9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2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3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7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9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CCA2-9A2F-458A-A2EB-2A2F8379932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5ADC-944F-4B28-83F4-F265FD420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url=https%3A%2F%2Fwww.linkedin.com%2Fcompany%2Fwartopr&amp;psig=AOvVaw0UGWumwfxhwm-hN3xQl4D3&amp;ust=1606145506922000&amp;source=images&amp;cd=vfe&amp;ved=0CA0QjhxqFwoTCOjopr-8lu0CFQAAAAAdAAAAABB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ing.com/maps?where=%D1%83%D0%BB.+%D0%92%D0%B0%D1%81%D0%B8%D0%BB%D1%8C%D0%BA%D0%BE%D0%B2%D1%81%D0%BA%D0%B0%D1%8F%2C+14%2C++%D0%9A%D0%B8%D0%B5%D0%B2+03040+UA&amp;trk=org-locations_url" TargetMode="External"/><Relationship Id="rId4" Type="http://schemas.openxmlformats.org/officeDocument/2006/relationships/hyperlink" Target="https://www.linkedin.com/redir/redirect?url=http%3A%2F%2Fwww%2Ewarto%2Ecom%2Eua%2F&amp;urlhash=xJ6_&amp;trk=about_websit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Організація роботи ПР-агенції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Презентація навчальної </a:t>
            </a:r>
            <a:r>
              <a:rPr lang="uk-UA" sz="4000" b="1" dirty="0" err="1" smtClean="0">
                <a:solidFill>
                  <a:srgbClr val="0070C0"/>
                </a:solidFill>
              </a:rPr>
              <a:t>дсципліни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0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ласифікація PR -агенцій - Doc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71" y="186813"/>
            <a:ext cx="6882581" cy="66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6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то такое PR, для чего нужен и как делать успешный пиар | Brand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" y="412955"/>
            <a:ext cx="10535652" cy="63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Что такое PR, для чего нужен и как делать успешный пиар | Brand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" y="393290"/>
            <a:ext cx="10535652" cy="63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onathan Aufray 🚀 on Twitter: &quot;(Very) Simplified explanation of marketing,  advertising, public relations and branding. #Marketing #PR #PublicRelations  #Branding #Advertising… https://t.co/A3kT9vamf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14" y="340442"/>
            <a:ext cx="71437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4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fect PR має намір викупити креативні агенції Західної України - European  Business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70" y="1956619"/>
            <a:ext cx="8554065" cy="30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5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 tooltip="Агентство коммуникаций &quot;ВАРТО&quot; | LinkedIn"/>
              </a:rPr>
              <a:t>Агентство коммуникаций "ВАРТО"</a:t>
            </a:r>
            <a:endParaRPr lang="ru-RU" dirty="0"/>
          </a:p>
        </p:txBody>
      </p:sp>
      <p:pic>
        <p:nvPicPr>
          <p:cNvPr id="8194" name="Picture 2" descr="Агентство коммуникаций &quot;ВАРТО&quot; | Linked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25" y="2507226"/>
            <a:ext cx="3696929" cy="27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250426" y="1415973"/>
            <a:ext cx="5948516" cy="51706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ВАРТО — украинское агентство маркетинговых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коммуникаций, предоставляющее услуги в области PR,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маркетинга, дизайна и рекламы с 2005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Веб-сайт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A66C2"/>
                </a:solidFill>
                <a:effectLst/>
                <a:latin typeface="Arial" panose="020B0604020202020204" pitchFamily="34" charset="0"/>
                <a:hlinkClick r:id="rId4"/>
              </a:rPr>
              <a:t>http://www.warto.com.ua/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Отрасли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 и реклама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Размер компании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11-50 сотрудников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Штаб-квартира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Киев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Тип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Предпринимательство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Основана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Специализация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Комплексное (абонентское) PR-обслуживание, PR-проекты, 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Антикризисный PR, Внутрикорпоративный PR, Интернет-PR, 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Маркетинг-аудит и Работа со СМИ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Местоположения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Основное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ул. Васильковская, 14,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Киев, UA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0A66C2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A66C2"/>
                </a:solidFill>
                <a:effectLst/>
                <a:latin typeface="Arial" panose="020B0604020202020204" pitchFamily="34" charset="0"/>
                <a:hlinkClick r:id="rId5"/>
              </a:rPr>
              <a:t>Проложить маршрут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2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оковая иллюстрация «Difference Between Marketing Advertising Public  Relations», 1473479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07" y="709750"/>
            <a:ext cx="5715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9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ПР-агенція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PR и предоставляемые услуги PR-агентства &quot;FA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5948"/>
            <a:ext cx="9389806" cy="41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0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Є. Тихомирова Зв'язки з громадськістю Рекомендовано Міністерством освіти І  науки України як навчальний посібник для студентів вузів - Доку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45" y="1179871"/>
            <a:ext cx="9832258" cy="46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78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Організація роботи ПР-агенції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Агентство коммуникаций "ВАРТО"</vt:lpstr>
      <vt:lpstr>Презентация PowerPoint</vt:lpstr>
      <vt:lpstr>ПР-агенція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роботи ПР-агенції</dc:title>
  <dc:creator>admin</dc:creator>
  <cp:lastModifiedBy>admin</cp:lastModifiedBy>
  <cp:revision>7</cp:revision>
  <dcterms:created xsi:type="dcterms:W3CDTF">2020-11-22T15:26:14Z</dcterms:created>
  <dcterms:modified xsi:type="dcterms:W3CDTF">2020-11-22T15:49:32Z</dcterms:modified>
</cp:coreProperties>
</file>