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</p:sldIdLst>
  <p:sldSz cx="18288000" cy="10287000"/>
  <p:notesSz cx="6858000" cy="9144000"/>
  <p:embeddedFontLst>
    <p:embeddedFont>
      <p:font typeface="Helvetica Neue" charset="0"/>
      <p:regular r:id="rId17"/>
      <p:bold r:id="rId18"/>
      <p:italic r:id="rId19"/>
      <p:boldItalic r:id="rId20"/>
    </p:embeddedFont>
    <p:embeddedFont>
      <p:font typeface="Calibri" pitchFamily="3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3240">
          <p15:clr>
            <a:srgbClr val="000000"/>
          </p15:clr>
        </p15:guide>
        <p15:guide id="2" pos="576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g1vtrLM5YVq01fEH9WusppmfW/P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Гусеин Гиясов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1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2874" y="-140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30" Type="http://customschemas.google.com/relationships/presentationmetadata" Target="metadata"/><Relationship Id="rId35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2-02T19:38:33.438" idx="1">
    <p:pos x="6000" y="0"/>
    <p:text>тут вроде должно быть структура презентации</p:text>
    <p:extLst>
      <p:ext uri="{C676402C-5697-4E1C-873F-D02D1690AC5C}">
        <p15:threadingInfo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LaypwY8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65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65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65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365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60509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9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8000"/>
              </a:lnSpc>
              <a:spcBef>
                <a:spcPts val="129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 SLIDE">
  <p:cSld name="DEFAULT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791072" y="534988"/>
            <a:ext cx="15625736" cy="73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SCREEN IMAGE BACK">
  <p:cSld name="FULL SCREEN IMAGE BAC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>
            <a:spLocks noGrp="1"/>
          </p:cNvSpPr>
          <p:nvPr>
            <p:ph type="pic" idx="2"/>
          </p:nvPr>
        </p:nvSpPr>
        <p:spPr>
          <a:xfrm>
            <a:off x="0" y="0"/>
            <a:ext cx="18288001" cy="102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lock photo">
  <p:cSld name="4 block phot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791072" y="534988"/>
            <a:ext cx="15409711" cy="73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23"/>
          <p:cNvSpPr>
            <a:spLocks noGrp="1"/>
          </p:cNvSpPr>
          <p:nvPr>
            <p:ph type="pic" idx="2"/>
          </p:nvPr>
        </p:nvSpPr>
        <p:spPr>
          <a:xfrm>
            <a:off x="769146" y="2263180"/>
            <a:ext cx="3372966" cy="336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23"/>
          <p:cNvSpPr>
            <a:spLocks noGrp="1"/>
          </p:cNvSpPr>
          <p:nvPr>
            <p:ph type="pic" idx="3"/>
          </p:nvPr>
        </p:nvSpPr>
        <p:spPr>
          <a:xfrm>
            <a:off x="5226774" y="2263180"/>
            <a:ext cx="3372966" cy="336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23"/>
          <p:cNvSpPr>
            <a:spLocks noGrp="1"/>
          </p:cNvSpPr>
          <p:nvPr>
            <p:ph type="pic" idx="4"/>
          </p:nvPr>
        </p:nvSpPr>
        <p:spPr>
          <a:xfrm>
            <a:off x="9684402" y="2263180"/>
            <a:ext cx="3372966" cy="336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23"/>
          <p:cNvSpPr>
            <a:spLocks noGrp="1"/>
          </p:cNvSpPr>
          <p:nvPr>
            <p:ph type="pic" idx="5"/>
          </p:nvPr>
        </p:nvSpPr>
        <p:spPr>
          <a:xfrm>
            <a:off x="14145888" y="2263180"/>
            <a:ext cx="3372966" cy="336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EFAULT - IMG CENTER">
  <p:cSld name="3_DEFAULT - IMG CENT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>
            <a:spLocks noGrp="1"/>
          </p:cNvSpPr>
          <p:nvPr>
            <p:ph type="pic" idx="2"/>
          </p:nvPr>
        </p:nvSpPr>
        <p:spPr>
          <a:xfrm>
            <a:off x="11111158" y="2695229"/>
            <a:ext cx="6048673" cy="604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791072" y="534988"/>
            <a:ext cx="15625736" cy="73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EFAULT - IMG CENTER">
  <p:cSld name="2_DEFAULT - IMG CENT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>
            <a:spLocks noGrp="1"/>
          </p:cNvSpPr>
          <p:nvPr>
            <p:ph type="pic" idx="2"/>
          </p:nvPr>
        </p:nvSpPr>
        <p:spPr>
          <a:xfrm>
            <a:off x="0" y="1655064"/>
            <a:ext cx="18288001" cy="8078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25"/>
          <p:cNvSpPr>
            <a:spLocks noGrp="1"/>
          </p:cNvSpPr>
          <p:nvPr>
            <p:ph type="pic" idx="3"/>
          </p:nvPr>
        </p:nvSpPr>
        <p:spPr>
          <a:xfrm>
            <a:off x="1511152" y="2695229"/>
            <a:ext cx="6048673" cy="604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title"/>
          </p:nvPr>
        </p:nvSpPr>
        <p:spPr>
          <a:xfrm>
            <a:off x="791072" y="534988"/>
            <a:ext cx="15625736" cy="73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DEFAULT - IMG CENTER">
  <p:cSld name="4_DEFAULT - IMG CENT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>
            <a:spLocks noGrp="1"/>
          </p:cNvSpPr>
          <p:nvPr>
            <p:ph type="pic" idx="2"/>
          </p:nvPr>
        </p:nvSpPr>
        <p:spPr>
          <a:xfrm>
            <a:off x="1511152" y="2695229"/>
            <a:ext cx="6048673" cy="604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791072" y="534988"/>
            <a:ext cx="15625736" cy="73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/>
          <p:nvPr/>
        </p:nvSpPr>
        <p:spPr>
          <a:xfrm>
            <a:off x="0" y="0"/>
            <a:ext cx="18288001" cy="9667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20"/>
          <p:cNvSpPr/>
          <p:nvPr/>
        </p:nvSpPr>
        <p:spPr>
          <a:xfrm>
            <a:off x="0" y="9729788"/>
            <a:ext cx="18288001" cy="5572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Google Shape;8;p20"/>
          <p:cNvCxnSpPr/>
          <p:nvPr/>
        </p:nvCxnSpPr>
        <p:spPr>
          <a:xfrm>
            <a:off x="0" y="966788"/>
            <a:ext cx="18288001" cy="0"/>
          </a:xfrm>
          <a:prstGeom prst="straightConnector1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9;p20"/>
          <p:cNvCxnSpPr/>
          <p:nvPr/>
        </p:nvCxnSpPr>
        <p:spPr>
          <a:xfrm>
            <a:off x="0" y="9729788"/>
            <a:ext cx="18288001" cy="0"/>
          </a:xfrm>
          <a:prstGeom prst="straightConnector1">
            <a:avLst/>
          </a:prstGeom>
          <a:noFill/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10;p20"/>
          <p:cNvSpPr/>
          <p:nvPr/>
        </p:nvSpPr>
        <p:spPr>
          <a:xfrm>
            <a:off x="795338" y="0"/>
            <a:ext cx="1347787" cy="74613"/>
          </a:xfrm>
          <a:prstGeom prst="rect">
            <a:avLst/>
          </a:prstGeom>
          <a:solidFill>
            <a:srgbClr val="1F252A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0"/>
          <p:cNvSpPr/>
          <p:nvPr/>
        </p:nvSpPr>
        <p:spPr>
          <a:xfrm>
            <a:off x="2143125" y="0"/>
            <a:ext cx="1346200" cy="746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" name="Google Shape;12;p20"/>
          <p:cNvGrpSpPr/>
          <p:nvPr/>
        </p:nvGrpSpPr>
        <p:grpSpPr>
          <a:xfrm>
            <a:off x="0" y="9732963"/>
            <a:ext cx="2951163" cy="557212"/>
            <a:chOff x="0" y="9732973"/>
            <a:chExt cx="2951312" cy="557698"/>
          </a:xfrm>
        </p:grpSpPr>
        <p:sp>
          <p:nvSpPr>
            <p:cNvPr id="13" name="Google Shape;13;p20"/>
            <p:cNvSpPr/>
            <p:nvPr/>
          </p:nvSpPr>
          <p:spPr>
            <a:xfrm>
              <a:off x="0" y="9732973"/>
              <a:ext cx="2951312" cy="557698"/>
            </a:xfrm>
            <a:prstGeom prst="rect">
              <a:avLst/>
            </a:prstGeom>
            <a:solidFill>
              <a:srgbClr val="FC9308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0"/>
            <p:cNvSpPr/>
            <p:nvPr/>
          </p:nvSpPr>
          <p:spPr>
            <a:xfrm>
              <a:off x="0" y="9734561"/>
              <a:ext cx="2951312" cy="554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rgbClr val="1F252A"/>
                  </a:solidFill>
                  <a:latin typeface="Calibri"/>
                  <a:ea typeface="Calibri"/>
                  <a:cs typeface="Calibri"/>
                  <a:sym typeface="Calibri"/>
                </a:rPr>
                <a:t>YEP ECOSYSTEM</a:t>
              </a:r>
              <a:endParaRPr sz="2400" b="1" i="0" u="none" strike="noStrike" cap="none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" name="Google Shape;15;p20"/>
          <p:cNvSpPr/>
          <p:nvPr/>
        </p:nvSpPr>
        <p:spPr>
          <a:xfrm>
            <a:off x="11520288" y="9824020"/>
            <a:ext cx="5472584" cy="402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750" tIns="46750" rIns="46750" bIns="4675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YOUTH ENTREPRENEURIAL PARTNERSHIP </a:t>
            </a:r>
            <a:endParaRPr sz="2000" b="1" i="0" u="none" strike="noStrike" cap="none">
              <a:solidFill>
                <a:srgbClr val="1F252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0"/>
          <p:cNvSpPr/>
          <p:nvPr/>
        </p:nvSpPr>
        <p:spPr>
          <a:xfrm>
            <a:off x="16811625" y="9752012"/>
            <a:ext cx="860425" cy="5349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C930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" name="Google Shape;18;p20" descr="short_logo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6920864" y="120055"/>
            <a:ext cx="805972" cy="77497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CVRgpSPSVQ&amp;t=10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youtu.be/0WHKxqWFdLQ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www.youtube.com/watch?v=4iG5ibDIq6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5" name="Google Shape;74;p4"/>
          <p:cNvSpPr/>
          <p:nvPr/>
        </p:nvSpPr>
        <p:spPr>
          <a:xfrm>
            <a:off x="3180522" y="4037109"/>
            <a:ext cx="12112487" cy="2640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7200" b="1" i="0" u="none" strike="noStrike" cap="none" dirty="0" smtClean="0">
                <a:solidFill>
                  <a:srgbClr val="F89108"/>
                </a:solidFill>
                <a:latin typeface="Calibri"/>
                <a:ea typeface="Calibri"/>
                <a:cs typeface="Calibri"/>
                <a:sym typeface="Calibri"/>
              </a:rPr>
              <a:t>ПРЕЗЕНТАЦІЯ СТАРТАПУ</a:t>
            </a: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7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ПІДГОТОВКА ПІТЧУ </a:t>
            </a:r>
            <a:endParaRPr sz="60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3"/>
          <p:cNvSpPr txBox="1"/>
          <p:nvPr/>
        </p:nvSpPr>
        <p:spPr>
          <a:xfrm>
            <a:off x="2261627" y="3347345"/>
            <a:ext cx="11203649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Скільки?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Як і хто буде платити?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Бізнес модель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Монетизація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Цифри</a:t>
            </a: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4"/>
          <p:cNvSpPr txBox="1"/>
          <p:nvPr/>
        </p:nvSpPr>
        <p:spPr>
          <a:xfrm>
            <a:off x="2261627" y="5316409"/>
            <a:ext cx="11203649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Road map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 ми зараз?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Який прогрес?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Трекшн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Прогнози і майлстоуни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/>
          <p:nvPr/>
        </p:nvSpPr>
        <p:spPr>
          <a:xfrm>
            <a:off x="2122343" y="5351104"/>
            <a:ext cx="13850161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Команда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Члени і ролі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Бекграунд та досвід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Компетенції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Чому ви найкраща команда для цього?</a:t>
            </a:r>
            <a:endParaRPr sz="6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6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1" y="1422426"/>
            <a:ext cx="18287999" cy="1425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 err="1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Робіть</a:t>
            </a:r>
            <a:r>
              <a:rPr lang="en-US" sz="8000" b="1" i="0" u="none" strike="noStrike" cap="none" dirty="0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0" b="1" i="0" u="none" strike="noStrike" cap="none" dirty="0" err="1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додаткові</a:t>
            </a:r>
            <a:r>
              <a:rPr lang="en-US" sz="8000" b="1" i="0" u="none" strike="noStrike" cap="none" dirty="0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0" b="1" i="0" u="none" strike="noStrike" cap="none" dirty="0" err="1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слайди</a:t>
            </a:r>
            <a:endParaRPr sz="8000" b="1" i="0" u="none" strike="noStrike" cap="none" dirty="0">
              <a:solidFill>
                <a:srgbClr val="1F252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6"/>
          <p:cNvSpPr txBox="1"/>
          <p:nvPr/>
        </p:nvSpPr>
        <p:spPr>
          <a:xfrm>
            <a:off x="1847461" y="8154948"/>
            <a:ext cx="14978042" cy="559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685800" marR="0" lvl="0" indent="-685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▪"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Статистика та додаткові розрахунки </a:t>
            </a:r>
            <a:endParaRPr/>
          </a:p>
          <a:p>
            <a:pPr marL="685800" marR="0" lvl="0" indent="-6858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▪"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Фінансові та витратні розрахунки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0" indent="-6858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▪"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Прогрес, плани та прогнози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0" indent="-6858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Noto Sans Symbols"/>
              <a:buChar char="▪"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Тех документація та розрахунки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marR="0" lvl="0" indent="-476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Noto Sans Symbols"/>
              <a:buNone/>
            </a:pP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marR="0" lvl="0" indent="-476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Noto Sans Symbols"/>
              <a:buNone/>
            </a:pP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marR="0" lvl="0" indent="-476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Noto Sans Symbols"/>
              <a:buNone/>
            </a:pP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marR="0" lvl="0" indent="-476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Noto Sans Symbols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172" name="Google Shape;172;p18"/>
          <p:cNvSpPr/>
          <p:nvPr/>
        </p:nvSpPr>
        <p:spPr>
          <a:xfrm>
            <a:off x="989049" y="4434029"/>
            <a:ext cx="91440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</a:t>
            </a:r>
            <a:r>
              <a:rPr lang="en-US"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Startupfest 2017 Winner </a:t>
            </a:r>
            <a:r>
              <a:rPr lang="en-US" sz="3600" b="1" i="0" u="none" strike="noStrike" cap="none">
                <a:solidFill>
                  <a:srgbClr val="FE9202"/>
                </a:solidFill>
                <a:latin typeface="Calibri"/>
                <a:ea typeface="Calibri"/>
                <a:cs typeface="Calibri"/>
                <a:sym typeface="Calibri"/>
              </a:rPr>
              <a:t>«Best Pitch»</a:t>
            </a:r>
            <a:endParaRPr sz="3600" b="1" i="0" u="none" strike="noStrike" cap="none">
              <a:solidFill>
                <a:srgbClr val="FE920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Willy Green (</a:t>
            </a:r>
            <a:r>
              <a:rPr lang="en-US" sz="3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Party on Demand</a:t>
            </a:r>
            <a:r>
              <a:rPr lang="en-US"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https://www.youtube.com/watch?v=VCVRgpSPSVQ&amp;t=10s</a:t>
            </a:r>
            <a:endParaRPr sz="3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8"/>
          <p:cNvSpPr/>
          <p:nvPr/>
        </p:nvSpPr>
        <p:spPr>
          <a:xfrm>
            <a:off x="1007709" y="1354929"/>
            <a:ext cx="1198050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1.</a:t>
            </a:r>
            <a:r>
              <a:rPr lang="en-US" sz="3600" b="0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Seedstars Summit 2016.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Переможці - </a:t>
            </a:r>
            <a:r>
              <a:rPr lang="en-US" sz="3600" b="1" i="0" u="none" strike="noStrike" cap="none">
                <a:solidFill>
                  <a:srgbClr val="FE9202"/>
                </a:solidFill>
                <a:latin typeface="Calibri"/>
                <a:ea typeface="Calibri"/>
                <a:cs typeface="Calibri"/>
                <a:sym typeface="Calibri"/>
              </a:rPr>
              <a:t>«The best travel-startup»</a:t>
            </a:r>
            <a:r>
              <a:rPr lang="en-US" sz="3600" b="0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Andrey Burenok  (</a:t>
            </a:r>
            <a:r>
              <a:rPr lang="en-US" sz="3600" b="1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TripMyDream</a:t>
            </a:r>
            <a:r>
              <a:rPr lang="en-US" sz="3600" b="0" i="0" u="none" strike="noStrike" cap="non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en-US" sz="36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https://www.youtube.com/watch?v=4iG5ibDIq64</a:t>
            </a:r>
            <a:endParaRPr sz="3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4" name="Google Shape;174;p18" descr="Лучшая практика раунд оранжевый шероховатый Винтаж изолированных ..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11543" y="2530572"/>
            <a:ext cx="7211754" cy="5663681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8"/>
          <p:cNvSpPr/>
          <p:nvPr/>
        </p:nvSpPr>
        <p:spPr>
          <a:xfrm>
            <a:off x="992161" y="7273613"/>
            <a:ext cx="91440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</a:t>
            </a:r>
            <a:r>
              <a:rPr lang="en-US"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USF, Pitch Day September 2020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Igor Zhukovskyi </a:t>
            </a:r>
            <a:r>
              <a:rPr lang="en-US" sz="3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(Highers)</a:t>
            </a:r>
            <a:endParaRPr sz="3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https://youtu.be/0WHKxqWFdLQ</a:t>
            </a:r>
            <a:endParaRPr sz="3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59;p16"/>
          <p:cNvSpPr/>
          <p:nvPr/>
        </p:nvSpPr>
        <p:spPr>
          <a:xfrm>
            <a:off x="731353" y="102186"/>
            <a:ext cx="18287999" cy="72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b="1" i="0" u="none" strike="noStrike" cap="none" dirty="0" smtClean="0">
                <a:solidFill>
                  <a:srgbClr val="F89108"/>
                </a:solidFill>
                <a:latin typeface="Calibri"/>
                <a:ea typeface="Calibri"/>
                <a:cs typeface="Calibri"/>
                <a:sym typeface="Calibri"/>
              </a:rPr>
              <a:t>ПРИКЛАДИ УСПІШНИХ ПІТЧІВ</a:t>
            </a:r>
            <a:endParaRPr sz="3600" b="1" i="0" u="none" strike="noStrike" cap="none" dirty="0">
              <a:solidFill>
                <a:srgbClr val="F8910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751935" y="1049324"/>
            <a:ext cx="17522811" cy="8008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uk-UA" sz="72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СКЛАДОВІ ПІТЧУ СТАРТАПУ:</a:t>
            </a:r>
            <a:endParaRPr sz="7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4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Контент</a:t>
            </a:r>
            <a:r>
              <a:rPr lang="uk-UA" sz="5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– те, що говорити і показувати</a:t>
            </a:r>
            <a:endParaRPr sz="3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4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Презентація</a:t>
            </a:r>
            <a:r>
              <a:rPr lang="uk-UA" sz="5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– те, як </a:t>
            </a:r>
            <a:r>
              <a:rPr lang="uk-UA" sz="380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візуалізовано</a:t>
            </a:r>
            <a:r>
              <a:rPr lang="uk-UA" sz="3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в слайдах (дизайн)</a:t>
            </a:r>
            <a:endParaRPr sz="3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4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Оратор</a:t>
            </a:r>
            <a:r>
              <a:rPr lang="uk-UA" sz="44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ка</a:t>
            </a:r>
            <a:r>
              <a:rPr lang="uk-UA" sz="4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uk-UA" sz="54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36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те, як подавати контент і презентацію (голос, жести, експресія)</a:t>
            </a:r>
            <a:endParaRPr sz="44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2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pic>
        <p:nvPicPr>
          <p:cNvPr id="67" name="Google Shape;6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17289" y="1189088"/>
            <a:ext cx="14128956" cy="79475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>
            <a:spLocks noGrp="1"/>
          </p:cNvSpPr>
          <p:nvPr>
            <p:ph type="sldNum" idx="12"/>
          </p:nvPr>
        </p:nvSpPr>
        <p:spPr>
          <a:xfrm>
            <a:off x="16811625" y="9732963"/>
            <a:ext cx="860425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0" y="4090981"/>
            <a:ext cx="18287999" cy="1425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rgbClr val="1F252A"/>
                </a:solidFill>
                <a:latin typeface="Calibri"/>
                <a:ea typeface="Calibri"/>
                <a:cs typeface="Calibri"/>
                <a:sym typeface="Calibri"/>
              </a:rPr>
              <a:t>СТРУКТУРА ПІТЧУ</a:t>
            </a:r>
            <a:endParaRPr sz="8000" b="1" i="0" u="none" strike="noStrike" cap="none" dirty="0">
              <a:solidFill>
                <a:srgbClr val="1F252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/>
          <p:nvPr/>
        </p:nvSpPr>
        <p:spPr>
          <a:xfrm>
            <a:off x="1778208" y="5247073"/>
            <a:ext cx="144489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Хто ви?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Назва стартапу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Лого, слоган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Візуалізація бренду</a:t>
            </a: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"/>
          <p:cNvSpPr txBox="1"/>
          <p:nvPr/>
        </p:nvSpPr>
        <p:spPr>
          <a:xfrm>
            <a:off x="2063998" y="6534516"/>
            <a:ext cx="128724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слайд:</a:t>
            </a: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Яка проблема?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Визначення проблеми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Статистика/аналітика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Story telling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Кейси 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6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endParaRPr sz="6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"/>
          <p:cNvSpPr txBox="1"/>
          <p:nvPr/>
        </p:nvSpPr>
        <p:spPr>
          <a:xfrm>
            <a:off x="2261628" y="5154036"/>
            <a:ext cx="9168371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Як?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Рішення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Що у вас за продукт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Як це працює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Ціннісна пропозиція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"/>
          <p:cNvSpPr txBox="1"/>
          <p:nvPr/>
        </p:nvSpPr>
        <p:spPr>
          <a:xfrm>
            <a:off x="2135283" y="5448662"/>
            <a:ext cx="14441905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Де і Коли?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Ринок 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Розмір і оцінка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Тренди 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"/>
          <p:cNvSpPr txBox="1"/>
          <p:nvPr/>
        </p:nvSpPr>
        <p:spPr>
          <a:xfrm>
            <a:off x="1973051" y="5882086"/>
            <a:ext cx="14441905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n-US" sz="7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 слайд:</a:t>
            </a:r>
            <a:endParaRPr sz="7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600"/>
              <a:buFont typeface="Arial"/>
              <a:buNone/>
            </a:pPr>
            <a:r>
              <a:rPr lang="en-US" sz="9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Конкуренти?</a:t>
            </a:r>
            <a:endParaRPr sz="9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Хто наші конкуренти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Чим вони відрізняються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Конкурентні переваги</a:t>
            </a:r>
            <a:endParaRPr sz="5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Чому ми краще</a:t>
            </a:r>
            <a:endParaRPr sz="6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VH">
      <a:dk1>
        <a:srgbClr val="3F4A54"/>
      </a:dk1>
      <a:lt1>
        <a:srgbClr val="FFFFFF"/>
      </a:lt1>
      <a:dk2>
        <a:srgbClr val="3A5063"/>
      </a:dk2>
      <a:lt2>
        <a:srgbClr val="B2B2B2"/>
      </a:lt2>
      <a:accent1>
        <a:srgbClr val="FDB41E"/>
      </a:accent1>
      <a:accent2>
        <a:srgbClr val="14A5B2"/>
      </a:accent2>
      <a:accent3>
        <a:srgbClr val="1E75BF"/>
      </a:accent3>
      <a:accent4>
        <a:srgbClr val="8CC83C"/>
      </a:accent4>
      <a:accent5>
        <a:srgbClr val="EA1C25"/>
      </a:accent5>
      <a:accent6>
        <a:srgbClr val="97269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5C067"/>
      </a:accent1>
      <a:accent2>
        <a:srgbClr val="03AE97"/>
      </a:accent2>
      <a:accent3>
        <a:srgbClr val="F7AC12"/>
      </a:accent3>
      <a:accent4>
        <a:srgbClr val="CD4E37"/>
      </a:accent4>
      <a:accent5>
        <a:srgbClr val="2C3D4B"/>
      </a:accent5>
      <a:accent6>
        <a:srgbClr val="282B2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257</Words>
  <Application>Microsoft Office PowerPoint</Application>
  <PresentationFormat>Произвольный</PresentationFormat>
  <Paragraphs>96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Helvetica Neue</vt:lpstr>
      <vt:lpstr>Calibri</vt:lpstr>
      <vt:lpstr>Noto Sans Symbols</vt:lpstr>
      <vt:lpstr>Custom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modified xsi:type="dcterms:W3CDTF">2021-09-28T12:17:54Z</dcterms:modified>
</cp:coreProperties>
</file>