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</p:sldMasterIdLst>
  <p:notesMasterIdLst>
    <p:notesMasterId r:id="rId45"/>
  </p:notesMasterIdLst>
  <p:sldIdLst>
    <p:sldId id="256" r:id="rId3"/>
    <p:sldId id="315" r:id="rId4"/>
    <p:sldId id="257" r:id="rId5"/>
    <p:sldId id="258" r:id="rId6"/>
    <p:sldId id="259" r:id="rId7"/>
    <p:sldId id="265" r:id="rId8"/>
    <p:sldId id="264" r:id="rId9"/>
    <p:sldId id="266" r:id="rId10"/>
    <p:sldId id="267" r:id="rId11"/>
    <p:sldId id="260" r:id="rId12"/>
    <p:sldId id="261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6" r:id="rId33"/>
    <p:sldId id="318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05" r:id="rId4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B93"/>
    <a:srgbClr val="F2C05C"/>
    <a:srgbClr val="CDB399"/>
    <a:srgbClr val="FFCC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441" autoAdjust="0"/>
  </p:normalViewPr>
  <p:slideViewPr>
    <p:cSldViewPr snapToGrid="0">
      <p:cViewPr varScale="1">
        <p:scale>
          <a:sx n="90" d="100"/>
          <a:sy n="90" d="100"/>
        </p:scale>
        <p:origin x="35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9D51A-BB41-4CF3-8B08-A8987E77327B}" type="doc">
      <dgm:prSet loTypeId="urn:microsoft.com/office/officeart/2005/8/layout/arrow3" loCatId="relationship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42B236F-1FE5-4815-8280-6A6080237D92}">
      <dgm:prSet phldrT="[Текст]" custT="1"/>
      <dgm:spPr/>
      <dgm:t>
        <a:bodyPr/>
        <a:lstStyle/>
        <a:p>
          <a:r>
            <a:rPr lang="uk-UA" sz="3200" b="1" u="sng" dirty="0" err="1"/>
            <a:t>Автономістичні</a:t>
          </a:r>
          <a:r>
            <a:rPr lang="uk-UA" sz="3200" b="1" dirty="0"/>
            <a:t>:</a:t>
          </a:r>
        </a:p>
        <a:p>
          <a:r>
            <a:rPr lang="uk-UA" sz="2100" dirty="0"/>
            <a:t> РУП (з 1903 р.), "Спілка", УСДРП, УПСР, УДП, УРП, УДРП</a:t>
          </a:r>
          <a:endParaRPr lang="ru-RU" sz="2100" dirty="0"/>
        </a:p>
      </dgm:t>
    </dgm:pt>
    <dgm:pt modelId="{3E998BE0-C399-419C-B2DD-991A430E1578}" type="parTrans" cxnId="{21EB64A0-871B-4F22-AFF4-6F2A401A2B7C}">
      <dgm:prSet/>
      <dgm:spPr/>
      <dgm:t>
        <a:bodyPr/>
        <a:lstStyle/>
        <a:p>
          <a:endParaRPr lang="ru-RU"/>
        </a:p>
      </dgm:t>
    </dgm:pt>
    <dgm:pt modelId="{A01943EF-D29D-4639-B252-E4030D8A5D72}" type="sibTrans" cxnId="{21EB64A0-871B-4F22-AFF4-6F2A401A2B7C}">
      <dgm:prSet/>
      <dgm:spPr/>
      <dgm:t>
        <a:bodyPr/>
        <a:lstStyle/>
        <a:p>
          <a:endParaRPr lang="ru-RU"/>
        </a:p>
      </dgm:t>
    </dgm:pt>
    <dgm:pt modelId="{4F2041A2-D954-4E77-B40A-A6791D04F30E}">
      <dgm:prSet phldrT="[Текст]" custT="1"/>
      <dgm:spPr/>
      <dgm:t>
        <a:bodyPr/>
        <a:lstStyle/>
        <a:p>
          <a:r>
            <a:rPr lang="uk-UA" sz="3200" b="1" u="sng" dirty="0"/>
            <a:t>Самостійницькі</a:t>
          </a:r>
          <a:r>
            <a:rPr lang="uk-UA" sz="3200" b="1" dirty="0"/>
            <a:t>: </a:t>
          </a:r>
        </a:p>
        <a:p>
          <a:r>
            <a:rPr lang="uk-UA" sz="2100" dirty="0"/>
            <a:t>УНП, РУП (до 1903 р.).</a:t>
          </a:r>
          <a:endParaRPr lang="ru-RU" sz="2100" dirty="0"/>
        </a:p>
      </dgm:t>
    </dgm:pt>
    <dgm:pt modelId="{92F674EE-400A-476E-92C4-0521E2A05AA8}" type="parTrans" cxnId="{E5A8D26A-4A5F-43E2-A84E-61C49656F78B}">
      <dgm:prSet/>
      <dgm:spPr/>
      <dgm:t>
        <a:bodyPr/>
        <a:lstStyle/>
        <a:p>
          <a:endParaRPr lang="ru-RU"/>
        </a:p>
      </dgm:t>
    </dgm:pt>
    <dgm:pt modelId="{ECEF9E56-BF30-4C4D-BA9F-ABAF11DDBA72}" type="sibTrans" cxnId="{E5A8D26A-4A5F-43E2-A84E-61C49656F78B}">
      <dgm:prSet/>
      <dgm:spPr/>
      <dgm:t>
        <a:bodyPr/>
        <a:lstStyle/>
        <a:p>
          <a:endParaRPr lang="ru-RU"/>
        </a:p>
      </dgm:t>
    </dgm:pt>
    <dgm:pt modelId="{FBDED6E8-2E80-44EA-BB77-A13910373037}">
      <dgm:prSet/>
      <dgm:spPr/>
      <dgm:t>
        <a:bodyPr/>
        <a:lstStyle/>
        <a:p>
          <a:endParaRPr lang="ru-RU" dirty="0"/>
        </a:p>
      </dgm:t>
    </dgm:pt>
    <dgm:pt modelId="{98A876D6-AF4D-4036-944B-AADCF5238561}" type="parTrans" cxnId="{7D780E54-FAF8-4DB9-B462-7AAC427EF7A5}">
      <dgm:prSet/>
      <dgm:spPr/>
      <dgm:t>
        <a:bodyPr/>
        <a:lstStyle/>
        <a:p>
          <a:endParaRPr lang="ru-RU"/>
        </a:p>
      </dgm:t>
    </dgm:pt>
    <dgm:pt modelId="{36E20542-4CF5-41EA-B7CB-57857701CDB9}" type="sibTrans" cxnId="{7D780E54-FAF8-4DB9-B462-7AAC427EF7A5}">
      <dgm:prSet/>
      <dgm:spPr/>
      <dgm:t>
        <a:bodyPr/>
        <a:lstStyle/>
        <a:p>
          <a:endParaRPr lang="ru-RU"/>
        </a:p>
      </dgm:t>
    </dgm:pt>
    <dgm:pt modelId="{2A9AC7EA-B881-44AF-A25D-BA63EA2E9FFF}" type="pres">
      <dgm:prSet presAssocID="{8079D51A-BB41-4CF3-8B08-A8987E77327B}" presName="compositeShape" presStyleCnt="0">
        <dgm:presLayoutVars>
          <dgm:chMax val="2"/>
          <dgm:dir/>
          <dgm:resizeHandles val="exact"/>
        </dgm:presLayoutVars>
      </dgm:prSet>
      <dgm:spPr/>
    </dgm:pt>
    <dgm:pt modelId="{0F74546D-0A1E-4608-AFC3-DEB9BB5F1E34}" type="pres">
      <dgm:prSet presAssocID="{8079D51A-BB41-4CF3-8B08-A8987E77327B}" presName="divider" presStyleLbl="fgShp" presStyleIdx="0" presStyleCnt="1"/>
      <dgm:spPr/>
    </dgm:pt>
    <dgm:pt modelId="{E1FF9955-87E2-46CD-B789-76C1CBE0B502}" type="pres">
      <dgm:prSet presAssocID="{442B236F-1FE5-4815-8280-6A6080237D92}" presName="downArrow" presStyleLbl="node1" presStyleIdx="0" presStyleCnt="2"/>
      <dgm:spPr/>
    </dgm:pt>
    <dgm:pt modelId="{C4E67A69-089E-4FF0-A672-2FA8B637E261}" type="pres">
      <dgm:prSet presAssocID="{442B236F-1FE5-4815-8280-6A6080237D92}" presName="downArrowText" presStyleLbl="revTx" presStyleIdx="0" presStyleCnt="2" custScaleX="120789">
        <dgm:presLayoutVars>
          <dgm:bulletEnabled val="1"/>
        </dgm:presLayoutVars>
      </dgm:prSet>
      <dgm:spPr/>
    </dgm:pt>
    <dgm:pt modelId="{50D6F6CF-CD83-4439-8F36-B4765BAF2AD6}" type="pres">
      <dgm:prSet presAssocID="{4F2041A2-D954-4E77-B40A-A6791D04F30E}" presName="upArrow" presStyleLbl="node1" presStyleIdx="1" presStyleCnt="2"/>
      <dgm:spPr/>
    </dgm:pt>
    <dgm:pt modelId="{51BDD110-7FAB-40A3-AEF0-AA94D127F756}" type="pres">
      <dgm:prSet presAssocID="{4F2041A2-D954-4E77-B40A-A6791D04F30E}" presName="upArrowText" presStyleLbl="revTx" presStyleIdx="1" presStyleCnt="2" custScaleX="113527">
        <dgm:presLayoutVars>
          <dgm:bulletEnabled val="1"/>
        </dgm:presLayoutVars>
      </dgm:prSet>
      <dgm:spPr/>
    </dgm:pt>
  </dgm:ptLst>
  <dgm:cxnLst>
    <dgm:cxn modelId="{990E9428-403D-4AA4-AA39-FA8D565DD58E}" type="presOf" srcId="{442B236F-1FE5-4815-8280-6A6080237D92}" destId="{C4E67A69-089E-4FF0-A672-2FA8B637E261}" srcOrd="0" destOrd="0" presId="urn:microsoft.com/office/officeart/2005/8/layout/arrow3"/>
    <dgm:cxn modelId="{E5A8D26A-4A5F-43E2-A84E-61C49656F78B}" srcId="{8079D51A-BB41-4CF3-8B08-A8987E77327B}" destId="{4F2041A2-D954-4E77-B40A-A6791D04F30E}" srcOrd="1" destOrd="0" parTransId="{92F674EE-400A-476E-92C4-0521E2A05AA8}" sibTransId="{ECEF9E56-BF30-4C4D-BA9F-ABAF11DDBA72}"/>
    <dgm:cxn modelId="{7D780E54-FAF8-4DB9-B462-7AAC427EF7A5}" srcId="{8079D51A-BB41-4CF3-8B08-A8987E77327B}" destId="{FBDED6E8-2E80-44EA-BB77-A13910373037}" srcOrd="2" destOrd="0" parTransId="{98A876D6-AF4D-4036-944B-AADCF5238561}" sibTransId="{36E20542-4CF5-41EA-B7CB-57857701CDB9}"/>
    <dgm:cxn modelId="{02582B82-3265-4368-A830-54BD65AEEEE1}" type="presOf" srcId="{4F2041A2-D954-4E77-B40A-A6791D04F30E}" destId="{51BDD110-7FAB-40A3-AEF0-AA94D127F756}" srcOrd="0" destOrd="0" presId="urn:microsoft.com/office/officeart/2005/8/layout/arrow3"/>
    <dgm:cxn modelId="{21EB64A0-871B-4F22-AFF4-6F2A401A2B7C}" srcId="{8079D51A-BB41-4CF3-8B08-A8987E77327B}" destId="{442B236F-1FE5-4815-8280-6A6080237D92}" srcOrd="0" destOrd="0" parTransId="{3E998BE0-C399-419C-B2DD-991A430E1578}" sibTransId="{A01943EF-D29D-4639-B252-E4030D8A5D72}"/>
    <dgm:cxn modelId="{EAFA90CF-3D72-42A3-B25A-0932BBAC3EC6}" type="presOf" srcId="{8079D51A-BB41-4CF3-8B08-A8987E77327B}" destId="{2A9AC7EA-B881-44AF-A25D-BA63EA2E9FFF}" srcOrd="0" destOrd="0" presId="urn:microsoft.com/office/officeart/2005/8/layout/arrow3"/>
    <dgm:cxn modelId="{4E72BA58-4A97-4B71-8C6F-55A9876ADCB6}" type="presParOf" srcId="{2A9AC7EA-B881-44AF-A25D-BA63EA2E9FFF}" destId="{0F74546D-0A1E-4608-AFC3-DEB9BB5F1E34}" srcOrd="0" destOrd="0" presId="urn:microsoft.com/office/officeart/2005/8/layout/arrow3"/>
    <dgm:cxn modelId="{7B7F2777-0C71-42CD-8006-76080A815EB6}" type="presParOf" srcId="{2A9AC7EA-B881-44AF-A25D-BA63EA2E9FFF}" destId="{E1FF9955-87E2-46CD-B789-76C1CBE0B502}" srcOrd="1" destOrd="0" presId="urn:microsoft.com/office/officeart/2005/8/layout/arrow3"/>
    <dgm:cxn modelId="{D3AF4F5F-D8D0-4765-A5EE-90EC2DCA4E5C}" type="presParOf" srcId="{2A9AC7EA-B881-44AF-A25D-BA63EA2E9FFF}" destId="{C4E67A69-089E-4FF0-A672-2FA8B637E261}" srcOrd="2" destOrd="0" presId="urn:microsoft.com/office/officeart/2005/8/layout/arrow3"/>
    <dgm:cxn modelId="{29576855-C806-48B2-A936-C2B0B8A6FC0A}" type="presParOf" srcId="{2A9AC7EA-B881-44AF-A25D-BA63EA2E9FFF}" destId="{50D6F6CF-CD83-4439-8F36-B4765BAF2AD6}" srcOrd="3" destOrd="0" presId="urn:microsoft.com/office/officeart/2005/8/layout/arrow3"/>
    <dgm:cxn modelId="{3E621F3B-4840-4C98-B426-6937B38F9AB9}" type="presParOf" srcId="{2A9AC7EA-B881-44AF-A25D-BA63EA2E9FFF}" destId="{51BDD110-7FAB-40A3-AEF0-AA94D127F756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7E7C76-2EE3-43D3-B455-B56AA951EB8D}" type="doc">
      <dgm:prSet loTypeId="urn:microsoft.com/office/officeart/2008/layout/LinedList" loCatId="hierarchy" qsTypeId="urn:microsoft.com/office/officeart/2005/8/quickstyle/simple1#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003E57B-56CD-4C4B-833E-42696BD230A4}">
      <dgm:prSet phldrT="[Текст]" custT="1"/>
      <dgm:spPr/>
      <dgm:t>
        <a:bodyPr/>
        <a:lstStyle/>
        <a:p>
          <a:pPr algn="ctr"/>
          <a:r>
            <a:rPr lang="uk-UA" sz="3300" b="1" dirty="0">
              <a:solidFill>
                <a:srgbClr val="C00000"/>
              </a:solidFill>
            </a:rPr>
            <a:t>РУП </a:t>
          </a:r>
        </a:p>
        <a:p>
          <a:pPr algn="ctr"/>
          <a:r>
            <a:rPr lang="uk-UA" sz="3300" b="1" dirty="0">
              <a:solidFill>
                <a:srgbClr val="C00000"/>
              </a:solidFill>
            </a:rPr>
            <a:t>(з 1903), УСДРП, УПСР,</a:t>
          </a:r>
        </a:p>
        <a:p>
          <a:pPr algn="ctr"/>
          <a:r>
            <a:rPr lang="uk-UA" sz="3300" b="1" dirty="0">
              <a:solidFill>
                <a:srgbClr val="C00000"/>
              </a:solidFill>
            </a:rPr>
            <a:t>"Спілка" </a:t>
          </a:r>
          <a:endParaRPr lang="ru-RU" sz="3300" dirty="0">
            <a:solidFill>
              <a:srgbClr val="C00000"/>
            </a:solidFill>
          </a:endParaRPr>
        </a:p>
      </dgm:t>
    </dgm:pt>
    <dgm:pt modelId="{A97CBFD2-1321-4E18-B0A9-53526306F774}" type="parTrans" cxnId="{C6D011A1-9A55-44C7-9807-59C78BAB0087}">
      <dgm:prSet/>
      <dgm:spPr/>
      <dgm:t>
        <a:bodyPr/>
        <a:lstStyle/>
        <a:p>
          <a:endParaRPr lang="ru-RU"/>
        </a:p>
      </dgm:t>
    </dgm:pt>
    <dgm:pt modelId="{09F8D52D-1CD8-4DFA-91B0-D59A96AA6EFE}" type="sibTrans" cxnId="{C6D011A1-9A55-44C7-9807-59C78BAB0087}">
      <dgm:prSet/>
      <dgm:spPr/>
      <dgm:t>
        <a:bodyPr/>
        <a:lstStyle/>
        <a:p>
          <a:endParaRPr lang="ru-RU"/>
        </a:p>
      </dgm:t>
    </dgm:pt>
    <dgm:pt modelId="{25738868-A705-425B-B08D-ACFBF5ADACB2}">
      <dgm:prSet phldrT="[Текст]" custT="1"/>
      <dgm:spPr/>
      <dgm:t>
        <a:bodyPr/>
        <a:lstStyle/>
        <a:p>
          <a:r>
            <a:rPr lang="uk-UA" sz="3600" dirty="0"/>
            <a:t>Виступали за соціалізм європейського зразка.</a:t>
          </a:r>
          <a:endParaRPr lang="ru-RU" sz="3600" dirty="0"/>
        </a:p>
      </dgm:t>
    </dgm:pt>
    <dgm:pt modelId="{02D6D970-1E3D-491A-993C-6E34921053DB}" type="parTrans" cxnId="{B453C30A-72B3-4E4B-A764-61BD7C663FA3}">
      <dgm:prSet/>
      <dgm:spPr/>
      <dgm:t>
        <a:bodyPr/>
        <a:lstStyle/>
        <a:p>
          <a:endParaRPr lang="ru-RU"/>
        </a:p>
      </dgm:t>
    </dgm:pt>
    <dgm:pt modelId="{1AA16B3D-00CC-4EA1-94F5-D101191C3F7E}" type="sibTrans" cxnId="{B453C30A-72B3-4E4B-A764-61BD7C663FA3}">
      <dgm:prSet/>
      <dgm:spPr/>
      <dgm:t>
        <a:bodyPr/>
        <a:lstStyle/>
        <a:p>
          <a:endParaRPr lang="ru-RU"/>
        </a:p>
      </dgm:t>
    </dgm:pt>
    <dgm:pt modelId="{DFF00D71-69CB-48D0-A16B-8B0F3A1CC57F}">
      <dgm:prSet phldrT="[Текст]" custT="1"/>
      <dgm:spPr/>
      <dgm:t>
        <a:bodyPr/>
        <a:lstStyle/>
        <a:p>
          <a:r>
            <a:rPr lang="uk-UA" sz="3600" dirty="0"/>
            <a:t>Вірили в побудову соціалізму шляхом реформ.</a:t>
          </a:r>
          <a:endParaRPr lang="ru-RU" sz="3600" dirty="0"/>
        </a:p>
      </dgm:t>
    </dgm:pt>
    <dgm:pt modelId="{FB0451C4-3C32-48F6-8074-5B081CBC5C15}" type="parTrans" cxnId="{4B23B5DD-A0E4-4B66-8860-F4C3BB5C4B3D}">
      <dgm:prSet/>
      <dgm:spPr/>
      <dgm:t>
        <a:bodyPr/>
        <a:lstStyle/>
        <a:p>
          <a:endParaRPr lang="ru-RU"/>
        </a:p>
      </dgm:t>
    </dgm:pt>
    <dgm:pt modelId="{FDC4070E-37C0-400C-B66B-B03122821425}" type="sibTrans" cxnId="{4B23B5DD-A0E4-4B66-8860-F4C3BB5C4B3D}">
      <dgm:prSet/>
      <dgm:spPr/>
      <dgm:t>
        <a:bodyPr/>
        <a:lstStyle/>
        <a:p>
          <a:endParaRPr lang="ru-RU"/>
        </a:p>
      </dgm:t>
    </dgm:pt>
    <dgm:pt modelId="{F382ECF4-8788-496D-936A-99DD59BE0BFB}">
      <dgm:prSet phldrT="[Текст]" custT="1"/>
      <dgm:spPr/>
      <dgm:t>
        <a:bodyPr/>
        <a:lstStyle/>
        <a:p>
          <a:r>
            <a:rPr lang="uk-UA" sz="3600" dirty="0"/>
            <a:t>Вимагали наділення селян землею без викупу.</a:t>
          </a:r>
          <a:endParaRPr lang="ru-RU" sz="3600" dirty="0"/>
        </a:p>
      </dgm:t>
    </dgm:pt>
    <dgm:pt modelId="{78323CC1-5547-4D42-BB4B-D94C65F8B8AD}" type="parTrans" cxnId="{E1F294EB-9E69-46A6-8099-F3AF1EBE4A12}">
      <dgm:prSet/>
      <dgm:spPr/>
      <dgm:t>
        <a:bodyPr/>
        <a:lstStyle/>
        <a:p>
          <a:endParaRPr lang="ru-RU"/>
        </a:p>
      </dgm:t>
    </dgm:pt>
    <dgm:pt modelId="{9522438C-D6C2-4DC9-BB10-DCBCCBE97347}" type="sibTrans" cxnId="{E1F294EB-9E69-46A6-8099-F3AF1EBE4A12}">
      <dgm:prSet/>
      <dgm:spPr/>
      <dgm:t>
        <a:bodyPr/>
        <a:lstStyle/>
        <a:p>
          <a:endParaRPr lang="ru-RU"/>
        </a:p>
      </dgm:t>
    </dgm:pt>
    <dgm:pt modelId="{00D48E42-799C-4E95-858A-EE9B4748E6F4}" type="pres">
      <dgm:prSet presAssocID="{EF7E7C76-2EE3-43D3-B455-B56AA951EB8D}" presName="vert0" presStyleCnt="0">
        <dgm:presLayoutVars>
          <dgm:dir/>
          <dgm:animOne val="branch"/>
          <dgm:animLvl val="lvl"/>
        </dgm:presLayoutVars>
      </dgm:prSet>
      <dgm:spPr/>
    </dgm:pt>
    <dgm:pt modelId="{0B989188-FD3F-4DA0-B1BD-17A46BABD50B}" type="pres">
      <dgm:prSet presAssocID="{4003E57B-56CD-4C4B-833E-42696BD230A4}" presName="thickLine" presStyleLbl="alignNode1" presStyleIdx="0" presStyleCnt="1"/>
      <dgm:spPr/>
    </dgm:pt>
    <dgm:pt modelId="{CF68434C-A36B-4E72-BA02-51A36D8DC745}" type="pres">
      <dgm:prSet presAssocID="{4003E57B-56CD-4C4B-833E-42696BD230A4}" presName="horz1" presStyleCnt="0"/>
      <dgm:spPr/>
    </dgm:pt>
    <dgm:pt modelId="{E2980C5B-A869-445A-BB8B-0B6E358780B3}" type="pres">
      <dgm:prSet presAssocID="{4003E57B-56CD-4C4B-833E-42696BD230A4}" presName="tx1" presStyleLbl="revTx" presStyleIdx="0" presStyleCnt="4" custScaleX="106748"/>
      <dgm:spPr/>
    </dgm:pt>
    <dgm:pt modelId="{EC8953E9-EB9E-402C-B544-D26784F08861}" type="pres">
      <dgm:prSet presAssocID="{4003E57B-56CD-4C4B-833E-42696BD230A4}" presName="vert1" presStyleCnt="0"/>
      <dgm:spPr/>
    </dgm:pt>
    <dgm:pt modelId="{5C404FA1-F3C4-4D58-90A6-6E941A59F49D}" type="pres">
      <dgm:prSet presAssocID="{25738868-A705-425B-B08D-ACFBF5ADACB2}" presName="vertSpace2a" presStyleCnt="0"/>
      <dgm:spPr/>
    </dgm:pt>
    <dgm:pt modelId="{484FFF9C-2D62-4A73-9C9E-31911FF2A9A0}" type="pres">
      <dgm:prSet presAssocID="{25738868-A705-425B-B08D-ACFBF5ADACB2}" presName="horz2" presStyleCnt="0"/>
      <dgm:spPr/>
    </dgm:pt>
    <dgm:pt modelId="{9D0A62B0-9DD7-4838-AD51-586A41A733EA}" type="pres">
      <dgm:prSet presAssocID="{25738868-A705-425B-B08D-ACFBF5ADACB2}" presName="horzSpace2" presStyleCnt="0"/>
      <dgm:spPr/>
    </dgm:pt>
    <dgm:pt modelId="{D7441E14-1025-47E7-9121-F4C9F24CBB1E}" type="pres">
      <dgm:prSet presAssocID="{25738868-A705-425B-B08D-ACFBF5ADACB2}" presName="tx2" presStyleLbl="revTx" presStyleIdx="1" presStyleCnt="4"/>
      <dgm:spPr/>
    </dgm:pt>
    <dgm:pt modelId="{599997A0-6B75-4D4E-A3B9-764045EFADBC}" type="pres">
      <dgm:prSet presAssocID="{25738868-A705-425B-B08D-ACFBF5ADACB2}" presName="vert2" presStyleCnt="0"/>
      <dgm:spPr/>
    </dgm:pt>
    <dgm:pt modelId="{2D2584FA-BEEE-4BBF-88FB-0CB3EA1F31FB}" type="pres">
      <dgm:prSet presAssocID="{25738868-A705-425B-B08D-ACFBF5ADACB2}" presName="thinLine2b" presStyleLbl="callout" presStyleIdx="0" presStyleCnt="3" custLinFactY="-100000" custLinFactNeighborX="46" custLinFactNeighborY="-115532"/>
      <dgm:spPr/>
    </dgm:pt>
    <dgm:pt modelId="{FF30FC62-89DF-440F-9A70-B0CE42947CC8}" type="pres">
      <dgm:prSet presAssocID="{25738868-A705-425B-B08D-ACFBF5ADACB2}" presName="vertSpace2b" presStyleCnt="0"/>
      <dgm:spPr/>
    </dgm:pt>
    <dgm:pt modelId="{E2439DA6-E9DA-4A8C-A80B-0677C55ADAFA}" type="pres">
      <dgm:prSet presAssocID="{DFF00D71-69CB-48D0-A16B-8B0F3A1CC57F}" presName="horz2" presStyleCnt="0"/>
      <dgm:spPr/>
    </dgm:pt>
    <dgm:pt modelId="{6CE103A2-0CC2-448C-BAAA-D4061363B669}" type="pres">
      <dgm:prSet presAssocID="{DFF00D71-69CB-48D0-A16B-8B0F3A1CC57F}" presName="horzSpace2" presStyleCnt="0"/>
      <dgm:spPr/>
    </dgm:pt>
    <dgm:pt modelId="{4CB145A0-A4E9-4B4D-ABEF-2974EC2D54CB}" type="pres">
      <dgm:prSet presAssocID="{DFF00D71-69CB-48D0-A16B-8B0F3A1CC57F}" presName="tx2" presStyleLbl="revTx" presStyleIdx="2" presStyleCnt="4" custLinFactNeighborX="47" custLinFactNeighborY="-24951"/>
      <dgm:spPr/>
    </dgm:pt>
    <dgm:pt modelId="{B42BB506-B5A9-41C2-9CF5-A95BE20624E7}" type="pres">
      <dgm:prSet presAssocID="{DFF00D71-69CB-48D0-A16B-8B0F3A1CC57F}" presName="vert2" presStyleCnt="0"/>
      <dgm:spPr/>
    </dgm:pt>
    <dgm:pt modelId="{844BD550-1784-4AE0-924F-10AC0DED0740}" type="pres">
      <dgm:prSet presAssocID="{DFF00D71-69CB-48D0-A16B-8B0F3A1CC57F}" presName="thinLine2b" presStyleLbl="callout" presStyleIdx="1" presStyleCnt="3" custLinFactY="-500000" custLinFactNeighborX="46" custLinFactNeighborY="-514581"/>
      <dgm:spPr/>
    </dgm:pt>
    <dgm:pt modelId="{125D06AA-9E0F-469D-93F2-88D3469F36F6}" type="pres">
      <dgm:prSet presAssocID="{DFF00D71-69CB-48D0-A16B-8B0F3A1CC57F}" presName="vertSpace2b" presStyleCnt="0"/>
      <dgm:spPr/>
    </dgm:pt>
    <dgm:pt modelId="{36305236-EA10-4042-B940-479BD2B642AD}" type="pres">
      <dgm:prSet presAssocID="{F382ECF4-8788-496D-936A-99DD59BE0BFB}" presName="horz2" presStyleCnt="0"/>
      <dgm:spPr/>
    </dgm:pt>
    <dgm:pt modelId="{179ED8AE-59EB-4DA1-A9B8-AD28401BE313}" type="pres">
      <dgm:prSet presAssocID="{F382ECF4-8788-496D-936A-99DD59BE0BFB}" presName="horzSpace2" presStyleCnt="0"/>
      <dgm:spPr/>
    </dgm:pt>
    <dgm:pt modelId="{D8E314BF-E5AC-4BEE-A663-BA0886A7E3F1}" type="pres">
      <dgm:prSet presAssocID="{F382ECF4-8788-496D-936A-99DD59BE0BFB}" presName="tx2" presStyleLbl="revTx" presStyleIdx="3" presStyleCnt="4" custLinFactNeighborX="47" custLinFactNeighborY="-56242"/>
      <dgm:spPr/>
    </dgm:pt>
    <dgm:pt modelId="{DC1ED8E6-D7C9-4FEC-8020-9A64199B68D9}" type="pres">
      <dgm:prSet presAssocID="{F382ECF4-8788-496D-936A-99DD59BE0BFB}" presName="vert2" presStyleCnt="0"/>
      <dgm:spPr/>
    </dgm:pt>
    <dgm:pt modelId="{4A46373D-1678-48F4-8651-9D937F5956F8}" type="pres">
      <dgm:prSet presAssocID="{F382ECF4-8788-496D-936A-99DD59BE0BFB}" presName="thinLine2b" presStyleLbl="callout" presStyleIdx="2" presStyleCnt="3" custLinFactY="-676753" custLinFactNeighborX="46" custLinFactNeighborY="-700000"/>
      <dgm:spPr/>
    </dgm:pt>
    <dgm:pt modelId="{12322B63-37D1-437D-B70E-5009B23C549D}" type="pres">
      <dgm:prSet presAssocID="{F382ECF4-8788-496D-936A-99DD59BE0BFB}" presName="vertSpace2b" presStyleCnt="0"/>
      <dgm:spPr/>
    </dgm:pt>
  </dgm:ptLst>
  <dgm:cxnLst>
    <dgm:cxn modelId="{B453C30A-72B3-4E4B-A764-61BD7C663FA3}" srcId="{4003E57B-56CD-4C4B-833E-42696BD230A4}" destId="{25738868-A705-425B-B08D-ACFBF5ADACB2}" srcOrd="0" destOrd="0" parTransId="{02D6D970-1E3D-491A-993C-6E34921053DB}" sibTransId="{1AA16B3D-00CC-4EA1-94F5-D101191C3F7E}"/>
    <dgm:cxn modelId="{BF3B7050-5B76-4ADA-9B6A-40A7B889612A}" type="presOf" srcId="{DFF00D71-69CB-48D0-A16B-8B0F3A1CC57F}" destId="{4CB145A0-A4E9-4B4D-ABEF-2974EC2D54CB}" srcOrd="0" destOrd="0" presId="urn:microsoft.com/office/officeart/2008/layout/LinedList"/>
    <dgm:cxn modelId="{B0C1A07E-4100-418D-86A4-E16AD3AA627E}" type="presOf" srcId="{EF7E7C76-2EE3-43D3-B455-B56AA951EB8D}" destId="{00D48E42-799C-4E95-858A-EE9B4748E6F4}" srcOrd="0" destOrd="0" presId="urn:microsoft.com/office/officeart/2008/layout/LinedList"/>
    <dgm:cxn modelId="{BD77F985-DBD0-4B49-8444-DFB7C04DB4BD}" type="presOf" srcId="{F382ECF4-8788-496D-936A-99DD59BE0BFB}" destId="{D8E314BF-E5AC-4BEE-A663-BA0886A7E3F1}" srcOrd="0" destOrd="0" presId="urn:microsoft.com/office/officeart/2008/layout/LinedList"/>
    <dgm:cxn modelId="{C6D011A1-9A55-44C7-9807-59C78BAB0087}" srcId="{EF7E7C76-2EE3-43D3-B455-B56AA951EB8D}" destId="{4003E57B-56CD-4C4B-833E-42696BD230A4}" srcOrd="0" destOrd="0" parTransId="{A97CBFD2-1321-4E18-B0A9-53526306F774}" sibTransId="{09F8D52D-1CD8-4DFA-91B0-D59A96AA6EFE}"/>
    <dgm:cxn modelId="{AE9587AA-A006-45DD-B80E-49A40D8CE089}" type="presOf" srcId="{25738868-A705-425B-B08D-ACFBF5ADACB2}" destId="{D7441E14-1025-47E7-9121-F4C9F24CBB1E}" srcOrd="0" destOrd="0" presId="urn:microsoft.com/office/officeart/2008/layout/LinedList"/>
    <dgm:cxn modelId="{D0B439AC-0923-4F7D-8A90-B9B5614C27E3}" type="presOf" srcId="{4003E57B-56CD-4C4B-833E-42696BD230A4}" destId="{E2980C5B-A869-445A-BB8B-0B6E358780B3}" srcOrd="0" destOrd="0" presId="urn:microsoft.com/office/officeart/2008/layout/LinedList"/>
    <dgm:cxn modelId="{4B23B5DD-A0E4-4B66-8860-F4C3BB5C4B3D}" srcId="{4003E57B-56CD-4C4B-833E-42696BD230A4}" destId="{DFF00D71-69CB-48D0-A16B-8B0F3A1CC57F}" srcOrd="1" destOrd="0" parTransId="{FB0451C4-3C32-48F6-8074-5B081CBC5C15}" sibTransId="{FDC4070E-37C0-400C-B66B-B03122821425}"/>
    <dgm:cxn modelId="{E1F294EB-9E69-46A6-8099-F3AF1EBE4A12}" srcId="{4003E57B-56CD-4C4B-833E-42696BD230A4}" destId="{F382ECF4-8788-496D-936A-99DD59BE0BFB}" srcOrd="2" destOrd="0" parTransId="{78323CC1-5547-4D42-BB4B-D94C65F8B8AD}" sibTransId="{9522438C-D6C2-4DC9-BB10-DCBCCBE97347}"/>
    <dgm:cxn modelId="{0513341F-A654-40CC-931E-F7601AC8C8E9}" type="presParOf" srcId="{00D48E42-799C-4E95-858A-EE9B4748E6F4}" destId="{0B989188-FD3F-4DA0-B1BD-17A46BABD50B}" srcOrd="0" destOrd="0" presId="urn:microsoft.com/office/officeart/2008/layout/LinedList"/>
    <dgm:cxn modelId="{D8A7DD8B-76CC-46C9-BAA5-2D3174FB63CC}" type="presParOf" srcId="{00D48E42-799C-4E95-858A-EE9B4748E6F4}" destId="{CF68434C-A36B-4E72-BA02-51A36D8DC745}" srcOrd="1" destOrd="0" presId="urn:microsoft.com/office/officeart/2008/layout/LinedList"/>
    <dgm:cxn modelId="{F8840D39-3FCF-448C-9FDC-1BA815182735}" type="presParOf" srcId="{CF68434C-A36B-4E72-BA02-51A36D8DC745}" destId="{E2980C5B-A869-445A-BB8B-0B6E358780B3}" srcOrd="0" destOrd="0" presId="urn:microsoft.com/office/officeart/2008/layout/LinedList"/>
    <dgm:cxn modelId="{B38ECB12-0265-430E-B69A-4FE95BD5D366}" type="presParOf" srcId="{CF68434C-A36B-4E72-BA02-51A36D8DC745}" destId="{EC8953E9-EB9E-402C-B544-D26784F08861}" srcOrd="1" destOrd="0" presId="urn:microsoft.com/office/officeart/2008/layout/LinedList"/>
    <dgm:cxn modelId="{F3D805BC-CDAF-4E0E-B96B-A606D06524A2}" type="presParOf" srcId="{EC8953E9-EB9E-402C-B544-D26784F08861}" destId="{5C404FA1-F3C4-4D58-90A6-6E941A59F49D}" srcOrd="0" destOrd="0" presId="urn:microsoft.com/office/officeart/2008/layout/LinedList"/>
    <dgm:cxn modelId="{AB2A6892-C198-414E-B0D7-32B1D262EC54}" type="presParOf" srcId="{EC8953E9-EB9E-402C-B544-D26784F08861}" destId="{484FFF9C-2D62-4A73-9C9E-31911FF2A9A0}" srcOrd="1" destOrd="0" presId="urn:microsoft.com/office/officeart/2008/layout/LinedList"/>
    <dgm:cxn modelId="{399A7E66-67D7-40C5-B8C1-B5A11F341983}" type="presParOf" srcId="{484FFF9C-2D62-4A73-9C9E-31911FF2A9A0}" destId="{9D0A62B0-9DD7-4838-AD51-586A41A733EA}" srcOrd="0" destOrd="0" presId="urn:microsoft.com/office/officeart/2008/layout/LinedList"/>
    <dgm:cxn modelId="{1AC5F0CE-895E-43FD-B32E-F1A71630EBE8}" type="presParOf" srcId="{484FFF9C-2D62-4A73-9C9E-31911FF2A9A0}" destId="{D7441E14-1025-47E7-9121-F4C9F24CBB1E}" srcOrd="1" destOrd="0" presId="urn:microsoft.com/office/officeart/2008/layout/LinedList"/>
    <dgm:cxn modelId="{AD04FEBC-6D0C-4A54-82B7-79DA53C796CC}" type="presParOf" srcId="{484FFF9C-2D62-4A73-9C9E-31911FF2A9A0}" destId="{599997A0-6B75-4D4E-A3B9-764045EFADBC}" srcOrd="2" destOrd="0" presId="urn:microsoft.com/office/officeart/2008/layout/LinedList"/>
    <dgm:cxn modelId="{9E3D359D-60DD-4D84-AE9D-9A2BF9BCD3F0}" type="presParOf" srcId="{EC8953E9-EB9E-402C-B544-D26784F08861}" destId="{2D2584FA-BEEE-4BBF-88FB-0CB3EA1F31FB}" srcOrd="2" destOrd="0" presId="urn:microsoft.com/office/officeart/2008/layout/LinedList"/>
    <dgm:cxn modelId="{4D5E3D5F-E96E-4B89-8E4B-C31BC9CFE18E}" type="presParOf" srcId="{EC8953E9-EB9E-402C-B544-D26784F08861}" destId="{FF30FC62-89DF-440F-9A70-B0CE42947CC8}" srcOrd="3" destOrd="0" presId="urn:microsoft.com/office/officeart/2008/layout/LinedList"/>
    <dgm:cxn modelId="{A75624FA-B5D3-4AF0-AD75-0BDC702774E7}" type="presParOf" srcId="{EC8953E9-EB9E-402C-B544-D26784F08861}" destId="{E2439DA6-E9DA-4A8C-A80B-0677C55ADAFA}" srcOrd="4" destOrd="0" presId="urn:microsoft.com/office/officeart/2008/layout/LinedList"/>
    <dgm:cxn modelId="{CB8A8531-DD26-4686-8295-33D1F0EF327A}" type="presParOf" srcId="{E2439DA6-E9DA-4A8C-A80B-0677C55ADAFA}" destId="{6CE103A2-0CC2-448C-BAAA-D4061363B669}" srcOrd="0" destOrd="0" presId="urn:microsoft.com/office/officeart/2008/layout/LinedList"/>
    <dgm:cxn modelId="{F27E60F2-6BBE-49C8-8A84-DDC3044B526B}" type="presParOf" srcId="{E2439DA6-E9DA-4A8C-A80B-0677C55ADAFA}" destId="{4CB145A0-A4E9-4B4D-ABEF-2974EC2D54CB}" srcOrd="1" destOrd="0" presId="urn:microsoft.com/office/officeart/2008/layout/LinedList"/>
    <dgm:cxn modelId="{507288F8-6BC8-47A6-AC76-0BFFD9FCCECA}" type="presParOf" srcId="{E2439DA6-E9DA-4A8C-A80B-0677C55ADAFA}" destId="{B42BB506-B5A9-41C2-9CF5-A95BE20624E7}" srcOrd="2" destOrd="0" presId="urn:microsoft.com/office/officeart/2008/layout/LinedList"/>
    <dgm:cxn modelId="{397471F8-4E07-4A24-B91D-50F06C122341}" type="presParOf" srcId="{EC8953E9-EB9E-402C-B544-D26784F08861}" destId="{844BD550-1784-4AE0-924F-10AC0DED0740}" srcOrd="5" destOrd="0" presId="urn:microsoft.com/office/officeart/2008/layout/LinedList"/>
    <dgm:cxn modelId="{86A8D21B-AE4E-46BE-9575-41C11C4BFE80}" type="presParOf" srcId="{EC8953E9-EB9E-402C-B544-D26784F08861}" destId="{125D06AA-9E0F-469D-93F2-88D3469F36F6}" srcOrd="6" destOrd="0" presId="urn:microsoft.com/office/officeart/2008/layout/LinedList"/>
    <dgm:cxn modelId="{DB41D649-9D28-4F99-BDF2-AD019053770C}" type="presParOf" srcId="{EC8953E9-EB9E-402C-B544-D26784F08861}" destId="{36305236-EA10-4042-B940-479BD2B642AD}" srcOrd="7" destOrd="0" presId="urn:microsoft.com/office/officeart/2008/layout/LinedList"/>
    <dgm:cxn modelId="{7A5A2403-B769-4E15-96D3-F38A525E7BE5}" type="presParOf" srcId="{36305236-EA10-4042-B940-479BD2B642AD}" destId="{179ED8AE-59EB-4DA1-A9B8-AD28401BE313}" srcOrd="0" destOrd="0" presId="urn:microsoft.com/office/officeart/2008/layout/LinedList"/>
    <dgm:cxn modelId="{7E814AC7-3D84-4808-97E0-0DADA69689C1}" type="presParOf" srcId="{36305236-EA10-4042-B940-479BD2B642AD}" destId="{D8E314BF-E5AC-4BEE-A663-BA0886A7E3F1}" srcOrd="1" destOrd="0" presId="urn:microsoft.com/office/officeart/2008/layout/LinedList"/>
    <dgm:cxn modelId="{19A4DE48-95C7-4A18-8CD6-3BB0CA6DE832}" type="presParOf" srcId="{36305236-EA10-4042-B940-479BD2B642AD}" destId="{DC1ED8E6-D7C9-4FEC-8020-9A64199B68D9}" srcOrd="2" destOrd="0" presId="urn:microsoft.com/office/officeart/2008/layout/LinedList"/>
    <dgm:cxn modelId="{B3C09829-1049-4F30-AC9E-4A25E408E5CB}" type="presParOf" srcId="{EC8953E9-EB9E-402C-B544-D26784F08861}" destId="{4A46373D-1678-48F4-8651-9D937F5956F8}" srcOrd="8" destOrd="0" presId="urn:microsoft.com/office/officeart/2008/layout/LinedList"/>
    <dgm:cxn modelId="{1235545D-767E-46FE-90D3-427C7DF54C4F}" type="presParOf" srcId="{EC8953E9-EB9E-402C-B544-D26784F08861}" destId="{12322B63-37D1-437D-B70E-5009B23C549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7E7C76-2EE3-43D3-B455-B56AA951EB8D}" type="doc">
      <dgm:prSet loTypeId="urn:microsoft.com/office/officeart/2008/layout/LinedList" loCatId="hierarchy" qsTypeId="urn:microsoft.com/office/officeart/2005/8/quickstyle/simple1#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4003E57B-56CD-4C4B-833E-42696BD230A4}">
      <dgm:prSet phldrT="[Текст]" custT="1"/>
      <dgm:spPr/>
      <dgm:t>
        <a:bodyPr/>
        <a:lstStyle/>
        <a:p>
          <a:r>
            <a:rPr lang="uk-UA" sz="3600" b="1" dirty="0">
              <a:solidFill>
                <a:srgbClr val="C00000"/>
              </a:solidFill>
            </a:rPr>
            <a:t>УДП, УРП, УДРП, ТУП  </a:t>
          </a:r>
          <a:endParaRPr lang="ru-RU" sz="3600" b="1" dirty="0">
            <a:solidFill>
              <a:srgbClr val="C00000"/>
            </a:solidFill>
          </a:endParaRPr>
        </a:p>
      </dgm:t>
    </dgm:pt>
    <dgm:pt modelId="{A97CBFD2-1321-4E18-B0A9-53526306F774}" type="parTrans" cxnId="{C6D011A1-9A55-44C7-9807-59C78BAB0087}">
      <dgm:prSet/>
      <dgm:spPr/>
      <dgm:t>
        <a:bodyPr/>
        <a:lstStyle/>
        <a:p>
          <a:endParaRPr lang="ru-RU"/>
        </a:p>
      </dgm:t>
    </dgm:pt>
    <dgm:pt modelId="{09F8D52D-1CD8-4DFA-91B0-D59A96AA6EFE}" type="sibTrans" cxnId="{C6D011A1-9A55-44C7-9807-59C78BAB0087}">
      <dgm:prSet/>
      <dgm:spPr/>
      <dgm:t>
        <a:bodyPr/>
        <a:lstStyle/>
        <a:p>
          <a:endParaRPr lang="ru-RU"/>
        </a:p>
      </dgm:t>
    </dgm:pt>
    <dgm:pt modelId="{DFF00D71-69CB-48D0-A16B-8B0F3A1CC57F}">
      <dgm:prSet phldrT="[Текст]" custT="1"/>
      <dgm:spPr/>
      <dgm:t>
        <a:bodyPr/>
        <a:lstStyle/>
        <a:p>
          <a:r>
            <a:rPr lang="uk-UA" sz="3600" dirty="0"/>
            <a:t>Виступали за парламентську республіку в рамках Росії.</a:t>
          </a:r>
          <a:endParaRPr lang="ru-RU" sz="3600" dirty="0"/>
        </a:p>
      </dgm:t>
    </dgm:pt>
    <dgm:pt modelId="{FB0451C4-3C32-48F6-8074-5B081CBC5C15}" type="parTrans" cxnId="{4B23B5DD-A0E4-4B66-8860-F4C3BB5C4B3D}">
      <dgm:prSet/>
      <dgm:spPr/>
      <dgm:t>
        <a:bodyPr/>
        <a:lstStyle/>
        <a:p>
          <a:endParaRPr lang="ru-RU"/>
        </a:p>
      </dgm:t>
    </dgm:pt>
    <dgm:pt modelId="{FDC4070E-37C0-400C-B66B-B03122821425}" type="sibTrans" cxnId="{4B23B5DD-A0E4-4B66-8860-F4C3BB5C4B3D}">
      <dgm:prSet/>
      <dgm:spPr/>
      <dgm:t>
        <a:bodyPr/>
        <a:lstStyle/>
        <a:p>
          <a:endParaRPr lang="ru-RU"/>
        </a:p>
      </dgm:t>
    </dgm:pt>
    <dgm:pt modelId="{F382ECF4-8788-496D-936A-99DD59BE0BFB}">
      <dgm:prSet phldrT="[Текст]" custT="1"/>
      <dgm:spPr/>
      <dgm:t>
        <a:bodyPr/>
        <a:lstStyle/>
        <a:p>
          <a:r>
            <a:rPr lang="uk-UA" sz="3600" dirty="0"/>
            <a:t>Проголошували забезпечення                 всіх демократичних прав і свобод громадян.</a:t>
          </a:r>
          <a:endParaRPr lang="ru-RU" sz="3600" dirty="0"/>
        </a:p>
      </dgm:t>
    </dgm:pt>
    <dgm:pt modelId="{78323CC1-5547-4D42-BB4B-D94C65F8B8AD}" type="parTrans" cxnId="{E1F294EB-9E69-46A6-8099-F3AF1EBE4A12}">
      <dgm:prSet/>
      <dgm:spPr/>
      <dgm:t>
        <a:bodyPr/>
        <a:lstStyle/>
        <a:p>
          <a:endParaRPr lang="ru-RU"/>
        </a:p>
      </dgm:t>
    </dgm:pt>
    <dgm:pt modelId="{9522438C-D6C2-4DC9-BB10-DCBCCBE97347}" type="sibTrans" cxnId="{E1F294EB-9E69-46A6-8099-F3AF1EBE4A12}">
      <dgm:prSet/>
      <dgm:spPr/>
      <dgm:t>
        <a:bodyPr/>
        <a:lstStyle/>
        <a:p>
          <a:endParaRPr lang="ru-RU"/>
        </a:p>
      </dgm:t>
    </dgm:pt>
    <dgm:pt modelId="{33F403F4-D417-4B59-9E0A-1789F50634EB}">
      <dgm:prSet phldrT="[Текст]" custT="1"/>
      <dgm:spPr/>
      <dgm:t>
        <a:bodyPr/>
        <a:lstStyle/>
        <a:p>
          <a:r>
            <a:rPr lang="uk-UA" sz="3600" dirty="0">
              <a:latin typeface="+mn-lt"/>
            </a:rPr>
            <a:t>Аграрне питання вирішували шляхом збереження приватної власності.</a:t>
          </a:r>
          <a:endParaRPr lang="ru-RU" sz="3600" dirty="0">
            <a:latin typeface="+mn-lt"/>
          </a:endParaRPr>
        </a:p>
      </dgm:t>
    </dgm:pt>
    <dgm:pt modelId="{893405F0-9D98-492D-92C2-8241AF699E4B}" type="parTrans" cxnId="{303B6480-BFA3-4453-A03E-BA346B451C20}">
      <dgm:prSet/>
      <dgm:spPr/>
      <dgm:t>
        <a:bodyPr/>
        <a:lstStyle/>
        <a:p>
          <a:endParaRPr lang="ru-RU"/>
        </a:p>
      </dgm:t>
    </dgm:pt>
    <dgm:pt modelId="{DFB07B59-7046-4B4B-BB8D-FA5EA819EF52}" type="sibTrans" cxnId="{303B6480-BFA3-4453-A03E-BA346B451C20}">
      <dgm:prSet/>
      <dgm:spPr/>
      <dgm:t>
        <a:bodyPr/>
        <a:lstStyle/>
        <a:p>
          <a:endParaRPr lang="ru-RU"/>
        </a:p>
      </dgm:t>
    </dgm:pt>
    <dgm:pt modelId="{00D48E42-799C-4E95-858A-EE9B4748E6F4}" type="pres">
      <dgm:prSet presAssocID="{EF7E7C76-2EE3-43D3-B455-B56AA951EB8D}" presName="vert0" presStyleCnt="0">
        <dgm:presLayoutVars>
          <dgm:dir/>
          <dgm:animOne val="branch"/>
          <dgm:animLvl val="lvl"/>
        </dgm:presLayoutVars>
      </dgm:prSet>
      <dgm:spPr/>
    </dgm:pt>
    <dgm:pt modelId="{0B989188-FD3F-4DA0-B1BD-17A46BABD50B}" type="pres">
      <dgm:prSet presAssocID="{4003E57B-56CD-4C4B-833E-42696BD230A4}" presName="thickLine" presStyleLbl="alignNode1" presStyleIdx="0" presStyleCnt="1"/>
      <dgm:spPr/>
    </dgm:pt>
    <dgm:pt modelId="{CF68434C-A36B-4E72-BA02-51A36D8DC745}" type="pres">
      <dgm:prSet presAssocID="{4003E57B-56CD-4C4B-833E-42696BD230A4}" presName="horz1" presStyleCnt="0"/>
      <dgm:spPr/>
    </dgm:pt>
    <dgm:pt modelId="{E2980C5B-A869-445A-BB8B-0B6E358780B3}" type="pres">
      <dgm:prSet presAssocID="{4003E57B-56CD-4C4B-833E-42696BD230A4}" presName="tx1" presStyleLbl="revTx" presStyleIdx="0" presStyleCnt="4" custScaleX="80311" custLinFactNeighborX="-38" custLinFactNeighborY="-1521"/>
      <dgm:spPr/>
    </dgm:pt>
    <dgm:pt modelId="{EC8953E9-EB9E-402C-B544-D26784F08861}" type="pres">
      <dgm:prSet presAssocID="{4003E57B-56CD-4C4B-833E-42696BD230A4}" presName="vert1" presStyleCnt="0"/>
      <dgm:spPr/>
    </dgm:pt>
    <dgm:pt modelId="{39DEEA6B-D30F-4CFB-9233-A3DB82C17078}" type="pres">
      <dgm:prSet presAssocID="{33F403F4-D417-4B59-9E0A-1789F50634EB}" presName="vertSpace2a" presStyleCnt="0"/>
      <dgm:spPr/>
    </dgm:pt>
    <dgm:pt modelId="{CC345B5B-59E6-401E-89A0-6DE32E2333D0}" type="pres">
      <dgm:prSet presAssocID="{33F403F4-D417-4B59-9E0A-1789F50634EB}" presName="horz2" presStyleCnt="0"/>
      <dgm:spPr/>
    </dgm:pt>
    <dgm:pt modelId="{E68A9C18-F028-4938-9383-BE6E3E2D3195}" type="pres">
      <dgm:prSet presAssocID="{33F403F4-D417-4B59-9E0A-1789F50634EB}" presName="horzSpace2" presStyleCnt="0"/>
      <dgm:spPr/>
    </dgm:pt>
    <dgm:pt modelId="{32282BC2-B920-4811-9D85-F5B4B98C7E47}" type="pres">
      <dgm:prSet presAssocID="{33F403F4-D417-4B59-9E0A-1789F50634EB}" presName="tx2" presStyleLbl="revTx" presStyleIdx="1" presStyleCnt="4" custLinFactY="69131" custLinFactNeighborX="-1063" custLinFactNeighborY="100000"/>
      <dgm:spPr/>
    </dgm:pt>
    <dgm:pt modelId="{9E501E4D-23B7-4A29-931C-DC6C093DEA2C}" type="pres">
      <dgm:prSet presAssocID="{33F403F4-D417-4B59-9E0A-1789F50634EB}" presName="vert2" presStyleCnt="0"/>
      <dgm:spPr/>
    </dgm:pt>
    <dgm:pt modelId="{D1FD181E-E60B-452C-A4A0-AD858C4B82D5}" type="pres">
      <dgm:prSet presAssocID="{33F403F4-D417-4B59-9E0A-1789F50634EB}" presName="thinLine2b" presStyleLbl="callout" presStyleIdx="0" presStyleCnt="3" custLinFactY="-300000" custLinFactNeighborX="-154" custLinFactNeighborY="-384920"/>
      <dgm:spPr/>
    </dgm:pt>
    <dgm:pt modelId="{13642280-3807-4BA9-9656-7E8E65430BFE}" type="pres">
      <dgm:prSet presAssocID="{33F403F4-D417-4B59-9E0A-1789F50634EB}" presName="vertSpace2b" presStyleCnt="0"/>
      <dgm:spPr/>
    </dgm:pt>
    <dgm:pt modelId="{E2439DA6-E9DA-4A8C-A80B-0677C55ADAFA}" type="pres">
      <dgm:prSet presAssocID="{DFF00D71-69CB-48D0-A16B-8B0F3A1CC57F}" presName="horz2" presStyleCnt="0"/>
      <dgm:spPr/>
    </dgm:pt>
    <dgm:pt modelId="{6CE103A2-0CC2-448C-BAAA-D4061363B669}" type="pres">
      <dgm:prSet presAssocID="{DFF00D71-69CB-48D0-A16B-8B0F3A1CC57F}" presName="horzSpace2" presStyleCnt="0"/>
      <dgm:spPr/>
    </dgm:pt>
    <dgm:pt modelId="{4CB145A0-A4E9-4B4D-ABEF-2974EC2D54CB}" type="pres">
      <dgm:prSet presAssocID="{DFF00D71-69CB-48D0-A16B-8B0F3A1CC57F}" presName="tx2" presStyleLbl="revTx" presStyleIdx="2" presStyleCnt="4" custLinFactY="-27553" custLinFactNeighborX="-57" custLinFactNeighborY="-100000"/>
      <dgm:spPr/>
    </dgm:pt>
    <dgm:pt modelId="{B42BB506-B5A9-41C2-9CF5-A95BE20624E7}" type="pres">
      <dgm:prSet presAssocID="{DFF00D71-69CB-48D0-A16B-8B0F3A1CC57F}" presName="vert2" presStyleCnt="0"/>
      <dgm:spPr/>
    </dgm:pt>
    <dgm:pt modelId="{844BD550-1784-4AE0-924F-10AC0DED0740}" type="pres">
      <dgm:prSet presAssocID="{DFF00D71-69CB-48D0-A16B-8B0F3A1CC57F}" presName="thinLine2b" presStyleLbl="callout" presStyleIdx="1" presStyleCnt="3" custLinFactY="-300000" custLinFactNeighborX="832" custLinFactNeighborY="-387653"/>
      <dgm:spPr/>
    </dgm:pt>
    <dgm:pt modelId="{125D06AA-9E0F-469D-93F2-88D3469F36F6}" type="pres">
      <dgm:prSet presAssocID="{DFF00D71-69CB-48D0-A16B-8B0F3A1CC57F}" presName="vertSpace2b" presStyleCnt="0"/>
      <dgm:spPr/>
    </dgm:pt>
    <dgm:pt modelId="{36305236-EA10-4042-B940-479BD2B642AD}" type="pres">
      <dgm:prSet presAssocID="{F382ECF4-8788-496D-936A-99DD59BE0BFB}" presName="horz2" presStyleCnt="0"/>
      <dgm:spPr/>
    </dgm:pt>
    <dgm:pt modelId="{179ED8AE-59EB-4DA1-A9B8-AD28401BE313}" type="pres">
      <dgm:prSet presAssocID="{F382ECF4-8788-496D-936A-99DD59BE0BFB}" presName="horzSpace2" presStyleCnt="0"/>
      <dgm:spPr/>
    </dgm:pt>
    <dgm:pt modelId="{D8E314BF-E5AC-4BEE-A663-BA0886A7E3F1}" type="pres">
      <dgm:prSet presAssocID="{F382ECF4-8788-496D-936A-99DD59BE0BFB}" presName="tx2" presStyleLbl="revTx" presStyleIdx="3" presStyleCnt="4" custLinFactY="-44898" custLinFactNeighborX="-57" custLinFactNeighborY="-100000"/>
      <dgm:spPr/>
    </dgm:pt>
    <dgm:pt modelId="{DC1ED8E6-D7C9-4FEC-8020-9A64199B68D9}" type="pres">
      <dgm:prSet presAssocID="{F382ECF4-8788-496D-936A-99DD59BE0BFB}" presName="vert2" presStyleCnt="0"/>
      <dgm:spPr/>
    </dgm:pt>
    <dgm:pt modelId="{4A46373D-1678-48F4-8651-9D937F5956F8}" type="pres">
      <dgm:prSet presAssocID="{F382ECF4-8788-496D-936A-99DD59BE0BFB}" presName="thinLine2b" presStyleLbl="callout" presStyleIdx="2" presStyleCnt="3" custLinFactY="465993" custLinFactNeighborX="-154" custLinFactNeighborY="500000"/>
      <dgm:spPr/>
    </dgm:pt>
    <dgm:pt modelId="{12322B63-37D1-437D-B70E-5009B23C549D}" type="pres">
      <dgm:prSet presAssocID="{F382ECF4-8788-496D-936A-99DD59BE0BFB}" presName="vertSpace2b" presStyleCnt="0"/>
      <dgm:spPr/>
    </dgm:pt>
  </dgm:ptLst>
  <dgm:cxnLst>
    <dgm:cxn modelId="{0035C749-0343-4FE7-AE3B-78087210400E}" type="presOf" srcId="{EF7E7C76-2EE3-43D3-B455-B56AA951EB8D}" destId="{00D48E42-799C-4E95-858A-EE9B4748E6F4}" srcOrd="0" destOrd="0" presId="urn:microsoft.com/office/officeart/2008/layout/LinedList"/>
    <dgm:cxn modelId="{303B6480-BFA3-4453-A03E-BA346B451C20}" srcId="{4003E57B-56CD-4C4B-833E-42696BD230A4}" destId="{33F403F4-D417-4B59-9E0A-1789F50634EB}" srcOrd="0" destOrd="0" parTransId="{893405F0-9D98-492D-92C2-8241AF699E4B}" sibTransId="{DFB07B59-7046-4B4B-BB8D-FA5EA819EF52}"/>
    <dgm:cxn modelId="{440A7481-7F26-44E4-BD67-FD31BF220A53}" type="presOf" srcId="{DFF00D71-69CB-48D0-A16B-8B0F3A1CC57F}" destId="{4CB145A0-A4E9-4B4D-ABEF-2974EC2D54CB}" srcOrd="0" destOrd="0" presId="urn:microsoft.com/office/officeart/2008/layout/LinedList"/>
    <dgm:cxn modelId="{5CDF2D8B-FC78-4C4F-A6B3-53DB468F69E8}" type="presOf" srcId="{F382ECF4-8788-496D-936A-99DD59BE0BFB}" destId="{D8E314BF-E5AC-4BEE-A663-BA0886A7E3F1}" srcOrd="0" destOrd="0" presId="urn:microsoft.com/office/officeart/2008/layout/LinedList"/>
    <dgm:cxn modelId="{828F1D98-D9BA-49A9-A174-F0DB4BCA5F1B}" type="presOf" srcId="{4003E57B-56CD-4C4B-833E-42696BD230A4}" destId="{E2980C5B-A869-445A-BB8B-0B6E358780B3}" srcOrd="0" destOrd="0" presId="urn:microsoft.com/office/officeart/2008/layout/LinedList"/>
    <dgm:cxn modelId="{C6D011A1-9A55-44C7-9807-59C78BAB0087}" srcId="{EF7E7C76-2EE3-43D3-B455-B56AA951EB8D}" destId="{4003E57B-56CD-4C4B-833E-42696BD230A4}" srcOrd="0" destOrd="0" parTransId="{A97CBFD2-1321-4E18-B0A9-53526306F774}" sibTransId="{09F8D52D-1CD8-4DFA-91B0-D59A96AA6EFE}"/>
    <dgm:cxn modelId="{5880F0B5-4687-4B50-AA04-0EA6200C50F7}" type="presOf" srcId="{33F403F4-D417-4B59-9E0A-1789F50634EB}" destId="{32282BC2-B920-4811-9D85-F5B4B98C7E47}" srcOrd="0" destOrd="0" presId="urn:microsoft.com/office/officeart/2008/layout/LinedList"/>
    <dgm:cxn modelId="{4B23B5DD-A0E4-4B66-8860-F4C3BB5C4B3D}" srcId="{4003E57B-56CD-4C4B-833E-42696BD230A4}" destId="{DFF00D71-69CB-48D0-A16B-8B0F3A1CC57F}" srcOrd="1" destOrd="0" parTransId="{FB0451C4-3C32-48F6-8074-5B081CBC5C15}" sibTransId="{FDC4070E-37C0-400C-B66B-B03122821425}"/>
    <dgm:cxn modelId="{E1F294EB-9E69-46A6-8099-F3AF1EBE4A12}" srcId="{4003E57B-56CD-4C4B-833E-42696BD230A4}" destId="{F382ECF4-8788-496D-936A-99DD59BE0BFB}" srcOrd="2" destOrd="0" parTransId="{78323CC1-5547-4D42-BB4B-D94C65F8B8AD}" sibTransId="{9522438C-D6C2-4DC9-BB10-DCBCCBE97347}"/>
    <dgm:cxn modelId="{5F49491E-460B-4159-AB38-9969C9E459F5}" type="presParOf" srcId="{00D48E42-799C-4E95-858A-EE9B4748E6F4}" destId="{0B989188-FD3F-4DA0-B1BD-17A46BABD50B}" srcOrd="0" destOrd="0" presId="urn:microsoft.com/office/officeart/2008/layout/LinedList"/>
    <dgm:cxn modelId="{18171D39-7050-4EBF-BEC5-5B8B030D6908}" type="presParOf" srcId="{00D48E42-799C-4E95-858A-EE9B4748E6F4}" destId="{CF68434C-A36B-4E72-BA02-51A36D8DC745}" srcOrd="1" destOrd="0" presId="urn:microsoft.com/office/officeart/2008/layout/LinedList"/>
    <dgm:cxn modelId="{27EFFD75-6881-4675-8593-A57DA9B4D09B}" type="presParOf" srcId="{CF68434C-A36B-4E72-BA02-51A36D8DC745}" destId="{E2980C5B-A869-445A-BB8B-0B6E358780B3}" srcOrd="0" destOrd="0" presId="urn:microsoft.com/office/officeart/2008/layout/LinedList"/>
    <dgm:cxn modelId="{F343211B-A792-4DA2-BE2F-A24E750398EB}" type="presParOf" srcId="{CF68434C-A36B-4E72-BA02-51A36D8DC745}" destId="{EC8953E9-EB9E-402C-B544-D26784F08861}" srcOrd="1" destOrd="0" presId="urn:microsoft.com/office/officeart/2008/layout/LinedList"/>
    <dgm:cxn modelId="{DD68A87E-9B84-4565-BB6D-7FE3575D6F2B}" type="presParOf" srcId="{EC8953E9-EB9E-402C-B544-D26784F08861}" destId="{39DEEA6B-D30F-4CFB-9233-A3DB82C17078}" srcOrd="0" destOrd="0" presId="urn:microsoft.com/office/officeart/2008/layout/LinedList"/>
    <dgm:cxn modelId="{6C8070A7-C7BF-4C33-AE06-7A3C52FAE79C}" type="presParOf" srcId="{EC8953E9-EB9E-402C-B544-D26784F08861}" destId="{CC345B5B-59E6-401E-89A0-6DE32E2333D0}" srcOrd="1" destOrd="0" presId="urn:microsoft.com/office/officeart/2008/layout/LinedList"/>
    <dgm:cxn modelId="{41B13E91-020E-4D50-8F46-C061A47DF542}" type="presParOf" srcId="{CC345B5B-59E6-401E-89A0-6DE32E2333D0}" destId="{E68A9C18-F028-4938-9383-BE6E3E2D3195}" srcOrd="0" destOrd="0" presId="urn:microsoft.com/office/officeart/2008/layout/LinedList"/>
    <dgm:cxn modelId="{9FBD228C-CAE2-490F-A50C-D8D3D8F434DB}" type="presParOf" srcId="{CC345B5B-59E6-401E-89A0-6DE32E2333D0}" destId="{32282BC2-B920-4811-9D85-F5B4B98C7E47}" srcOrd="1" destOrd="0" presId="urn:microsoft.com/office/officeart/2008/layout/LinedList"/>
    <dgm:cxn modelId="{6411F4DA-39D9-4339-9EC5-DD4CFB6670F9}" type="presParOf" srcId="{CC345B5B-59E6-401E-89A0-6DE32E2333D0}" destId="{9E501E4D-23B7-4A29-931C-DC6C093DEA2C}" srcOrd="2" destOrd="0" presId="urn:microsoft.com/office/officeart/2008/layout/LinedList"/>
    <dgm:cxn modelId="{7355883A-AD9A-4366-BF14-5052140E4432}" type="presParOf" srcId="{EC8953E9-EB9E-402C-B544-D26784F08861}" destId="{D1FD181E-E60B-452C-A4A0-AD858C4B82D5}" srcOrd="2" destOrd="0" presId="urn:microsoft.com/office/officeart/2008/layout/LinedList"/>
    <dgm:cxn modelId="{87FDA903-53A8-4D4B-BDE7-BF1BD945A6EE}" type="presParOf" srcId="{EC8953E9-EB9E-402C-B544-D26784F08861}" destId="{13642280-3807-4BA9-9656-7E8E65430BFE}" srcOrd="3" destOrd="0" presId="urn:microsoft.com/office/officeart/2008/layout/LinedList"/>
    <dgm:cxn modelId="{59A28077-3F6D-4495-99B2-948225829B12}" type="presParOf" srcId="{EC8953E9-EB9E-402C-B544-D26784F08861}" destId="{E2439DA6-E9DA-4A8C-A80B-0677C55ADAFA}" srcOrd="4" destOrd="0" presId="urn:microsoft.com/office/officeart/2008/layout/LinedList"/>
    <dgm:cxn modelId="{1FB741CA-0B0B-4C0E-A274-5A1F48C8FC17}" type="presParOf" srcId="{E2439DA6-E9DA-4A8C-A80B-0677C55ADAFA}" destId="{6CE103A2-0CC2-448C-BAAA-D4061363B669}" srcOrd="0" destOrd="0" presId="urn:microsoft.com/office/officeart/2008/layout/LinedList"/>
    <dgm:cxn modelId="{AB07FB97-B640-4394-8078-55D790042CFF}" type="presParOf" srcId="{E2439DA6-E9DA-4A8C-A80B-0677C55ADAFA}" destId="{4CB145A0-A4E9-4B4D-ABEF-2974EC2D54CB}" srcOrd="1" destOrd="0" presId="urn:microsoft.com/office/officeart/2008/layout/LinedList"/>
    <dgm:cxn modelId="{F3730150-02B2-4A17-BE52-5FE169CA242E}" type="presParOf" srcId="{E2439DA6-E9DA-4A8C-A80B-0677C55ADAFA}" destId="{B42BB506-B5A9-41C2-9CF5-A95BE20624E7}" srcOrd="2" destOrd="0" presId="urn:microsoft.com/office/officeart/2008/layout/LinedList"/>
    <dgm:cxn modelId="{53B35211-9CE1-423E-A86D-720F761DDCF7}" type="presParOf" srcId="{EC8953E9-EB9E-402C-B544-D26784F08861}" destId="{844BD550-1784-4AE0-924F-10AC0DED0740}" srcOrd="5" destOrd="0" presId="urn:microsoft.com/office/officeart/2008/layout/LinedList"/>
    <dgm:cxn modelId="{4E61D3DE-4FD0-477F-8BEF-AB1B2F118943}" type="presParOf" srcId="{EC8953E9-EB9E-402C-B544-D26784F08861}" destId="{125D06AA-9E0F-469D-93F2-88D3469F36F6}" srcOrd="6" destOrd="0" presId="urn:microsoft.com/office/officeart/2008/layout/LinedList"/>
    <dgm:cxn modelId="{BF9311F1-6857-414A-99C8-ACDCE792B09B}" type="presParOf" srcId="{EC8953E9-EB9E-402C-B544-D26784F08861}" destId="{36305236-EA10-4042-B940-479BD2B642AD}" srcOrd="7" destOrd="0" presId="urn:microsoft.com/office/officeart/2008/layout/LinedList"/>
    <dgm:cxn modelId="{4B1FCAB5-4318-4AE2-A31C-F3AF35F85D83}" type="presParOf" srcId="{36305236-EA10-4042-B940-479BD2B642AD}" destId="{179ED8AE-59EB-4DA1-A9B8-AD28401BE313}" srcOrd="0" destOrd="0" presId="urn:microsoft.com/office/officeart/2008/layout/LinedList"/>
    <dgm:cxn modelId="{FE39E28D-D976-423D-BBA1-7543AFE7A787}" type="presParOf" srcId="{36305236-EA10-4042-B940-479BD2B642AD}" destId="{D8E314BF-E5AC-4BEE-A663-BA0886A7E3F1}" srcOrd="1" destOrd="0" presId="urn:microsoft.com/office/officeart/2008/layout/LinedList"/>
    <dgm:cxn modelId="{C9CD1E5D-5B49-4B45-BDF7-2A0EC6E8E332}" type="presParOf" srcId="{36305236-EA10-4042-B940-479BD2B642AD}" destId="{DC1ED8E6-D7C9-4FEC-8020-9A64199B68D9}" srcOrd="2" destOrd="0" presId="urn:microsoft.com/office/officeart/2008/layout/LinedList"/>
    <dgm:cxn modelId="{2A656079-F094-4D4A-9D4F-86FD186E886C}" type="presParOf" srcId="{EC8953E9-EB9E-402C-B544-D26784F08861}" destId="{4A46373D-1678-48F4-8651-9D937F5956F8}" srcOrd="8" destOrd="0" presId="urn:microsoft.com/office/officeart/2008/layout/LinedList"/>
    <dgm:cxn modelId="{183EEAFC-8929-4001-AB25-2FA0F8A86CF1}" type="presParOf" srcId="{EC8953E9-EB9E-402C-B544-D26784F08861}" destId="{12322B63-37D1-437D-B70E-5009B23C549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7E7C76-2EE3-43D3-B455-B56AA951EB8D}" type="doc">
      <dgm:prSet loTypeId="urn:microsoft.com/office/officeart/2008/layout/LinedList" loCatId="hierarchy" qsTypeId="urn:microsoft.com/office/officeart/2005/8/quickstyle/simple1#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003E57B-56CD-4C4B-833E-42696BD230A4}">
      <dgm:prSet phldrT="[Текст]" custT="1"/>
      <dgm:spPr/>
      <dgm:t>
        <a:bodyPr/>
        <a:lstStyle/>
        <a:p>
          <a:r>
            <a:rPr lang="uk-UA" sz="3200" b="1" dirty="0">
              <a:solidFill>
                <a:srgbClr val="C00000"/>
              </a:solidFill>
            </a:rPr>
            <a:t>РУП (до 1903), УНП </a:t>
          </a:r>
          <a:endParaRPr lang="ru-RU" sz="3200" b="1" dirty="0">
            <a:solidFill>
              <a:srgbClr val="C00000"/>
            </a:solidFill>
          </a:endParaRPr>
        </a:p>
      </dgm:t>
    </dgm:pt>
    <dgm:pt modelId="{A97CBFD2-1321-4E18-B0A9-53526306F774}" type="parTrans" cxnId="{C6D011A1-9A55-44C7-9807-59C78BAB0087}">
      <dgm:prSet/>
      <dgm:spPr/>
      <dgm:t>
        <a:bodyPr/>
        <a:lstStyle/>
        <a:p>
          <a:endParaRPr lang="ru-RU"/>
        </a:p>
      </dgm:t>
    </dgm:pt>
    <dgm:pt modelId="{09F8D52D-1CD8-4DFA-91B0-D59A96AA6EFE}" type="sibTrans" cxnId="{C6D011A1-9A55-44C7-9807-59C78BAB0087}">
      <dgm:prSet/>
      <dgm:spPr/>
      <dgm:t>
        <a:bodyPr/>
        <a:lstStyle/>
        <a:p>
          <a:endParaRPr lang="ru-RU"/>
        </a:p>
      </dgm:t>
    </dgm:pt>
    <dgm:pt modelId="{25738868-A705-425B-B08D-ACFBF5ADACB2}">
      <dgm:prSet phldrT="[Текст]" custT="1"/>
      <dgm:spPr/>
      <dgm:t>
        <a:bodyPr/>
        <a:lstStyle/>
        <a:p>
          <a:r>
            <a:rPr lang="uk-UA" sz="3000" dirty="0">
              <a:latin typeface="Georgia" pitchFamily="18" charset="0"/>
            </a:rPr>
            <a:t>Посилалися на традиційні цінності.</a:t>
          </a:r>
          <a:endParaRPr lang="ru-RU" sz="3000" dirty="0"/>
        </a:p>
      </dgm:t>
    </dgm:pt>
    <dgm:pt modelId="{02D6D970-1E3D-491A-993C-6E34921053DB}" type="parTrans" cxnId="{B453C30A-72B3-4E4B-A764-61BD7C663FA3}">
      <dgm:prSet/>
      <dgm:spPr/>
      <dgm:t>
        <a:bodyPr/>
        <a:lstStyle/>
        <a:p>
          <a:endParaRPr lang="ru-RU"/>
        </a:p>
      </dgm:t>
    </dgm:pt>
    <dgm:pt modelId="{1AA16B3D-00CC-4EA1-94F5-D101191C3F7E}" type="sibTrans" cxnId="{B453C30A-72B3-4E4B-A764-61BD7C663FA3}">
      <dgm:prSet/>
      <dgm:spPr/>
      <dgm:t>
        <a:bodyPr/>
        <a:lstStyle/>
        <a:p>
          <a:endParaRPr lang="ru-RU"/>
        </a:p>
      </dgm:t>
    </dgm:pt>
    <dgm:pt modelId="{DFF00D71-69CB-48D0-A16B-8B0F3A1CC57F}">
      <dgm:prSet phldrT="[Текст]" custT="1"/>
      <dgm:spPr/>
      <dgm:t>
        <a:bodyPr/>
        <a:lstStyle/>
        <a:p>
          <a:r>
            <a:rPr lang="uk-UA" sz="3000" dirty="0">
              <a:latin typeface="Georgia" pitchFamily="18" charset="0"/>
            </a:rPr>
            <a:t>Україна як президентська республіка.</a:t>
          </a:r>
          <a:endParaRPr lang="ru-RU" sz="3000" dirty="0"/>
        </a:p>
      </dgm:t>
    </dgm:pt>
    <dgm:pt modelId="{FB0451C4-3C32-48F6-8074-5B081CBC5C15}" type="parTrans" cxnId="{4B23B5DD-A0E4-4B66-8860-F4C3BB5C4B3D}">
      <dgm:prSet/>
      <dgm:spPr/>
      <dgm:t>
        <a:bodyPr/>
        <a:lstStyle/>
        <a:p>
          <a:endParaRPr lang="ru-RU"/>
        </a:p>
      </dgm:t>
    </dgm:pt>
    <dgm:pt modelId="{FDC4070E-37C0-400C-B66B-B03122821425}" type="sibTrans" cxnId="{4B23B5DD-A0E4-4B66-8860-F4C3BB5C4B3D}">
      <dgm:prSet/>
      <dgm:spPr/>
      <dgm:t>
        <a:bodyPr/>
        <a:lstStyle/>
        <a:p>
          <a:endParaRPr lang="ru-RU"/>
        </a:p>
      </dgm:t>
    </dgm:pt>
    <dgm:pt modelId="{F382ECF4-8788-496D-936A-99DD59BE0BFB}">
      <dgm:prSet phldrT="[Текст]" custT="1"/>
      <dgm:spPr/>
      <dgm:t>
        <a:bodyPr/>
        <a:lstStyle/>
        <a:p>
          <a:r>
            <a:rPr lang="uk-UA" sz="3000" dirty="0">
              <a:latin typeface="Georgia" pitchFamily="18" charset="0"/>
            </a:rPr>
            <a:t>Посилалися на право ("Березневі статті") в "Самостійній Україні"</a:t>
          </a:r>
          <a:r>
            <a:rPr lang="uk-UA" sz="3000" dirty="0"/>
            <a:t>.</a:t>
          </a:r>
          <a:endParaRPr lang="ru-RU" sz="3000" dirty="0"/>
        </a:p>
      </dgm:t>
    </dgm:pt>
    <dgm:pt modelId="{78323CC1-5547-4D42-BB4B-D94C65F8B8AD}" type="parTrans" cxnId="{E1F294EB-9E69-46A6-8099-F3AF1EBE4A12}">
      <dgm:prSet/>
      <dgm:spPr/>
      <dgm:t>
        <a:bodyPr/>
        <a:lstStyle/>
        <a:p>
          <a:endParaRPr lang="ru-RU"/>
        </a:p>
      </dgm:t>
    </dgm:pt>
    <dgm:pt modelId="{9522438C-D6C2-4DC9-BB10-DCBCCBE97347}" type="sibTrans" cxnId="{E1F294EB-9E69-46A6-8099-F3AF1EBE4A12}">
      <dgm:prSet/>
      <dgm:spPr/>
      <dgm:t>
        <a:bodyPr/>
        <a:lstStyle/>
        <a:p>
          <a:endParaRPr lang="ru-RU"/>
        </a:p>
      </dgm:t>
    </dgm:pt>
    <dgm:pt modelId="{E548F34E-E9C4-4479-B65B-A509BDE7C021}">
      <dgm:prSet phldrT="[Текст]" custT="1"/>
      <dgm:spPr/>
      <dgm:t>
        <a:bodyPr/>
        <a:lstStyle/>
        <a:p>
          <a:r>
            <a:rPr lang="uk-UA" sz="3000" dirty="0">
              <a:latin typeface="Georgia" pitchFamily="18" charset="0"/>
            </a:rPr>
            <a:t>Збереження приватної власності на землю (за виключенням не українців).</a:t>
          </a:r>
          <a:endParaRPr lang="ru-RU" sz="3000" dirty="0"/>
        </a:p>
      </dgm:t>
    </dgm:pt>
    <dgm:pt modelId="{E65D04D2-3A85-4FE5-B4CF-D013C3C7C979}" type="parTrans" cxnId="{D880CA99-8D0F-4B49-9CBD-02B938D40C0A}">
      <dgm:prSet/>
      <dgm:spPr/>
      <dgm:t>
        <a:bodyPr/>
        <a:lstStyle/>
        <a:p>
          <a:endParaRPr lang="ru-RU"/>
        </a:p>
      </dgm:t>
    </dgm:pt>
    <dgm:pt modelId="{E8CD9497-FED7-413C-93B5-EC66B063F5B7}" type="sibTrans" cxnId="{D880CA99-8D0F-4B49-9CBD-02B938D40C0A}">
      <dgm:prSet/>
      <dgm:spPr/>
      <dgm:t>
        <a:bodyPr/>
        <a:lstStyle/>
        <a:p>
          <a:endParaRPr lang="ru-RU"/>
        </a:p>
      </dgm:t>
    </dgm:pt>
    <dgm:pt modelId="{52090CAE-F258-477F-B0B9-78BA5C1C2703}">
      <dgm:prSet phldrT="[Текст]" custT="1"/>
      <dgm:spPr/>
      <dgm:t>
        <a:bodyPr/>
        <a:lstStyle/>
        <a:p>
          <a:endParaRPr lang="ru-RU" sz="3200" dirty="0"/>
        </a:p>
      </dgm:t>
    </dgm:pt>
    <dgm:pt modelId="{B46113B5-7072-428D-9FDE-0C8B16BB0989}" type="parTrans" cxnId="{B2BAB62E-F78D-4417-B5A9-5FAD07F93884}">
      <dgm:prSet/>
      <dgm:spPr/>
      <dgm:t>
        <a:bodyPr/>
        <a:lstStyle/>
        <a:p>
          <a:endParaRPr lang="ru-RU"/>
        </a:p>
      </dgm:t>
    </dgm:pt>
    <dgm:pt modelId="{AAE47C9E-012B-4488-A0AF-F5CE1845C9DF}" type="sibTrans" cxnId="{B2BAB62E-F78D-4417-B5A9-5FAD07F93884}">
      <dgm:prSet/>
      <dgm:spPr/>
      <dgm:t>
        <a:bodyPr/>
        <a:lstStyle/>
        <a:p>
          <a:endParaRPr lang="ru-RU"/>
        </a:p>
      </dgm:t>
    </dgm:pt>
    <dgm:pt modelId="{D87A34D5-2C26-4879-839A-25D3DAFF49A5}">
      <dgm:prSet phldrT="[Текст]" custT="1"/>
      <dgm:spPr/>
      <dgm:t>
        <a:bodyPr/>
        <a:lstStyle/>
        <a:p>
          <a:r>
            <a:rPr lang="uk-UA" sz="3000" dirty="0">
              <a:latin typeface="Georgia" pitchFamily="18" charset="0"/>
            </a:rPr>
            <a:t>Проголошували боротьбу за незалежність України у два етапи:</a:t>
          </a:r>
        </a:p>
        <a:p>
          <a:r>
            <a:rPr lang="uk-UA" sz="3000" dirty="0">
              <a:latin typeface="Georgia" pitchFamily="18" charset="0"/>
            </a:rPr>
            <a:t> І- автономія, ІІ- незалежність.</a:t>
          </a:r>
          <a:endParaRPr lang="ru-RU" sz="3000" dirty="0">
            <a:latin typeface="Georgia" pitchFamily="18" charset="0"/>
          </a:endParaRPr>
        </a:p>
      </dgm:t>
    </dgm:pt>
    <dgm:pt modelId="{22DD13E3-4AB5-495A-A63B-AEE5D59D07CD}" type="parTrans" cxnId="{92F6F42A-DFB7-46BF-A25C-BB10AB13E25E}">
      <dgm:prSet/>
      <dgm:spPr/>
      <dgm:t>
        <a:bodyPr/>
        <a:lstStyle/>
        <a:p>
          <a:endParaRPr lang="ru-RU"/>
        </a:p>
      </dgm:t>
    </dgm:pt>
    <dgm:pt modelId="{3FAA0D46-3F5A-4E4F-BAF4-E83FFC7E1DD9}" type="sibTrans" cxnId="{92F6F42A-DFB7-46BF-A25C-BB10AB13E25E}">
      <dgm:prSet/>
      <dgm:spPr/>
      <dgm:t>
        <a:bodyPr/>
        <a:lstStyle/>
        <a:p>
          <a:endParaRPr lang="ru-RU"/>
        </a:p>
      </dgm:t>
    </dgm:pt>
    <dgm:pt modelId="{00D48E42-799C-4E95-858A-EE9B4748E6F4}" type="pres">
      <dgm:prSet presAssocID="{EF7E7C76-2EE3-43D3-B455-B56AA951EB8D}" presName="vert0" presStyleCnt="0">
        <dgm:presLayoutVars>
          <dgm:dir/>
          <dgm:animOne val="branch"/>
          <dgm:animLvl val="lvl"/>
        </dgm:presLayoutVars>
      </dgm:prSet>
      <dgm:spPr/>
    </dgm:pt>
    <dgm:pt modelId="{0B989188-FD3F-4DA0-B1BD-17A46BABD50B}" type="pres">
      <dgm:prSet presAssocID="{4003E57B-56CD-4C4B-833E-42696BD230A4}" presName="thickLine" presStyleLbl="alignNode1" presStyleIdx="0" presStyleCnt="1"/>
      <dgm:spPr/>
    </dgm:pt>
    <dgm:pt modelId="{CF68434C-A36B-4E72-BA02-51A36D8DC745}" type="pres">
      <dgm:prSet presAssocID="{4003E57B-56CD-4C4B-833E-42696BD230A4}" presName="horz1" presStyleCnt="0"/>
      <dgm:spPr/>
    </dgm:pt>
    <dgm:pt modelId="{E2980C5B-A869-445A-BB8B-0B6E358780B3}" type="pres">
      <dgm:prSet presAssocID="{4003E57B-56CD-4C4B-833E-42696BD230A4}" presName="tx1" presStyleLbl="revTx" presStyleIdx="0" presStyleCnt="7" custScaleX="106748"/>
      <dgm:spPr/>
    </dgm:pt>
    <dgm:pt modelId="{EC8953E9-EB9E-402C-B544-D26784F08861}" type="pres">
      <dgm:prSet presAssocID="{4003E57B-56CD-4C4B-833E-42696BD230A4}" presName="vert1" presStyleCnt="0"/>
      <dgm:spPr/>
    </dgm:pt>
    <dgm:pt modelId="{5C404FA1-F3C4-4D58-90A6-6E941A59F49D}" type="pres">
      <dgm:prSet presAssocID="{25738868-A705-425B-B08D-ACFBF5ADACB2}" presName="vertSpace2a" presStyleCnt="0"/>
      <dgm:spPr/>
    </dgm:pt>
    <dgm:pt modelId="{484FFF9C-2D62-4A73-9C9E-31911FF2A9A0}" type="pres">
      <dgm:prSet presAssocID="{25738868-A705-425B-B08D-ACFBF5ADACB2}" presName="horz2" presStyleCnt="0"/>
      <dgm:spPr/>
    </dgm:pt>
    <dgm:pt modelId="{9D0A62B0-9DD7-4838-AD51-586A41A733EA}" type="pres">
      <dgm:prSet presAssocID="{25738868-A705-425B-B08D-ACFBF5ADACB2}" presName="horzSpace2" presStyleCnt="0"/>
      <dgm:spPr/>
    </dgm:pt>
    <dgm:pt modelId="{D7441E14-1025-47E7-9121-F4C9F24CBB1E}" type="pres">
      <dgm:prSet presAssocID="{25738868-A705-425B-B08D-ACFBF5ADACB2}" presName="tx2" presStyleLbl="revTx" presStyleIdx="1" presStyleCnt="7" custLinFactNeighborX="-34" custLinFactNeighborY="-13904"/>
      <dgm:spPr/>
    </dgm:pt>
    <dgm:pt modelId="{599997A0-6B75-4D4E-A3B9-764045EFADBC}" type="pres">
      <dgm:prSet presAssocID="{25738868-A705-425B-B08D-ACFBF5ADACB2}" presName="vert2" presStyleCnt="0"/>
      <dgm:spPr/>
    </dgm:pt>
    <dgm:pt modelId="{2D2584FA-BEEE-4BBF-88FB-0CB3EA1F31FB}" type="pres">
      <dgm:prSet presAssocID="{25738868-A705-425B-B08D-ACFBF5ADACB2}" presName="thinLine2b" presStyleLbl="callout" presStyleIdx="0" presStyleCnt="6" custLinFactY="-400000" custLinFactNeighborX="46" custLinFactNeighborY="-455180"/>
      <dgm:spPr/>
    </dgm:pt>
    <dgm:pt modelId="{FF30FC62-89DF-440F-9A70-B0CE42947CC8}" type="pres">
      <dgm:prSet presAssocID="{25738868-A705-425B-B08D-ACFBF5ADACB2}" presName="vertSpace2b" presStyleCnt="0"/>
      <dgm:spPr/>
    </dgm:pt>
    <dgm:pt modelId="{439AD68E-F47A-4AC7-BEAD-1E5FE47DE6D0}" type="pres">
      <dgm:prSet presAssocID="{52090CAE-F258-477F-B0B9-78BA5C1C2703}" presName="horz2" presStyleCnt="0"/>
      <dgm:spPr/>
    </dgm:pt>
    <dgm:pt modelId="{C5F94764-4072-4A7D-9EB8-D9A989D81F5E}" type="pres">
      <dgm:prSet presAssocID="{52090CAE-F258-477F-B0B9-78BA5C1C2703}" presName="horzSpace2" presStyleCnt="0"/>
      <dgm:spPr/>
    </dgm:pt>
    <dgm:pt modelId="{0839413A-B0CE-47E3-850A-B42170B08CD8}" type="pres">
      <dgm:prSet presAssocID="{52090CAE-F258-477F-B0B9-78BA5C1C2703}" presName="tx2" presStyleLbl="revTx" presStyleIdx="2" presStyleCnt="7"/>
      <dgm:spPr/>
    </dgm:pt>
    <dgm:pt modelId="{304A5061-A845-46FF-9E02-E97C85FBC45C}" type="pres">
      <dgm:prSet presAssocID="{52090CAE-F258-477F-B0B9-78BA5C1C2703}" presName="vert2" presStyleCnt="0"/>
      <dgm:spPr/>
    </dgm:pt>
    <dgm:pt modelId="{AC53E6D8-7462-42CF-A8DA-5E7095971ABB}" type="pres">
      <dgm:prSet presAssocID="{52090CAE-F258-477F-B0B9-78BA5C1C2703}" presName="thinLine2b" presStyleLbl="callout" presStyleIdx="1" presStyleCnt="6" custLinFactY="-805032" custLinFactNeighborX="46" custLinFactNeighborY="-900000"/>
      <dgm:spPr/>
    </dgm:pt>
    <dgm:pt modelId="{60AB9BF7-65F5-45CE-87B6-18CABF587B69}" type="pres">
      <dgm:prSet presAssocID="{52090CAE-F258-477F-B0B9-78BA5C1C2703}" presName="vertSpace2b" presStyleCnt="0"/>
      <dgm:spPr/>
    </dgm:pt>
    <dgm:pt modelId="{E2439DA6-E9DA-4A8C-A80B-0677C55ADAFA}" type="pres">
      <dgm:prSet presAssocID="{DFF00D71-69CB-48D0-A16B-8B0F3A1CC57F}" presName="horz2" presStyleCnt="0"/>
      <dgm:spPr/>
    </dgm:pt>
    <dgm:pt modelId="{6CE103A2-0CC2-448C-BAAA-D4061363B669}" type="pres">
      <dgm:prSet presAssocID="{DFF00D71-69CB-48D0-A16B-8B0F3A1CC57F}" presName="horzSpace2" presStyleCnt="0"/>
      <dgm:spPr/>
    </dgm:pt>
    <dgm:pt modelId="{4CB145A0-A4E9-4B4D-ABEF-2974EC2D54CB}" type="pres">
      <dgm:prSet presAssocID="{DFF00D71-69CB-48D0-A16B-8B0F3A1CC57F}" presName="tx2" presStyleLbl="revTx" presStyleIdx="3" presStyleCnt="7" custLinFactY="-57523" custLinFactNeighborX="-1386" custLinFactNeighborY="-100000"/>
      <dgm:spPr/>
    </dgm:pt>
    <dgm:pt modelId="{B42BB506-B5A9-41C2-9CF5-A95BE20624E7}" type="pres">
      <dgm:prSet presAssocID="{DFF00D71-69CB-48D0-A16B-8B0F3A1CC57F}" presName="vert2" presStyleCnt="0"/>
      <dgm:spPr/>
    </dgm:pt>
    <dgm:pt modelId="{844BD550-1784-4AE0-924F-10AC0DED0740}" type="pres">
      <dgm:prSet presAssocID="{DFF00D71-69CB-48D0-A16B-8B0F3A1CC57F}" presName="thinLine2b" presStyleLbl="callout" presStyleIdx="2" presStyleCnt="6" custLinFactY="-700000" custLinFactNeighborX="46" custLinFactNeighborY="-775207"/>
      <dgm:spPr/>
    </dgm:pt>
    <dgm:pt modelId="{125D06AA-9E0F-469D-93F2-88D3469F36F6}" type="pres">
      <dgm:prSet presAssocID="{DFF00D71-69CB-48D0-A16B-8B0F3A1CC57F}" presName="vertSpace2b" presStyleCnt="0"/>
      <dgm:spPr/>
    </dgm:pt>
    <dgm:pt modelId="{7225334C-0C7C-4467-9F18-B663CA658DBC}" type="pres">
      <dgm:prSet presAssocID="{D87A34D5-2C26-4879-839A-25D3DAFF49A5}" presName="horz2" presStyleCnt="0"/>
      <dgm:spPr/>
    </dgm:pt>
    <dgm:pt modelId="{F1511574-1676-4D07-AD84-462E93261F4B}" type="pres">
      <dgm:prSet presAssocID="{D87A34D5-2C26-4879-839A-25D3DAFF49A5}" presName="horzSpace2" presStyleCnt="0"/>
      <dgm:spPr/>
    </dgm:pt>
    <dgm:pt modelId="{66B85E75-9E5E-4731-918B-E629328D3006}" type="pres">
      <dgm:prSet presAssocID="{D87A34D5-2C26-4879-839A-25D3DAFF49A5}" presName="tx2" presStyleLbl="revTx" presStyleIdx="4" presStyleCnt="7" custLinFactNeighborX="-1386" custLinFactNeighborY="67690"/>
      <dgm:spPr/>
    </dgm:pt>
    <dgm:pt modelId="{6902A178-7556-404A-B3E6-F0883F775499}" type="pres">
      <dgm:prSet presAssocID="{D87A34D5-2C26-4879-839A-25D3DAFF49A5}" presName="vert2" presStyleCnt="0"/>
      <dgm:spPr/>
    </dgm:pt>
    <dgm:pt modelId="{6265D2BE-2D09-4A6C-A5A0-47DEBC4E8D76}" type="pres">
      <dgm:prSet presAssocID="{D87A34D5-2C26-4879-839A-25D3DAFF49A5}" presName="thinLine2b" presStyleLbl="callout" presStyleIdx="3" presStyleCnt="6" custLinFactY="-219398" custLinFactNeighborX="46" custLinFactNeighborY="-300000"/>
      <dgm:spPr/>
    </dgm:pt>
    <dgm:pt modelId="{42901A53-D922-44EB-B490-4068E8360BC0}" type="pres">
      <dgm:prSet presAssocID="{D87A34D5-2C26-4879-839A-25D3DAFF49A5}" presName="vertSpace2b" presStyleCnt="0"/>
      <dgm:spPr/>
    </dgm:pt>
    <dgm:pt modelId="{36305236-EA10-4042-B940-479BD2B642AD}" type="pres">
      <dgm:prSet presAssocID="{F382ECF4-8788-496D-936A-99DD59BE0BFB}" presName="horz2" presStyleCnt="0"/>
      <dgm:spPr/>
    </dgm:pt>
    <dgm:pt modelId="{179ED8AE-59EB-4DA1-A9B8-AD28401BE313}" type="pres">
      <dgm:prSet presAssocID="{F382ECF4-8788-496D-936A-99DD59BE0BFB}" presName="horzSpace2" presStyleCnt="0"/>
      <dgm:spPr/>
    </dgm:pt>
    <dgm:pt modelId="{D8E314BF-E5AC-4BEE-A663-BA0886A7E3F1}" type="pres">
      <dgm:prSet presAssocID="{F382ECF4-8788-496D-936A-99DD59BE0BFB}" presName="tx2" presStyleLbl="revTx" presStyleIdx="5" presStyleCnt="7" custLinFactY="-100000" custLinFactNeighborX="-1386" custLinFactNeighborY="-193225"/>
      <dgm:spPr/>
    </dgm:pt>
    <dgm:pt modelId="{DC1ED8E6-D7C9-4FEC-8020-9A64199B68D9}" type="pres">
      <dgm:prSet presAssocID="{F382ECF4-8788-496D-936A-99DD59BE0BFB}" presName="vert2" presStyleCnt="0"/>
      <dgm:spPr/>
    </dgm:pt>
    <dgm:pt modelId="{4A46373D-1678-48F4-8651-9D937F5956F8}" type="pres">
      <dgm:prSet presAssocID="{F382ECF4-8788-496D-936A-99DD59BE0BFB}" presName="thinLine2b" presStyleLbl="callout" presStyleIdx="4" presStyleCnt="6" custLinFactY="1456559" custLinFactNeighborX="46" custLinFactNeighborY="1500000"/>
      <dgm:spPr/>
    </dgm:pt>
    <dgm:pt modelId="{12322B63-37D1-437D-B70E-5009B23C549D}" type="pres">
      <dgm:prSet presAssocID="{F382ECF4-8788-496D-936A-99DD59BE0BFB}" presName="vertSpace2b" presStyleCnt="0"/>
      <dgm:spPr/>
    </dgm:pt>
    <dgm:pt modelId="{99243BFF-1CE4-425D-A736-DCA539190528}" type="pres">
      <dgm:prSet presAssocID="{E548F34E-E9C4-4479-B65B-A509BDE7C021}" presName="horz2" presStyleCnt="0"/>
      <dgm:spPr/>
    </dgm:pt>
    <dgm:pt modelId="{641F1583-7FFC-490F-8E49-6E6F88D4711F}" type="pres">
      <dgm:prSet presAssocID="{E548F34E-E9C4-4479-B65B-A509BDE7C021}" presName="horzSpace2" presStyleCnt="0"/>
      <dgm:spPr/>
    </dgm:pt>
    <dgm:pt modelId="{5BFD875D-721E-45E1-867E-3498CBE67F8C}" type="pres">
      <dgm:prSet presAssocID="{E548F34E-E9C4-4479-B65B-A509BDE7C021}" presName="tx2" presStyleLbl="revTx" presStyleIdx="6" presStyleCnt="7" custLinFactY="-100000" custLinFactNeighborX="-449" custLinFactNeighborY="-190906"/>
      <dgm:spPr/>
    </dgm:pt>
    <dgm:pt modelId="{E0C96687-44CF-4353-92FB-2578720BFCE5}" type="pres">
      <dgm:prSet presAssocID="{E548F34E-E9C4-4479-B65B-A509BDE7C021}" presName="vert2" presStyleCnt="0"/>
      <dgm:spPr/>
    </dgm:pt>
    <dgm:pt modelId="{50378E3F-0348-4C2E-8E62-6DE34FF35EDD}" type="pres">
      <dgm:prSet presAssocID="{E548F34E-E9C4-4479-B65B-A509BDE7C021}" presName="thinLine2b" presStyleLbl="callout" presStyleIdx="5" presStyleCnt="6" custLinFactY="-622538" custLinFactNeighborX="46" custLinFactNeighborY="-700000"/>
      <dgm:spPr/>
    </dgm:pt>
    <dgm:pt modelId="{C5B40156-5BDD-4AE5-8692-475111BB417D}" type="pres">
      <dgm:prSet presAssocID="{E548F34E-E9C4-4479-B65B-A509BDE7C021}" presName="vertSpace2b" presStyleCnt="0"/>
      <dgm:spPr/>
    </dgm:pt>
  </dgm:ptLst>
  <dgm:cxnLst>
    <dgm:cxn modelId="{B453C30A-72B3-4E4B-A764-61BD7C663FA3}" srcId="{4003E57B-56CD-4C4B-833E-42696BD230A4}" destId="{25738868-A705-425B-B08D-ACFBF5ADACB2}" srcOrd="0" destOrd="0" parTransId="{02D6D970-1E3D-491A-993C-6E34921053DB}" sibTransId="{1AA16B3D-00CC-4EA1-94F5-D101191C3F7E}"/>
    <dgm:cxn modelId="{86BE481E-5CFF-492B-A80F-9C5BBC80ABDC}" type="presOf" srcId="{4003E57B-56CD-4C4B-833E-42696BD230A4}" destId="{E2980C5B-A869-445A-BB8B-0B6E358780B3}" srcOrd="0" destOrd="0" presId="urn:microsoft.com/office/officeart/2008/layout/LinedList"/>
    <dgm:cxn modelId="{93D51A26-A810-4F40-B204-EFE73F11FA05}" type="presOf" srcId="{25738868-A705-425B-B08D-ACFBF5ADACB2}" destId="{D7441E14-1025-47E7-9121-F4C9F24CBB1E}" srcOrd="0" destOrd="0" presId="urn:microsoft.com/office/officeart/2008/layout/LinedList"/>
    <dgm:cxn modelId="{92F6F42A-DFB7-46BF-A25C-BB10AB13E25E}" srcId="{4003E57B-56CD-4C4B-833E-42696BD230A4}" destId="{D87A34D5-2C26-4879-839A-25D3DAFF49A5}" srcOrd="3" destOrd="0" parTransId="{22DD13E3-4AB5-495A-A63B-AEE5D59D07CD}" sibTransId="{3FAA0D46-3F5A-4E4F-BAF4-E83FFC7E1DD9}"/>
    <dgm:cxn modelId="{B2BAB62E-F78D-4417-B5A9-5FAD07F93884}" srcId="{4003E57B-56CD-4C4B-833E-42696BD230A4}" destId="{52090CAE-F258-477F-B0B9-78BA5C1C2703}" srcOrd="1" destOrd="0" parTransId="{B46113B5-7072-428D-9FDE-0C8B16BB0989}" sibTransId="{AAE47C9E-012B-4488-A0AF-F5CE1845C9DF}"/>
    <dgm:cxn modelId="{3095EB36-70E8-4A39-8BF8-0E772D69E23C}" type="presOf" srcId="{52090CAE-F258-477F-B0B9-78BA5C1C2703}" destId="{0839413A-B0CE-47E3-850A-B42170B08CD8}" srcOrd="0" destOrd="0" presId="urn:microsoft.com/office/officeart/2008/layout/LinedList"/>
    <dgm:cxn modelId="{806A9B54-1B87-41B4-B1E8-AAA1872602EF}" type="presOf" srcId="{F382ECF4-8788-496D-936A-99DD59BE0BFB}" destId="{D8E314BF-E5AC-4BEE-A663-BA0886A7E3F1}" srcOrd="0" destOrd="0" presId="urn:microsoft.com/office/officeart/2008/layout/LinedList"/>
    <dgm:cxn modelId="{5E2E9058-C7B4-4205-AFE7-8E3CDBE4CFB8}" type="presOf" srcId="{EF7E7C76-2EE3-43D3-B455-B56AA951EB8D}" destId="{00D48E42-799C-4E95-858A-EE9B4748E6F4}" srcOrd="0" destOrd="0" presId="urn:microsoft.com/office/officeart/2008/layout/LinedList"/>
    <dgm:cxn modelId="{4D99F194-99DA-43B6-A7AB-99D20F3CB2E4}" type="presOf" srcId="{DFF00D71-69CB-48D0-A16B-8B0F3A1CC57F}" destId="{4CB145A0-A4E9-4B4D-ABEF-2974EC2D54CB}" srcOrd="0" destOrd="0" presId="urn:microsoft.com/office/officeart/2008/layout/LinedList"/>
    <dgm:cxn modelId="{D880CA99-8D0F-4B49-9CBD-02B938D40C0A}" srcId="{4003E57B-56CD-4C4B-833E-42696BD230A4}" destId="{E548F34E-E9C4-4479-B65B-A509BDE7C021}" srcOrd="5" destOrd="0" parTransId="{E65D04D2-3A85-4FE5-B4CF-D013C3C7C979}" sibTransId="{E8CD9497-FED7-413C-93B5-EC66B063F5B7}"/>
    <dgm:cxn modelId="{C6D011A1-9A55-44C7-9807-59C78BAB0087}" srcId="{EF7E7C76-2EE3-43D3-B455-B56AA951EB8D}" destId="{4003E57B-56CD-4C4B-833E-42696BD230A4}" srcOrd="0" destOrd="0" parTransId="{A97CBFD2-1321-4E18-B0A9-53526306F774}" sibTransId="{09F8D52D-1CD8-4DFA-91B0-D59A96AA6EFE}"/>
    <dgm:cxn modelId="{657F9CAE-65FF-45C3-8609-2B414EB70B47}" type="presOf" srcId="{E548F34E-E9C4-4479-B65B-A509BDE7C021}" destId="{5BFD875D-721E-45E1-867E-3498CBE67F8C}" srcOrd="0" destOrd="0" presId="urn:microsoft.com/office/officeart/2008/layout/LinedList"/>
    <dgm:cxn modelId="{4B23B5DD-A0E4-4B66-8860-F4C3BB5C4B3D}" srcId="{4003E57B-56CD-4C4B-833E-42696BD230A4}" destId="{DFF00D71-69CB-48D0-A16B-8B0F3A1CC57F}" srcOrd="2" destOrd="0" parTransId="{FB0451C4-3C32-48F6-8074-5B081CBC5C15}" sibTransId="{FDC4070E-37C0-400C-B66B-B03122821425}"/>
    <dgm:cxn modelId="{E1F294EB-9E69-46A6-8099-F3AF1EBE4A12}" srcId="{4003E57B-56CD-4C4B-833E-42696BD230A4}" destId="{F382ECF4-8788-496D-936A-99DD59BE0BFB}" srcOrd="4" destOrd="0" parTransId="{78323CC1-5547-4D42-BB4B-D94C65F8B8AD}" sibTransId="{9522438C-D6C2-4DC9-BB10-DCBCCBE97347}"/>
    <dgm:cxn modelId="{52F6D9EB-F486-4043-9F90-AE05E3AE4502}" type="presOf" srcId="{D87A34D5-2C26-4879-839A-25D3DAFF49A5}" destId="{66B85E75-9E5E-4731-918B-E629328D3006}" srcOrd="0" destOrd="0" presId="urn:microsoft.com/office/officeart/2008/layout/LinedList"/>
    <dgm:cxn modelId="{D6EC64A2-DB4A-4E6E-832B-734D6DB505F0}" type="presParOf" srcId="{00D48E42-799C-4E95-858A-EE9B4748E6F4}" destId="{0B989188-FD3F-4DA0-B1BD-17A46BABD50B}" srcOrd="0" destOrd="0" presId="urn:microsoft.com/office/officeart/2008/layout/LinedList"/>
    <dgm:cxn modelId="{8609AABB-6515-4DE2-BA54-ECDCDEECE67F}" type="presParOf" srcId="{00D48E42-799C-4E95-858A-EE9B4748E6F4}" destId="{CF68434C-A36B-4E72-BA02-51A36D8DC745}" srcOrd="1" destOrd="0" presId="urn:microsoft.com/office/officeart/2008/layout/LinedList"/>
    <dgm:cxn modelId="{94DDBAD5-2BDB-4083-842B-6740D00EE142}" type="presParOf" srcId="{CF68434C-A36B-4E72-BA02-51A36D8DC745}" destId="{E2980C5B-A869-445A-BB8B-0B6E358780B3}" srcOrd="0" destOrd="0" presId="urn:microsoft.com/office/officeart/2008/layout/LinedList"/>
    <dgm:cxn modelId="{256DD017-A0A3-438B-9F2C-C53A5F7530D4}" type="presParOf" srcId="{CF68434C-A36B-4E72-BA02-51A36D8DC745}" destId="{EC8953E9-EB9E-402C-B544-D26784F08861}" srcOrd="1" destOrd="0" presId="urn:microsoft.com/office/officeart/2008/layout/LinedList"/>
    <dgm:cxn modelId="{382BB86A-FAE8-4F97-A4F9-E47551B20487}" type="presParOf" srcId="{EC8953E9-EB9E-402C-B544-D26784F08861}" destId="{5C404FA1-F3C4-4D58-90A6-6E941A59F49D}" srcOrd="0" destOrd="0" presId="urn:microsoft.com/office/officeart/2008/layout/LinedList"/>
    <dgm:cxn modelId="{98571D04-454E-470E-BC49-213A6A0FEDDB}" type="presParOf" srcId="{EC8953E9-EB9E-402C-B544-D26784F08861}" destId="{484FFF9C-2D62-4A73-9C9E-31911FF2A9A0}" srcOrd="1" destOrd="0" presId="urn:microsoft.com/office/officeart/2008/layout/LinedList"/>
    <dgm:cxn modelId="{B6593901-5D0D-425B-B4D4-1164FEC4B6A6}" type="presParOf" srcId="{484FFF9C-2D62-4A73-9C9E-31911FF2A9A0}" destId="{9D0A62B0-9DD7-4838-AD51-586A41A733EA}" srcOrd="0" destOrd="0" presId="urn:microsoft.com/office/officeart/2008/layout/LinedList"/>
    <dgm:cxn modelId="{9C507E7A-9F9D-43DB-88AF-F56EEEC6C5E2}" type="presParOf" srcId="{484FFF9C-2D62-4A73-9C9E-31911FF2A9A0}" destId="{D7441E14-1025-47E7-9121-F4C9F24CBB1E}" srcOrd="1" destOrd="0" presId="urn:microsoft.com/office/officeart/2008/layout/LinedList"/>
    <dgm:cxn modelId="{D0E3C0D9-E572-4E8E-B428-86514EC6E736}" type="presParOf" srcId="{484FFF9C-2D62-4A73-9C9E-31911FF2A9A0}" destId="{599997A0-6B75-4D4E-A3B9-764045EFADBC}" srcOrd="2" destOrd="0" presId="urn:microsoft.com/office/officeart/2008/layout/LinedList"/>
    <dgm:cxn modelId="{8C7ED4A2-D814-4164-BB57-DEE84F8EF354}" type="presParOf" srcId="{EC8953E9-EB9E-402C-B544-D26784F08861}" destId="{2D2584FA-BEEE-4BBF-88FB-0CB3EA1F31FB}" srcOrd="2" destOrd="0" presId="urn:microsoft.com/office/officeart/2008/layout/LinedList"/>
    <dgm:cxn modelId="{F5B013AE-7C5C-41DF-AA47-550A24CF4E5B}" type="presParOf" srcId="{EC8953E9-EB9E-402C-B544-D26784F08861}" destId="{FF30FC62-89DF-440F-9A70-B0CE42947CC8}" srcOrd="3" destOrd="0" presId="urn:microsoft.com/office/officeart/2008/layout/LinedList"/>
    <dgm:cxn modelId="{91F597AC-A132-465D-A996-517D47E69708}" type="presParOf" srcId="{EC8953E9-EB9E-402C-B544-D26784F08861}" destId="{439AD68E-F47A-4AC7-BEAD-1E5FE47DE6D0}" srcOrd="4" destOrd="0" presId="urn:microsoft.com/office/officeart/2008/layout/LinedList"/>
    <dgm:cxn modelId="{B5756FB3-9703-476C-A9D3-30CE180A6D9E}" type="presParOf" srcId="{439AD68E-F47A-4AC7-BEAD-1E5FE47DE6D0}" destId="{C5F94764-4072-4A7D-9EB8-D9A989D81F5E}" srcOrd="0" destOrd="0" presId="urn:microsoft.com/office/officeart/2008/layout/LinedList"/>
    <dgm:cxn modelId="{4ED0E7E6-0F6D-488D-97C8-B8CD5B268F25}" type="presParOf" srcId="{439AD68E-F47A-4AC7-BEAD-1E5FE47DE6D0}" destId="{0839413A-B0CE-47E3-850A-B42170B08CD8}" srcOrd="1" destOrd="0" presId="urn:microsoft.com/office/officeart/2008/layout/LinedList"/>
    <dgm:cxn modelId="{AF225917-1996-46EF-9DDE-4BABE14A3C5F}" type="presParOf" srcId="{439AD68E-F47A-4AC7-BEAD-1E5FE47DE6D0}" destId="{304A5061-A845-46FF-9E02-E97C85FBC45C}" srcOrd="2" destOrd="0" presId="urn:microsoft.com/office/officeart/2008/layout/LinedList"/>
    <dgm:cxn modelId="{9944764F-4BA5-43FC-ACCD-9C81734780A6}" type="presParOf" srcId="{EC8953E9-EB9E-402C-B544-D26784F08861}" destId="{AC53E6D8-7462-42CF-A8DA-5E7095971ABB}" srcOrd="5" destOrd="0" presId="urn:microsoft.com/office/officeart/2008/layout/LinedList"/>
    <dgm:cxn modelId="{2FD5F3C7-B021-4AB2-A3C3-EC46FAB29C65}" type="presParOf" srcId="{EC8953E9-EB9E-402C-B544-D26784F08861}" destId="{60AB9BF7-65F5-45CE-87B6-18CABF587B69}" srcOrd="6" destOrd="0" presId="urn:microsoft.com/office/officeart/2008/layout/LinedList"/>
    <dgm:cxn modelId="{29D8A325-4663-4A30-AD61-2A2EDB029C12}" type="presParOf" srcId="{EC8953E9-EB9E-402C-B544-D26784F08861}" destId="{E2439DA6-E9DA-4A8C-A80B-0677C55ADAFA}" srcOrd="7" destOrd="0" presId="urn:microsoft.com/office/officeart/2008/layout/LinedList"/>
    <dgm:cxn modelId="{EF019745-6E6B-44B3-85A1-C77C5ECDD2AD}" type="presParOf" srcId="{E2439DA6-E9DA-4A8C-A80B-0677C55ADAFA}" destId="{6CE103A2-0CC2-448C-BAAA-D4061363B669}" srcOrd="0" destOrd="0" presId="urn:microsoft.com/office/officeart/2008/layout/LinedList"/>
    <dgm:cxn modelId="{8A0962DA-848C-4A81-A230-B70355BDAD2D}" type="presParOf" srcId="{E2439DA6-E9DA-4A8C-A80B-0677C55ADAFA}" destId="{4CB145A0-A4E9-4B4D-ABEF-2974EC2D54CB}" srcOrd="1" destOrd="0" presId="urn:microsoft.com/office/officeart/2008/layout/LinedList"/>
    <dgm:cxn modelId="{0606BD6B-E691-4BA8-B19C-5676FF04A181}" type="presParOf" srcId="{E2439DA6-E9DA-4A8C-A80B-0677C55ADAFA}" destId="{B42BB506-B5A9-41C2-9CF5-A95BE20624E7}" srcOrd="2" destOrd="0" presId="urn:microsoft.com/office/officeart/2008/layout/LinedList"/>
    <dgm:cxn modelId="{024C4236-4F9D-4266-86FA-85F7E044CB7B}" type="presParOf" srcId="{EC8953E9-EB9E-402C-B544-D26784F08861}" destId="{844BD550-1784-4AE0-924F-10AC0DED0740}" srcOrd="8" destOrd="0" presId="urn:microsoft.com/office/officeart/2008/layout/LinedList"/>
    <dgm:cxn modelId="{3633F048-944F-4A8F-8083-DE72EDCF2AA2}" type="presParOf" srcId="{EC8953E9-EB9E-402C-B544-D26784F08861}" destId="{125D06AA-9E0F-469D-93F2-88D3469F36F6}" srcOrd="9" destOrd="0" presId="urn:microsoft.com/office/officeart/2008/layout/LinedList"/>
    <dgm:cxn modelId="{F8807321-FA49-4884-858C-952E0B0E5321}" type="presParOf" srcId="{EC8953E9-EB9E-402C-B544-D26784F08861}" destId="{7225334C-0C7C-4467-9F18-B663CA658DBC}" srcOrd="10" destOrd="0" presId="urn:microsoft.com/office/officeart/2008/layout/LinedList"/>
    <dgm:cxn modelId="{B3EB2DFF-01B1-4A4A-B912-A1952CA15BB7}" type="presParOf" srcId="{7225334C-0C7C-4467-9F18-B663CA658DBC}" destId="{F1511574-1676-4D07-AD84-462E93261F4B}" srcOrd="0" destOrd="0" presId="urn:microsoft.com/office/officeart/2008/layout/LinedList"/>
    <dgm:cxn modelId="{39ABA2D6-809C-4F52-8AB8-F8863B0A1C00}" type="presParOf" srcId="{7225334C-0C7C-4467-9F18-B663CA658DBC}" destId="{66B85E75-9E5E-4731-918B-E629328D3006}" srcOrd="1" destOrd="0" presId="urn:microsoft.com/office/officeart/2008/layout/LinedList"/>
    <dgm:cxn modelId="{EB8F232B-9173-4A19-8EBD-A4218825020A}" type="presParOf" srcId="{7225334C-0C7C-4467-9F18-B663CA658DBC}" destId="{6902A178-7556-404A-B3E6-F0883F775499}" srcOrd="2" destOrd="0" presId="urn:microsoft.com/office/officeart/2008/layout/LinedList"/>
    <dgm:cxn modelId="{E5B4F483-D625-4653-B30F-0A411F2FB22B}" type="presParOf" srcId="{EC8953E9-EB9E-402C-B544-D26784F08861}" destId="{6265D2BE-2D09-4A6C-A5A0-47DEBC4E8D76}" srcOrd="11" destOrd="0" presId="urn:microsoft.com/office/officeart/2008/layout/LinedList"/>
    <dgm:cxn modelId="{014B331D-9B0E-414F-82A8-D5B9E1A7CEB6}" type="presParOf" srcId="{EC8953E9-EB9E-402C-B544-D26784F08861}" destId="{42901A53-D922-44EB-B490-4068E8360BC0}" srcOrd="12" destOrd="0" presId="urn:microsoft.com/office/officeart/2008/layout/LinedList"/>
    <dgm:cxn modelId="{5365D21E-48E2-4B34-AE8C-97AC14BFCCE5}" type="presParOf" srcId="{EC8953E9-EB9E-402C-B544-D26784F08861}" destId="{36305236-EA10-4042-B940-479BD2B642AD}" srcOrd="13" destOrd="0" presId="urn:microsoft.com/office/officeart/2008/layout/LinedList"/>
    <dgm:cxn modelId="{159EB407-BBAF-4BE3-85EA-BFF7F299A890}" type="presParOf" srcId="{36305236-EA10-4042-B940-479BD2B642AD}" destId="{179ED8AE-59EB-4DA1-A9B8-AD28401BE313}" srcOrd="0" destOrd="0" presId="urn:microsoft.com/office/officeart/2008/layout/LinedList"/>
    <dgm:cxn modelId="{DCCBAC92-10A1-4FC5-BBD5-FE881DF11422}" type="presParOf" srcId="{36305236-EA10-4042-B940-479BD2B642AD}" destId="{D8E314BF-E5AC-4BEE-A663-BA0886A7E3F1}" srcOrd="1" destOrd="0" presId="urn:microsoft.com/office/officeart/2008/layout/LinedList"/>
    <dgm:cxn modelId="{3C6023A8-0E12-4FD4-91BE-26B61AF7F0B1}" type="presParOf" srcId="{36305236-EA10-4042-B940-479BD2B642AD}" destId="{DC1ED8E6-D7C9-4FEC-8020-9A64199B68D9}" srcOrd="2" destOrd="0" presId="urn:microsoft.com/office/officeart/2008/layout/LinedList"/>
    <dgm:cxn modelId="{A7FE47DD-A10F-4960-86FE-934E925697BA}" type="presParOf" srcId="{EC8953E9-EB9E-402C-B544-D26784F08861}" destId="{4A46373D-1678-48F4-8651-9D937F5956F8}" srcOrd="14" destOrd="0" presId="urn:microsoft.com/office/officeart/2008/layout/LinedList"/>
    <dgm:cxn modelId="{64C6D83E-4B23-41C5-B670-D4D1008D0058}" type="presParOf" srcId="{EC8953E9-EB9E-402C-B544-D26784F08861}" destId="{12322B63-37D1-437D-B70E-5009B23C549D}" srcOrd="15" destOrd="0" presId="urn:microsoft.com/office/officeart/2008/layout/LinedList"/>
    <dgm:cxn modelId="{F607E77D-4207-49A9-8A06-C58B9819836E}" type="presParOf" srcId="{EC8953E9-EB9E-402C-B544-D26784F08861}" destId="{99243BFF-1CE4-425D-A736-DCA539190528}" srcOrd="16" destOrd="0" presId="urn:microsoft.com/office/officeart/2008/layout/LinedList"/>
    <dgm:cxn modelId="{2E5FA9F7-EDFF-461C-9B26-210FD286C4AF}" type="presParOf" srcId="{99243BFF-1CE4-425D-A736-DCA539190528}" destId="{641F1583-7FFC-490F-8E49-6E6F88D4711F}" srcOrd="0" destOrd="0" presId="urn:microsoft.com/office/officeart/2008/layout/LinedList"/>
    <dgm:cxn modelId="{CAF8CFEE-A8A8-4F2C-9283-70EFD18752C6}" type="presParOf" srcId="{99243BFF-1CE4-425D-A736-DCA539190528}" destId="{5BFD875D-721E-45E1-867E-3498CBE67F8C}" srcOrd="1" destOrd="0" presId="urn:microsoft.com/office/officeart/2008/layout/LinedList"/>
    <dgm:cxn modelId="{F4ADFC5E-C152-483C-965E-0E22999942EB}" type="presParOf" srcId="{99243BFF-1CE4-425D-A736-DCA539190528}" destId="{E0C96687-44CF-4353-92FB-2578720BFCE5}" srcOrd="2" destOrd="0" presId="urn:microsoft.com/office/officeart/2008/layout/LinedList"/>
    <dgm:cxn modelId="{801ACF93-1E37-4F77-83C5-7EAB64581B74}" type="presParOf" srcId="{EC8953E9-EB9E-402C-B544-D26784F08861}" destId="{50378E3F-0348-4C2E-8E62-6DE34FF35EDD}" srcOrd="17" destOrd="0" presId="urn:microsoft.com/office/officeart/2008/layout/LinedList"/>
    <dgm:cxn modelId="{E93E7D30-8C0B-422E-B9B2-EEEC43FC415A}" type="presParOf" srcId="{EC8953E9-EB9E-402C-B544-D26784F08861}" destId="{C5B40156-5BDD-4AE5-8692-475111BB417D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D0010E-DB94-4A4D-A549-0A5D223CE44B}" type="doc">
      <dgm:prSet loTypeId="urn:microsoft.com/office/officeart/2008/layout/RadialCluster" loCatId="cycle" qsTypeId="urn:microsoft.com/office/officeart/2005/8/quickstyle/simple1#4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F731953-2697-4724-99EF-2EA6514701D6}">
      <dgm:prSet phldrT="[Текст]" custT="1"/>
      <dgm:spPr/>
      <dgm:t>
        <a:bodyPr/>
        <a:lstStyle/>
        <a:p>
          <a:r>
            <a:rPr lang="uk-UA" sz="2800" b="1" dirty="0">
              <a:solidFill>
                <a:srgbClr val="0070C0"/>
              </a:solidFill>
            </a:rPr>
            <a:t>Особливості українських політичних партій Наддніпрянщини</a:t>
          </a:r>
          <a:endParaRPr lang="ru-RU" sz="2800" dirty="0">
            <a:solidFill>
              <a:srgbClr val="0070C0"/>
            </a:solidFill>
          </a:endParaRPr>
        </a:p>
      </dgm:t>
    </dgm:pt>
    <dgm:pt modelId="{2C8D4287-0A1F-48FC-915E-A0C02BF358DF}" type="parTrans" cxnId="{BE47EC76-030A-407F-ABC9-D46832245E7C}">
      <dgm:prSet/>
      <dgm:spPr/>
      <dgm:t>
        <a:bodyPr/>
        <a:lstStyle/>
        <a:p>
          <a:endParaRPr lang="ru-RU"/>
        </a:p>
      </dgm:t>
    </dgm:pt>
    <dgm:pt modelId="{86D3D161-9936-42F2-A0E5-422D46167021}" type="sibTrans" cxnId="{BE47EC76-030A-407F-ABC9-D46832245E7C}">
      <dgm:prSet/>
      <dgm:spPr/>
      <dgm:t>
        <a:bodyPr/>
        <a:lstStyle/>
        <a:p>
          <a:endParaRPr lang="ru-RU"/>
        </a:p>
      </dgm:t>
    </dgm:pt>
    <dgm:pt modelId="{B3AB862D-ED07-4492-AC5D-CDDFF5FE23E4}">
      <dgm:prSet phldrT="[Текст]" custT="1"/>
      <dgm:spPr/>
      <dgm:t>
        <a:bodyPr/>
        <a:lstStyle/>
        <a:p>
          <a:r>
            <a:rPr lang="uk-UA" sz="2100" dirty="0"/>
            <a:t>Не було ні </a:t>
          </a:r>
          <a:r>
            <a:rPr lang="uk-UA" sz="2100" dirty="0" err="1"/>
            <a:t>крайньо</a:t>
          </a:r>
          <a:r>
            <a:rPr lang="uk-UA" sz="2100" dirty="0"/>
            <a:t> лівих – більшовицьких, ні </a:t>
          </a:r>
          <a:r>
            <a:rPr lang="uk-UA" sz="2100" dirty="0" err="1"/>
            <a:t>крайньо</a:t>
          </a:r>
          <a:r>
            <a:rPr lang="uk-UA" sz="2100" dirty="0"/>
            <a:t> правих –  монархічних партій.</a:t>
          </a:r>
          <a:endParaRPr lang="ru-RU" sz="2100" dirty="0"/>
        </a:p>
      </dgm:t>
    </dgm:pt>
    <dgm:pt modelId="{894B9652-7682-4C73-B873-816255C02B2B}" type="parTrans" cxnId="{DF67BBCF-D899-44F4-837E-D607716A1494}">
      <dgm:prSet/>
      <dgm:spPr/>
      <dgm:t>
        <a:bodyPr/>
        <a:lstStyle/>
        <a:p>
          <a:endParaRPr lang="ru-RU"/>
        </a:p>
      </dgm:t>
    </dgm:pt>
    <dgm:pt modelId="{266BA395-7073-4650-A194-E1105113E5AB}" type="sibTrans" cxnId="{DF67BBCF-D899-44F4-837E-D607716A1494}">
      <dgm:prSet/>
      <dgm:spPr/>
      <dgm:t>
        <a:bodyPr/>
        <a:lstStyle/>
        <a:p>
          <a:endParaRPr lang="ru-RU"/>
        </a:p>
      </dgm:t>
    </dgm:pt>
    <dgm:pt modelId="{32240DD2-0E1A-40F5-A075-7FF356A1AB6E}">
      <dgm:prSet phldrT="[Текст]" custT="1"/>
      <dgm:spPr/>
      <dgm:t>
        <a:bodyPr/>
        <a:lstStyle/>
        <a:p>
          <a:r>
            <a:rPr lang="uk-UA" sz="2100" dirty="0"/>
            <a:t>Українські політичні партії мали багато спільних рис в своїй теоретичній та практичній роботі.</a:t>
          </a:r>
          <a:endParaRPr lang="ru-RU" sz="2100" dirty="0"/>
        </a:p>
      </dgm:t>
    </dgm:pt>
    <dgm:pt modelId="{7DEE0B7F-53D2-4B4C-ACCD-D5D7493483EF}" type="parTrans" cxnId="{BC3C6E0B-6201-4085-BC59-455A18E4B693}">
      <dgm:prSet/>
      <dgm:spPr/>
      <dgm:t>
        <a:bodyPr/>
        <a:lstStyle/>
        <a:p>
          <a:endParaRPr lang="ru-RU"/>
        </a:p>
      </dgm:t>
    </dgm:pt>
    <dgm:pt modelId="{86B9F4C1-6883-455B-B0B5-D57F623A0051}" type="sibTrans" cxnId="{BC3C6E0B-6201-4085-BC59-455A18E4B693}">
      <dgm:prSet/>
      <dgm:spPr/>
      <dgm:t>
        <a:bodyPr/>
        <a:lstStyle/>
        <a:p>
          <a:endParaRPr lang="ru-RU"/>
        </a:p>
      </dgm:t>
    </dgm:pt>
    <dgm:pt modelId="{867BBF4F-4BDB-43D0-95AE-D8E99A91817F}">
      <dgm:prSet phldrT="[Текст]"/>
      <dgm:spPr/>
      <dgm:t>
        <a:bodyPr/>
        <a:lstStyle/>
        <a:p>
          <a:r>
            <a:rPr lang="uk-UA" dirty="0"/>
            <a:t>Члени однієї української партії переходили до іншої або мали подвійне членство. </a:t>
          </a:r>
          <a:endParaRPr lang="ru-RU" dirty="0"/>
        </a:p>
      </dgm:t>
    </dgm:pt>
    <dgm:pt modelId="{3A0C2679-8985-4199-96A8-04EE7AD69759}" type="parTrans" cxnId="{CCA9AF1F-D661-478A-AAB4-DB6ADB79CAAE}">
      <dgm:prSet/>
      <dgm:spPr/>
      <dgm:t>
        <a:bodyPr/>
        <a:lstStyle/>
        <a:p>
          <a:endParaRPr lang="ru-RU"/>
        </a:p>
      </dgm:t>
    </dgm:pt>
    <dgm:pt modelId="{809F352D-5D44-4F0C-8D6C-AE78D61A65C0}" type="sibTrans" cxnId="{CCA9AF1F-D661-478A-AAB4-DB6ADB79CAAE}">
      <dgm:prSet/>
      <dgm:spPr/>
      <dgm:t>
        <a:bodyPr/>
        <a:lstStyle/>
        <a:p>
          <a:endParaRPr lang="ru-RU"/>
        </a:p>
      </dgm:t>
    </dgm:pt>
    <dgm:pt modelId="{B13FA574-E72B-4B00-B599-50916DFAF995}">
      <dgm:prSet phldrT="[Текст]" custT="1"/>
      <dgm:spPr/>
      <dgm:t>
        <a:bodyPr/>
        <a:lstStyle/>
        <a:p>
          <a:r>
            <a:rPr lang="uk-UA" sz="2100" dirty="0"/>
            <a:t>Переважали </a:t>
          </a:r>
          <a:r>
            <a:rPr lang="uk-UA" sz="2100" dirty="0" err="1"/>
            <a:t>автономістичні</a:t>
          </a:r>
          <a:r>
            <a:rPr lang="uk-UA" sz="2100" dirty="0"/>
            <a:t> ідеї </a:t>
          </a:r>
          <a:endParaRPr lang="ru-RU" sz="2100" dirty="0"/>
        </a:p>
      </dgm:t>
    </dgm:pt>
    <dgm:pt modelId="{47F0FD33-698A-4C52-8AAF-F29B0DB871FE}" type="parTrans" cxnId="{625D26FE-7866-4E36-9295-7FBBAAA0C6A9}">
      <dgm:prSet/>
      <dgm:spPr/>
      <dgm:t>
        <a:bodyPr/>
        <a:lstStyle/>
        <a:p>
          <a:endParaRPr lang="ru-RU"/>
        </a:p>
      </dgm:t>
    </dgm:pt>
    <dgm:pt modelId="{A8C8AF37-5442-4060-81BF-B46998373DF0}" type="sibTrans" cxnId="{625D26FE-7866-4E36-9295-7FBBAAA0C6A9}">
      <dgm:prSet/>
      <dgm:spPr/>
      <dgm:t>
        <a:bodyPr/>
        <a:lstStyle/>
        <a:p>
          <a:endParaRPr lang="ru-RU"/>
        </a:p>
      </dgm:t>
    </dgm:pt>
    <dgm:pt modelId="{C54AC85E-491A-4C3B-840A-FD3043D1A270}">
      <dgm:prSet phldrT="[Текст]"/>
      <dgm:spPr/>
      <dgm:t>
        <a:bodyPr/>
        <a:lstStyle/>
        <a:p>
          <a:r>
            <a:rPr lang="uk-UA" dirty="0"/>
            <a:t>Існували невеликі групи перехідного характеру</a:t>
          </a:r>
          <a:endParaRPr lang="ru-RU" dirty="0"/>
        </a:p>
      </dgm:t>
    </dgm:pt>
    <dgm:pt modelId="{F557BC08-D468-4BD8-B6F8-0E8F8A5AC346}" type="parTrans" cxnId="{BAE0C657-80DC-47A4-B5A0-6100CAB6DA4C}">
      <dgm:prSet/>
      <dgm:spPr/>
      <dgm:t>
        <a:bodyPr/>
        <a:lstStyle/>
        <a:p>
          <a:endParaRPr lang="ru-RU"/>
        </a:p>
      </dgm:t>
    </dgm:pt>
    <dgm:pt modelId="{D69DC3AA-E32F-46F2-A332-E4FC60573D5C}" type="sibTrans" cxnId="{BAE0C657-80DC-47A4-B5A0-6100CAB6DA4C}">
      <dgm:prSet/>
      <dgm:spPr/>
      <dgm:t>
        <a:bodyPr/>
        <a:lstStyle/>
        <a:p>
          <a:endParaRPr lang="ru-RU"/>
        </a:p>
      </dgm:t>
    </dgm:pt>
    <dgm:pt modelId="{79C527D8-E37F-4FE9-A998-6628EC4EA20F}" type="pres">
      <dgm:prSet presAssocID="{18D0010E-DB94-4A4D-A549-0A5D223CE44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153FD27-0961-45C7-A471-35C2D7C619CE}" type="pres">
      <dgm:prSet presAssocID="{4F731953-2697-4724-99EF-2EA6514701D6}" presName="singleCycle" presStyleCnt="0"/>
      <dgm:spPr/>
    </dgm:pt>
    <dgm:pt modelId="{23501073-77FF-45E6-94C7-1FC5CB50B300}" type="pres">
      <dgm:prSet presAssocID="{4F731953-2697-4724-99EF-2EA6514701D6}" presName="singleCenter" presStyleLbl="node1" presStyleIdx="0" presStyleCnt="6" custScaleX="151654" custScaleY="119840" custLinFactNeighborX="-2501" custLinFactNeighborY="-3751">
        <dgm:presLayoutVars>
          <dgm:chMax val="7"/>
          <dgm:chPref val="7"/>
        </dgm:presLayoutVars>
      </dgm:prSet>
      <dgm:spPr/>
    </dgm:pt>
    <dgm:pt modelId="{E4DD51F8-EB60-48E9-8E24-7CDFAB6F8B17}" type="pres">
      <dgm:prSet presAssocID="{894B9652-7682-4C73-B873-816255C02B2B}" presName="Name56" presStyleLbl="parChTrans1D2" presStyleIdx="0" presStyleCnt="5"/>
      <dgm:spPr/>
    </dgm:pt>
    <dgm:pt modelId="{0DC4ABA7-1A61-4F68-BCAE-4731E329B81F}" type="pres">
      <dgm:prSet presAssocID="{B3AB862D-ED07-4492-AC5D-CDDFF5FE23E4}" presName="text0" presStyleLbl="node1" presStyleIdx="1" presStyleCnt="6" custScaleX="289036" custScaleY="106295">
        <dgm:presLayoutVars>
          <dgm:bulletEnabled val="1"/>
        </dgm:presLayoutVars>
      </dgm:prSet>
      <dgm:spPr/>
    </dgm:pt>
    <dgm:pt modelId="{9BC2A758-F192-40B8-8117-A66064081833}" type="pres">
      <dgm:prSet presAssocID="{7DEE0B7F-53D2-4B4C-ACCD-D5D7493483EF}" presName="Name56" presStyleLbl="parChTrans1D2" presStyleIdx="1" presStyleCnt="5"/>
      <dgm:spPr/>
    </dgm:pt>
    <dgm:pt modelId="{83D8FA9F-10FE-4765-8017-8A59A3C15335}" type="pres">
      <dgm:prSet presAssocID="{32240DD2-0E1A-40F5-A075-7FF356A1AB6E}" presName="text0" presStyleLbl="node1" presStyleIdx="2" presStyleCnt="6" custScaleX="205687" custScaleY="127861" custRadScaleRad="110375" custRadScaleInc="14066">
        <dgm:presLayoutVars>
          <dgm:bulletEnabled val="1"/>
        </dgm:presLayoutVars>
      </dgm:prSet>
      <dgm:spPr/>
    </dgm:pt>
    <dgm:pt modelId="{CD52D834-4C2E-45ED-955D-1C12097BBF5B}" type="pres">
      <dgm:prSet presAssocID="{3A0C2679-8985-4199-96A8-04EE7AD69759}" presName="Name56" presStyleLbl="parChTrans1D2" presStyleIdx="2" presStyleCnt="5"/>
      <dgm:spPr/>
    </dgm:pt>
    <dgm:pt modelId="{F2FDED27-88FF-44C1-A517-8E8A80744819}" type="pres">
      <dgm:prSet presAssocID="{867BBF4F-4BDB-43D0-95AE-D8E99A91817F}" presName="text0" presStyleLbl="node1" presStyleIdx="3" presStyleCnt="6" custScaleX="234434" custRadScaleRad="115396" custRadScaleInc="-30665">
        <dgm:presLayoutVars>
          <dgm:bulletEnabled val="1"/>
        </dgm:presLayoutVars>
      </dgm:prSet>
      <dgm:spPr/>
    </dgm:pt>
    <dgm:pt modelId="{73B867B4-FEF2-47DE-85A0-83BD0994EF25}" type="pres">
      <dgm:prSet presAssocID="{47F0FD33-698A-4C52-8AAF-F29B0DB871FE}" presName="Name56" presStyleLbl="parChTrans1D2" presStyleIdx="3" presStyleCnt="5"/>
      <dgm:spPr/>
    </dgm:pt>
    <dgm:pt modelId="{A09C377D-4583-4923-9F04-58F5D5BA082D}" type="pres">
      <dgm:prSet presAssocID="{B13FA574-E72B-4B00-B599-50916DFAF995}" presName="text0" presStyleLbl="node1" presStyleIdx="4" presStyleCnt="6" custScaleX="172869" custRadScaleRad="116226" custRadScaleInc="36310">
        <dgm:presLayoutVars>
          <dgm:bulletEnabled val="1"/>
        </dgm:presLayoutVars>
      </dgm:prSet>
      <dgm:spPr/>
    </dgm:pt>
    <dgm:pt modelId="{192E9116-CA68-4358-8EB1-E54618244439}" type="pres">
      <dgm:prSet presAssocID="{F557BC08-D468-4BD8-B6F8-0E8F8A5AC346}" presName="Name56" presStyleLbl="parChTrans1D2" presStyleIdx="4" presStyleCnt="5"/>
      <dgm:spPr/>
    </dgm:pt>
    <dgm:pt modelId="{025AAFAA-0C1E-42F7-BCCA-5F0D9B6A1747}" type="pres">
      <dgm:prSet presAssocID="{C54AC85E-491A-4C3B-840A-FD3043D1A270}" presName="text0" presStyleLbl="node1" presStyleIdx="5" presStyleCnt="6" custScaleX="146454" custRadScaleRad="117734" custRadScaleInc="-10562">
        <dgm:presLayoutVars>
          <dgm:bulletEnabled val="1"/>
        </dgm:presLayoutVars>
      </dgm:prSet>
      <dgm:spPr/>
    </dgm:pt>
  </dgm:ptLst>
  <dgm:cxnLst>
    <dgm:cxn modelId="{BC3C6E0B-6201-4085-BC59-455A18E4B693}" srcId="{4F731953-2697-4724-99EF-2EA6514701D6}" destId="{32240DD2-0E1A-40F5-A075-7FF356A1AB6E}" srcOrd="1" destOrd="0" parTransId="{7DEE0B7F-53D2-4B4C-ACCD-D5D7493483EF}" sibTransId="{86B9F4C1-6883-455B-B0B5-D57F623A0051}"/>
    <dgm:cxn modelId="{CCA9AF1F-D661-478A-AAB4-DB6ADB79CAAE}" srcId="{4F731953-2697-4724-99EF-2EA6514701D6}" destId="{867BBF4F-4BDB-43D0-95AE-D8E99A91817F}" srcOrd="2" destOrd="0" parTransId="{3A0C2679-8985-4199-96A8-04EE7AD69759}" sibTransId="{809F352D-5D44-4F0C-8D6C-AE78D61A65C0}"/>
    <dgm:cxn modelId="{52442325-7ABF-448C-9938-6A13AD9F939F}" type="presOf" srcId="{867BBF4F-4BDB-43D0-95AE-D8E99A91817F}" destId="{F2FDED27-88FF-44C1-A517-8E8A80744819}" srcOrd="0" destOrd="0" presId="urn:microsoft.com/office/officeart/2008/layout/RadialCluster"/>
    <dgm:cxn modelId="{4BCF1C42-5D22-40E1-817B-4411C8E41487}" type="presOf" srcId="{C54AC85E-491A-4C3B-840A-FD3043D1A270}" destId="{025AAFAA-0C1E-42F7-BCCA-5F0D9B6A1747}" srcOrd="0" destOrd="0" presId="urn:microsoft.com/office/officeart/2008/layout/RadialCluster"/>
    <dgm:cxn modelId="{05103A6B-C0FE-4890-83CE-7D9C98635DBE}" type="presOf" srcId="{32240DD2-0E1A-40F5-A075-7FF356A1AB6E}" destId="{83D8FA9F-10FE-4765-8017-8A59A3C15335}" srcOrd="0" destOrd="0" presId="urn:microsoft.com/office/officeart/2008/layout/RadialCluster"/>
    <dgm:cxn modelId="{4DB3886C-464C-485C-9468-B3781C61A241}" type="presOf" srcId="{47F0FD33-698A-4C52-8AAF-F29B0DB871FE}" destId="{73B867B4-FEF2-47DE-85A0-83BD0994EF25}" srcOrd="0" destOrd="0" presId="urn:microsoft.com/office/officeart/2008/layout/RadialCluster"/>
    <dgm:cxn modelId="{BE47EC76-030A-407F-ABC9-D46832245E7C}" srcId="{18D0010E-DB94-4A4D-A549-0A5D223CE44B}" destId="{4F731953-2697-4724-99EF-2EA6514701D6}" srcOrd="0" destOrd="0" parTransId="{2C8D4287-0A1F-48FC-915E-A0C02BF358DF}" sibTransId="{86D3D161-9936-42F2-A0E5-422D46167021}"/>
    <dgm:cxn modelId="{BAE0C657-80DC-47A4-B5A0-6100CAB6DA4C}" srcId="{4F731953-2697-4724-99EF-2EA6514701D6}" destId="{C54AC85E-491A-4C3B-840A-FD3043D1A270}" srcOrd="4" destOrd="0" parTransId="{F557BC08-D468-4BD8-B6F8-0E8F8A5AC346}" sibTransId="{D69DC3AA-E32F-46F2-A332-E4FC60573D5C}"/>
    <dgm:cxn modelId="{FE1B0798-9E10-4503-B1B2-B787A7D2E9B9}" type="presOf" srcId="{18D0010E-DB94-4A4D-A549-0A5D223CE44B}" destId="{79C527D8-E37F-4FE9-A998-6628EC4EA20F}" srcOrd="0" destOrd="0" presId="urn:microsoft.com/office/officeart/2008/layout/RadialCluster"/>
    <dgm:cxn modelId="{655137B4-1A4E-4407-AFD0-382F9989E071}" type="presOf" srcId="{894B9652-7682-4C73-B873-816255C02B2B}" destId="{E4DD51F8-EB60-48E9-8E24-7CDFAB6F8B17}" srcOrd="0" destOrd="0" presId="urn:microsoft.com/office/officeart/2008/layout/RadialCluster"/>
    <dgm:cxn modelId="{9A25B5BA-2338-4488-BC48-B7A51B5603ED}" type="presOf" srcId="{4F731953-2697-4724-99EF-2EA6514701D6}" destId="{23501073-77FF-45E6-94C7-1FC5CB50B300}" srcOrd="0" destOrd="0" presId="urn:microsoft.com/office/officeart/2008/layout/RadialCluster"/>
    <dgm:cxn modelId="{4FB7BDBB-B786-4326-9619-5EC1B532145B}" type="presOf" srcId="{7DEE0B7F-53D2-4B4C-ACCD-D5D7493483EF}" destId="{9BC2A758-F192-40B8-8117-A66064081833}" srcOrd="0" destOrd="0" presId="urn:microsoft.com/office/officeart/2008/layout/RadialCluster"/>
    <dgm:cxn modelId="{E03255C4-E99B-4168-9A06-4EEED3B3EC93}" type="presOf" srcId="{B13FA574-E72B-4B00-B599-50916DFAF995}" destId="{A09C377D-4583-4923-9F04-58F5D5BA082D}" srcOrd="0" destOrd="0" presId="urn:microsoft.com/office/officeart/2008/layout/RadialCluster"/>
    <dgm:cxn modelId="{B7F44ACD-3C48-42FB-BB44-C311592E7C4C}" type="presOf" srcId="{F557BC08-D468-4BD8-B6F8-0E8F8A5AC346}" destId="{192E9116-CA68-4358-8EB1-E54618244439}" srcOrd="0" destOrd="0" presId="urn:microsoft.com/office/officeart/2008/layout/RadialCluster"/>
    <dgm:cxn modelId="{368B29CE-D89F-45F0-B0BF-B9E7273DB4BD}" type="presOf" srcId="{3A0C2679-8985-4199-96A8-04EE7AD69759}" destId="{CD52D834-4C2E-45ED-955D-1C12097BBF5B}" srcOrd="0" destOrd="0" presId="urn:microsoft.com/office/officeart/2008/layout/RadialCluster"/>
    <dgm:cxn modelId="{DF67BBCF-D899-44F4-837E-D607716A1494}" srcId="{4F731953-2697-4724-99EF-2EA6514701D6}" destId="{B3AB862D-ED07-4492-AC5D-CDDFF5FE23E4}" srcOrd="0" destOrd="0" parTransId="{894B9652-7682-4C73-B873-816255C02B2B}" sibTransId="{266BA395-7073-4650-A194-E1105113E5AB}"/>
    <dgm:cxn modelId="{72943AD4-BE85-46BA-B0B4-64790F9F6830}" type="presOf" srcId="{B3AB862D-ED07-4492-AC5D-CDDFF5FE23E4}" destId="{0DC4ABA7-1A61-4F68-BCAE-4731E329B81F}" srcOrd="0" destOrd="0" presId="urn:microsoft.com/office/officeart/2008/layout/RadialCluster"/>
    <dgm:cxn modelId="{625D26FE-7866-4E36-9295-7FBBAAA0C6A9}" srcId="{4F731953-2697-4724-99EF-2EA6514701D6}" destId="{B13FA574-E72B-4B00-B599-50916DFAF995}" srcOrd="3" destOrd="0" parTransId="{47F0FD33-698A-4C52-8AAF-F29B0DB871FE}" sibTransId="{A8C8AF37-5442-4060-81BF-B46998373DF0}"/>
    <dgm:cxn modelId="{A49447E8-2A54-4631-A100-F49726EABCAC}" type="presParOf" srcId="{79C527D8-E37F-4FE9-A998-6628EC4EA20F}" destId="{8153FD27-0961-45C7-A471-35C2D7C619CE}" srcOrd="0" destOrd="0" presId="urn:microsoft.com/office/officeart/2008/layout/RadialCluster"/>
    <dgm:cxn modelId="{96E70C2E-E090-4412-A56F-54CD507501D7}" type="presParOf" srcId="{8153FD27-0961-45C7-A471-35C2D7C619CE}" destId="{23501073-77FF-45E6-94C7-1FC5CB50B300}" srcOrd="0" destOrd="0" presId="urn:microsoft.com/office/officeart/2008/layout/RadialCluster"/>
    <dgm:cxn modelId="{97670E44-9E6D-4014-818E-7DF1C20BDA83}" type="presParOf" srcId="{8153FD27-0961-45C7-A471-35C2D7C619CE}" destId="{E4DD51F8-EB60-48E9-8E24-7CDFAB6F8B17}" srcOrd="1" destOrd="0" presId="urn:microsoft.com/office/officeart/2008/layout/RadialCluster"/>
    <dgm:cxn modelId="{4095F984-ECBF-4B09-AC4D-B2FB74DE9819}" type="presParOf" srcId="{8153FD27-0961-45C7-A471-35C2D7C619CE}" destId="{0DC4ABA7-1A61-4F68-BCAE-4731E329B81F}" srcOrd="2" destOrd="0" presId="urn:microsoft.com/office/officeart/2008/layout/RadialCluster"/>
    <dgm:cxn modelId="{04FEDE56-F912-4690-9E90-F2BC9A6A96CA}" type="presParOf" srcId="{8153FD27-0961-45C7-A471-35C2D7C619CE}" destId="{9BC2A758-F192-40B8-8117-A66064081833}" srcOrd="3" destOrd="0" presId="urn:microsoft.com/office/officeart/2008/layout/RadialCluster"/>
    <dgm:cxn modelId="{B6FB144C-3133-4072-9A45-EFFD01F556B6}" type="presParOf" srcId="{8153FD27-0961-45C7-A471-35C2D7C619CE}" destId="{83D8FA9F-10FE-4765-8017-8A59A3C15335}" srcOrd="4" destOrd="0" presId="urn:microsoft.com/office/officeart/2008/layout/RadialCluster"/>
    <dgm:cxn modelId="{51520C8F-B8AE-4425-BEAB-C3EA9E57DBAB}" type="presParOf" srcId="{8153FD27-0961-45C7-A471-35C2D7C619CE}" destId="{CD52D834-4C2E-45ED-955D-1C12097BBF5B}" srcOrd="5" destOrd="0" presId="urn:microsoft.com/office/officeart/2008/layout/RadialCluster"/>
    <dgm:cxn modelId="{4FC3C194-6253-4673-940B-AF1CE0FF4B61}" type="presParOf" srcId="{8153FD27-0961-45C7-A471-35C2D7C619CE}" destId="{F2FDED27-88FF-44C1-A517-8E8A80744819}" srcOrd="6" destOrd="0" presId="urn:microsoft.com/office/officeart/2008/layout/RadialCluster"/>
    <dgm:cxn modelId="{28C52DCB-8DC4-40A2-95A8-3597510F56D4}" type="presParOf" srcId="{8153FD27-0961-45C7-A471-35C2D7C619CE}" destId="{73B867B4-FEF2-47DE-85A0-83BD0994EF25}" srcOrd="7" destOrd="0" presId="urn:microsoft.com/office/officeart/2008/layout/RadialCluster"/>
    <dgm:cxn modelId="{AD57079E-18A1-4184-8488-71C05D843156}" type="presParOf" srcId="{8153FD27-0961-45C7-A471-35C2D7C619CE}" destId="{A09C377D-4583-4923-9F04-58F5D5BA082D}" srcOrd="8" destOrd="0" presId="urn:microsoft.com/office/officeart/2008/layout/RadialCluster"/>
    <dgm:cxn modelId="{A0B3553C-629D-48C1-8D74-30D9806E2901}" type="presParOf" srcId="{8153FD27-0961-45C7-A471-35C2D7C619CE}" destId="{192E9116-CA68-4358-8EB1-E54618244439}" srcOrd="9" destOrd="0" presId="urn:microsoft.com/office/officeart/2008/layout/RadialCluster"/>
    <dgm:cxn modelId="{EE153279-9FA8-4B5F-892F-AD0FD9A0AD4E}" type="presParOf" srcId="{8153FD27-0961-45C7-A471-35C2D7C619CE}" destId="{025AAFAA-0C1E-42F7-BCCA-5F0D9B6A1747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4546D-0A1E-4608-AFC3-DEB9BB5F1E34}">
      <dsp:nvSpPr>
        <dsp:cNvPr id="0" name=""/>
        <dsp:cNvSpPr/>
      </dsp:nvSpPr>
      <dsp:spPr>
        <a:xfrm rot="21300000">
          <a:off x="518886" y="1430557"/>
          <a:ext cx="8214747" cy="718697"/>
        </a:xfrm>
        <a:prstGeom prst="mathMinus">
          <a:avLst/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1FF9955-87E2-46CD-B789-76C1CBE0B502}">
      <dsp:nvSpPr>
        <dsp:cNvPr id="0" name=""/>
        <dsp:cNvSpPr/>
      </dsp:nvSpPr>
      <dsp:spPr>
        <a:xfrm>
          <a:off x="1110302" y="178990"/>
          <a:ext cx="2775756" cy="1431924"/>
        </a:xfrm>
        <a:prstGeom prst="down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67A69-089E-4FF0-A672-2FA8B637E261}">
      <dsp:nvSpPr>
        <dsp:cNvPr id="0" name=""/>
        <dsp:cNvSpPr/>
      </dsp:nvSpPr>
      <dsp:spPr>
        <a:xfrm>
          <a:off x="4596074" y="0"/>
          <a:ext cx="3576328" cy="1503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u="sng" kern="1200" dirty="0" err="1"/>
            <a:t>Автономістичні</a:t>
          </a:r>
          <a:r>
            <a:rPr lang="uk-UA" sz="3200" b="1" kern="1200" dirty="0"/>
            <a:t>: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 РУП (з 1903 р.), "Спілка", УСДРП, УПСР, УДП, УРП, УДРП</a:t>
          </a:r>
          <a:endParaRPr lang="ru-RU" sz="2100" kern="1200" dirty="0"/>
        </a:p>
      </dsp:txBody>
      <dsp:txXfrm>
        <a:off x="4596074" y="0"/>
        <a:ext cx="3576328" cy="1503521"/>
      </dsp:txXfrm>
    </dsp:sp>
    <dsp:sp modelId="{50D6F6CF-CD83-4439-8F36-B4765BAF2AD6}">
      <dsp:nvSpPr>
        <dsp:cNvPr id="0" name=""/>
        <dsp:cNvSpPr/>
      </dsp:nvSpPr>
      <dsp:spPr>
        <a:xfrm>
          <a:off x="5366461" y="1968896"/>
          <a:ext cx="2775756" cy="1431924"/>
        </a:xfrm>
        <a:prstGeom prst="upArrow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BDD110-7FAB-40A3-AEF0-AA94D127F756}">
      <dsp:nvSpPr>
        <dsp:cNvPr id="0" name=""/>
        <dsp:cNvSpPr/>
      </dsp:nvSpPr>
      <dsp:spPr>
        <a:xfrm>
          <a:off x="1187623" y="2076290"/>
          <a:ext cx="3361314" cy="1503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u="sng" kern="1200" dirty="0"/>
            <a:t>Самостійницькі</a:t>
          </a:r>
          <a:r>
            <a:rPr lang="uk-UA" sz="3200" b="1" kern="1200" dirty="0"/>
            <a:t>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УНП, РУП (до 1903 р.).</a:t>
          </a:r>
          <a:endParaRPr lang="ru-RU" sz="2100" kern="1200" dirty="0"/>
        </a:p>
      </dsp:txBody>
      <dsp:txXfrm>
        <a:off x="1187623" y="2076290"/>
        <a:ext cx="3361314" cy="1503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89188-FD3F-4DA0-B1BD-17A46BABD50B}">
      <dsp:nvSpPr>
        <dsp:cNvPr id="0" name=""/>
        <dsp:cNvSpPr/>
      </dsp:nvSpPr>
      <dsp:spPr>
        <a:xfrm>
          <a:off x="0" y="1984"/>
          <a:ext cx="912232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80C5B-A869-445A-BB8B-0B6E358780B3}">
      <dsp:nvSpPr>
        <dsp:cNvPr id="0" name=""/>
        <dsp:cNvSpPr/>
      </dsp:nvSpPr>
      <dsp:spPr>
        <a:xfrm>
          <a:off x="0" y="1984"/>
          <a:ext cx="1920951" cy="406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 dirty="0">
              <a:solidFill>
                <a:srgbClr val="C00000"/>
              </a:solidFill>
            </a:rPr>
            <a:t>РУП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 dirty="0">
              <a:solidFill>
                <a:srgbClr val="C00000"/>
              </a:solidFill>
            </a:rPr>
            <a:t>(з 1903), УСДРП, УПСР,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300" b="1" kern="1200" dirty="0">
              <a:solidFill>
                <a:srgbClr val="C00000"/>
              </a:solidFill>
            </a:rPr>
            <a:t>"Спілка" </a:t>
          </a:r>
          <a:endParaRPr lang="ru-RU" sz="3300" kern="1200" dirty="0">
            <a:solidFill>
              <a:srgbClr val="C00000"/>
            </a:solidFill>
          </a:endParaRPr>
        </a:p>
      </dsp:txBody>
      <dsp:txXfrm>
        <a:off x="0" y="1984"/>
        <a:ext cx="1920951" cy="4060031"/>
      </dsp:txXfrm>
    </dsp:sp>
    <dsp:sp modelId="{D7441E14-1025-47E7-9121-F4C9F24CBB1E}">
      <dsp:nvSpPr>
        <dsp:cNvPr id="0" name=""/>
        <dsp:cNvSpPr/>
      </dsp:nvSpPr>
      <dsp:spPr>
        <a:xfrm>
          <a:off x="2055916" y="65422"/>
          <a:ext cx="7063117" cy="126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Виступали за соціалізм європейського зразка.</a:t>
          </a:r>
          <a:endParaRPr lang="ru-RU" sz="3600" kern="1200" dirty="0"/>
        </a:p>
      </dsp:txBody>
      <dsp:txXfrm>
        <a:off x="2055916" y="65422"/>
        <a:ext cx="7063117" cy="1268759"/>
      </dsp:txXfrm>
    </dsp:sp>
    <dsp:sp modelId="{2D2584FA-BEEE-4BBF-88FB-0CB3EA1F31FB}">
      <dsp:nvSpPr>
        <dsp:cNvPr id="0" name=""/>
        <dsp:cNvSpPr/>
      </dsp:nvSpPr>
      <dsp:spPr>
        <a:xfrm>
          <a:off x="1924239" y="1224890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145A0-A4E9-4B4D-ABEF-2974EC2D54CB}">
      <dsp:nvSpPr>
        <dsp:cNvPr id="0" name=""/>
        <dsp:cNvSpPr/>
      </dsp:nvSpPr>
      <dsp:spPr>
        <a:xfrm>
          <a:off x="2059203" y="1081051"/>
          <a:ext cx="7063117" cy="126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Вірили в побудову соціалізму шляхом реформ.</a:t>
          </a:r>
          <a:endParaRPr lang="ru-RU" sz="3600" kern="1200" dirty="0"/>
        </a:p>
      </dsp:txBody>
      <dsp:txXfrm>
        <a:off x="2059203" y="1081051"/>
        <a:ext cx="7063117" cy="1268759"/>
      </dsp:txXfrm>
    </dsp:sp>
    <dsp:sp modelId="{844BD550-1784-4AE0-924F-10AC0DED0740}">
      <dsp:nvSpPr>
        <dsp:cNvPr id="0" name=""/>
        <dsp:cNvSpPr/>
      </dsp:nvSpPr>
      <dsp:spPr>
        <a:xfrm>
          <a:off x="1924239" y="2159940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314BF-E5AC-4BEE-A663-BA0886A7E3F1}">
      <dsp:nvSpPr>
        <dsp:cNvPr id="0" name=""/>
        <dsp:cNvSpPr/>
      </dsp:nvSpPr>
      <dsp:spPr>
        <a:xfrm>
          <a:off x="2059203" y="2016242"/>
          <a:ext cx="7063117" cy="126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Вимагали наділення селян землею без викупу.</a:t>
          </a:r>
          <a:endParaRPr lang="ru-RU" sz="3600" kern="1200" dirty="0"/>
        </a:p>
      </dsp:txBody>
      <dsp:txXfrm>
        <a:off x="2059203" y="2016242"/>
        <a:ext cx="7063117" cy="1268759"/>
      </dsp:txXfrm>
    </dsp:sp>
    <dsp:sp modelId="{4A46373D-1678-48F4-8651-9D937F5956F8}">
      <dsp:nvSpPr>
        <dsp:cNvPr id="0" name=""/>
        <dsp:cNvSpPr/>
      </dsp:nvSpPr>
      <dsp:spPr>
        <a:xfrm>
          <a:off x="1924239" y="3310880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89188-FD3F-4DA0-B1BD-17A46BABD50B}">
      <dsp:nvSpPr>
        <dsp:cNvPr id="0" name=""/>
        <dsp:cNvSpPr/>
      </dsp:nvSpPr>
      <dsp:spPr>
        <a:xfrm>
          <a:off x="0" y="2390"/>
          <a:ext cx="9122321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80C5B-A869-445A-BB8B-0B6E358780B3}">
      <dsp:nvSpPr>
        <dsp:cNvPr id="0" name=""/>
        <dsp:cNvSpPr/>
      </dsp:nvSpPr>
      <dsp:spPr>
        <a:xfrm>
          <a:off x="0" y="0"/>
          <a:ext cx="1465245" cy="489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b="1" kern="1200" dirty="0">
              <a:solidFill>
                <a:srgbClr val="C00000"/>
              </a:solidFill>
            </a:rPr>
            <a:t>УДП, УРП, УДРП, ТУП  </a:t>
          </a:r>
          <a:endParaRPr lang="ru-RU" sz="3600" b="1" kern="1200" dirty="0">
            <a:solidFill>
              <a:srgbClr val="C00000"/>
            </a:solidFill>
          </a:endParaRPr>
        </a:p>
      </dsp:txBody>
      <dsp:txXfrm>
        <a:off x="0" y="0"/>
        <a:ext cx="1465245" cy="4891762"/>
      </dsp:txXfrm>
    </dsp:sp>
    <dsp:sp modelId="{32282BC2-B920-4811-9D85-F5B4B98C7E47}">
      <dsp:nvSpPr>
        <dsp:cNvPr id="0" name=""/>
        <dsp:cNvSpPr/>
      </dsp:nvSpPr>
      <dsp:spPr>
        <a:xfrm>
          <a:off x="1525958" y="2664289"/>
          <a:ext cx="7161021" cy="1528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latin typeface="+mn-lt"/>
            </a:rPr>
            <a:t>Аграрне питання вирішували шляхом збереження приватної власності.</a:t>
          </a:r>
          <a:endParaRPr lang="ru-RU" sz="3600" kern="1200" dirty="0">
            <a:latin typeface="+mn-lt"/>
          </a:endParaRPr>
        </a:p>
      </dsp:txBody>
      <dsp:txXfrm>
        <a:off x="1525958" y="2664289"/>
        <a:ext cx="7161021" cy="1528675"/>
      </dsp:txXfrm>
    </dsp:sp>
    <dsp:sp modelId="{D1FD181E-E60B-452C-A4A0-AD858C4B82D5}">
      <dsp:nvSpPr>
        <dsp:cNvPr id="0" name=""/>
        <dsp:cNvSpPr/>
      </dsp:nvSpPr>
      <dsp:spPr>
        <a:xfrm>
          <a:off x="1454006" y="1205291"/>
          <a:ext cx="72978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145A0-A4E9-4B4D-ABEF-2974EC2D54CB}">
      <dsp:nvSpPr>
        <dsp:cNvPr id="0" name=""/>
        <dsp:cNvSpPr/>
      </dsp:nvSpPr>
      <dsp:spPr>
        <a:xfrm>
          <a:off x="1597998" y="0"/>
          <a:ext cx="7161021" cy="1528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Виступали за парламентську республіку в рамках Росії.</a:t>
          </a:r>
          <a:endParaRPr lang="ru-RU" sz="3600" kern="1200" dirty="0"/>
        </a:p>
      </dsp:txBody>
      <dsp:txXfrm>
        <a:off x="1597998" y="0"/>
        <a:ext cx="7161021" cy="1528675"/>
      </dsp:txXfrm>
    </dsp:sp>
    <dsp:sp modelId="{844BD550-1784-4AE0-924F-10AC0DED0740}">
      <dsp:nvSpPr>
        <dsp:cNvPr id="0" name=""/>
        <dsp:cNvSpPr/>
      </dsp:nvSpPr>
      <dsp:spPr>
        <a:xfrm>
          <a:off x="1525963" y="2808311"/>
          <a:ext cx="72978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314BF-E5AC-4BEE-A663-BA0886A7E3F1}">
      <dsp:nvSpPr>
        <dsp:cNvPr id="0" name=""/>
        <dsp:cNvSpPr/>
      </dsp:nvSpPr>
      <dsp:spPr>
        <a:xfrm>
          <a:off x="1597998" y="1074023"/>
          <a:ext cx="7161021" cy="1528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Проголошували забезпечення                 всіх демократичних прав і свобод громадян.</a:t>
          </a:r>
          <a:endParaRPr lang="ru-RU" sz="3600" kern="1200" dirty="0"/>
        </a:p>
      </dsp:txBody>
      <dsp:txXfrm>
        <a:off x="1597998" y="1074023"/>
        <a:ext cx="7161021" cy="1528675"/>
      </dsp:txXfrm>
    </dsp:sp>
    <dsp:sp modelId="{4A46373D-1678-48F4-8651-9D937F5956F8}">
      <dsp:nvSpPr>
        <dsp:cNvPr id="0" name=""/>
        <dsp:cNvSpPr/>
      </dsp:nvSpPr>
      <dsp:spPr>
        <a:xfrm>
          <a:off x="1454006" y="4896544"/>
          <a:ext cx="72978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89188-FD3F-4DA0-B1BD-17A46BABD50B}">
      <dsp:nvSpPr>
        <dsp:cNvPr id="0" name=""/>
        <dsp:cNvSpPr/>
      </dsp:nvSpPr>
      <dsp:spPr>
        <a:xfrm>
          <a:off x="0" y="2597"/>
          <a:ext cx="912232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80C5B-A869-445A-BB8B-0B6E358780B3}">
      <dsp:nvSpPr>
        <dsp:cNvPr id="0" name=""/>
        <dsp:cNvSpPr/>
      </dsp:nvSpPr>
      <dsp:spPr>
        <a:xfrm>
          <a:off x="0" y="2597"/>
          <a:ext cx="1920951" cy="53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rgbClr val="C00000"/>
              </a:solidFill>
            </a:rPr>
            <a:t>РУП (до 1903), УНП </a:t>
          </a:r>
          <a:endParaRPr lang="ru-RU" sz="3200" b="1" kern="1200" dirty="0">
            <a:solidFill>
              <a:srgbClr val="C00000"/>
            </a:solidFill>
          </a:endParaRPr>
        </a:p>
      </dsp:txBody>
      <dsp:txXfrm>
        <a:off x="0" y="2597"/>
        <a:ext cx="1920951" cy="5313878"/>
      </dsp:txXfrm>
    </dsp:sp>
    <dsp:sp modelId="{D7441E14-1025-47E7-9121-F4C9F24CBB1E}">
      <dsp:nvSpPr>
        <dsp:cNvPr id="0" name=""/>
        <dsp:cNvSpPr/>
      </dsp:nvSpPr>
      <dsp:spPr>
        <a:xfrm>
          <a:off x="2053514" y="0"/>
          <a:ext cx="7063117" cy="83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Georgia" pitchFamily="18" charset="0"/>
            </a:rPr>
            <a:t>Посилалися на традиційні цінності.</a:t>
          </a:r>
          <a:endParaRPr lang="ru-RU" sz="3000" kern="1200" dirty="0"/>
        </a:p>
      </dsp:txBody>
      <dsp:txXfrm>
        <a:off x="2053514" y="0"/>
        <a:ext cx="7063117" cy="836780"/>
      </dsp:txXfrm>
    </dsp:sp>
    <dsp:sp modelId="{2D2584FA-BEEE-4BBF-88FB-0CB3EA1F31FB}">
      <dsp:nvSpPr>
        <dsp:cNvPr id="0" name=""/>
        <dsp:cNvSpPr/>
      </dsp:nvSpPr>
      <dsp:spPr>
        <a:xfrm>
          <a:off x="1924239" y="546773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9413A-B0CE-47E3-850A-B42170B08CD8}">
      <dsp:nvSpPr>
        <dsp:cNvPr id="0" name=""/>
        <dsp:cNvSpPr/>
      </dsp:nvSpPr>
      <dsp:spPr>
        <a:xfrm>
          <a:off x="2055916" y="923055"/>
          <a:ext cx="7063117" cy="83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/>
        </a:p>
      </dsp:txBody>
      <dsp:txXfrm>
        <a:off x="2055916" y="923055"/>
        <a:ext cx="7063117" cy="836780"/>
      </dsp:txXfrm>
    </dsp:sp>
    <dsp:sp modelId="{AC53E6D8-7462-42CF-A8DA-5E7095971ABB}">
      <dsp:nvSpPr>
        <dsp:cNvPr id="0" name=""/>
        <dsp:cNvSpPr/>
      </dsp:nvSpPr>
      <dsp:spPr>
        <a:xfrm>
          <a:off x="1924239" y="1093473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145A0-A4E9-4B4D-ABEF-2974EC2D54CB}">
      <dsp:nvSpPr>
        <dsp:cNvPr id="0" name=""/>
        <dsp:cNvSpPr/>
      </dsp:nvSpPr>
      <dsp:spPr>
        <a:xfrm>
          <a:off x="1958021" y="483553"/>
          <a:ext cx="7063117" cy="83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Georgia" pitchFamily="18" charset="0"/>
            </a:rPr>
            <a:t>Україна як президентська республіка.</a:t>
          </a:r>
          <a:endParaRPr lang="ru-RU" sz="3000" kern="1200" dirty="0"/>
        </a:p>
      </dsp:txBody>
      <dsp:txXfrm>
        <a:off x="1958021" y="483553"/>
        <a:ext cx="7063117" cy="836780"/>
      </dsp:txXfrm>
    </dsp:sp>
    <dsp:sp modelId="{844BD550-1784-4AE0-924F-10AC0DED0740}">
      <dsp:nvSpPr>
        <dsp:cNvPr id="0" name=""/>
        <dsp:cNvSpPr/>
      </dsp:nvSpPr>
      <dsp:spPr>
        <a:xfrm>
          <a:off x="1924239" y="2062115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B85E75-9E5E-4731-918B-E629328D3006}">
      <dsp:nvSpPr>
        <dsp:cNvPr id="0" name=""/>
        <dsp:cNvSpPr/>
      </dsp:nvSpPr>
      <dsp:spPr>
        <a:xfrm>
          <a:off x="1958021" y="3246710"/>
          <a:ext cx="7063117" cy="83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Georgia" pitchFamily="18" charset="0"/>
            </a:rPr>
            <a:t>Проголошували боротьбу за незалежність України у два етапи: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Georgia" pitchFamily="18" charset="0"/>
            </a:rPr>
            <a:t> І- автономія, ІІ- незалежність.</a:t>
          </a:r>
          <a:endParaRPr lang="ru-RU" sz="3000" kern="1200" dirty="0">
            <a:latin typeface="Georgia" pitchFamily="18" charset="0"/>
          </a:endParaRPr>
        </a:p>
      </dsp:txBody>
      <dsp:txXfrm>
        <a:off x="1958021" y="3246710"/>
        <a:ext cx="7063117" cy="836780"/>
      </dsp:txXfrm>
    </dsp:sp>
    <dsp:sp modelId="{6265D2BE-2D09-4A6C-A5A0-47DEBC4E8D76}">
      <dsp:nvSpPr>
        <dsp:cNvPr id="0" name=""/>
        <dsp:cNvSpPr/>
      </dsp:nvSpPr>
      <dsp:spPr>
        <a:xfrm>
          <a:off x="1924239" y="3312573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314BF-E5AC-4BEE-A663-BA0886A7E3F1}">
      <dsp:nvSpPr>
        <dsp:cNvPr id="0" name=""/>
        <dsp:cNvSpPr/>
      </dsp:nvSpPr>
      <dsp:spPr>
        <a:xfrm>
          <a:off x="1958021" y="1105264"/>
          <a:ext cx="7063117" cy="83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Georgia" pitchFamily="18" charset="0"/>
            </a:rPr>
            <a:t>Посилалися на право ("Березневі статті") в "Самостійній Україні"</a:t>
          </a:r>
          <a:r>
            <a:rPr lang="uk-UA" sz="3000" kern="1200" dirty="0"/>
            <a:t>.</a:t>
          </a:r>
          <a:endParaRPr lang="ru-RU" sz="3000" kern="1200" dirty="0"/>
        </a:p>
      </dsp:txBody>
      <dsp:txXfrm>
        <a:off x="1958021" y="1105264"/>
        <a:ext cx="7063117" cy="836780"/>
      </dsp:txXfrm>
    </dsp:sp>
    <dsp:sp modelId="{4A46373D-1678-48F4-8651-9D937F5956F8}">
      <dsp:nvSpPr>
        <dsp:cNvPr id="0" name=""/>
        <dsp:cNvSpPr/>
      </dsp:nvSpPr>
      <dsp:spPr>
        <a:xfrm>
          <a:off x="1924239" y="5319073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D875D-721E-45E1-867E-3498CBE67F8C}">
      <dsp:nvSpPr>
        <dsp:cNvPr id="0" name=""/>
        <dsp:cNvSpPr/>
      </dsp:nvSpPr>
      <dsp:spPr>
        <a:xfrm>
          <a:off x="2024202" y="2003288"/>
          <a:ext cx="7063117" cy="83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>
              <a:latin typeface="Georgia" pitchFamily="18" charset="0"/>
            </a:rPr>
            <a:t>Збереження приватної власності на землю (за виключенням не українців).</a:t>
          </a:r>
          <a:endParaRPr lang="ru-RU" sz="3000" kern="1200" dirty="0"/>
        </a:p>
      </dsp:txBody>
      <dsp:txXfrm>
        <a:off x="2024202" y="2003288"/>
        <a:ext cx="7063117" cy="836780"/>
      </dsp:txXfrm>
    </dsp:sp>
    <dsp:sp modelId="{50378E3F-0348-4C2E-8E62-6DE34FF35EDD}">
      <dsp:nvSpPr>
        <dsp:cNvPr id="0" name=""/>
        <dsp:cNvSpPr/>
      </dsp:nvSpPr>
      <dsp:spPr>
        <a:xfrm>
          <a:off x="1924239" y="4757325"/>
          <a:ext cx="719808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01073-77FF-45E6-94C7-1FC5CB50B300}">
      <dsp:nvSpPr>
        <dsp:cNvPr id="0" name=""/>
        <dsp:cNvSpPr/>
      </dsp:nvSpPr>
      <dsp:spPr>
        <a:xfrm>
          <a:off x="3528364" y="2276853"/>
          <a:ext cx="3120129" cy="24655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70C0"/>
              </a:solidFill>
            </a:rPr>
            <a:t>Особливості українських політичних партій Наддніпрянщини</a:t>
          </a:r>
          <a:endParaRPr lang="ru-RU" sz="2800" kern="1200" dirty="0">
            <a:solidFill>
              <a:srgbClr val="0070C0"/>
            </a:solidFill>
          </a:endParaRPr>
        </a:p>
      </dsp:txBody>
      <dsp:txXfrm>
        <a:off x="3648724" y="2397213"/>
        <a:ext cx="2879409" cy="2224868"/>
      </dsp:txXfrm>
    </dsp:sp>
    <dsp:sp modelId="{E4DD51F8-EB60-48E9-8E24-7CDFAB6F8B17}">
      <dsp:nvSpPr>
        <dsp:cNvPr id="0" name=""/>
        <dsp:cNvSpPr/>
      </dsp:nvSpPr>
      <dsp:spPr>
        <a:xfrm rot="16385722">
          <a:off x="4824283" y="1927668"/>
          <a:ext cx="6993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9390" y="0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4ABA7-1A61-4F68-BCAE-4731E329B81F}">
      <dsp:nvSpPr>
        <dsp:cNvPr id="0" name=""/>
        <dsp:cNvSpPr/>
      </dsp:nvSpPr>
      <dsp:spPr>
        <a:xfrm>
          <a:off x="3240358" y="113252"/>
          <a:ext cx="3984239" cy="14652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Не було ні </a:t>
          </a:r>
          <a:r>
            <a:rPr lang="uk-UA" sz="2100" kern="1200" dirty="0" err="1"/>
            <a:t>крайньо</a:t>
          </a:r>
          <a:r>
            <a:rPr lang="uk-UA" sz="2100" kern="1200" dirty="0"/>
            <a:t> лівих – більшовицьких, ні </a:t>
          </a:r>
          <a:r>
            <a:rPr lang="uk-UA" sz="2100" kern="1200" dirty="0" err="1"/>
            <a:t>крайньо</a:t>
          </a:r>
          <a:r>
            <a:rPr lang="uk-UA" sz="2100" kern="1200" dirty="0"/>
            <a:t> правих –  монархічних партій.</a:t>
          </a:r>
          <a:endParaRPr lang="ru-RU" sz="2100" kern="1200" dirty="0"/>
        </a:p>
      </dsp:txBody>
      <dsp:txXfrm>
        <a:off x="3311885" y="184779"/>
        <a:ext cx="3841185" cy="1322177"/>
      </dsp:txXfrm>
    </dsp:sp>
    <dsp:sp modelId="{9BC2A758-F192-40B8-8117-A66064081833}">
      <dsp:nvSpPr>
        <dsp:cNvPr id="0" name=""/>
        <dsp:cNvSpPr/>
      </dsp:nvSpPr>
      <dsp:spPr>
        <a:xfrm rot="21078573">
          <a:off x="6646959" y="3250994"/>
          <a:ext cx="2673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31" y="0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8FA9F-10FE-4765-8017-8A59A3C15335}">
      <dsp:nvSpPr>
        <dsp:cNvPr id="0" name=""/>
        <dsp:cNvSpPr/>
      </dsp:nvSpPr>
      <dsp:spPr>
        <a:xfrm>
          <a:off x="6912756" y="2132853"/>
          <a:ext cx="2835308" cy="17625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Українські політичні партії мали багато спільних рис в своїй теоретичній та практичній роботі.</a:t>
          </a:r>
          <a:endParaRPr lang="ru-RU" sz="2100" kern="1200" dirty="0"/>
        </a:p>
      </dsp:txBody>
      <dsp:txXfrm>
        <a:off x="6998795" y="2218892"/>
        <a:ext cx="2663230" cy="1590432"/>
      </dsp:txXfrm>
    </dsp:sp>
    <dsp:sp modelId="{CD52D834-4C2E-45ED-955D-1C12097BBF5B}">
      <dsp:nvSpPr>
        <dsp:cNvPr id="0" name=""/>
        <dsp:cNvSpPr/>
      </dsp:nvSpPr>
      <dsp:spPr>
        <a:xfrm rot="2635253">
          <a:off x="6255903" y="5021825"/>
          <a:ext cx="805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5530" y="0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DED27-88FF-44C1-A517-8E8A80744819}">
      <dsp:nvSpPr>
        <dsp:cNvPr id="0" name=""/>
        <dsp:cNvSpPr/>
      </dsp:nvSpPr>
      <dsp:spPr>
        <a:xfrm>
          <a:off x="6048685" y="5301209"/>
          <a:ext cx="3231574" cy="13784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Члени однієї української партії переходили до іншої або мали подвійне членство. </a:t>
          </a:r>
          <a:endParaRPr lang="ru-RU" sz="1900" kern="1200" dirty="0"/>
        </a:p>
      </dsp:txBody>
      <dsp:txXfrm>
        <a:off x="6115976" y="5368500"/>
        <a:ext cx="3096992" cy="1243876"/>
      </dsp:txXfrm>
    </dsp:sp>
    <dsp:sp modelId="{73B867B4-FEF2-47DE-85A0-83BD0994EF25}">
      <dsp:nvSpPr>
        <dsp:cNvPr id="0" name=""/>
        <dsp:cNvSpPr/>
      </dsp:nvSpPr>
      <dsp:spPr>
        <a:xfrm rot="8082789">
          <a:off x="3284480" y="4985822"/>
          <a:ext cx="684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4963" y="0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C377D-4583-4923-9F04-58F5D5BA082D}">
      <dsp:nvSpPr>
        <dsp:cNvPr id="0" name=""/>
        <dsp:cNvSpPr/>
      </dsp:nvSpPr>
      <dsp:spPr>
        <a:xfrm>
          <a:off x="1512181" y="5229202"/>
          <a:ext cx="2382926" cy="13784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Переважали </a:t>
          </a:r>
          <a:r>
            <a:rPr lang="uk-UA" sz="2100" kern="1200" dirty="0" err="1"/>
            <a:t>автономістичні</a:t>
          </a:r>
          <a:r>
            <a:rPr lang="uk-UA" sz="2100" kern="1200" dirty="0"/>
            <a:t> ідеї </a:t>
          </a:r>
          <a:endParaRPr lang="ru-RU" sz="2100" kern="1200" dirty="0"/>
        </a:p>
      </dsp:txBody>
      <dsp:txXfrm>
        <a:off x="1579472" y="5296493"/>
        <a:ext cx="2248344" cy="1243876"/>
      </dsp:txXfrm>
    </dsp:sp>
    <dsp:sp modelId="{192E9116-CA68-4358-8EB1-E54618244439}">
      <dsp:nvSpPr>
        <dsp:cNvPr id="0" name=""/>
        <dsp:cNvSpPr/>
      </dsp:nvSpPr>
      <dsp:spPr>
        <a:xfrm rot="11464871">
          <a:off x="2949465" y="3147951"/>
          <a:ext cx="5843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4347" y="0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AAFAA-0C1E-42F7-BCCA-5F0D9B6A1747}">
      <dsp:nvSpPr>
        <dsp:cNvPr id="0" name=""/>
        <dsp:cNvSpPr/>
      </dsp:nvSpPr>
      <dsp:spPr>
        <a:xfrm>
          <a:off x="936105" y="2204873"/>
          <a:ext cx="2018806" cy="13784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Існували невеликі групи перехідного характеру</a:t>
          </a:r>
          <a:endParaRPr lang="ru-RU" sz="1900" kern="1200" dirty="0"/>
        </a:p>
      </dsp:txBody>
      <dsp:txXfrm>
        <a:off x="1003396" y="2272164"/>
        <a:ext cx="1884224" cy="1243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5E175A-1472-4468-8CBF-607549CEC873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B981DB-625F-40CA-97FF-F5BD290406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067273-9C27-42E5-9328-2DAE4A9220F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>
                <a:latin typeface="Arial" charset="0"/>
              </a:rPr>
              <a:t>Додати </a:t>
            </a:r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4800" y="228600"/>
            <a:ext cx="11595100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80988" y="5354638"/>
            <a:ext cx="116316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285" y="4499676"/>
              <a:ext cx="429561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293" y="4319027"/>
              <a:ext cx="8280469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244" y="4334834"/>
              <a:ext cx="816504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798" y="4316769"/>
              <a:ext cx="4940224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AC2A-7847-4A1B-AF72-4FD9A0683E61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D4F1-E6CE-41C9-B04B-5C9FF9016F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3AC65-36EC-4D04-8AEB-3C20B1EFE494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E4CDB-FB50-431D-8B6D-81305AD8F4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4800" y="228600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80988" y="714375"/>
            <a:ext cx="116316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285" y="4501687"/>
              <a:ext cx="4295615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293" y="4318998"/>
              <a:ext cx="8280469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244" y="4334786"/>
              <a:ext cx="8165043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798" y="4316742"/>
              <a:ext cx="4940224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0106-348B-4D6C-A6EA-DDA3CFE2865F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FB56-9D60-4208-A17B-6134162081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A8FD5-E1F5-4295-98B3-E0A6A4CA5D5C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5FAC-099C-4904-8E72-85CE0EDBDA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E1F17-DE65-41BA-8FA8-CFA3B7AC2254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24887-4955-4F05-A277-177E5C24C0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03E2-10D6-4B61-A7FA-884E0AE66594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49F6-8401-402A-8354-7FE9697656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2C34B-265F-43D2-8973-5A0BC0218CD2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E873B-9719-4795-B282-D34B3DF85D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0818-DC1B-4324-B148-66EFCBB4D1E6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7C11-A871-421F-9B8A-720586A5A6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337A-F346-4585-8B38-383DFD1C80A3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5AADA-8921-463B-9F9D-30D2F1A8EB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42DA-543E-441B-B02E-C5DB1C745357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8CA5E-A803-45BA-A089-15A3F92718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CD7FF-50A5-4265-96FD-5D3BD7EF60B1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9430C-E4B3-4788-94BA-4FB14329B2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2E9D-9D54-4742-98A5-29A40B4CE008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8E8C-49A9-4FBD-828C-C6FF225611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66E32-7027-402E-81F8-9D113B2C3E5C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E4FE-3944-4D9D-BCC2-5ACD46EAC3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5C819-B5FA-4610-9E74-527D668C47CE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1973A-EC9A-4171-83AE-7EC268BA53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CBEAD-8C24-457C-85EA-36B7B684052A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17546-9F29-4B5E-9582-B403BE6210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55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55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C8D99-C10D-4EEB-90CC-8407F5A48529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1A549-58A9-4E41-99C5-06D50BBB37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4800" y="228600"/>
            <a:ext cx="11595100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2913" y="4203700"/>
            <a:ext cx="383540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298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71900" y="4087813"/>
            <a:ext cx="728980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00" y="4073525"/>
            <a:ext cx="4408488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80988" y="4059238"/>
            <a:ext cx="116316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1DCAA-3DD3-4A59-8A19-4B47014E3E4A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7DCB6-9B03-4143-B2C3-557EB160B3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B13E5-42A0-41D1-9E0E-D382A42BE744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BA8D-1D7E-44B7-B648-7038C7716D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2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2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D17D3-68E6-4C1A-88B4-949F41782C97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A55F4-F5F8-45EE-ABD5-52795D01F1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416F-9901-40F1-A178-2D2F3B4A550F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B10D3-96BE-43AA-8BE6-89BE070EB3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4800" y="228600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80988" y="714375"/>
            <a:ext cx="116316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795" y="4499677"/>
              <a:ext cx="4295791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238" y="4319028"/>
              <a:ext cx="8278644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701" y="4334834"/>
              <a:ext cx="8164848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469" y="4316769"/>
              <a:ext cx="4939448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C8929-3C0A-4238-B199-E12415763A20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CC475-C5A9-4026-98C3-308FF23C64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4800" y="228600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80988" y="714375"/>
            <a:ext cx="116316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285" y="4501687"/>
              <a:ext cx="4295615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293" y="4318998"/>
              <a:ext cx="8280469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244" y="4334786"/>
              <a:ext cx="8165043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798" y="4316742"/>
              <a:ext cx="4940224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23"/>
            <a:ext cx="44704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73732-8B46-4BC7-AD63-735609045B3A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93A18-BE1B-4C34-8747-32E17FC45C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4800" y="228600"/>
            <a:ext cx="11595100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80988" y="5354638"/>
            <a:ext cx="116316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285" y="4499676"/>
              <a:ext cx="4295615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293" y="4319027"/>
              <a:ext cx="8280469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244" y="4334834"/>
              <a:ext cx="8165043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798" y="4316769"/>
              <a:ext cx="4940224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6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7BD1C-6F60-4345-AE2E-8924ABC3934D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A6B99-FCE8-431C-997C-BEE6E2BEEA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5100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80988" y="1679575"/>
            <a:ext cx="116316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795" y="4499677"/>
              <a:ext cx="4295791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238" y="4319028"/>
              <a:ext cx="8278644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701" y="4334834"/>
              <a:ext cx="8164848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469" y="4316769"/>
              <a:ext cx="4939448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38"/>
            <a:ext cx="109728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988" y="6249988"/>
            <a:ext cx="5048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C6E403-F522-4A63-853E-5A3445843CC5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763" y="6249988"/>
            <a:ext cx="5048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49988"/>
            <a:ext cx="154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9D8064-1EA9-48CC-AC63-20753599CC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0" y="2674938"/>
            <a:ext cx="987901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44" r:id="rId2"/>
    <p:sldLayoutId id="2147483757" r:id="rId3"/>
    <p:sldLayoutId id="2147483743" r:id="rId4"/>
    <p:sldLayoutId id="2147483742" r:id="rId5"/>
    <p:sldLayoutId id="2147483741" r:id="rId6"/>
    <p:sldLayoutId id="2147483758" r:id="rId7"/>
    <p:sldLayoutId id="2147483759" r:id="rId8"/>
    <p:sldLayoutId id="2147483760" r:id="rId9"/>
    <p:sldLayoutId id="2147483740" r:id="rId10"/>
    <p:sldLayoutId id="2147483761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218F97-7420-4C7F-BDE5-CF6E54E18FE6}" type="datetimeFigureOut">
              <a:rPr lang="ru-RU"/>
              <a:pPr>
                <a:defRPr/>
              </a:pPr>
              <a:t>09.01.2023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007D62-905D-4B41-ADBA-D4A37C053B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5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6125" y="379413"/>
            <a:ext cx="10841038" cy="20034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Історія українського національного руху ХІХ - початку ХХ ст.: методика викладання в школі</a:t>
            </a:r>
            <a:r>
              <a:rPr lang="ru-RU" sz="4800" dirty="0"/>
              <a:t>. </a:t>
            </a:r>
          </a:p>
        </p:txBody>
      </p:sp>
      <p:pic>
        <p:nvPicPr>
          <p:cNvPr id="27651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50" y="2898775"/>
            <a:ext cx="5108575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09414">
            <a:off x="384175" y="2952750"/>
            <a:ext cx="280035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2" descr="Картинки по запросу драгоман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28425">
            <a:off x="9088438" y="2767013"/>
            <a:ext cx="2633662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-22225"/>
            <a:ext cx="12244388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5C">
            <a:alpha val="588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1172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5C">
            <a:alpha val="588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0"/>
            <a:ext cx="11474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5C">
            <a:alpha val="588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0"/>
            <a:ext cx="10501312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588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38" y="0"/>
            <a:ext cx="10550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5C">
            <a:alpha val="588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0"/>
            <a:ext cx="1068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7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4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466725" y="265113"/>
            <a:ext cx="11620500" cy="663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latin typeface="Calibri" pitchFamily="34" charset="0"/>
              </a:rPr>
              <a:t>=</a:t>
            </a:r>
            <a:r>
              <a:rPr lang="ru-RU" sz="2400" dirty="0" err="1">
                <a:latin typeface="Calibri" pitchFamily="34" charset="0"/>
              </a:rPr>
              <a:t>Офіційна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російська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історична</a:t>
            </a:r>
            <a:r>
              <a:rPr lang="ru-RU" sz="2400" dirty="0">
                <a:latin typeface="Calibri" pitchFamily="34" charset="0"/>
              </a:rPr>
              <a:t> наука ХІХ ст. про </a:t>
            </a:r>
            <a:r>
              <a:rPr lang="ru-RU" sz="2400" dirty="0" err="1">
                <a:latin typeface="Calibri" pitchFamily="34" charset="0"/>
              </a:rPr>
              <a:t>Україну</a:t>
            </a:r>
            <a:r>
              <a:rPr lang="ru-RU" sz="2400" dirty="0">
                <a:latin typeface="Calibri" pitchFamily="34" charset="0"/>
              </a:rPr>
              <a:t>: методика </a:t>
            </a:r>
            <a:r>
              <a:rPr lang="ru-RU" sz="2400" dirty="0" err="1">
                <a:latin typeface="Calibri" pitchFamily="34" charset="0"/>
              </a:rPr>
              <a:t>викладання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школі</a:t>
            </a:r>
            <a:r>
              <a:rPr lang="ru-RU" sz="2400" dirty="0">
                <a:latin typeface="Calibri" pitchFamily="34" charset="0"/>
              </a:rPr>
              <a:t>. 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=</a:t>
            </a:r>
            <a:r>
              <a:rPr lang="ru-RU" sz="2400" dirty="0" err="1">
                <a:latin typeface="Calibri" pitchFamily="34" charset="0"/>
              </a:rPr>
              <a:t>Утвердження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ідей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слов’янської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федерації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програмних</a:t>
            </a:r>
            <a:r>
              <a:rPr lang="ru-RU" sz="2400" dirty="0">
                <a:latin typeface="Calibri" pitchFamily="34" charset="0"/>
              </a:rPr>
              <a:t> документах </a:t>
            </a:r>
            <a:r>
              <a:rPr lang="ru-RU" sz="2400" dirty="0" err="1">
                <a:latin typeface="Calibri" pitchFamily="34" charset="0"/>
              </a:rPr>
              <a:t>Кирило-Мефодіївського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товариства</a:t>
            </a:r>
            <a:r>
              <a:rPr lang="ru-RU" sz="2400" dirty="0">
                <a:latin typeface="Calibri" pitchFamily="34" charset="0"/>
              </a:rPr>
              <a:t>: методика. Проект </a:t>
            </a:r>
            <a:r>
              <a:rPr lang="ru-RU" sz="2400" dirty="0" err="1">
                <a:latin typeface="Calibri" pitchFamily="34" charset="0"/>
              </a:rPr>
              <a:t>української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держави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творчості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М.Драгоманова</a:t>
            </a:r>
            <a:r>
              <a:rPr lang="ru-RU" sz="2400" dirty="0">
                <a:latin typeface="Calibri" pitchFamily="34" charset="0"/>
              </a:rPr>
              <a:t>: методика </a:t>
            </a:r>
            <a:r>
              <a:rPr lang="ru-RU" sz="2400" dirty="0" err="1">
                <a:latin typeface="Calibri" pitchFamily="34" charset="0"/>
              </a:rPr>
              <a:t>викладання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школі</a:t>
            </a:r>
            <a:r>
              <a:rPr lang="ru-RU" sz="2400" dirty="0">
                <a:latin typeface="Calibri" pitchFamily="34" charset="0"/>
              </a:rPr>
              <a:t>. 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=</a:t>
            </a:r>
            <a:r>
              <a:rPr lang="ru-RU" sz="2400" dirty="0" err="1">
                <a:latin typeface="Calibri" pitchFamily="34" charset="0"/>
              </a:rPr>
              <a:t>Самостійницькі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ідеали</a:t>
            </a:r>
            <a:r>
              <a:rPr lang="ru-RU" sz="2400" dirty="0">
                <a:latin typeface="Calibri" pitchFamily="34" charset="0"/>
              </a:rPr>
              <a:t> Братства </a:t>
            </a:r>
            <a:r>
              <a:rPr lang="ru-RU" sz="2400" dirty="0" err="1">
                <a:latin typeface="Calibri" pitchFamily="34" charset="0"/>
              </a:rPr>
              <a:t>тарасівців</a:t>
            </a:r>
            <a:r>
              <a:rPr lang="ru-RU" sz="2400" dirty="0">
                <a:latin typeface="Calibri" pitchFamily="34" charset="0"/>
              </a:rPr>
              <a:t>: методика </a:t>
            </a:r>
            <a:r>
              <a:rPr lang="ru-RU" sz="2400" dirty="0" err="1">
                <a:latin typeface="Calibri" pitchFamily="34" charset="0"/>
              </a:rPr>
              <a:t>викладання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школі</a:t>
            </a:r>
            <a:r>
              <a:rPr lang="ru-RU" sz="2400" dirty="0">
                <a:latin typeface="Calibri" pitchFamily="34" charset="0"/>
              </a:rPr>
              <a:t>.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=</a:t>
            </a:r>
            <a:r>
              <a:rPr lang="ru-RU" sz="2400" dirty="0" err="1">
                <a:latin typeface="Calibri" pitchFamily="34" charset="0"/>
              </a:rPr>
              <a:t>Питання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національного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самовизначення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програмах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українських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політичних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партій</a:t>
            </a:r>
            <a:r>
              <a:rPr lang="ru-RU" sz="2400" dirty="0">
                <a:latin typeface="Calibri" pitchFamily="34" charset="0"/>
              </a:rPr>
              <a:t>: методика </a:t>
            </a:r>
            <a:r>
              <a:rPr lang="ru-RU" sz="2400" dirty="0" err="1">
                <a:latin typeface="Calibri" pitchFamily="34" charset="0"/>
              </a:rPr>
              <a:t>викладання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школі</a:t>
            </a:r>
            <a:r>
              <a:rPr lang="ru-RU" sz="2400" dirty="0">
                <a:latin typeface="Calibri" pitchFamily="34" charset="0"/>
              </a:rPr>
              <a:t>.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=</a:t>
            </a:r>
            <a:r>
              <a:rPr lang="ru-RU" sz="2400" dirty="0" err="1">
                <a:latin typeface="Calibri" pitchFamily="34" charset="0"/>
              </a:rPr>
              <a:t>Посилення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самостійницьких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тенденцій</a:t>
            </a:r>
            <a:r>
              <a:rPr lang="ru-RU" sz="2400" dirty="0">
                <a:latin typeface="Calibri" pitchFamily="34" charset="0"/>
              </a:rPr>
              <a:t> в роки </a:t>
            </a:r>
            <a:r>
              <a:rPr lang="ru-RU" sz="2400" dirty="0" err="1">
                <a:latin typeface="Calibri" pitchFamily="34" charset="0"/>
              </a:rPr>
              <a:t>Першої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світової</a:t>
            </a: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err="1">
                <a:latin typeface="Calibri" pitchFamily="34" charset="0"/>
              </a:rPr>
              <a:t>війни</a:t>
            </a:r>
            <a:r>
              <a:rPr lang="ru-RU" sz="2400" dirty="0">
                <a:latin typeface="Calibri" pitchFamily="34" charset="0"/>
              </a:rPr>
              <a:t>: методика </a:t>
            </a:r>
            <a:r>
              <a:rPr lang="ru-RU" sz="2400" dirty="0" err="1">
                <a:latin typeface="Calibri" pitchFamily="34" charset="0"/>
              </a:rPr>
              <a:t>викладання</a:t>
            </a:r>
            <a:r>
              <a:rPr lang="ru-RU" sz="2400" dirty="0">
                <a:latin typeface="Calibri" pitchFamily="34" charset="0"/>
              </a:rPr>
              <a:t> в </a:t>
            </a:r>
            <a:r>
              <a:rPr lang="ru-RU" sz="2400" dirty="0" err="1">
                <a:latin typeface="Calibri" pitchFamily="34" charset="0"/>
              </a:rPr>
              <a:t>школі</a:t>
            </a:r>
            <a:r>
              <a:rPr lang="ru-RU" sz="2400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388" y="290513"/>
            <a:ext cx="8713787" cy="9779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500" dirty="0">
                <a:solidFill>
                  <a:srgbClr val="00B050"/>
                </a:solidFill>
                <a:latin typeface="Bernhard BdCn BT" pitchFamily="82" charset="0"/>
              </a:rPr>
              <a:t>За питанням національного самовизначення українські партії можна умовно поділити</a:t>
            </a:r>
            <a:endParaRPr lang="ru-RU" sz="3500" dirty="0">
              <a:solidFill>
                <a:srgbClr val="00B050"/>
              </a:solidFill>
              <a:latin typeface="Bernhard BdCn BT" pitchFamily="8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524000" y="1484784"/>
          <a:ext cx="9252520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86708"/>
            <a:ext cx="8856984" cy="10431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b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Українські національні соціалістичні</a:t>
            </a:r>
            <a:b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партії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45690" y="1340768"/>
          <a:ext cx="91223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856984" cy="11967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b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b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b="1" dirty="0"/>
              <a:t>Українські національні ліберальні партії та організації</a:t>
            </a:r>
            <a:br>
              <a:rPr lang="ru-RU" b="1" dirty="0"/>
            </a:b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45690" y="1450876"/>
          <a:ext cx="9122321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7799" y="591413"/>
            <a:ext cx="8856985" cy="6759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uk-UA" dirty="0">
                <a:latin typeface="Georgia" pitchFamily="18" charset="0"/>
              </a:rPr>
              <a:t> </a:t>
            </a:r>
            <a:br>
              <a:rPr lang="uk-UA" b="1" dirty="0"/>
            </a:br>
            <a:r>
              <a:rPr lang="uk-UA" b="1" dirty="0"/>
              <a:t>Українські національні радикальні партії</a:t>
            </a:r>
            <a:br>
              <a:rPr lang="ru-RU" b="1" dirty="0"/>
            </a:br>
            <a:endParaRPr lang="ru-RU" dirty="0">
              <a:latin typeface="Georgia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45690" y="1206888"/>
          <a:ext cx="9122321" cy="5319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825" y="188913"/>
            <a:ext cx="8642350" cy="10080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uk-UA" sz="2800" b="1" u="sng">
                <a:solidFill>
                  <a:srgbClr val="000000"/>
                </a:solidFill>
              </a:rPr>
              <a:t>Особливості українських політичних партій Наддніпрянщини</a:t>
            </a:r>
            <a:endParaRPr lang="ru-RU" sz="2800" b="1" u="sng">
              <a:solidFill>
                <a:srgbClr val="000000"/>
              </a:solidFill>
            </a:endParaRPr>
          </a:p>
        </p:txBody>
      </p:sp>
      <p:sp>
        <p:nvSpPr>
          <p:cNvPr id="552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/>
          <a:srcRect l="45634" t="24336" r="1764" b="8807"/>
          <a:stretch>
            <a:fillRect/>
          </a:stretch>
        </p:blipFill>
        <p:spPr bwMode="auto">
          <a:xfrm>
            <a:off x="1700213" y="1095375"/>
            <a:ext cx="9128125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39416" y="0"/>
          <a:ext cx="1087320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73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grpSp>
        <p:nvGrpSpPr>
          <p:cNvPr id="57347" name="Группа 3"/>
          <p:cNvGrpSpPr>
            <a:grpSpLocks/>
          </p:cNvGrpSpPr>
          <p:nvPr/>
        </p:nvGrpSpPr>
        <p:grpSpPr bwMode="auto">
          <a:xfrm>
            <a:off x="3375025" y="3430588"/>
            <a:ext cx="4203700" cy="3414712"/>
            <a:chOff x="3234409" y="912412"/>
            <a:chExt cx="3900334" cy="3103667"/>
          </a:xfrm>
        </p:grpSpPr>
        <p:sp>
          <p:nvSpPr>
            <p:cNvPr id="5" name="Шестиугольник 4"/>
            <p:cNvSpPr/>
            <p:nvPr/>
          </p:nvSpPr>
          <p:spPr>
            <a:xfrm rot="5400000">
              <a:off x="3632743" y="514079"/>
              <a:ext cx="3103667" cy="390033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Шестиугольник 4"/>
            <p:cNvSpPr/>
            <p:nvPr/>
          </p:nvSpPr>
          <p:spPr>
            <a:xfrm>
              <a:off x="3738153" y="1534299"/>
              <a:ext cx="2747026" cy="2069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1600" dirty="0"/>
                <a:t>3.Популярність ідей федерації в українському національному русі (наприклад, Кирило-Мефодіївське товариство з їх мріями про слов'янську федерацію; М. Драгоманов з ідеями європейської федерації. Україна в цих планах – лише частина федерації).</a:t>
              </a:r>
              <a:endParaRPr lang="ru-RU" sz="1600" dirty="0"/>
            </a:p>
          </p:txBody>
        </p:sp>
      </p:grpSp>
      <p:grpSp>
        <p:nvGrpSpPr>
          <p:cNvPr id="57348" name="Группа 9"/>
          <p:cNvGrpSpPr>
            <a:grpSpLocks/>
          </p:cNvGrpSpPr>
          <p:nvPr/>
        </p:nvGrpSpPr>
        <p:grpSpPr bwMode="auto">
          <a:xfrm>
            <a:off x="1703388" y="1525588"/>
            <a:ext cx="3065462" cy="2425700"/>
            <a:chOff x="4564060" y="153093"/>
            <a:chExt cx="2776750" cy="2220671"/>
          </a:xfrm>
        </p:grpSpPr>
        <p:sp>
          <p:nvSpPr>
            <p:cNvPr id="11" name="Шестиугольник 10"/>
            <p:cNvSpPr/>
            <p:nvPr/>
          </p:nvSpPr>
          <p:spPr>
            <a:xfrm rot="5400000">
              <a:off x="4842100" y="-124947"/>
              <a:ext cx="2220671" cy="277675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Шестиугольник 4"/>
            <p:cNvSpPr/>
            <p:nvPr/>
          </p:nvSpPr>
          <p:spPr>
            <a:xfrm>
              <a:off x="5027091" y="523689"/>
              <a:ext cx="1850687" cy="1479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1600" dirty="0"/>
                <a:t>1.Популярність у суспільстві ідей створення соціалістичної федерації в Європі.</a:t>
              </a:r>
              <a:endParaRPr lang="ru-RU" sz="1600" dirty="0"/>
            </a:p>
          </p:txBody>
        </p:sp>
      </p:grpSp>
      <p:grpSp>
        <p:nvGrpSpPr>
          <p:cNvPr id="57349" name="Группа 12"/>
          <p:cNvGrpSpPr>
            <a:grpSpLocks/>
          </p:cNvGrpSpPr>
          <p:nvPr/>
        </p:nvGrpSpPr>
        <p:grpSpPr bwMode="auto">
          <a:xfrm>
            <a:off x="6527800" y="1568450"/>
            <a:ext cx="4081463" cy="2921000"/>
            <a:chOff x="8857519" y="-3344222"/>
            <a:chExt cx="4226588" cy="3164320"/>
          </a:xfrm>
        </p:grpSpPr>
        <p:sp>
          <p:nvSpPr>
            <p:cNvPr id="14" name="Шестиугольник 13"/>
            <p:cNvSpPr/>
            <p:nvPr/>
          </p:nvSpPr>
          <p:spPr>
            <a:xfrm rot="5400000">
              <a:off x="9388654" y="-3875357"/>
              <a:ext cx="3164320" cy="422658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Шестиугольник 4"/>
            <p:cNvSpPr/>
            <p:nvPr/>
          </p:nvSpPr>
          <p:spPr>
            <a:xfrm>
              <a:off x="9667985" y="-2855816"/>
              <a:ext cx="2817725" cy="2108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1600" dirty="0"/>
                <a:t>2.Традиція української політичної думки. Популярність ідей М. Драгоманова. Його переконання, що головне не створення нової незалежної держави, а політичний лад і захист демократичних прав і свобод громадян в межах існуючої держави.</a:t>
              </a:r>
              <a:endParaRPr lang="ru-RU" sz="1600" dirty="0"/>
            </a:p>
          </p:txBody>
        </p:sp>
      </p:grpSp>
      <p:sp>
        <p:nvSpPr>
          <p:cNvPr id="28" name="Стрелка вниз 27"/>
          <p:cNvSpPr/>
          <p:nvPr/>
        </p:nvSpPr>
        <p:spPr>
          <a:xfrm rot="2194235">
            <a:off x="8466138" y="4564063"/>
            <a:ext cx="561975" cy="94773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6200000">
            <a:off x="5353844" y="2404269"/>
            <a:ext cx="561975" cy="89376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1703388" y="0"/>
            <a:ext cx="8626475" cy="174942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uk-UA" sz="2400" b="1">
                <a:solidFill>
                  <a:srgbClr val="000000"/>
                </a:solidFill>
              </a:rPr>
              <a:t>Причини перемоги автономістичної позиції у більшості українських партій Наддніпрянщини початку ХХ ст.</a:t>
            </a:r>
            <a:endParaRPr lang="ru-RU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2192000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837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grpSp>
        <p:nvGrpSpPr>
          <p:cNvPr id="58371" name="Группа 6"/>
          <p:cNvGrpSpPr>
            <a:grpSpLocks/>
          </p:cNvGrpSpPr>
          <p:nvPr/>
        </p:nvGrpSpPr>
        <p:grpSpPr bwMode="auto">
          <a:xfrm>
            <a:off x="1620838" y="1408113"/>
            <a:ext cx="4265612" cy="2884487"/>
            <a:chOff x="2850532" y="2544883"/>
            <a:chExt cx="3164209" cy="2352513"/>
          </a:xfrm>
        </p:grpSpPr>
        <p:sp>
          <p:nvSpPr>
            <p:cNvPr id="8" name="Шестиугольник 7"/>
            <p:cNvSpPr/>
            <p:nvPr/>
          </p:nvSpPr>
          <p:spPr>
            <a:xfrm rot="5400000">
              <a:off x="3256380" y="2139035"/>
              <a:ext cx="2352513" cy="3164209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Шестиугольник 4"/>
            <p:cNvSpPr/>
            <p:nvPr/>
          </p:nvSpPr>
          <p:spPr>
            <a:xfrm>
              <a:off x="3378096" y="2937184"/>
              <a:ext cx="2109080" cy="15679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000" dirty="0"/>
                <a:t>4.Традиції російської політичної думки (ще з часів декабристів), яка не визнавала за Україною право на автономію (хоча за Польщею це право визнавалось).</a:t>
              </a:r>
              <a:endParaRPr lang="ru-RU" sz="2000" dirty="0"/>
            </a:p>
          </p:txBody>
        </p:sp>
      </p:grpSp>
      <p:grpSp>
        <p:nvGrpSpPr>
          <p:cNvPr id="58372" name="Группа 15"/>
          <p:cNvGrpSpPr>
            <a:grpSpLocks/>
          </p:cNvGrpSpPr>
          <p:nvPr/>
        </p:nvGrpSpPr>
        <p:grpSpPr bwMode="auto">
          <a:xfrm>
            <a:off x="6600825" y="1449388"/>
            <a:ext cx="3930650" cy="2638425"/>
            <a:chOff x="1" y="-1"/>
            <a:chExt cx="2503431" cy="2877507"/>
          </a:xfrm>
        </p:grpSpPr>
        <p:sp>
          <p:nvSpPr>
            <p:cNvPr id="17" name="Шестиугольник 16"/>
            <p:cNvSpPr/>
            <p:nvPr/>
          </p:nvSpPr>
          <p:spPr>
            <a:xfrm rot="5400000">
              <a:off x="-187037" y="187038"/>
              <a:ext cx="2877507" cy="250343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Шестиугольник 4"/>
            <p:cNvSpPr/>
            <p:nvPr/>
          </p:nvSpPr>
          <p:spPr>
            <a:xfrm>
              <a:off x="390277" y="448419"/>
              <a:ext cx="1722878" cy="1980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2000">
                  <a:solidFill>
                    <a:srgbClr val="FFFFFF"/>
                  </a:solidFill>
                </a:rPr>
                <a:t>5.Популярність соціалістичних ідей в українському політикумі (головне не національне, а соціальне визволення).</a:t>
              </a:r>
              <a:endParaRPr lang="ru-RU"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58373" name="Группа 18"/>
          <p:cNvGrpSpPr>
            <a:grpSpLocks/>
          </p:cNvGrpSpPr>
          <p:nvPr/>
        </p:nvGrpSpPr>
        <p:grpSpPr bwMode="auto">
          <a:xfrm>
            <a:off x="3435350" y="3762375"/>
            <a:ext cx="5437188" cy="2687638"/>
            <a:chOff x="3044197" y="344308"/>
            <a:chExt cx="2503431" cy="2877507"/>
          </a:xfrm>
        </p:grpSpPr>
        <p:sp>
          <p:nvSpPr>
            <p:cNvPr id="20" name="Шестиугольник 19"/>
            <p:cNvSpPr/>
            <p:nvPr/>
          </p:nvSpPr>
          <p:spPr>
            <a:xfrm rot="5400000">
              <a:off x="2857159" y="531346"/>
              <a:ext cx="2877507" cy="250343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Шестиугольник 4"/>
            <p:cNvSpPr/>
            <p:nvPr/>
          </p:nvSpPr>
          <p:spPr>
            <a:xfrm>
              <a:off x="3434513" y="793015"/>
              <a:ext cx="1722799" cy="1980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000" dirty="0"/>
                <a:t>6.Наслідки довготривалого бездержавного статусу, русифікації та імперського минулого. </a:t>
              </a:r>
              <a:endParaRPr lang="ru-RU" sz="2000" dirty="0"/>
            </a:p>
          </p:txBody>
        </p:sp>
      </p:grpSp>
      <p:sp>
        <p:nvSpPr>
          <p:cNvPr id="26" name="Стрелка вниз 25"/>
          <p:cNvSpPr/>
          <p:nvPr/>
        </p:nvSpPr>
        <p:spPr>
          <a:xfrm rot="16200000">
            <a:off x="5920581" y="2486819"/>
            <a:ext cx="561975" cy="503238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2194235">
            <a:off x="8986838" y="4030663"/>
            <a:ext cx="561975" cy="92392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1703388" y="6350"/>
            <a:ext cx="8856662" cy="1522413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Причини перемоги </a:t>
            </a:r>
            <a:r>
              <a:rPr lang="uk-UA" sz="2800" b="1" dirty="0" err="1"/>
              <a:t>автономістичної</a:t>
            </a:r>
            <a:r>
              <a:rPr lang="uk-UA" sz="2800" b="1" dirty="0"/>
              <a:t> позиції більшості партій Наддніпрянщини на початку ХХ ст.</a:t>
            </a:r>
            <a:endParaRPr lang="ru-RU" sz="2800" dirty="0"/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00113" y="569913"/>
            <a:ext cx="10382250" cy="831850"/>
          </a:xfrm>
        </p:spPr>
        <p:txBody>
          <a:bodyPr anchor="b"/>
          <a:lstStyle/>
          <a:p>
            <a:pPr indent="449263" algn="just" eaLnBrk="1" hangingPunct="1"/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r>
              <a:rPr lang="ru-RU" sz="2400" noProof="1">
                <a:solidFill>
                  <a:srgbClr val="FFFF00"/>
                </a:solidFill>
              </a:rPr>
              <a:t>Під</a:t>
            </a:r>
            <a:r>
              <a:rPr lang="ru-RU" sz="2400">
                <a:solidFill>
                  <a:srgbClr val="FFFF00"/>
                </a:solidFill>
              </a:rPr>
              <a:t> час </a:t>
            </a:r>
            <a:r>
              <a:rPr lang="uk-UA" sz="2400">
                <a:solidFill>
                  <a:srgbClr val="FFFF00"/>
                </a:solidFill>
              </a:rPr>
              <a:t>війни</a:t>
            </a:r>
            <a:r>
              <a:rPr lang="ru-RU" sz="2400">
                <a:solidFill>
                  <a:srgbClr val="FFFF00"/>
                </a:solidFill>
              </a:rPr>
              <a:t> </a:t>
            </a:r>
            <a:r>
              <a:rPr lang="ru-RU" sz="2400" noProof="1">
                <a:solidFill>
                  <a:srgbClr val="FFFF00"/>
                </a:solidFill>
              </a:rPr>
              <a:t>загинуло понад десять мільйонів солдат і цивільних мешканців.</a:t>
            </a:r>
            <a:br>
              <a:rPr lang="ru-RU" sz="2900">
                <a:latin typeface="Times New Roman" pitchFamily="18" charset="0"/>
                <a:cs typeface="Times New Roman" pitchFamily="18" charset="0"/>
              </a:rPr>
            </a:br>
            <a:endParaRPr lang="ru-RU" sz="3600"/>
          </a:p>
        </p:txBody>
      </p:sp>
      <p:pic>
        <p:nvPicPr>
          <p:cNvPr id="59394" name="Picture 2" descr="D:\курсова\5 курс магістратура\асистпрактика 2018\до оглядової лекції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1117600"/>
            <a:ext cx="3646487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D:\курсова\5 курс магістратура\асистпрактика 2018\до оглядової лекції\14 мартини газ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8338" y="1130300"/>
            <a:ext cx="3648075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D:\курсова\5 курс магістратура\асистпрактика 2018\до оглядової лекції\11 мартини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9750" y="1131888"/>
            <a:ext cx="3676650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Прямоугольник 3"/>
          <p:cNvSpPr>
            <a:spLocks noChangeArrowheads="1"/>
          </p:cNvSpPr>
          <p:nvPr/>
        </p:nvSpPr>
        <p:spPr bwMode="auto">
          <a:xfrm>
            <a:off x="631825" y="5640388"/>
            <a:ext cx="10972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400">
                <a:latin typeface="Candara" pitchFamily="34" charset="0"/>
                <a:cs typeface="Times New Roman" pitchFamily="18" charset="0"/>
              </a:rPr>
              <a:t>Альберто Мартіні (1876–1954 рр.) «Європейські </a:t>
            </a:r>
            <a:r>
              <a:rPr lang="uk-UA" sz="2400" noProof="1">
                <a:latin typeface="Candara" pitchFamily="34" charset="0"/>
                <a:cs typeface="Times New Roman" pitchFamily="18" charset="0"/>
              </a:rPr>
              <a:t>пляски</a:t>
            </a:r>
            <a:r>
              <a:rPr lang="uk-UA" sz="2400">
                <a:latin typeface="Candara" pitchFamily="34" charset="0"/>
                <a:cs typeface="Times New Roman" pitchFamily="18" charset="0"/>
              </a:rPr>
              <a:t> смерті 1914 р.».</a:t>
            </a:r>
            <a:endParaRPr lang="ru-RU" sz="240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43325" y="1792288"/>
            <a:ext cx="8094663" cy="3860800"/>
          </a:xfrm>
        </p:spPr>
        <p:txBody>
          <a:bodyPr>
            <a:normAutofit fontScale="90000"/>
          </a:bodyPr>
          <a:lstStyle/>
          <a:p>
            <a:pPr algn="just" eaLnBrk="1" hangingPunct="1">
              <a:lnSpc>
                <a:spcPct val="150000"/>
              </a:lnSpc>
              <a:defRPr/>
            </a:pPr>
            <a:br>
              <a:rPr lang="ru-RU" sz="3600" noProof="1"/>
            </a:br>
            <a:r>
              <a:rPr lang="ru-RU" sz="3200" noProof="1">
                <a:latin typeface="+mn-lt"/>
                <a:cs typeface="Times New Roman" pitchFamily="18" charset="0"/>
              </a:rPr>
              <a:t>«Східна Галичина – давня невіддільна частина однієї великої Росії, на тих землях місцеве населення завжди було руське…Я буду тут заводити російську мову, закон і порядки».</a:t>
            </a:r>
            <a:br>
              <a:rPr lang="ru-RU" sz="3200" dirty="0"/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9525" y="465138"/>
            <a:ext cx="9847263" cy="1260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О.Бобринський,тимчасовий генерал-губернатор Галичини</a:t>
            </a:r>
            <a:r>
              <a:rPr lang="ru-RU" sz="4000" noProof="1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ru-RU" noProof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3" name="Picture 4" descr="Alexey Alexandrovich Bobrinski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543050"/>
            <a:ext cx="3227387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Прямоугольник 1"/>
          <p:cNvSpPr>
            <a:spLocks noChangeArrowheads="1"/>
          </p:cNvSpPr>
          <p:nvPr/>
        </p:nvSpPr>
        <p:spPr bwMode="auto">
          <a:xfrm>
            <a:off x="5035550" y="522288"/>
            <a:ext cx="68516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noProof="1">
                <a:solidFill>
                  <a:srgbClr val="FFFF00"/>
                </a:solidFill>
                <a:latin typeface="Candara" pitchFamily="34" charset="0"/>
              </a:rPr>
              <a:t>Уповноважений Всеросійського союзу міст Д.Дорошенко про свої враження від дій окупаційного режиму в Галичині :</a:t>
            </a:r>
          </a:p>
        </p:txBody>
      </p:sp>
      <p:pic>
        <p:nvPicPr>
          <p:cNvPr id="62466" name="Picture 4" descr="ÐÐ¾ÑÐ¾ÑÐµÐ½ÐºÐ¾, ÐÐ¼Ð¸ÑÑÐ¸Ð¹ ÐÐ²Ð°Ð½Ð¾Ð²Ð¸Ñ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487363"/>
            <a:ext cx="4471987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Прямоугольник 3"/>
          <p:cNvSpPr>
            <a:spLocks noChangeArrowheads="1"/>
          </p:cNvSpPr>
          <p:nvPr/>
        </p:nvSpPr>
        <p:spPr bwMode="auto">
          <a:xfrm>
            <a:off x="5576888" y="2057400"/>
            <a:ext cx="57277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 noProof="1">
              <a:latin typeface="Candara" pitchFamily="34" charset="0"/>
            </a:endParaRPr>
          </a:p>
          <a:p>
            <a:r>
              <a:rPr lang="ru-RU" sz="2400" noProof="1">
                <a:latin typeface="Candara" pitchFamily="34" charset="0"/>
              </a:rPr>
              <a:t>«Тепер, коли до нас дійшли точні відомості про цілковитий погром українського життя в Галичині, коли київські дільниці й тюрми переповнились вивезеними галичанами….. от тоді ми, київські українці, збагнули, що таке уявляє собою “Освободительная” війна і яку долю готують нашому народові її подібні наслідки…».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34963" y="2316163"/>
            <a:ext cx="11615737" cy="3825875"/>
          </a:xfrm>
        </p:spPr>
        <p:txBody>
          <a:bodyPr anchor="b">
            <a:normAutofit/>
          </a:bodyPr>
          <a:lstStyle/>
          <a:p>
            <a:pPr indent="449263" algn="just" eaLnBrk="1" hangingPunct="1">
              <a:lnSpc>
                <a:spcPct val="150000"/>
              </a:lnSpc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«Перемога Росії мала б принести українському народові Австро-Угорської монархії те саме ярмо, в якім стогне 30 мільйонів українського народу в Російській імперії. ... </a:t>
            </a:r>
            <a:r>
              <a:rPr lang="ru-RU" sz="2600" b="1" u="sng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Перемога Австро-Угорської монархії буде нашою перемогою</a:t>
            </a:r>
            <a:r>
              <a:rPr lang="ru-RU" sz="2600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. І чим більше буде поразка Росії, тим швидше виб'є година визволення України. ...Нехай на руїнах царської імперії зійде сонце вільної України!».</a:t>
            </a:r>
            <a:endParaRPr lang="ru-RU" sz="26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490" name="Прямоугольник 1"/>
          <p:cNvSpPr>
            <a:spLocks noChangeArrowheads="1"/>
          </p:cNvSpPr>
          <p:nvPr/>
        </p:nvSpPr>
        <p:spPr bwMode="auto">
          <a:xfrm>
            <a:off x="2149475" y="534988"/>
            <a:ext cx="798353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i="1" noProof="1">
                <a:solidFill>
                  <a:srgbClr val="FFFF00"/>
                </a:solidFill>
                <a:latin typeface="Calibri" pitchFamily="34" charset="0"/>
              </a:rPr>
              <a:t>З Маніфесту Головної української ради від 3 серпня 1914р. 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90500"/>
            <a:ext cx="117602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Прямоугольник 3"/>
          <p:cNvSpPr>
            <a:spLocks noChangeArrowheads="1"/>
          </p:cNvSpPr>
          <p:nvPr/>
        </p:nvSpPr>
        <p:spPr bwMode="auto">
          <a:xfrm>
            <a:off x="4075113" y="6127750"/>
            <a:ext cx="2827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Candara" pitchFamily="34" charset="0"/>
                <a:cs typeface="Times New Roman" pitchFamily="18" charset="0"/>
              </a:rPr>
              <a:t>Листівка УСС 1914 р.</a:t>
            </a:r>
            <a:endParaRPr lang="ru-RU" sz="2400">
              <a:latin typeface="Candar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8163" y="2114550"/>
            <a:ext cx="11426825" cy="20542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5000"/>
              </a:lnSpc>
              <a:spcAft>
                <a:spcPts val="1000"/>
              </a:spcAft>
              <a:defRPr/>
            </a:pP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«</a:t>
            </a:r>
            <a:r>
              <a:rPr lang="uk-UA" sz="27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У Союзі репрезентовані всі ті політичні напрями, що стоять на позиції   </a:t>
            </a:r>
            <a:r>
              <a:rPr lang="uk-UA" sz="27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державної   самостійності    українського народу</a:t>
            </a:r>
            <a:r>
              <a:rPr lang="uk-UA" sz="27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,   а реалізацію     своїх       національно-політичних і економічних стремлінь в даний момент зв'язують </a:t>
            </a:r>
            <a:r>
              <a:rPr lang="uk-UA" sz="2700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з </a:t>
            </a:r>
            <a:r>
              <a:rPr lang="uk-UA" sz="27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розбиттям Росії у   війні</a:t>
            </a:r>
            <a:r>
              <a:rPr lang="uk-UA" sz="27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 Національно-політичною   плат  формою   Союзу  є </a:t>
            </a:r>
            <a:r>
              <a:rPr lang="uk-UA" sz="27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державна самостійність України</a:t>
            </a:r>
            <a:r>
              <a:rPr lang="uk-UA" sz="27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 </a:t>
            </a:r>
            <a:b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7738" y="538163"/>
            <a:ext cx="74041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З програмного документу СВУ «Наша платформа»</a:t>
            </a:r>
            <a:r>
              <a:rPr lang="uk-UA" sz="3200" b="1" i="1" dirty="0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:</a:t>
            </a:r>
            <a:endParaRPr lang="ru-RU" sz="32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5539" name="Прямоугольник 2"/>
          <p:cNvSpPr>
            <a:spLocks noChangeArrowheads="1"/>
          </p:cNvSpPr>
          <p:nvPr/>
        </p:nvSpPr>
        <p:spPr bwMode="auto">
          <a:xfrm>
            <a:off x="415925" y="3919538"/>
            <a:ext cx="115300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ru-RU" sz="20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5540" name="Прямоугольник 4"/>
          <p:cNvSpPr>
            <a:spLocks noChangeArrowheads="1"/>
          </p:cNvSpPr>
          <p:nvPr/>
        </p:nvSpPr>
        <p:spPr bwMode="auto">
          <a:xfrm>
            <a:off x="534988" y="3989388"/>
            <a:ext cx="108648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noProof="1">
                <a:latin typeface="Candara" pitchFamily="34" charset="0"/>
              </a:rPr>
              <a:t>Формою правління самостійної української держави має бути </a:t>
            </a:r>
            <a:r>
              <a:rPr lang="ru-RU" sz="2400" u="sng" noProof="1">
                <a:latin typeface="Candara" pitchFamily="34" charset="0"/>
              </a:rPr>
              <a:t>конституційна монархія, з демократичним внутрішнім устроєм політичним </a:t>
            </a:r>
            <a:r>
              <a:rPr lang="ru-RU" sz="2400" noProof="1">
                <a:latin typeface="Candara" pitchFamily="34" charset="0"/>
              </a:rPr>
              <a:t>…., громадянськими, мовними і релігійними свободами для всіх національностей і віросповідань. з самостійною українською церквою».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1" descr="М. Грушевсь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663" y="177800"/>
            <a:ext cx="27940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Рисунок 2" descr="С. Єфрем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1050" y="2895600"/>
            <a:ext cx="28829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Рисунок 3" descr="В. Винниченк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4938" y="184150"/>
            <a:ext cx="288607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Рисунок 4" descr="Ð. Ð§Ð¸ÐºÐ°Ð»ÐµÐ½ÐºÐ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4263" y="184150"/>
            <a:ext cx="28733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Рисунок 5" descr="ÐÐ¼Ð¸ÑÑÐ¾ ÐÐ¾ÑÐ¾ÑÐµÐ½ÐºÐ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663" y="2895600"/>
            <a:ext cx="2846387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Рисунок 6" descr="Ð¡. ÐÐµÑÐ»ÑÑÐ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4263" y="2938463"/>
            <a:ext cx="28606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Рисунок 7" descr="Shrag Ilya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1363" y="177800"/>
            <a:ext cx="28829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2" descr="ÐÐ½Ð´ÑÑÐ¹ ÐÑÐ¸Ð³Ð¾ÑÐ¾Ð²Ð¸Ñ Ð'ÑÐ·Ð»Ð¾Ð²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24938" y="2952750"/>
            <a:ext cx="290195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3" name="Прямоугольник 1"/>
          <p:cNvSpPr>
            <a:spLocks noChangeArrowheads="1"/>
          </p:cNvSpPr>
          <p:nvPr/>
        </p:nvSpPr>
        <p:spPr bwMode="auto">
          <a:xfrm>
            <a:off x="571500" y="5976938"/>
            <a:ext cx="1162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Зверху</a:t>
            </a:r>
            <a:r>
              <a:rPr lang="uk-UA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 Михайло Грушевський, Євген Чикаленко, Ілля Шраг, </a:t>
            </a:r>
            <a:r>
              <a:rPr lang="uk-UA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Володимир Винниченко; знизу: Дмитро Дорошенко, Сергій Єфремов, Симон Петлюра, Андрій В</a:t>
            </a:r>
            <a:r>
              <a:rPr lang="en-US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язлов</a:t>
            </a:r>
            <a:r>
              <a:rPr lang="en-US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>
                <a:latin typeface="Candara" pitchFamily="34" charset="0"/>
                <a:ea typeface="Calibri" pitchFamily="34" charset="0"/>
                <a:cs typeface="Times New Roman" pitchFamily="18" charset="0"/>
              </a:rPr>
              <a:t>(члени ТУП) </a:t>
            </a:r>
            <a:endParaRPr lang="ru-RU" sz="2000"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6250" y="2197100"/>
            <a:ext cx="11331575" cy="3076575"/>
          </a:xfrm>
        </p:spPr>
        <p:txBody>
          <a:bodyPr>
            <a:normAutofit/>
          </a:bodyPr>
          <a:lstStyle/>
          <a:p>
            <a:pPr algn="just" eaLnBrk="1" hangingPunct="1">
              <a:spcAft>
                <a:spcPts val="1925"/>
              </a:spcAft>
              <a:defRPr/>
            </a:pPr>
            <a:r>
              <a:rPr lang="ru-RU" sz="3600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«Цю війну ми визнали чужою для себе справою, шкідливою українському та й усім іншим народам … Поставившись цілком негативно для війни, ми зайняли </a:t>
            </a:r>
            <a:r>
              <a:rPr lang="ru-RU" sz="3600" u="sng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нейтральну позицію щодо сторін у боротьбі</a:t>
            </a:r>
            <a:r>
              <a:rPr lang="ru-RU" sz="3600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…». </a:t>
            </a:r>
            <a:endParaRPr lang="ru-RU" sz="36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3275" y="514350"/>
            <a:ext cx="105600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«Наша позиція»</a:t>
            </a: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ru-RU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(декларація Ради Товариства українських поступовців,</a:t>
            </a: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ru-RU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грудень 1916 р.)</a:t>
            </a: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:</a:t>
            </a:r>
            <a:endParaRPr lang="ru-RU" i="1" noProof="1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6250" y="2197100"/>
            <a:ext cx="11331575" cy="3076575"/>
          </a:xfrm>
        </p:spPr>
        <p:txBody>
          <a:bodyPr>
            <a:normAutofit/>
          </a:bodyPr>
          <a:lstStyle/>
          <a:p>
            <a:pPr algn="just" eaLnBrk="1" hangingPunct="1">
              <a:spcAft>
                <a:spcPts val="1925"/>
              </a:spcAft>
              <a:defRPr/>
            </a:pPr>
            <a:r>
              <a:rPr lang="ru-RU" sz="3600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«Цю війну ми визнали чужою для себе справою, шкідливою українському та й усім іншим народам … Поставившись цілком негативно для війни, ми зайняли </a:t>
            </a:r>
            <a:r>
              <a:rPr lang="ru-RU" sz="3600" u="sng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нейтральну позицію щодо сторін у боротьбі</a:t>
            </a:r>
            <a:r>
              <a:rPr lang="ru-RU" sz="3600" noProof="1">
                <a:solidFill>
                  <a:schemeClr val="tx1"/>
                </a:solidFill>
                <a:latin typeface="+mn-lt"/>
                <a:cs typeface="Times New Roman" pitchFamily="18" charset="0"/>
              </a:rPr>
              <a:t>…». </a:t>
            </a:r>
            <a:endParaRPr lang="ru-RU" sz="36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3275" y="514350"/>
            <a:ext cx="105600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«Наша позиція»</a:t>
            </a: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ru-RU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(декларація Ради Товариства українських поступовців,</a:t>
            </a: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ru-RU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грудень 1916 р.)</a:t>
            </a:r>
            <a:r>
              <a:rPr lang="ru-RU" sz="3600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:</a:t>
            </a:r>
            <a:endParaRPr lang="ru-RU" i="1" noProof="1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30250" y="2398713"/>
            <a:ext cx="11041063" cy="2867025"/>
          </a:xfrm>
        </p:spPr>
        <p:txBody>
          <a:bodyPr anchor="b">
            <a:normAutofit/>
          </a:bodyPr>
          <a:lstStyle/>
          <a:p>
            <a:pPr algn="just" eaLnBrk="1" hangingPunct="1">
              <a:defRPr/>
            </a:pPr>
            <a:r>
              <a:rPr lang="uk-UA" sz="3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«Конференція ... визнає завдання й високо піднімає блакитно-жовтий прапор </a:t>
            </a:r>
            <a:r>
              <a:rPr lang="uk-UA" sz="3600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самочинної України</a:t>
            </a:r>
            <a:r>
              <a:rPr lang="uk-UA" sz="3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... Конференція вважає, що тільки шляхом об’єднання всіх українських працівників в боротьбі за долю України можна досягти її визволення...».</a:t>
            </a:r>
            <a:r>
              <a:rPr lang="uk-UA" sz="36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 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2813" y="760413"/>
            <a:ext cx="10366375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noProof="1">
                <a:solidFill>
                  <a:srgbClr val="FFFF00"/>
                </a:solidFill>
                <a:latin typeface="+mn-lt"/>
                <a:ea typeface="+mj-ea"/>
                <a:cs typeface="Times New Roman" pitchFamily="18" charset="0"/>
              </a:rPr>
              <a:t>Воззвание ІІІ конференції гуртків Юнацької спілки Лівобережної України 10 грудня 1916 р.:</a:t>
            </a:r>
            <a:br>
              <a:rPr lang="uk-UA" sz="36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6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2030413" y="2398713"/>
            <a:ext cx="8455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8000" b="1">
                <a:latin typeface="Calibri" pitchFamily="34" charset="0"/>
              </a:rPr>
              <a:t>Дякуємо за увагу !</a:t>
            </a:r>
            <a:endParaRPr lang="ru-RU" sz="80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7607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438" y="722313"/>
            <a:ext cx="11618912" cy="1190625"/>
          </a:xfrm>
          <a:prstGeom prst="rect">
            <a:avLst/>
          </a:prstGeom>
          <a:solidFill>
            <a:srgbClr val="CDB399">
              <a:alpha val="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u="sng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Програмні засади Кирило-Мефодіївського товариства (1845-1847 рр.):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555625" y="2820988"/>
            <a:ext cx="11453813" cy="3081337"/>
          </a:xfrm>
          <a:prstGeom prst="rect">
            <a:avLst/>
          </a:prstGeom>
          <a:solidFill>
            <a:srgbClr val="CDB399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2800" i="1">
                <a:latin typeface="Calibri" pitchFamily="34" charset="0"/>
              </a:rPr>
              <a:t>Ліквідація </a:t>
            </a:r>
            <a:r>
              <a:rPr lang="ru-RU" sz="2800" i="1">
                <a:latin typeface="Calibri" pitchFamily="34" charset="0"/>
              </a:rPr>
              <a:t>в Україні чужоземних режимів;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800" i="1"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i="1" noProof="1">
                <a:latin typeface="Calibri" pitchFamily="34" charset="0"/>
              </a:rPr>
              <a:t>Демократизація</a:t>
            </a:r>
            <a:r>
              <a:rPr lang="ru-RU" sz="2800" i="1">
                <a:latin typeface="Calibri" pitchFamily="34" charset="0"/>
              </a:rPr>
              <a:t> суспільства;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800" i="1"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i="1">
                <a:latin typeface="Calibri" pitchFamily="34" charset="0"/>
              </a:rPr>
              <a:t>Встановлення республіканських форм державного правління та федеральних зав’язків із сусідніми (переважно слов’янськими) народами.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788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костомар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279400"/>
            <a:ext cx="3735388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AutoShape 4" descr="[Photo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3796" name="Picture 8" descr="Картинки по запросу гул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25" y="355600"/>
            <a:ext cx="3644900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Картинки по запросу білозерськ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7563" y="311150"/>
            <a:ext cx="3527425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3"/>
          <p:cNvSpPr txBox="1">
            <a:spLocks noChangeArrowheads="1"/>
          </p:cNvSpPr>
          <p:nvPr/>
        </p:nvSpPr>
        <p:spPr bwMode="auto">
          <a:xfrm>
            <a:off x="587375" y="5154613"/>
            <a:ext cx="2965450" cy="523875"/>
          </a:xfrm>
          <a:prstGeom prst="rect">
            <a:avLst/>
          </a:prstGeom>
          <a:solidFill>
            <a:srgbClr val="F2C05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Calibri" pitchFamily="34" charset="0"/>
              </a:rPr>
              <a:t>М. Костомаров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4705350" y="5154613"/>
            <a:ext cx="2965450" cy="523875"/>
          </a:xfrm>
          <a:prstGeom prst="rect">
            <a:avLst/>
          </a:prstGeom>
          <a:solidFill>
            <a:srgbClr val="F2C05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Calibri" pitchFamily="34" charset="0"/>
              </a:rPr>
              <a:t>М. Гулак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33800" name="TextBox 5"/>
          <p:cNvSpPr txBox="1">
            <a:spLocks noChangeArrowheads="1"/>
          </p:cNvSpPr>
          <p:nvPr/>
        </p:nvSpPr>
        <p:spPr bwMode="auto">
          <a:xfrm>
            <a:off x="8718550" y="5154613"/>
            <a:ext cx="2965450" cy="519112"/>
          </a:xfrm>
          <a:prstGeom prst="rect">
            <a:avLst/>
          </a:prstGeom>
          <a:solidFill>
            <a:srgbClr val="F2C05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Calibri" pitchFamily="34" charset="0"/>
              </a:rPr>
              <a:t>В.Білозерський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>
            <a:off x="1320800" y="5722938"/>
            <a:ext cx="149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(1817</a:t>
            </a:r>
            <a:r>
              <a:rPr lang="ru-RU">
                <a:latin typeface="Calibri" pitchFamily="34" charset="0"/>
              </a:rPr>
              <a:t> –1855) </a:t>
            </a:r>
          </a:p>
        </p:txBody>
      </p:sp>
      <p:sp>
        <p:nvSpPr>
          <p:cNvPr id="33802" name="TextBox 11"/>
          <p:cNvSpPr txBox="1">
            <a:spLocks noChangeArrowheads="1"/>
          </p:cNvSpPr>
          <p:nvPr/>
        </p:nvSpPr>
        <p:spPr bwMode="auto">
          <a:xfrm>
            <a:off x="5410200" y="5722938"/>
            <a:ext cx="155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(1821</a:t>
            </a:r>
            <a:r>
              <a:rPr lang="ru-RU">
                <a:latin typeface="Calibri" pitchFamily="34" charset="0"/>
              </a:rPr>
              <a:t> –1899)</a:t>
            </a:r>
          </a:p>
        </p:txBody>
      </p:sp>
      <p:sp>
        <p:nvSpPr>
          <p:cNvPr id="33803" name="TextBox 12"/>
          <p:cNvSpPr txBox="1">
            <a:spLocks noChangeArrowheads="1"/>
          </p:cNvSpPr>
          <p:nvPr/>
        </p:nvSpPr>
        <p:spPr bwMode="auto">
          <a:xfrm>
            <a:off x="9480550" y="575945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(1825 - 1899)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7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ttp://elib.nlu.org.ua/pic.php?w=152&amp;h=198&amp;pic=files/Disk2//000000006967/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46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5803900" y="2089150"/>
            <a:ext cx="5611813" cy="3508375"/>
          </a:xfrm>
          <a:prstGeom prst="rect">
            <a:avLst/>
          </a:prstGeom>
          <a:solidFill>
            <a:srgbClr val="F5DB93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arenR"/>
            </a:pPr>
            <a:r>
              <a:rPr lang="ru-RU" sz="2800">
                <a:latin typeface="Calibri" pitchFamily="34" charset="0"/>
              </a:rPr>
              <a:t>Християнські ідеали справедливості, свободи і рівності;</a:t>
            </a:r>
          </a:p>
          <a:p>
            <a:pPr marL="342900" indent="-342900">
              <a:buFont typeface="Calibri" pitchFamily="34" charset="0"/>
              <a:buAutoNum type="arabicParenR"/>
            </a:pPr>
            <a:endParaRPr lang="ru-RU" sz="2800">
              <a:latin typeface="Calibri" pitchFamily="34" charset="0"/>
            </a:endParaRPr>
          </a:p>
          <a:p>
            <a:pPr marL="342900" indent="-342900">
              <a:buFont typeface="Calibri" pitchFamily="34" charset="0"/>
              <a:buAutoNum type="arabicParenR"/>
            </a:pPr>
            <a:r>
              <a:rPr lang="ru-RU" sz="2800">
                <a:latin typeface="Calibri" pitchFamily="34" charset="0"/>
              </a:rPr>
              <a:t>Ідеї українського месіанства;</a:t>
            </a:r>
          </a:p>
          <a:p>
            <a:pPr marL="342900" indent="-342900">
              <a:buFont typeface="Calibri" pitchFamily="34" charset="0"/>
              <a:buAutoNum type="arabicParenR"/>
            </a:pPr>
            <a:endParaRPr lang="ru-RU" sz="2800">
              <a:latin typeface="Calibri" pitchFamily="34" charset="0"/>
            </a:endParaRPr>
          </a:p>
          <a:p>
            <a:pPr marL="342900" indent="-342900">
              <a:buFont typeface="Calibri" pitchFamily="34" charset="0"/>
              <a:buAutoNum type="arabicParenR"/>
            </a:pPr>
            <a:r>
              <a:rPr lang="ru-RU" sz="2800">
                <a:latin typeface="Calibri" pitchFamily="34" charset="0"/>
              </a:rPr>
              <a:t>Побудова слов’янської федерації на зразок США.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B93">
            <a:alpha val="8901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87313"/>
            <a:ext cx="4976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6838" y="163513"/>
            <a:ext cx="711835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«Статут Слов’янського товариства св. Кирила і Мефодія» </a:t>
            </a:r>
          </a:p>
        </p:txBody>
      </p:sp>
      <p:sp>
        <p:nvSpPr>
          <p:cNvPr id="35844" name="TextBox 2"/>
          <p:cNvSpPr txBox="1">
            <a:spLocks noChangeArrowheads="1"/>
          </p:cNvSpPr>
          <p:nvPr/>
        </p:nvSpPr>
        <p:spPr bwMode="auto">
          <a:xfrm>
            <a:off x="376238" y="1808163"/>
            <a:ext cx="610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i="1">
                <a:latin typeface="Calibri" pitchFamily="34" charset="0"/>
              </a:rPr>
              <a:t>Зміст:</a:t>
            </a:r>
            <a:endParaRPr lang="ru-RU" sz="3600" i="1">
              <a:latin typeface="Calibri" pitchFamily="34" charset="0"/>
            </a:endParaRP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541338" y="2713038"/>
            <a:ext cx="6535737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ru-RU" sz="2400">
                <a:latin typeface="Calibri" pitchFamily="34" charset="0"/>
              </a:rPr>
              <a:t>Слов’янські народи повинні добровільно об’єднатись у слов’янську федерацію зі збереженням кожним народом права </a:t>
            </a:r>
            <a:r>
              <a:rPr lang="ru-RU" sz="2400" noProof="1">
                <a:latin typeface="Calibri" pitchFamily="34" charset="0"/>
              </a:rPr>
              <a:t>самостійності</a:t>
            </a:r>
            <a:r>
              <a:rPr lang="ru-RU" sz="2400">
                <a:latin typeface="Calibri" pitchFamily="34" charset="0"/>
              </a:rPr>
              <a:t>.</a:t>
            </a:r>
            <a:endParaRPr lang="en-US" sz="2400">
              <a:latin typeface="Calibri" pitchFamily="34" charset="0"/>
            </a:endParaRPr>
          </a:p>
          <a:p>
            <a:pPr marL="342900" indent="-342900"/>
            <a:r>
              <a:rPr lang="en-US" sz="2400" noProof="1">
                <a:latin typeface="Calibri" pitchFamily="34" charset="0"/>
              </a:rPr>
              <a:t>3) </a:t>
            </a:r>
            <a:r>
              <a:rPr lang="ru-RU" sz="2400" noProof="1">
                <a:latin typeface="Calibri" pitchFamily="34" charset="0"/>
              </a:rPr>
              <a:t>Законодавча влада – у Загального Сейма.</a:t>
            </a:r>
          </a:p>
          <a:p>
            <a:pPr marL="342900" indent="-342900"/>
            <a:r>
              <a:rPr lang="ru-RU" sz="2400" noProof="1">
                <a:latin typeface="Calibri" pitchFamily="34" charset="0"/>
              </a:rPr>
              <a:t>4) Київ – місто, що не належить ні до якого штату і є містом зборів Загального Сейму.</a:t>
            </a:r>
          </a:p>
          <a:p>
            <a:pPr marL="342900" indent="-342900"/>
            <a:r>
              <a:rPr lang="ru-RU" sz="2400" noProof="1">
                <a:latin typeface="Calibri" pitchFamily="34" charset="0"/>
              </a:rPr>
              <a:t>5)Верховна центральна влада у Всесоюзного президента.</a:t>
            </a:r>
          </a:p>
          <a:p>
            <a:pPr marL="342900" indent="-342900"/>
            <a:r>
              <a:rPr lang="ru-RU" sz="2400" noProof="1">
                <a:latin typeface="Calibri" pitchFamily="34" charset="0"/>
              </a:rPr>
              <a:t>6) У кожному штаті – свій сейм і президент.</a:t>
            </a:r>
          </a:p>
          <a:p>
            <a:pPr marL="342900" indent="-342900">
              <a:buFontTx/>
              <a:buAutoNum type="arabicParenR"/>
            </a:pP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902</Words>
  <Application>Microsoft Office PowerPoint</Application>
  <PresentationFormat>Широкоэкранный</PresentationFormat>
  <Paragraphs>90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Arial</vt:lpstr>
      <vt:lpstr>Bernhard BdCn BT</vt:lpstr>
      <vt:lpstr>Calibri</vt:lpstr>
      <vt:lpstr>Candara</vt:lpstr>
      <vt:lpstr>Georgia</vt:lpstr>
      <vt:lpstr>Symbol</vt:lpstr>
      <vt:lpstr>Times New Roman</vt:lpstr>
      <vt:lpstr>Wingdings</vt:lpstr>
      <vt:lpstr>Тема1</vt:lpstr>
      <vt:lpstr>Тема Office</vt:lpstr>
      <vt:lpstr>Історія українського національного руху ХІХ - початку ХХ ст.: методика викладання в школі.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питанням національного самовизначення українські партії можна умовно поділити</vt:lpstr>
      <vt:lpstr> Українські національні соціалістичні партії </vt:lpstr>
      <vt:lpstr>  Українські національні ліберальні партії та організації  </vt:lpstr>
      <vt:lpstr>  Українські національні радикальні партії </vt:lpstr>
      <vt:lpstr>Особливості українських політичних партій Наддніпрянщини</vt:lpstr>
      <vt:lpstr>Презентация PowerPoint</vt:lpstr>
      <vt:lpstr>Презентация PowerPoint</vt:lpstr>
      <vt:lpstr>Презентация PowerPoint</vt:lpstr>
      <vt:lpstr>       Під час війни загинуло понад десять мільйонів солдат і цивільних мешканців. </vt:lpstr>
      <vt:lpstr> «Східна Галичина – давня невіддільна частина однієї великої Росії, на тих землях місцеве населення завжди було руське…Я буду тут заводити російську мову, закон і порядки». </vt:lpstr>
      <vt:lpstr>Презентация PowerPoint</vt:lpstr>
      <vt:lpstr> «Перемога Росії мала б принести українському народові Австро-Угорської монархії те саме ярмо, в якім стогне 30 мільйонів українського народу в Російській імперії. ... Перемога Австро-Угорської монархії буде нашою перемогою. І чим більше буде поразка Росії, тим швидше виб'є година визволення України. ...Нехай на руїнах царської імперії зійде сонце вільної України!».</vt:lpstr>
      <vt:lpstr>Презентация PowerPoint</vt:lpstr>
      <vt:lpstr> «У Союзі репрезентовані всі ті політичні напрями, що стоять на позиції   державної   самостійності    українського народу,   а реалізацію     своїх       національно-політичних і економічних стремлінь в даний момент зв'язують з розбиттям Росії у   війні. Національно-політичною   плат  формою   Союзу  є державна самостійність України.             </vt:lpstr>
      <vt:lpstr>Презентация PowerPoint</vt:lpstr>
      <vt:lpstr>Презентация PowerPoint</vt:lpstr>
      <vt:lpstr>«Цю війну ми визнали чужою для себе справою, шкідливою українському та й усім іншим народам … Поставившись цілком негативно для війни, ми зайняли нейтральну позицію щодо сторін у боротьбі…». </vt:lpstr>
      <vt:lpstr>«Цю війну ми визнали чужою для себе справою, шкідливою українському та й усім іншим народам … Поставившись цілком негативно для війни, ми зайняли нейтральну позицію щодо сторін у боротьбі…». </vt:lpstr>
      <vt:lpstr>«Конференція ... визнає завдання й високо піднімає блакитно-жовтий прапор самочинної України... Конференція вважає, що тільки шляхом об’єднання всіх українських працівників в боротьбі за долю України можна досягти її визволення...». 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8. Український національний рух ХІХ – початку ХХ ст. у боротьбі за відновлення української  державності.</dc:title>
  <dc:creator>Пользователь</dc:creator>
  <cp:lastModifiedBy>Дом</cp:lastModifiedBy>
  <cp:revision>33</cp:revision>
  <dcterms:created xsi:type="dcterms:W3CDTF">2019-10-31T16:59:43Z</dcterms:created>
  <dcterms:modified xsi:type="dcterms:W3CDTF">2023-01-09T08:07:54Z</dcterms:modified>
</cp:coreProperties>
</file>