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82DA6-DD86-420D-941A-2EE38C81E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B68C7B-F71E-43CD-BF45-B56BE5CEA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71BFA6-C0D4-4D35-92C3-75C6D8A0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B2A21A-03AE-424D-A41F-CFC01D9B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3219A-0A5C-4E4B-8B14-A9449DD8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358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6178B-8936-4B6C-9C6D-8B5F29BC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7CA860-4EB8-4BC5-97C4-79BAF0275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2FAD30-8749-4A02-B878-E3875424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207042-E2A5-4B78-B5F5-A94F2B4F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EC8537-5CD3-42D7-9820-30DC78BC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065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C86FBD-5EFF-4593-8A17-7065B013C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2D7151-D278-4D10-87A7-AFEAB6135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22445C-51CB-41AB-AF04-2840DD68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537A1B-BC8A-49DB-9294-6429815E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35932C-E957-4640-A250-26DD0C0F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286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F420F-C97C-49F3-A2C4-0F86F07A8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C746F9-BDFD-4E7B-90B5-5AE31C248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8E489C-1836-4E5F-B6C9-A268E094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EB10E6-3925-4206-8625-485C19CA3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7D5B8B-B375-4806-AEE5-B98D26B0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824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1163A-1F5F-4C29-8BBD-5D5BB8549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A1D731-E66C-496E-A2F7-EF635D98A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3A6E7-E06E-431D-BBE3-A8068890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8D863E-6B70-4E65-8FD8-4103FB55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E55773-A185-4CC7-B9F7-4394F433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290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AE055-2C62-4A61-AA2A-19DF630C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F41D1B-05E7-4D04-AC2D-E8C13CE99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F39134-A5E3-4888-BCD9-AD29EABE8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9CCB4B-A277-44B9-AF65-C9CE839B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98D235-3079-4A05-B162-F15627E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27D536-6408-4B1A-A226-A2453577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100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B7C47-9F37-497E-8709-9BAC5AC7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61AEFF-52ED-44C0-AC00-6899A2622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69179D-ECAD-4265-B272-668623BFE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815694-5402-4178-92C4-00F5ADD10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C4155B-F493-4BDB-ABFC-EBBE03974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FBA030-FA75-4CB8-BAEB-DA936B60B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2B8C14-8F00-4272-95B5-E2A9C736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D120FF1-29A2-4766-8F92-D31B8F3A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485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FB177-B158-42B9-9307-ED4245D1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57A16A-837F-425B-90F6-35A5E96F9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5F5823-C1CB-4E65-979D-E4FA3C70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15CD3E-11B0-4815-B144-0BF39AEA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06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2DC057-1E80-4263-BF5C-ABA6F2DF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58B619-0DD5-4791-81E9-50FA30D2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AF5B76-7D8E-4CB0-B904-5D6A7C61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773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D2EA1-8818-4DE4-A211-65CA0C3E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B2C756-1BC5-4296-9104-D920DBE77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3574DC-BBDE-4A65-B548-489408BB1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90522E-A024-4CD3-B14B-1C2FB138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97F25E-459D-483C-B4D1-8A8F9833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B790BF-967D-44FD-ADFF-99638BF7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6259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1AE0D-6F8D-462E-8EAE-AB67E50D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F8C25B-0AE5-4A57-9CA9-47C104D90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29AC83-DA18-406B-A4FC-94759DDCE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9BE8CE-4C4E-461B-9836-A5ED97B1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B438A5-2B83-4CAE-BBBB-07365A06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4A3628-B89A-4B3F-ADC4-327ECEDA8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7736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DFB33-6329-42E0-86ED-EFEC5D65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090ECA-D4A1-4227-B631-87438EE0A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8B7CB3-A20F-4304-87AC-A7BAA7C2B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23F94-31FA-46F8-A017-981C3B0977C7}" type="datetimeFigureOut">
              <a:rPr lang="ru-UA" smtClean="0"/>
              <a:t>05/11/2021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5AF965-2151-4E6D-98F6-6C310D4F3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74FC80-9BF6-49E1-937F-2DF55F015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1540-171F-4DE7-9441-64B44FF753A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2842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76432-6A41-43F1-BF46-7B392612A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609" y="1930745"/>
            <a:ext cx="11158330" cy="23876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Сесія 8.</a:t>
            </a:r>
            <a:br>
              <a:rPr lang="ru-UA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4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Вітаємо тебе на восьмій заключній </a:t>
            </a:r>
            <a:r>
              <a:rPr lang="uk-UA" sz="4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сеcії</a:t>
            </a:r>
            <a:r>
              <a:rPr lang="uk-UA" sz="4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  <a:endParaRPr lang="ru-UA" sz="8000" dirty="0"/>
          </a:p>
        </p:txBody>
      </p:sp>
    </p:spTree>
    <p:extLst>
      <p:ext uri="{BB962C8B-B14F-4D97-AF65-F5344CB8AC3E}">
        <p14:creationId xmlns:p14="http://schemas.microsoft.com/office/powerpoint/2010/main" val="350573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A4C03-21CB-46F5-A9EC-E896D3256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6880" y="-9179"/>
            <a:ext cx="5826055" cy="80010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Притча «Найважливіші речі».</a:t>
            </a:r>
            <a:endParaRPr lang="ru-UA" sz="4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56827C-C193-4846-8CDA-88D6DF4B5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287" y="848209"/>
            <a:ext cx="11966713" cy="561892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юнак постійно непокоївся з приводу свого життя і майбутнього. Якось,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гуляючи берегом моря, зустрів він мудрого старця.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Що тебе тривожить, юначе? – запитав старець.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Здається, я не можу збагнути, що в житті для мене найважливіше, – відповів юнак.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дуже просто,– сказав старець. Він підняв із землі порожнього глечика і почав заповнювати його камінням завбільшки з кулак.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Заповнивши глечик, по вінця, запитав: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Цей глечик повний, чи не так?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Так, – погодився юнак.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Старець мовчки кивнув, узяв жменю дрібних камінців, кинув їх у глечик і злегка потрусив. Камінці заповнили пустоти між великим камінням. Він усміхнувся і запитав :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тепер глечик повний?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Юнак ствердно кивнув. Тоді старець узяв пригорщу піску і висипав його у глечик. Пісок заповнив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пустоти,що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залишилися.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Ось відповідь на твоє запитання,– сказав старець. – Велике каміння – це найважливіші речі в житті: родина, кохана людина, твій духовний розвиток, мудрість. Якщо втратиш усе, крім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цього,твоє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життя все одно буде повним.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хвильку помовчав, а потім мовив: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Дрібні камінці – це також важливі для тебе речі: робота, дім, матеріальний добробут. А пісок – дрібниці, які насправді не мають жодного значення.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Юнак слухав дуже уважно, і старець продовжив: Деякі люди роблять помилку. Вони спочатку засипають у глечик пісок, і в ньому не лишається місця для каміння. Так і в житті. Якщо витрачати сили на дрібні й незначущі речі, у ньому не буде місця для найважливіших цінностей. Тому передусім подбай про велике каміння, не забувай і про дрібне. А пісок хвилі життя самі наб’ють у проміжки між ними.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Що ти думаєш про притчу?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Які життєві цінності схожі на велике каміння, які – на мале, а які – на пісок?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У якому порядку ти «наповнюєш глечик» на даному етапі свого життя?</a:t>
            </a:r>
          </a:p>
          <a:p>
            <a:pPr algn="just">
              <a:lnSpc>
                <a:spcPct val="120000"/>
              </a:lnSpc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	Як ти можеш більше дбати про «велике каміння»?</a:t>
            </a:r>
          </a:p>
          <a:p>
            <a:pPr>
              <a:lnSpc>
                <a:spcPct val="120000"/>
              </a:lnSpc>
            </a:pPr>
            <a:endParaRPr lang="ru-UA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2A7FE733-0D2F-4AE4-BBDE-1800EE2D9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6"/>
          <a:stretch>
            <a:fillRect/>
          </a:stretch>
        </p:blipFill>
        <p:spPr bwMode="auto">
          <a:xfrm>
            <a:off x="8023087" y="582818"/>
            <a:ext cx="3965955" cy="213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64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FC1B17-214B-4F4E-A5AE-C26C00FE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791" y="0"/>
            <a:ext cx="10515600" cy="94684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Депресія та самотність: вихід є!</a:t>
            </a:r>
            <a:endParaRPr lang="ru-UA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CE13D3-0ECB-4285-8048-FD6F7C10F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914400"/>
            <a:ext cx="10691191" cy="5804452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Aft>
                <a:spcPts val="1500"/>
              </a:spcAft>
            </a:pPr>
            <a:r>
              <a:rPr lang="uk-UA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	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Почуття самотності та депресії не повинно бути постійною частиною твого життя, щоб почати щось робити з цим. Тобі потрібно буде дати собі поштовх, щоб повернутися до активного життя і знову взаємодіяти з іншими, щоб почати почуватись краще. Ці стратегії подолання депресії та самотності можуть допомогти тобі в цьому:</a:t>
            </a:r>
            <a:endParaRPr lang="ru-UA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Склади план. 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Існує два основних типи самотності. Гостра самотність виникає внаслідок втрати коханої людини або, наприклад, переїзду на нове місце. У цих ситуаціях ти в певній мірі розумієш, що тобі доведеться пройти період адаптації, щоб пережити відчуття самотності. Інший тип самотності – це хронічна самотність,  яка може  виникнути, незважаючи на існуючі у твоєму житті стосунки. Для обох типів потрібен план дій. Одна з стратегій полягає в тому, щоб познайомитися з людьми, які мають схожі інтереси. 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Волонтерство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освоєння нового хобі –  це чудові способи зустріти споріднені душі. 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Зроби щось – що завгодно. 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 лікуванні депресії є теорія, яка називається поведінковою активацією, це науковий способом сказати: “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Just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!” –  “Просто зроби це!”. Якщо ти відчуваєш самотність і хочеш щось змінити, будь-який маленький крок, який ти зробиш – навіть якщо ти поспілкуєшся з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баристою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кафе – це вже гарний крок.  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Домашні тварини.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Домашні тварини, особливо собаки, захищають від самотності. Існує багато причин, чому ця стратегія працює: з собакою  потрібно гуляти, вони соціальні істоти, і у тебе буде жива істота, про яку потрібно піклуватися. Якщо у тебе немає можливості завести собаку, знайди спосіб допомогти тваринам – наприклад, стати волонтером і  допомагати собакам у притулку, де вони потребують піклування та участі. Інші домашні тварини – 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коти, рибки – також можуть допомогти полегшити самотність. 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Думай не тільки про себе. 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Депресія може змусити тебе почуватися дуже зануреним у себе, сфокусованим на собі і своїх почуттях.  Але нагадуй собі, що якщо ти запросив друга на чай-каву або прогулянку, а людина не змогла піти, це не означає автоматично, що людина відмовила тобі. У іншої людини можуть бути свої плани, або занадто багато роботи, щоб зробити перерву у той час, коли ти запрошуєш. </a:t>
            </a:r>
            <a:endParaRPr lang="ru-UA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Май реалістичні стандарти. 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Самотність – це невідповідність твого ідеалу тому, що ти маєш в реальному житті.  Частиною рішення може бути прийняття того, що ти можеш достатньо легко розмовляти з різними людьми, і це нормально, якщо вони не стануть твоїми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друз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  на все життя. Також подумай,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можливо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тебе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якісь нереальні стандарти, які ускладнюють відносини з іншим. Можливо ти занадто швидко чекаєш чогось від нової дружби або стосунків, або занадто сильно покладаєшся на іншу людину.           </a:t>
            </a:r>
            <a:r>
              <a:rPr lang="uk-UA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   </a:t>
            </a:r>
            <a:endParaRPr lang="ru-UA" sz="23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2029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0E440-5B17-4F6A-89AA-4600B89F4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662609"/>
            <a:ext cx="11035748" cy="551435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Телефонуй, а не пиши.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Соціальні мережі приносять задоволення і можуть забезпечити нашу соціальну взаємодію, але дослідження свідчать, що більшість людей віддають перевагу особистим контактам або розмові по телефону. Використовуй повідомлення друга як привід, щоб зателефонувати і поговорити з ним замість того, щоб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просто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запостити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відповідь.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Медитуй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Розвиток практики медитації може допомогти тобі визначити і вивільнити деякі думки, які можуть змушувати тебе почуватись самотнім і заважати твоїм зусиллям  познайомитися з новими людьми. 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Знайди час для відносин.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Всі зайняті, але стосунки не чекатимуть, поки ти напишеш курсову роботу, завершиш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проєкт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складеш сесію або переїдеш до твого ідеального міста проживання. Будуй відносини зараз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Звернися по професійну допомогу. 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 ти не можеш позбутися глибокого почуття самотності, ізоляції та інших симптомів депресії, бажано  звернутися до фахівця – до психолога або до спеціаліста з психічного здоров’я.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1119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5CC81-08A7-4A77-93E9-F0F4DEC74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71671"/>
            <a:ext cx="11516139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Медитація «Безпечне місце»</a:t>
            </a:r>
            <a:br>
              <a:rPr lang="ru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 подаємо тобі аудіо-файл з інструкцією для вправи-візуалізації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UA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5CDA4F-1B78-4B0B-B466-46732F98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577008"/>
            <a:ext cx="11237842" cy="5009321"/>
          </a:xfrm>
        </p:spPr>
        <p:txBody>
          <a:bodyPr>
            <a:normAutofit fontScale="40000" lnSpcReduction="20000"/>
          </a:bodyPr>
          <a:lstStyle/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Сядь зручніше, розслабся… Зверни увагу на своє дихання, </a:t>
            </a:r>
            <a:r>
              <a:rPr lang="uk-UA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довірся</a:t>
            </a: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йому, не намагаючись його контролювати ... Уяви себе в тихому, безпечному місці… У такому місці, де ти почуваєш себе </a:t>
            </a:r>
            <a:r>
              <a:rPr lang="uk-UA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комфортно</a:t>
            </a: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в повній безпеці ... Це може бути якесь місце, де ти вже колись був, або бачив це місце тільки на фотографії, або в фільмі, або тільки що уявив…  Головне – це те місце, де ти відчуваєш себе в безпеці .. . Місце, де ти можеш відкритися собі, бути такими, як ти є ...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 місце приймає тебе нічого не вимагаючи натомість. Це місце розуміє тебе ...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 місце підтримує тебе, дає енергію. Відчуй цю енергію...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той час, коли ти знаходишся в безпечному місці, ти можеш звернутися до важких для тебе питань. Ти можете звернутися до власного досвіду або думати про когось іншого ...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Згадай важкий період свого життя ... Час, коли тобі довелося зустрітися з відчаєм і болем ...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 бути, ти відчував себе в безвихідному становищі ...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 допомагало тоді і допомагає зараз пережити цей час? ..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Відчуй почуття безпеки та спокою, яке дарує місце, в якому, ти перебуваєш, енергію, якою воно заряджає тебе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Відчуй, як негативні думки та почуття виходить і розчиняється разом з повітрям, яке ти  видихаєш...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20000"/>
              </a:lnSpc>
              <a:spcAft>
                <a:spcPts val="800"/>
              </a:spcAft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Відчуй, як це безпечне місце допомагає і підтримує тебе ...Відчуй його енергію і спокій… Тут ти в повній безпеці…</a:t>
            </a:r>
            <a:endParaRPr lang="ru-UA" sz="3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8986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0E637-DF51-4190-91FE-D5EF340F9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536" y="0"/>
            <a:ext cx="11088377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Подякуйте цьому місцю за те, що воно є ...</a:t>
            </a:r>
            <a:b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Коли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будеш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готовий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повільно, не поспішаючи повертайтеся назад в кімнату…</a:t>
            </a:r>
            <a:br>
              <a:rPr lang="ru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UA" sz="4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833880-F47A-4E0D-A154-55361DECF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8296" y="5075581"/>
            <a:ext cx="11754678" cy="1376501"/>
          </a:xfrm>
        </p:spPr>
        <p:txBody>
          <a:bodyPr/>
          <a:lstStyle/>
          <a:p>
            <a:pPr algn="ctr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Наші зустрічі завершилися! Сподіваємося виконання вправ та технік допомогло тобі. </a:t>
            </a:r>
          </a:p>
          <a:p>
            <a:pPr algn="ctr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Бажаємо тобі успіхів!</a:t>
            </a:r>
          </a:p>
          <a:p>
            <a:endParaRPr lang="ru-UA" dirty="0"/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52A46B89-6C6A-485F-B1D1-0419AFFF9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894" y="1475754"/>
            <a:ext cx="47625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373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1341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Тема Office</vt:lpstr>
      <vt:lpstr>Сесія 8. Вітаємо тебе на восьмій заключній сеcії!</vt:lpstr>
      <vt:lpstr>Притча «Найважливіші речі».</vt:lpstr>
      <vt:lpstr>Депресія та самотність: вихід є!</vt:lpstr>
      <vt:lpstr>Презентация PowerPoint</vt:lpstr>
      <vt:lpstr>Медитація «Безпечне місце» Ми подаємо тобі аудіо-файл з інструкцією для вправи-візуалізації.</vt:lpstr>
      <vt:lpstr>Подякуйте цьому місцю за те, що воно є ...  Коли ти будеш готовий, повільно, не поспішаючи повертайтеся назад в кімнату…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Nastena Yatskovskaya</dc:creator>
  <cp:lastModifiedBy>vlad232362@gmail.com</cp:lastModifiedBy>
  <cp:revision>20</cp:revision>
  <dcterms:created xsi:type="dcterms:W3CDTF">2021-05-07T10:57:52Z</dcterms:created>
  <dcterms:modified xsi:type="dcterms:W3CDTF">2021-05-11T06:25:42Z</dcterms:modified>
</cp:coreProperties>
</file>