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CB99528-BFC6-4F69-959E-33C2DA51866F}" type="datetimeFigureOut">
              <a:rPr lang="ru-RU" smtClean="0"/>
              <a:pPr/>
              <a:t>14.01.2017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C1CAAE2-081B-4017-8C65-66AAD7C5B9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2627784" cy="6597352"/>
          </a:xfrm>
        </p:spPr>
        <p:txBody>
          <a:bodyPr vert="vert270"/>
          <a:lstStyle/>
          <a:p>
            <a:pPr algn="ctr"/>
            <a:r>
              <a:rPr lang="uk-UA" sz="5800" dirty="0" smtClean="0"/>
              <a:t>Виготовлення наочних посібників</a:t>
            </a:r>
            <a:endParaRPr lang="ru-RU" sz="5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99792" y="0"/>
            <a:ext cx="6444208" cy="68580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Виготовлення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наочних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посібників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”: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навчити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студентів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виготовляти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наочні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посібники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постійні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мікропрепарати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вологі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препарати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колекції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комах, чучел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тощо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також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оформляти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навчальні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кабінети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Завдання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дисципліни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Вивчити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виконання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постійних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мікропрепаратів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вологих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препаратів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колекцій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комах, чучел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муляжів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вимоги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біологічного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кабінету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куточка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живої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природи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утримання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тварин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штучних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умовах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0"/>
            <a:ext cx="2483768" cy="6597352"/>
          </a:xfrm>
        </p:spPr>
        <p:txBody>
          <a:bodyPr vert="vert270"/>
          <a:lstStyle/>
          <a:p>
            <a:pPr algn="ctr"/>
            <a:r>
              <a:rPr lang="uk-UA" sz="5800" dirty="0" smtClean="0"/>
              <a:t>Виготовлення наочних посібників</a:t>
            </a:r>
            <a:endParaRPr lang="ru-RU" sz="5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188640"/>
            <a:ext cx="6228184" cy="6669360"/>
          </a:xfrm>
        </p:spPr>
        <p:txBody>
          <a:bodyPr>
            <a:noAutofit/>
          </a:bodyPr>
          <a:lstStyle/>
          <a:p>
            <a:pPr algn="ctr"/>
            <a:r>
              <a:rPr lang="ru-RU" sz="3200" dirty="0" err="1" smtClean="0">
                <a:solidFill>
                  <a:srgbClr val="FF0000"/>
                </a:solidFill>
              </a:rPr>
              <a:t>Вміти</a:t>
            </a:r>
            <a:r>
              <a:rPr lang="ru-RU" sz="32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ru-RU" sz="2800" dirty="0" err="1" smtClean="0"/>
              <a:t>виготовляти</a:t>
            </a:r>
            <a:r>
              <a:rPr lang="ru-RU" sz="2800" dirty="0" smtClean="0"/>
              <a:t> </a:t>
            </a:r>
            <a:r>
              <a:rPr lang="ru-RU" sz="2800" dirty="0" err="1" smtClean="0"/>
              <a:t>постійні</a:t>
            </a:r>
            <a:r>
              <a:rPr lang="ru-RU" sz="2800" dirty="0" smtClean="0"/>
              <a:t> </a:t>
            </a:r>
            <a:r>
              <a:rPr lang="ru-RU" sz="2800" dirty="0" err="1" smtClean="0"/>
              <a:t>мікропрепарати</a:t>
            </a:r>
            <a:r>
              <a:rPr lang="ru-RU" sz="2800" dirty="0" smtClean="0"/>
              <a:t>, </a:t>
            </a:r>
            <a:r>
              <a:rPr lang="ru-RU" sz="2800" dirty="0" err="1" smtClean="0"/>
              <a:t>вологі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препарати</a:t>
            </a:r>
            <a:r>
              <a:rPr lang="ru-RU" sz="2800" dirty="0" smtClean="0"/>
              <a:t>; </a:t>
            </a:r>
            <a:r>
              <a:rPr lang="ru-RU" sz="2800" dirty="0" err="1" smtClean="0"/>
              <a:t>збирати</a:t>
            </a:r>
            <a:r>
              <a:rPr lang="ru-RU" sz="2800" dirty="0" smtClean="0"/>
              <a:t> та </a:t>
            </a:r>
            <a:r>
              <a:rPr lang="ru-RU" sz="2800" dirty="0" err="1" smtClean="0"/>
              <a:t>оформлювати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колекції</a:t>
            </a:r>
            <a:r>
              <a:rPr lang="ru-RU" sz="2800" dirty="0" smtClean="0"/>
              <a:t> комах; </a:t>
            </a:r>
            <a:r>
              <a:rPr lang="ru-RU" sz="2800" dirty="0" err="1" smtClean="0"/>
              <a:t>виготовляти</a:t>
            </a:r>
            <a:r>
              <a:rPr lang="ru-RU" sz="2800" dirty="0" smtClean="0"/>
              <a:t> чучела та </a:t>
            </a:r>
            <a:r>
              <a:rPr lang="ru-RU" sz="2800" dirty="0" err="1" smtClean="0"/>
              <a:t>муляжі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 </a:t>
            </a:r>
            <a:r>
              <a:rPr lang="ru-RU" sz="2800" dirty="0" err="1" smtClean="0"/>
              <a:t>різними</a:t>
            </a:r>
            <a:r>
              <a:rPr lang="ru-RU" sz="2800" dirty="0" smtClean="0"/>
              <a:t> методами; </a:t>
            </a:r>
            <a:r>
              <a:rPr lang="ru-RU" sz="2800" dirty="0" err="1" smtClean="0"/>
              <a:t>оформлювати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кабінети</a:t>
            </a:r>
            <a:r>
              <a:rPr lang="ru-RU" sz="2800" dirty="0" smtClean="0"/>
              <a:t> </a:t>
            </a:r>
            <a:r>
              <a:rPr lang="ru-RU" sz="2800" dirty="0" err="1" smtClean="0"/>
              <a:t>біології</a:t>
            </a:r>
            <a:r>
              <a:rPr lang="ru-RU" sz="2800" dirty="0" smtClean="0"/>
              <a:t>; </a:t>
            </a:r>
            <a:r>
              <a:rPr lang="ru-RU" sz="2800" dirty="0" err="1" smtClean="0"/>
              <a:t>утримувати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тварин</a:t>
            </a:r>
            <a:r>
              <a:rPr lang="ru-RU" sz="2800" dirty="0" smtClean="0"/>
              <a:t> </a:t>
            </a:r>
            <a:r>
              <a:rPr lang="ru-RU" sz="2800" dirty="0" err="1" smtClean="0"/>
              <a:t>куточках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живої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природи</a:t>
            </a:r>
            <a:r>
              <a:rPr lang="ru-RU" sz="2800" dirty="0" smtClean="0"/>
              <a:t>; </a:t>
            </a:r>
            <a:r>
              <a:rPr lang="ru-RU" sz="2800" dirty="0" err="1" smtClean="0"/>
              <a:t>використовувати</a:t>
            </a:r>
            <a:r>
              <a:rPr lang="ru-RU" sz="2800" dirty="0" smtClean="0"/>
              <a:t> </a:t>
            </a:r>
            <a:r>
              <a:rPr lang="ru-RU" sz="2800" dirty="0" err="1" smtClean="0"/>
              <a:t>засоби</a:t>
            </a:r>
            <a:r>
              <a:rPr lang="ru-RU" sz="2800" dirty="0" smtClean="0"/>
              <a:t> </a:t>
            </a:r>
            <a:r>
              <a:rPr lang="ru-RU" sz="2800" dirty="0" err="1" smtClean="0"/>
              <a:t>навчання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школярів</a:t>
            </a:r>
            <a:r>
              <a:rPr lang="ru-RU" sz="2800" dirty="0" smtClean="0"/>
              <a:t>.</a:t>
            </a:r>
            <a:endParaRPr lang="uk-UA" sz="1800" b="1" dirty="0" smtClean="0"/>
          </a:p>
          <a:p>
            <a:pPr algn="ctr"/>
            <a:r>
              <a:rPr lang="ru-RU" sz="3200" dirty="0" smtClean="0">
                <a:solidFill>
                  <a:srgbClr val="FF0000"/>
                </a:solidFill>
              </a:rPr>
              <a:t>Знати: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</a:rPr>
              <a:t>систематику </a:t>
            </a:r>
            <a:r>
              <a:rPr lang="ru-RU" sz="2800" dirty="0" err="1" smtClean="0">
                <a:solidFill>
                  <a:schemeClr val="bg1"/>
                </a:solidFill>
              </a:rPr>
              <a:t>різних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класів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тварин</a:t>
            </a:r>
            <a:r>
              <a:rPr lang="ru-RU" sz="2800" dirty="0" smtClean="0">
                <a:solidFill>
                  <a:schemeClr val="bg1"/>
                </a:solidFill>
              </a:rPr>
              <a:t>; </a:t>
            </a:r>
            <a:r>
              <a:rPr lang="ru-RU" sz="2800" dirty="0" err="1" smtClean="0">
                <a:solidFill>
                  <a:schemeClr val="bg1"/>
                </a:solidFill>
              </a:rPr>
              <a:t>їх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біологічні</a:t>
            </a:r>
            <a:r>
              <a:rPr lang="ru-RU" sz="2800" dirty="0" smtClean="0">
                <a:solidFill>
                  <a:schemeClr val="bg1"/>
                </a:solidFill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</a:rPr>
              <a:t>особливості</a:t>
            </a:r>
            <a:endParaRPr lang="ru-RU" sz="1600" b="1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</TotalTime>
  <Words>120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Виготовлення наочних посібників</vt:lpstr>
      <vt:lpstr>Виготовлення наочних посібників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Загальна ентомологія</dc:title>
  <dc:creator>Пользователь Windows</dc:creator>
  <cp:lastModifiedBy>Пользователь Windows</cp:lastModifiedBy>
  <cp:revision>4</cp:revision>
  <dcterms:created xsi:type="dcterms:W3CDTF">2016-12-13T12:28:04Z</dcterms:created>
  <dcterms:modified xsi:type="dcterms:W3CDTF">2017-01-14T09:16:33Z</dcterms:modified>
</cp:coreProperties>
</file>