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68" autoAdjust="0"/>
    <p:restoredTop sz="94260" autoAdjust="0"/>
  </p:normalViewPr>
  <p:slideViewPr>
    <p:cSldViewPr>
      <p:cViewPr varScale="1">
        <p:scale>
          <a:sx n="86" d="100"/>
          <a:sy n="86" d="100"/>
        </p:scale>
        <p:origin x="204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6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FA37E-84A9-4915-B736-EC7F7BCA52DE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E3E56-3356-4EAC-80FB-2886C6991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78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E3E56-3356-4EAC-80FB-2886C6991F1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713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E3E56-3356-4EAC-80FB-2886C6991F1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13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85AD834-10D7-45A1-B02B-5547E3525030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ОСНОВИ СЕРВІСУ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Спеціальність </a:t>
            </a:r>
          </a:p>
          <a:p>
            <a:r>
              <a:rPr lang="uk-UA" dirty="0" smtClean="0"/>
              <a:t>Готельно-ресторанна </a:t>
            </a:r>
            <a:r>
              <a:rPr lang="uk-UA" dirty="0" smtClean="0"/>
              <a:t>справа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635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dirty="0" smtClean="0"/>
              <a:t> викладання навчальної дисципліни: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/>
              <a:t>набуття та розвиток професійних компетентностей фахівців для здійснення ефективної діяльності в сфері готельно-ресторанного бізнесу</a:t>
            </a:r>
            <a:r>
              <a:rPr lang="uk-UA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41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Основні завдання викладання дисципліни «Основи сервісу»: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uk-UA" dirty="0"/>
              <a:t>виробити навички визначати цілі та завдання сервісної діяльності закладів готельно-ресторанного господарства; </a:t>
            </a:r>
            <a:endParaRPr lang="ru-RU" dirty="0"/>
          </a:p>
          <a:p>
            <a:pPr lvl="0"/>
            <a:r>
              <a:rPr lang="uk-UA" dirty="0"/>
              <a:t>виробити навички розв’язувати складні спеціалізовані задачі та практичні проблеми діяльності суб'єктів готельно-ресторанного бізнесу; </a:t>
            </a:r>
            <a:endParaRPr lang="ru-RU" dirty="0"/>
          </a:p>
          <a:p>
            <a:pPr lvl="0"/>
            <a:r>
              <a:rPr lang="uk-UA" dirty="0"/>
              <a:t>виробити навички застосовувати теорію та методи системи наук, які формують концепції гостинності і характеризуються комплексністю та невизначеністю умов;</a:t>
            </a:r>
            <a:endParaRPr lang="ru-RU" dirty="0"/>
          </a:p>
          <a:p>
            <a:pPr lvl="0"/>
            <a:r>
              <a:rPr lang="uk-UA" dirty="0"/>
              <a:t>засвоїти особливості морально-етичних норм поведінки в сфері готельно-ресторанного бізнесу.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184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Теми змістових модулів: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242477"/>
              </p:ext>
            </p:extLst>
          </p:nvPr>
        </p:nvGraphicFramePr>
        <p:xfrm>
          <a:off x="1066800" y="2821837"/>
          <a:ext cx="6255488" cy="21913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255488">
                  <a:extLst>
                    <a:ext uri="{9D8B030D-6E8A-4147-A177-3AD203B41FA5}">
                      <a16:colId xmlns:a16="http://schemas.microsoft.com/office/drawing/2014/main" val="2947645401"/>
                    </a:ext>
                  </a:extLst>
                </a:gridCol>
              </a:tblGrid>
              <a:tr h="365223">
                <a:tc>
                  <a:txBody>
                    <a:bodyPr/>
                    <a:lstStyle/>
                    <a:p>
                      <a:pPr marR="5778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сервісу від найдавніших часів до сьогодення.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0350265"/>
                  </a:ext>
                </a:extLst>
              </a:tr>
              <a:tr h="3652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Національні особливості етикету зарубіжних країн.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410435"/>
                  </a:ext>
                </a:extLst>
              </a:tr>
              <a:tr h="3652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Гостинність як технологічний елемент готельно-ресторанного обслуговування.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2997160"/>
                  </a:ext>
                </a:extLst>
              </a:tr>
              <a:tr h="3652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Особливості надання сервісних послуг у закладах розміщення.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8313841"/>
                  </a:ext>
                </a:extLst>
              </a:tr>
              <a:tr h="365223">
                <a:tc>
                  <a:txBody>
                    <a:bodyPr/>
                    <a:lstStyle/>
                    <a:p>
                      <a:pPr marR="5778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 надання сервісних послуг у закладах харчування.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076697"/>
                  </a:ext>
                </a:extLst>
              </a:tr>
              <a:tr h="365223">
                <a:tc>
                  <a:txBody>
                    <a:bodyPr/>
                    <a:lstStyle/>
                    <a:p>
                      <a:pPr marR="336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 та культура як складові сервісної діяльності.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4057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04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80</TotalTime>
  <Words>140</Words>
  <Application>Microsoft Office PowerPoint</Application>
  <PresentationFormat>Экран (4:3)</PresentationFormat>
  <Paragraphs>19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Calibri</vt:lpstr>
      <vt:lpstr>Times New Roman</vt:lpstr>
      <vt:lpstr>Trebuchet MS</vt:lpstr>
      <vt:lpstr>Wingdings</vt:lpstr>
      <vt:lpstr>Wingdings 2</vt:lpstr>
      <vt:lpstr>Изящная</vt:lpstr>
      <vt:lpstr>ОСНОВИ СЕРВІСУ</vt:lpstr>
      <vt:lpstr>Мета викладання навчальної дисципліни: </vt:lpstr>
      <vt:lpstr>Основні завдання викладання дисципліни «Основи сервісу»: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курортної справи</dc:title>
  <dc:creator>Наташа</dc:creator>
  <cp:lastModifiedBy>User</cp:lastModifiedBy>
  <cp:revision>10</cp:revision>
  <dcterms:created xsi:type="dcterms:W3CDTF">2017-02-03T19:45:07Z</dcterms:created>
  <dcterms:modified xsi:type="dcterms:W3CDTF">2021-09-22T23:38:26Z</dcterms:modified>
</cp:coreProperties>
</file>