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84" r:id="rId3"/>
    <p:sldId id="279" r:id="rId4"/>
    <p:sldId id="280" r:id="rId5"/>
    <p:sldId id="281" r:id="rId6"/>
    <p:sldId id="278" r:id="rId7"/>
    <p:sldId id="275" r:id="rId8"/>
    <p:sldId id="276" r:id="rId9"/>
    <p:sldId id="277" r:id="rId10"/>
    <p:sldId id="257" r:id="rId11"/>
    <p:sldId id="258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3" r:id="rId24"/>
    <p:sldId id="271" r:id="rId25"/>
    <p:sldId id="272" r:id="rId26"/>
    <p:sldId id="273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0:41.43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277 400 0,'0'-39'109,"77"1"-94,-77 38 1,38 0-16,1 0 16,-1 0-1,-38 0 1,39 0-1,-39 0-15,38 0 16,1 0-16,-39 0 16,38 0-16,-38 0 46,39 0-14,-39 0 14,38 0-30,1 0 0,-1 0-1,-38 0-15,39 0 16,-1 0 31,-38 0-32,39 0-15,-39 0 16,38 0-16,1 0 15,-1 0-15,-38 0 16,0 0 405,0 0-405,-38 0-16,-1 0 15,39 0 1,-38 0-16,38 0 16,-39 0-16,1 0 15,-1 0-15,39 0 16,-38 0-16,-1 0 15,1 0 1,-1 0 0,1 0-1,38 0-15,-39 0 16,39 0-16,-38 0 15,-1 0 95,39 0 30,-38 0-124,-1 0-16,1 0 15,-1 38-15,39-38 31,-38 0 203,-1 0-234,39 0 16,-38 0 0,38 39-16,-39-39 15,1 0-15,38 0 16,0 0 202,0 0-202,38 0-16,-38 0 15,39 0 1,-39 0 234,0 0-235,-39 0 141,39 0-62,77-39-94,0 39 15,39 0 1,-1-38-16,1 38 16,-39-39-16,0 39 15,-77 0 1,38 0-16,-38 0 125,39 0-110,-1 0 126,1 0-126,-1 0-15,1 0 16,-1 0 202,-38 0-171,0 77 47,0-77-79,0 39 1,-38-1 46,-1 1-62,39-39 16,0 38 155,-38 1-93,-1-39-62,1 38-16,38-38 16,-39 39-1,39-1-15,-38-38 31,-1 0 1,39 0-1,-38 0-16,38 0 1,-77 0 0,77 0-1,-39 0-15,1 0 16,-1 0-1,39 0 17,-38 0-1,38-38-31,-39 38 15,39 0 63,-38 0 63,38-39-48,0 39-30,0-38 77,0-1-15,0 39-109,0-38-1,0-1 32,0 1 359,38 38-406,-38-39 109,39 39-78,-39 0-15,38 0-16,1 0 15,-1 0 1,39-38 343,-38 38-328,-1 0-15,-38 0-16,77-39 15,-38 39 1,-1 0-1,1 0-15,-39 0 156,-39-38-140,1 38-16,-39-39 16,0 39-16,-39 0 15,39-38-15,0 38 16,-38-39-16,38 39 15,38 0-15,-38 0 32,77 0-32,-38 0 78,38 0 124,0 0-186,38 0 0,1 0-16,-1 0 15,1 0-15,38 0 16,38 0-1,-76 39 1,-1-39 93,1 0-93,-39 0-16,38 0 78,-38 0 0,39 0-78,38 0 15,0 0-15,0 0 16,-77 0-16,38 0 16,-38 0-16,39 0 156,-39 38 0,77 1-78,-77-1-63,0-38 1,0 39-1,0-1 1,0 1-16,0-1 16,0 1-1,0-1-15,-39-38 16,39 39-16,0-39 15,0 38 1,-38 1 78,-1-1-79,1-38 1,38 39-16,-39-39 15,39 0 1,-38 0 0,-1 0-1,-38 38 1,77-38-1,-38 0 1,38 0 0,-39 0-1,39 0 1,-77 0-16,39 0 31,-1 0-15,1-38 15,38 38-16,-39 0 1,1 0-16,38 0 16,-39-39-1,39 39 79,0-38-16,0-1-63,0 1-15,0 38 63,-38-39-16,-1 1-32,-38 38-15,39 0 16,-1 0-16,1 0 15,-1 0 95,39-39-95,39 39 1,-39 0 31,38 0-32,-38-38-15,39 38 16,-1-39-16,39 39 15,-38 0 1,-1 0-16,-38 0 16,39 0-1,-39 0 235,-39 0-250,1 0 15,-1 0 1,1 39 78,38-78-1,0-38-93,0 0 16,0 0-1,0 39-15,77-1 16,-77 1 0,38 38-16,78 0 15,-39 0-15,0 0 16,115 0-16,-115 0 15,0 0-15,-77 0 16,39 0-16,-39 0 16,38 0 15,-38 38 0,0 1-31,0-1 16,0 1-16,0 38 15,0 0-15,0 38 16,0-76-16,0-1 15,0 39-15,0-77 16,-38 39 62,-1-39-62,-38 0-1,39 0-15,38 0 16,-116-39-16,116 1 15,-38 38-15,38-39 16,-39 1-16,39-1 16,0 39-1,0-77 1,0 39-1,0-1 48,0 39-63,77 0 15,0 0 1,0 39-16,-38-1 16,-39 1 15,0-1-31,0 1 15,0-1-15,0 1 16,0-1 0,0 39-16,-77 0 15,77-77-15,-39 0 16,1 0-16,-1 0 31,1 0 0,-1-38-31,-38-1 16,39-38-16,-1 77 15,1-115-15,-1 115 16,39-39-16,0 39 16,0-38-1,0-1 1,0 1-16,0 38 15,0-39-15,39 1 16,76-1-16,39 1 16,-38 38-16,-1 0 15,1 0-15,-78 0 16,1 0-16,-39 0 31,0 38-15,0 39-1,0 0-15,0 39 16,0-39-16,0-39 15,0 39-15,0-38 16,-77 38-16,77-39 16,-77-38-1,38 39-15,39-39 16,-38 0-16,-1 0 15,1 0-15,-1 0 16,1 0-16,-1-39 16,1 1-16,-78-39 15,116 0-15,-38 38 16,-1 1-16,1-1 15,-1 1-15,39-1 16,0 39 0,0-38-16,0-1 31,0 1-16,39-1-15,38 1 16,0 38 0,-39 0-16,1 0 15,38 0-15,-77 0 31,38 0-15,-38 0 0,39 0-16,-39 0 15,0 38-15,38 1 16,-38-1-16,0-38 15,0 77-15,0-38 16,0 115-16,0-154 16,0 38-16,0 1 15,0-1-15,-38-38 16,38 39-1,-39-39 17,1 0-32,-1 0 15,-76-39-15,115 39 16,-77-77-16,0 39 15,38-1-15,1 1 16,-1-1 0,39 39-16,0-38 15,0-1-15,0 1 16,0 38-16,0-77 15,0 0-15,0 38 16,39 1-16,-39-1 16,77 1-16,-77 38 15,38 0-15,1 0 16,-1 0 46,-38 0-62,39 77 16,-1 0-16,-38 38 15,39-38-15,-39-38 16,38-1-16,-38 1 16,0-1 46,0 1-46,-77-1-16,-38-38 15,76 0-15,1 0 16,-1 0-16,1 0 15,-1 0 32,1-38-47,38-1 16,0 1-16,0-39 15,0 77-15,0-77 16,0 38-16,0 39 16,38-38-1,-38 38 48,39 0-63,38 0 15,-39 0-15,39 0 16,77 0-16,-38 38 15,-78-38-15,78 77 16,-116-38 0,0-1-1,0-38 1,0 77-16,0 39 15,0-39-15,-77-39 16,77 1-16,0-39 0,-77 38 16,77-38-16,-39 39 15,39-39 16,-38 0-15,-1 0 0,1 0-16,38 0 15,-77-39-15,77 1 16,-39 38-16,39-39 15,-38 1-15,38-1 16,0 39-16,0-77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01.20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308 385 0,'-39'0'0,"1"39"16,-39-39 0,38 38-1,1-38 1,38 0-1,-39 0 32,39 0-16,-38-38-15,38 38 15,0-39-15,0 39-1,0-38-15,0-1 16,0 1-16,77 38 16,-39 0-16,1-39 15,-1 39-15,39-38 16,-38 38-16,37 0 15,-37 0-15,76 0 16,-76 0 0,-1-39-16,1 39 15,-1 0-15,-38 0 109,0 39-109,0-39 16,0 38-16,0-38 16,0 39-16,0-1 15,0 1-15,0-39 16,-38 38-1,38 1 1,-39-39 0,1 0-1,-39 0 1,38 0-1,39 0-15,-38 0 16,-1 0 0,1-39-1,38 39 1,-38 0-1,38 0-15,-77-38 32,77 38 14,0-77-30,0 77 0,0-39-16,0 1 15,0-1-15,0 1 16,0-1-1,38 39-15,1-38 16,-39 38 0,38 0-1,0-39-15,1 39 16,-39 0 15,77 0 31,-77 39-46,0-39-16,0 77 16,0-77-16,0 77 15,0-77 1,0 38-16,0 1 15,0-1-15,38-38 16,-38 39 0,0-39-16,0 77 15,0-77-15,0 38 16,0-38-16,0 39 15,0-39 1,-38 77-16,-1-77 31,1 0-31,38 0 16,-77 0 62,77 0-78,-77 0 15,39-39-15,-1 39 16,-38-77 0,77 77-16,0-38 62,0 38-46,0-39-1,0 1-15,0 38 16,0-39-1,0 1-15,39-1 16,-39 39 15,38 0-15,1 0-16,-1 0 15,39 0-15,38 0 16,1 0 0,-39 0-16,-39 0 15,1 0-15,-39 0 16,38 0 62,1 0-63,-39 39-15,0-1 16,0 1 0,0-1-16,0-38 15,0 77-15,0-77 16,-39 39-16,39-1 15,-38 1 1,-1-1 0,1-38-1,38 39-15,-77-1 16,77-38-16,-39 38 15,1-38 1,-1 0 0,39 0-16,-38 0 15,38 0 94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11.63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320 240 0,'0'-38'16,"-38"38"31,38-39 109,0 39-141,0-77-15,0 77 16,0-38 0,38 38-16,-38-39 15,38 39 32,39 0-31,-77 0-1,39 0-15,-1 0 141,-38 0-95,0 39-30,0-39 0,0 38-16,0 1 15,0-39 1,-38 38-1,38-38-15,-77 39 32,38-39-17,39 0 1,-38 0-1,0 0 17,38 0-32,-39 0 15,1 0-15,-1 0 16,39 0-16,-38 0 15,-1 0 63,1 0-31,38 0 0,0-39-31,0 39-16,38-38 15,-38-1 1,39 39-16,76 0 15,-115 0-15,77-38 16,-39 38-16,39 0 16,-77-39-16,39 39 15,-39 0 16,38 0 1,1 0-17,-39 0 1,38 0-16,-38 0 47,39 39-47,-39-1 15,0-38 1,0 39-1,0-1-15,0 1 16,0-1 0,0-38-1,0 38-15,0 1 16,0-39 31,0 38-32,0-38 1,0 39-16,0-39 15,-39 0-15,-38 38 16,39-38 0,-1 0-16,-38 0 15,39 0-15,0 39 16,38-39-16,-39 0 15,39 0 1,-38 0-16,-1 0 16,39 0 46,-38 0-46,-1 0-1,1 0-15,-1-77 16,39 77 15,0-39-31,0 1 16,0-1-16,0 1 15,0 0-15,0 38 16,77-39-16,-77 1 15,39-1-15,-39 39 16,77 0-16,0 0 16,-39-38-1,0-1-15,-38 39 16,39 0-1,-1 0 79,1 0-78,-1 0-16,39 39 15,0 38 1,-38-39-1,-1-38 1,1 39 0,-39-1-16,38-38 31,-38 38 0,0 1 0,0 38-15,0-39-16,0-38 15,0 39-15,0-39 16,0 38-16,0 1 16,0-39-16,0 38 15,0-38-15,0 0 31,-38 39-31,-1-39 16,-38 0 0,39 38-1,-1-38 1,1 0-16,-1 0 15,1 0 1,-1 0 0,1 39-1,38-39-15,-39 0 78,39 0-62,-76 0-16,37-39 15,39 1-15,-38 38 16,-1-39-16,39 39 16,-38-38 15,38-1 16,0 39-32,0-38 32,0 38-31,0-39-16,-39 39 15,1-38-15,38-1 47,0 39-31,0-38 15,0-1-16,0 1 17,0 38-32,0-38 15,0 38 16,0-39 1,38 39 30,39 0-62,-77 0 16,39 0-16,76 0 15,-77 0-15,-38 0 16,77 0-16,-77 0 15,77 0 32,-38 0 47,-39 0-79,0 39 1,0-39 46,0 38-46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16.90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346 230 0,'39'0'32,"-1"-39"-32,39 1 15,-77 38-15,39 0 16,-1 0-16,1 0 15,-1-39 1,-38 39 0,39 0-16,-1 0 15,-38 0-15,39 0 78,38 0-62,0 0-16,-39 0 15,39 0-15,-38 39 16,-1-39-16,1 38 16,-39 1 15,0-1-16,0 39-15,0-77 16,0 77-16,0-38 16,-39-1-16,1 39 15,-78-39-15,78 39 16,-1-77-16,1 39 15,-1-1-15,-38-38 16,39 0-16,-1 39 16,39-1-1,-38-38 1,38 0-1,-39 0-15,1 0 16,38 0-16,-39 0 16,1 0-16,-1 0 15,1 0-15,-1 0 16,1 0-16,38 0 15,-38 0 32,38-38-16,0 38-31,0-39 16,0 1-16,0-1 16,38 1-16,39-1 15,0 1-15,0 0 16,-39-1-16,39 39 15,-77-38-15,77-1 16,0 39-16,-38-38 16,-1 38-1,-38 0 94,0 0-93,0 77-16,0-39 16,0 39-16,0 0 15,0-77 1,-38 38-16,-1 39 15,-38-38 1,0-39-16,77 38 16,-77 1-16,0-39 15,77 0-15,-77 0 16,39 38-16,-1-38 15,39 0-15,-38 0 16,-39 0 0,0 0-1,39-38 1,-39 38-1,77 0-15,-39-39 47,39 39-31,0-77-16,0 77 15,0-38-15,0-1 16,0-38-16,39 39 16,-1 38-16,1-38 15,-39-1 1,0 1 31,38 38 31,1 0-63,38-39 1,-77 39-1,76 0 63,-76 0-46,0 39-32,0-1 15,0-38 1,0 39-16,-38-39 15,38 38 1,-38-38 0,38 0-1,-77 0 1,77 0 15,-39 0-15,1 0-1,38-38 16,0-1-15,0 1 0,0-1-16,0 1 15,38-39-15,1 38 16,76-38-16,39 0 15,0 39-15,-77-1 16,-39 1-16,1 38 47,-39 0 0,0 38-47,0 1 15,0 76-15,0-38 16,0 0-16,0-77 15,0 77-15,0-38 16,0 38-16,-39-77 31,39 38 110,-38-38-141,38 38 15,-77-38-15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19.66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661 115 0,'39'0'15,"-39"39"1,38-39 0,-38 38-1,0 39 48,0-77-48,-38 77-15,-1 0 16,1-77-16,-78 77 15,78-38-15,-39-1 16,0-38-16,0 39 16,77-39-16,-38 0 15,-1 38-15,39-38 47,-38 0-31,38 0-1,-39 0 16,39-38-31,-38 38 16,38-39 0,0 1-16,0 38 15,-39-39 1,39 1-16,0-1 15,0-38-15,39 0 16,-39 77 0,77-77-16,-39 77 15,1 0 1,-39 0-16,38-38 15,-38 38 1,38-39-16,39 39 16,-77 0-1,77 0-15,0-38 16,-77 38-16,39 0 31,-1 0 0,1 0-15,-1 38-16,78 1 15,-116-1 17,0-38-17,0 39-15,0-1 16,0 1-16,0-39 15,0 77-15,0 0 16,0 0 0,-77-39-1,77 39-15,-39-38 16,1-1-16,38 1 15,0-1-15,-39-38 16,39 39-16,-77-39 78,77 0-62,-38-39-16,-1-38 15,1 39-15,-1-1 16,39 1-16,-38-1 15,38 39-15,-39-38 16,39-1 0,0 39-16,0-38 15,0 38-15,0-39 16,0-38-1,77 0 1,-77 39 0,77-1-16,0 1 15,39-1-15,-78 1 16,39 0-16,-38 38 15,-1-39-15,1 39 32,-1 0-1,-38 0-16,39 39-15,-39-1 16,0 39-16,38 0 16,-38 0-16,0-77 15,0 77-15,0-77 16,0 77-16,0-77 15,0 38 1,0-38 15,0 39-15,0-39 15,0 77-31,0-39 16,-38 1-16,38-39 15,-77 77 1,77-77-1,-39 0-15,39 38 16,-38-38-16,38 0 16,-39 0-1,1 39 1,38-39-16,-39 0 15,39 0 1,-38 0 15,-1 0-15,39 0-1,-38 0 1,38 0 46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24.93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154 231 0,'38'-38'16,"1"38"-1,-1-39-15,39 39 16,0-38-16,0 38 16,0-39-16,39 39 15,-39-38-15,77-1 16,-116 39-16,1 0 15,38 0-15,-77 0 63,0 77-48,0 0-15,0 0 16,0 0-16,0 0 16,0-77-16,0 77 15,0-38-15,0-39 16,0 38-16,0 1 62,0-39-46,0 0-1,-39 0-15,39 0 16,-77 0-16,77 0 16,-38 0-16,38 0 15,-39 0-15,1 0 16,38 0-16,-39 0 15,39 0 32,-38 0-31,-1 0-1,39-39-15,-38 39 16,-1-38-16,1 38 16,-1-39-16,39 39 15,-38-38 1,-1 38 77,1 0-77,38-39 0,0 39 93,0-77-94,0 39-15,0-39 16,38 0-16,1 38 16,38 1-16,-39-1 15,1 39 1,-39 0 46,38 0-31,-38 0-15,0 77-16,0-77 16,0 77-16,0-77 15,0 77-15,0-38 16,0-39-1,0 38 1,0 1 0,0-39-1,0 38-15,0-38 16,0 77-16,-38-77 15,-1 39-15,39-39 16,-38 0-16,-1 0 16,1 0 15,38 0 0,-39 0-31,-38 0 16,-38 0-1,76 0 1,1 0-16,-77-39 15,-1 39 1,116 0 78,0-38-48,0-1-46,0 1 16,0 38-16,39-77 16,-39 38-16,77 1 15,-77 38-15,38 0 16,0-39-16,1 1 15,-1 38 1,1 0 0,-39-39-1,77 39 1,-77 0-1,38-38 1,-38 38 46,39 0-46,-1 38 0,-38 1-16,39 38 15,-39 0-15,38-39 16,-38 39-16,0-38 15,0-39 1,0 77-16,0-77 16,0 38-16,0 1 15,0-1 1,0 1-16,0-1 31,0 1-15,0-39-1,0 38 1,0-38-16,0 39 15,-38-39 1,38 0 0,-39 0-1,-76 0 1,115 0-16,-39 0 15,39 0-15,-38 0 16,-1 0-16,1 0 16,-1 0-16,1 0 15,0-39-15,38 39 63,0-38-48,-39-1 1,39 1-1,0-1 1,0 1 0,0 38-16,0-39 15,0 1 1,0-1-16,0 39 15,0-38 1,0-1-16,0 1 16,0-1-1,0 39-15,0-77 16,0 77-16,39-77 15,-39 77-15,38 0 16,0-38-16,-38 38 16,39 0-16,-39 0 15,38-39 1,1 39-16,38-38 31,-39 38-31,39 0 16,-38 0-16,-1 0 15,1 0-15,-1 0 16,-38 0-16,77 0 15,0 0 1,0 0-16,-77 0 16,77 0-16,-38 0 15,-1 0-15,-38 0 16,39 0 15,-39 77-15,0-39-1,0 1-15,0-1 16,0 39-16,0-38 15,0-1-15,0-38 16,0 39-16,0-1 16,-39 39 155,-38-38-171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27.41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125 231 0,'0'-39'0,"0"1"31,0 38-31,0 0 15,76 0 1,-37 0 0,-39-39-16,77 39 15,-77 0-15,77 0 16,-77 0-16,38 0 15,-38 0 1,39 0 0,-39 0 15,38 0-31,1 77 15,-39-77-15,38 39 16,1 38 0,-39-77 15,0 38-31,0 1 15,0-1-15,0-38 16,0 77-16,0-38 16,-39-1-16,39-38 15,0 39-15,-77-39 16,77 38-1,-38 1-15,-1-39 125,-38-39-125,39 39 16,38 0-16,-77-38 15,0-1-15,77 39 16,-38 0-16,-1-38 16,39-1 30,0 39-14,0-38-32,0-1 15,-38 1-15,38 38 16,0-39-16,-39 1 15,39-1 79,0-38-78,39 77-16,-1-38 15,77-1-15,-38-38 16,-77 77 15,39 0 0,-1 0-15,-38 0-16,39-38 15,-1 38-15,1 0 16,-1 0 0,-38 0 93,0 0-94,0 38 1,0 1-16,0-1 16,0-38-16,0 39 46,0-39 17,0 38-63,-38-38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35.799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853 0 0,'38'0'62,"-38"0"-15,0 0-31,0 77-16,0 0 15,0-77-15,-38 115 16,-39-38-1,77-77-15,-77 77 0,0-38 16,38-1 0,1 39-16,0-77 15,-1 39-15,-38 38 16,77-77-16,-38 0 15,-1 38-15,39-38 16,-38 0 46,-1 0-62,1 0 16,-39-38-16,38 38 16,1 0-1,38 0 1,-39-39-1,39 39 1,0-77-16,0 77 16,0-38-16,0-1 15,0 1-15,0-1 16,39 1-1,-1 38-15,1-39 32,-1 39-17,39-38 1,-38-1-1,38 39-15,-39 0 16,39 0-16,-38-38 16,-1-1-16,0 39 15,1 0-15,-39 0 16,38 0-16,1 0 15,-39 0 141,0 0-124,0 77-32,0-77 15,0 77-15,0-38 16,0-1-16,0 1 15,0-39 1,0 38-16,0 1 16,0-1-1,0-38 1,0 39-16,0-39 15,-39 38 1,39-38 0,-38 0-16,-1 0 15,39 0-15,-38 0 16,38 0-16,-77 0 15,77 0-15,-38 0 16,-1 0 0,1 0-1,38 0-15,-39 0 16,39 0-1,0-38 1,0-1 0,0 1-1,0-1-15,0 39 16,0-38-1,0-1-15,0 39 32,0-38-32,39-1 15,38 39-15,-77-38 16,77-1-16,-1 1 15,1-1-15,0 39 16,0-38-16,0 38 16,-38-39-16,-1 39 15,1 0-15,-39 0 31,77 0 16,-39 39-31,-38-1-1,39 1-15,-39-1 16,0-38 0,0 77-16,0-77 15,0 39-15,0-39 16,0 77-1,0-77-15,0 38 16,0 39-16,0-77 16,0 77-16,0-38 15,0-39-15,0 77 16,0-39-16,-39 39 15,1-77-15,38 39 16,-39-39-16,39 0 16,-38 38-16,-1 1 15,1-39 1,-1 0-16,1 0 15,-1 0-15,1 0 16,-39 0-16,38 0 16,1-39-1,-1 39-15,1-77 16,38 77-16,-77-77 15,77 0 1,0 39 0,0-1-16,0 1 15,0-39-15,0 38 16,0 1-16,0-1 15,0 1 1,0-1-16,0 1 16,39 38-1,-1-39 1,-38 1-16,38 38 15,1 0-15,38-39 16,0 1-16,-39-1 16,1 39-16,-39 0 15,38 0 32,1 0-31,-39 39-16,0 38 15,38 0-15,1-39 16,-39 39-16,0-38 15,0-1-15,0-38 16,0 39 0,0-1-16,0 1 15,0-39-15,0 38 16,0 1-1,0-1-15,0 1 16,0-1 0,0 1-16,-39-39 15,1 38-15,-39 39 16,38-77-16,1 39 15,-1-39-15,1 0 16,38 0-16,-77 0 16,38 0-16,1 0 15,0 0-15,38 0 16,-39 0-1,1 0 1,-1 0 0,39-39-16,0 1 15,0 38-15,0-77 16,0 38-16,0 1 15,0-1-15,0 1 16,0-1 0,0 1-1,0-1 1,0 39-1,0-38-15,0 38 32,0-77-17,-38 77 1,38-39 46,0 1-62,0-1 16,38 1-16,1-1 15,-1 39-15,1-38 16,-1 38 31,-38 0-32,38 0 17,-38 0 14,77 38 126,-77 1-156,0-39-1,0 38-15,39 1 16,-39-39-16,0 38 15,0-38-15,0 39 16,0-1 0,0 1-1,0 38 1,0 0-16,-39-39 15,39 39 1,-38-77-16,-1 77 16,1-77-16,38 39 15,-38-39-15,38 0 16,-39 38-16,1-38 15,38 0 1,-39 0 0,39 0-1,-77 0 1,77-38-1,-38-39-15,-1 77 16,39-39-16,0 1 16,0-1-16,0 39 31,0-38-16,0 38 17,0-39-32,0 1 15,0-1-15,0 39 16,0-77-16,39 77 15,-39-38-15,0 38 0,38-39 16,1 1 0,-39-1-1,38 39-15,-38-38 109,39-1-109,-1 39 16,1 0-16,-1-38 16,0 38-16,-38 0 15,39 0 16,-39 0 16,77 0-31,-77 0-16,38 0 15,1 0-15,-1 38 16,1-38 0,-1 77-16,1-38 15,-39-1 1,0-38-1,0 39 17,0-39-1,0 38-16,0-38-15,0 0 16,-39 39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39.19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512 310 0,'77'-38'62,"-39"-1"-62,1 39 16,76 0-16,-115 0 16,39-38-16,-39 38 218,0 38-202,0-38-16,-77 77 15,38-38-15,-76 38 16,38-39-16,38 1 15,-76-1-15,76 1 16,-37-39-16,-1 38 16,0 0-16,38-38 15,39 0 110,-38 0-63,38 0-46,0-38 0,0 38-16,0-38 15,0-1 1,0 39-16,0-38 15,0-1 1,0 1 0,0 38-16,0-39 15,0 1 1,0-1-16,0 1 15,0 38 1,38-39-16,1 39 16,-39-38-16,0 38 31,38-39 0,-38 39-15,77-38-16,0 38 15,-39-39 1,39 39-16,39 0 15,-39-38-15,-39 38 16,39-39-16,-77 39 16,39 0-16,-1 0 15,1 0 48,-39 0-1,0 0-62,0 39 16,0-1-16,38 39 15,-38-38 1,0-1-16,0-38 15,0 39-15,0-1 32,0-38-1,0 39-16,0-1-15,0-38 16,0 77-16,0-77 0,-77 77 16,-38-38-1,76-1 1,1-38-16,-39 38 15,77-38-15,-39 0 16,1 39 0,38-39 46,-39 0-62,1 0 16,-1 0-1,39 0 1,-38 0 46,38 0-46,-38-39-1,38 1 17,0 38-17,0-38 1,0 38 140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44.43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115 311 0,'0'0'62,"39"-39"-46,38 39-1,77-38-15,-77 38 16,38-39-16,-38 39 15,38 0 1,1 0-16,-39 0 16,0 0-16,0 0 15,-39-38-15,78-1 16,-78 39-16,39-38 15,-38 38-15,-1 0 16,1 0 0,-1 0-1,1-39-15,-1 39 16,1 0-16,-1 0 15,1 0-15,-39 0 16,38 0-16,1 0 16,-39 0-16,77 0 15,38 0-15,-38 0 16,77 0-16,-39 0 15,-38 0-15,0 0 16,-38 0-16,38 0 16,-39 0-1,1 0-15,-1 0 16,1 0-16,-1 0 15,-38 0-15,77 0 16,0 0-16,0 0 16,0 0-16,0 39 0,38-39 15,-38 0 1,-38 0-16,-1 0 15,39 0-15,0 38 16,39 1-16,-78-39 16,78 0-16,-78 0 15,78 77-15,-39-39 16,-39-38-16,1 0 15,-39 39-15,77-39 32,-39 0-17,-38 0-15,77 0 156,-115 0 31,-1 0-171,1 0 0,-1 0-1,39 0 1,-77 0-16,77 0 0,-38 0 15,-1 0-15,-38 0 16,0 0 0,0 0-16,-38 0 15,76 0-15,39 0 16,-38 0-16,-1 0 15,39 0-15,-38 0 32,38 0-17,-39 38-15,1-38 16,-39 39-16,38-39 15,1 0-15,-1 0 16,-76 0-16,77 0 16,38 0-16,-77 0 15,38 0-15,1 0 16,-78 38-16,39-38 15,39 0 1,-1 0-16,1 0 16,-1 0-1,39 0-15,-38 0 16,38 39-1,-39-39 1,1 0-16,-1 0 16,-38 0-1,39 0-15,-1 0 0,-38 0 16,39 0-16,-1 0 15,1 0-15,-39 38 16,38-38 0,-38 39-16,39-39 15,-39 0-15,39 0 16,-78 0-16,78 0 15,38 38 1,-77-38 0,77 0-16,-39 0 15,1 39-15,-39-39 16,0 0-16,0 0 15,77 0-15,-77 0 16,0 0-16,77 38 16,-77-38-16,38 39 15,1-39 1,38 0 46,-39 0 47,39 0-109,-38 0 16,-1 0 171,1 0-187,38 0 31,-39 0 1,39 0-17,-38 0 1,-1 0-16,-37 0 15,76 0 17,-39 0-32,1 0 15,-1-39-15,39 39 31,-38 0-31,38 0 16,-39 0-16,1 0 16,38 0-16,-39 0 15,1 0 1,-1 0-1,39 0-15,-38 0 16,38 0-16,-77-38 16,38 38-1,39 0-15,-38 0 16,-1 0-16,39 0 93,-38-39-77,38 1 249,38 38-265,78 0 16,115 38-16,-154 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46.898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 0,'0'0'94,"0"0"-94,38 0 16,78 0-16,-39 0 0,38 0 15,39 0-15,-39 0 16,1 0-1,76 0-15,-76 0 16,-1 0-16,-38 0 0,-77 0 16,77 0-1,0 0-15,-77 0 16,39 0-16,38 0 15,-39 0-15,78 0 16,-1 0-16,39 0 16,-39 0-16,1 0 15,-1 0-15,39 0 16,-77 0-16,0 0 15,0 77-15,-38-77 16,-1 0-16,39 39 16,-77-39-16,39 0 15,76 0-15,0 0 16,39 0-1,-38 0-15,76 0 16,-76 0-16,-39 0 16,0 0-16,38 0 15,-76 0-15,-1 0 0,1 0 16,-1 0-1,1 0 1,-39 0 0,38 0-1,1 0-15,-1 0 16,1 0-1,-1 0-15,0 0 16,1 0-16,-1 0 16,39 38-16,0-38 15,-38 0-15,38 0 16,-39 0 93,1 0-93,-1 0 15,-38 0-16,39 0 344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0:41.76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49.65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76 0,'0'0'141,"38"0"-126,39 0-15,0 0 16,0 0-1,77 0-15,-38 0 16,-1 38-16,1-38 0,-39 39 16,-39-39-1,39 0-15,-38 0 16,-1 0-16,39 0 15,-39 0-15,1 0 0,38 0 16,0 0-16,38 0 16,-38 38-16,77-38 15,-38 0 1,-1 0-16,1 39 15,-1-39-15,1 0 16,-39 0-16,38 0 16,-77 0-16,39 0 15,39 0-15,-78 0 16,1 0-16,-1 0 15,1 0-15,-1 0 16,39 0-16,0 0 16,0 0-16,0 0 15,-38 0-15,-1 0 16,39 0-1,-38 0-15,-1 0 16,-38 0 0,39 0-1,-1 0-15,39 0 16,-38 0-16,-39 0 15,76 0 1,78-39-16,-115 39 16,76-38-16,-76 38 15,38 0-15,-77 0 16,38 0-16,1-39 31,-1 39-15,-38 0 15,39 0-31,-39 0 15,77 0 1,-39-38-16,1 38 16,38-39-16,-77 39 15,38 0 1,-38 0-16,39 0 15,-1 0 1,1 0 78,-1-38-79,1 38 1,-39 0-1,38 0 32,-38 0 374,0 0-405,0 38-16,0 1 16,0-1-16,0 1 15,0-1-15,0 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1:57.731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1 191 0,'39'0'46,"38"0"-30,-39 0-16,78 0 16,-39 39-16,0-39 15,-77 0-15,38 0 16,1 0-16,-39 0 15,38 38-15,-38-38 16,77 0 0,-77 0-16,39 0 15,76 0-15,-77 39 16,1-39-16,38 38 15,-39-38-15,1 0 16,76 39-16,-38-39 16,0 0-16,39 0 15,38 0 1,77 0-16,-39 0 15,-77 0-15,39 0 16,-38 0-16,-1 0 16,-38 0-16,-38 0 15,-1 0 1,1 0-1,-39 0 1,77 0 31,-77 0-32,77 0-15,0 0 16,-77 0 0,38 0-16,1 0 15,-1 0-15,-38 0 16,39 0 31,-39 0-47,38 0 15,1 0 1,-1 0-16,39 0 15,-77 0-15,77 0 16,-77 0-16,38 0 16,-38 0 46,39 0-46,-1 0-16,1 0 15,-1 0-15,1 0 16,-1 0-16,-38 0 15,77-39-15,-77 39 94,-38 0 15,-78 0-109,1 0 16,76 0-16,1 0 15,38 0-15,-39 0 63,39 0-63,-76 0 15,-1 0-15,-39-38 16,78 38-16,-78-39 16,1 39-16,38 0 15,-39 0-15,78 0 16,-1 0-1,39 0-15,-38 0 16,-1 0 0,1 0-16,-39-38 15,-39-1 1,78 39-16,-39-38 15,-38 38-15,-1 0 16,1-77-16,-1 77 16,1-39-16,76 1 15,-153 38-15,192 0 16,-116 0-16,78 0 15,-39 0-15,77 0 16,-39 0 0,39 0-1,-38 0 16,38 0 1,-77 0-32,77 0 15,-77 0-15,38 38 16,-37-38-16,37 0 15,-38 0-15,39 0 16,-1 0-16,39 0 62,-38 0-46,38 0 0,-39 0 15,1 0-31,-1 0 15,1 0-15,-39 0 16,0 0-16,38 0 16,1 0-16,-1 0 15,39 0 172,0 0-77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45.994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0,'0'0'141,"38"39"-126,1-39 1,-1 0 15,1 0 0,-1 0-15,-38 0 77,39 77 1,-1 0-78,39-39-16,-38 1 15,-1-1-15,-38-38 47,39 0-16,-1 0 297,-38 0-157,-38 0-155,-1 0-16,39 0 16,-38 0-16,-1 0 15,39 0-15,-38 0 16,-1 0-16,1 0 31,38 39 0,-39-39-15,1 0-16,-1 38 15,1 1-15,-1-39 32,39 0 170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47.93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39 0,'0'0'62,"38"0"-46,78 0-16,-78 0 15,1 0-15,38 0 0,-39 0 16,-38 0-16,77 0 16,-77 0-16,77 0 31,-77 0-31,77 0 31,-38 0-15,-39 0-1,77-39 94,-39 39-77,-38 0-17,77 0 16,-77 0 344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49.53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38 0,'38'0'47,"1"0"-31,-1 0-16,-38 0 46,39 0-30,38 0-16,0 0 16,-39 0-1,1 0-15,-1 0 16,1 0-16,-1 0 15,1 0-15,-39 0 125,38 0-109,-38-38 124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52.42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0,'39'0'15,"-39"0"79,77 0-94,-77 0 16,38 0-1,1 0 16,-1 0-31,1 0 16,-1 0 0,1 0-16,-1 0 15,-38 0 1,39 0-1,-1 0 1,-38 0-16,39 0 31,-39 0 16,38 0-31,0 0-1,-38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56.12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0,'0'39'47,"0"-1"-47,0-38 16,115 39-16,-76-1 15,-39-38-15,77 39 16,0-1-16,-77-38 15,77 39 1,-39-39-16,1 0 16,-1 0-16,1 0 15,-1 0-15,1 0 16,-39 0-16,77 0 15,-39 0-15,1 0 16,-39 0-16,38 0 16,-38 0-16,39 0 46,-39 0-30,38 0-16,1 0 16,-39 0 15,38 0-16,-38 0 500,38 0-484,-38-39-15,39 1-16,-1 38 47,-38 0 733,0 0-780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57.92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0,'39'0'16,"38"0"-16,0 0 15,38 0-15,-38 0 16,116 0-16,-116 0 16,-1 0-16,1 0 15,0 0-15,0 0 16,-77 0-16,39 0 171,-39 0-155,-77 38-16,-39-38 16,39 0-16,-38 39 15,-39-39-15,39 38 16,-39 1-16,38 38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58.94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-1 118 0,'38'0'16,"-38"0"15,77 0-15,-38 0-16,-1 0 15,39 0-15,-38 0 16,-1 0-16,1 0 15,-1 0-15,1 0 16,-1 0 0,1 0-16,-39 0 15,76-38-15,-37-1 16,-1 39-1,-38 0-15,39 0 16,-39 0 0,0-38 155,-77 38-155,38 0-16,-76 0 15,77 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3:08.94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231 0 0,'39'0'62,"38"0"-46,0 0-16,38 0 16,-38 0-16,38 0 15,-115 0-15,39 0 16,-1 0 93,1 0-109,-39 0 16,38 0-1,-38 0 188,0 38-187,0 1-1,0-39-15,-38 77 16,38-77-16,0 38 15,-39-38-15,39 39 16,-38-1 78,-1-38-94,-38 77 15,77-77-15,-76 38 0,-40 1 16,116-39-1,-38 0-15,-1 38 16,1 1 0,-1-39 327,39 0-343,-77 0 15,77 0-15,-38 0 16,38 0-16,-77 38 16,77-38 77,0 0-77,77 0 62,-77 0-78,38 0 15,-38 0 1,39 0-16,-1 0 16,-38 0-1,39 0 204,-39 0-188,38 0-31,1 39 47,-1-1-16,-38-38-16,39 0 1,-1 39-16,1-39 16,-39 38-16,38 1 15,0-39 1,-38 38-1,0-38 48,0 39-63,0-39 15,0 38 1,0 1-16,0-39 16,0 38 46,0-38-31,0 39-15,-38-1-16,-39-38 15,0 0-15,0 0 16,39 0-16,-1 0 16,39 0 46,-77 0-46,77 39-16,-38-39 15,38 0-15,-39 0 16,1 0-16,-39 0 31,77 0-31,-39 38 16,78 1 62,-39-39-78,38 0 15,1 0-15,-1 0 16,39 0-16,-38 38 15,-1 1 1,1-39 0,-1 38-1,39 1-15,-38-39 16,-1 0-1,39 38 1,-39 1 0,1-39 30,-1 0-30,1 38 46,-39 1-30,0-1-17,0-38 1,0 39-1,0-1-15,0-38 16,-39 38 15,39-38 0,-38 0-15,-1 0-16,-37 0 16,-1 0-16,0 0 15,77 0-15,-39 0 16,1 0-16,-1 0 31,1 0-31,-1 0 16,1 0-16,38 0 15,-39 0-15,39 39 156,0-1-125,0 1-15,77-39 0,-38 0-16,38 77 15,0-39-15,-39-38 16,39 39-16,-77-39 15,39 0 1,-1 38-16,0-38 16,-38 39-1,39-39 1,-39 38 31,0 1-1,-39-39-46,1 38 16,0 1-16,-1-39 16,39 0-16,-38 0 15,-1 0 1,39 0 62,-38 0-63,-39 0 1,38 0-16,-38 0 16,0 0-16,77 77 530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0:46.919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463 197 0,'39'-39'15,"-39"39"126,38 0-126,-38 0 1,0 39-16,0 38 15,0-39 1,0 1-16,0-1 16,0-38-1,0 39 1,0-1 15,-38-38 16,38 0-32,-39 0 1,1 0 93,38 0 0,38-38-93,39 38-16,0 0 16,-77 0-16,77 0 15,-77 0-15,39 0 16,-1-39-16,1 39 15,-39 0 1,38 0-16,-38 0 16,39 0-16,-39 0 15,38 0-15,1 0 16,-39 39-16,38-1 15,-38 0 1,0-38-16,0 39 16,0-1-1,0 1-15,0-39 16,0 38-16,0 1 15,0-1-15,-38 1 16,-1-39-16,1 0 16,-39 0-1,38 0-15,1 0 16,-1 0-16,1 0 15,-1 0-15,-38 0 16,39 0-16,-1 0 16,1 0-16,-39 0 15,38-39-15,-38 1 16,0-39-16,39 38 15,-1 39-15,39-38 16,-38 38-16,-1-39 16,39 39-1,0-38 1,0 0-1,0 38 1,0-39 0,39 1-16,38 38 15,0-39 1,-39 39-16,39-38 15,0 38 1,0 0-16,-38 0 16,38 0-16,-77 0 0,77 0 15,-77 0 1,38 0-16,-38 0 15,39 0 1,-39 0 31,38 0-47,-38 38 15,0 1 1,0-1-16,0 1 16,0-39-16,0 38 15,0 0-15,0 1 16,0-1-16,-38-38 15,-1 39 1,1-39-16,38 38 16,-39-38-1,1 0-15,-1 0 16,1 0-16,-1 0 15,1 0-15,-1-38 32,1 38-32,-1-39 0,39 1 15,-38-1 1,38 39-16,0-76 15,0 37-15,0 1 16,0-39-16,0 38 16,0 1-16,0-1 15,0 1 1,0-1 15,0 39-31,38-38 16,39-1-16,0 39 15,0 0-15,0 0 16,0 0-16,0 0 15,-38 0-15,38 77 16,0-38 0,-77-1-16,0-38 15,0 77-15,0-38 16,38 38-16,-38-39 15,0 1-15,0-1 16,0 39-16,0-77 16,0 38-16,0 1 15,0-1 1,-38 1-1,38-39-15,-77 38 16,0-38-16,77 39 16,-77-39-16,38 0 15,39 0-15,-38 0 16,-1 0-16,-38 0 15,77 0-15,-38 0 16,-39 0-16,77 0 16,-77-39-16,77 1 15,-39-1-15,1-76 16,38 38-1,0 77-15,0-38 16,0 38-16,0-39 16,0 39-16,0-38 15,0-1 1,0 39-1,0-38-15,0 38 16,38-39-16,39 1 16,-38 38-16,38 0 15,0 0 1,38 0-16,-38 0 15,-38 0-15,-1 0 16,-38 0-16,39 0 16,-39 0-1,0 38 1,0 1-16,0-1 15,0 1-15,0-1 16,0 1-16,0-1 16,0 39-16,0-77 15,0 38-15,0 1 16,0-1-1,0-38 1,-39 39-16,1-39 16,38 0-1,-77 0 1,38 0-1,39 0-15,-77 0 16,0-39-16,39 1 16,-39-1-16,38 1 15,1-39 1,-1 39-16,1 38 15,38-39 1,0 1-16,0-1 16,0-38-16,0 77 15,0-38-15,0-1 16,0 1-16,38-1 15,-38 1-15,77 38 16,-77 0-16,39 0 16,38 0-16,-39-39 15,1 39-15,-39 0 16,38 0-16,1 0 31,-1 0-31,-38 77 16,0 0-16,0 0 15,0 0-15,0 0 16,0-77-16,0 39 15,0-39-15,0 38 16,0 0 0,0 1 15,0-39-16,0 38 1,-38 1-16,-1-39 31,39 38-15,-38 1-16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3:13.24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193 0 0,'0'0'109,"0"0"-93,38 0 0,-38 0-1,39 0 1,-1 0-1,39 38-15,-77-38 16,39 0-16,-1 0 16,1 0-16,-1 0 15,-38 0-15,39 0 94,-1 0-94,1 0 15,-39 0-15,77 0 16,-39 0-16,1 0 16,-39 0-16,77 0 15,0 0-15,-39 0 16,-76 77 109,-1-77-110,39 0 1,-77 39 46,-38-1-46,38-38-16,0 0 16,0 0-16,0 39 15,-39-1-15,39 1 16,39-39-16,-39 0 15,77 0-15,-39 38 16,1-38 0,-1 0 30,39 39 17,39-1-48,-39-38 1,38 77-16,39-77 16,39 39-1,-39-1 1,0-38-16,77 39 15,-39 38-15,-38-77 16,0 38-16,-38-38 16,-1 39-16,-38-39 15,39 0 1,-1 0-1,0 0-15,1 77 16,-39-77 31,0 38 0,0 1-16,0-1-31,0-38 15,0 39-15,0-1 16,0 1-16,-39-1 16,-37 1-1,-40-1-15,1-38 16,38 38-16,-77-38 0,77 77 15,38-77-15,1 0 16,-1 0-16,39 39 16,0-39 93,0 38-78,0 1-31,39-1 16,38 1-1,-39-39-15,39 0 16,0 38-16,39-38 15,38 39-15,-39-39 16,0 38-16,-38-38 16,-38 0-16,38 0 15,-77 0 1,0 39 46,0-39-62,-39 0 0,-153 77 16,77-39-16,-78-38 15,78 39-15,38-39 16,0 38-16,38-38 47,39 39-16,-38-39-15,-1 38-16,1 1 15,38-39 1,-39 38-16,1-38 15,38 39 1,0-39 31,0 0-32,38 38 1,1-38-16,-39 0 16,77 0-16,-77 0 15,38 0-15,1 39 16,-1-39-16,-38 0 0,39 0 15,-1 0-15,1 0 16,-39 0 0,38 0-16,-38 38 202,77-38 32,-38 0-234,-1 39 16,39-39-16,-38 0 16,-1 0-1,-38 38 1,38-38 46,1 0-46,-1 0-16,1 0 15,-39 0-15,38 0 47,1 0 281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3:31.46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-1 739 0,'0'0'172,"0"-77"-157,0 77 1,0-38-1,0-1 1,0 1-16,0-1 16,0 1-16,0 38 15,0-39 1,0 1-1,38-1 1,-38 39-16,0-38 16,0-1-1,39 1-15,-1-1 16,-38 1-1,0 38 1,0-39 0,0 39-1,0-38 1,0 38-1,0-39 1,39 39 468,-1 0-469,1 0-15,-39-38 16,38 38 15,1 0 125,-39 0 47,38 0-188,-38 0-15,39 0 16,-39 0 46,38 0 79,-38 38-63,0-38-78,0 39 15,0-1 1,0 1 0,0-39-1,0 38 1,0-38-1,0 39-15,0-39 47,0 38-31,0 1-1,0-39 1,0 38 0,0-38-1,0 39 48,0-1 30,0-38-77,0 39 15,0-39 63,-38 38 108,38-38-186,-39 39-16,39-1 47,-38-38-32,-1 0 1,39 39-16,-38-39 16,38 0-1,-39 38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3:34.20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71 0,'0'0'109,"0"0"32,38 0-141,1 0 15,-1 0-15,1-38 16,-1-1-1,1 39 1,-39 0 374,38 39-374,-38-39-1,39 38 1,-39-38-16,38 39 125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3:42.11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89 0,'0'-39'156,"0"39"-141,39 0 1,-1 0 0,-38 0-16,39 0 15,-1-38 1,-38 38-1,39 0 17,-1 0-32,1 0 15,-39 0 1,38 0-1,-38 0 126,77 0-126,-77 0 1,39 0-16,-1 0 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3:46.63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177 930 0,'0'0'78,"39"0"-63,-1-38-15,-38-1 16,0 39-16,0-38 15,77-39-15,-77 38 16,39-38-16,-39 0 16,38 77-16,-38-77 15,0 77-15,39-77 16,-39 39 15,0 38-31,0-39 16,0 1-16,0 38 15,0-39 1,0 1-16,0-1 31,0 39-15,0-38 155,0 38-155,-39-38-16,1 38 15,-39-39 1,77 39 0,-77-38-16,77 38 140,-39 0-124,39 0-16,-38 0 15,-1 38 32,39 1 0,-38-39-16,38 0-15,-39 38-1,39-38 110,0 38-109,0-38-1,0 39 1,0-1-16,0-38 15,0 77 1,0-38-16,0-39 16,0 38-16,0-38 15,0 77-15,0-38 31,0-1-15,0-38 31,39 77-47,-39-77 31,0 39-31,38 38 31,-38-77-31,0 38 16,0-38-16,0 39 15,0-1 1,0-38 46,39 39-46,-39-39 0,38 0 46,39 0 32,-77 0-94,116 77 15,-78-77-15,39 0 16,-38 0-1,-1 0 48,-38 0-32,39 0 0,-1 0 47,-38 0 78,0-39-140,0 39-1,0-38-15,0-1 16,0 1 0,-38 38-1,38-39 79,0 1-79,0-1-15,0 1 32,0-1-32,-39 39 15,39-38 1,0-1-1,0 39 17,0-38-32,0 38 15,0-39-15,0 1 16,0-1 15,0 39-31,0-38 31,0 38 78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3:58.20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12 0,'38'0'171,"39"0"-155,-77 0 0,77 0-16,-38 0 15,-39 0-15,77 0 16,-39 0-16,1 0 15,-1 0-15,-38 0 32,77 0 139,-77 0 32,0 0-203,-77 0 16,77 0-1,-38 0 16,38 0-15,-39 0 0,1 0-16,38 0 15,-77 0-15,77 0 16,-39 0 155,1 0-171,38 0 188,-77 38-188,77 1 15,0-39 1,-77 77 15,77-77 234,38 38-265,39 1 16,0-39-16,-38 0 15,-1 0 1,1 0-16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4:02.47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0 809 0,'0'-38'109,"39"-1"-109,-39 1 0,0 0 15,0-1 1,38 1-16,-38-1 16,0-38-1,39 77-15,-1-38 47,-38 38-47,0-39 16,0 1-16,0-1 15,0 39-15,0-38 16,0-1-16,0 1 15,39-1-15,-1 1 16,-38 38 0,0-39-1,0 39 1,0-38-16,0-1 31,0 39 187,-38 0-171,-39 0-31,77 0-16,-39 0 15,1 39-15,-1-39 16,78 0 327,-39 0-327,38 0-16,78 0 15,-116 0 1,38 0-16,78 0 16,-116 0-16,77 0 15,0 0-15,0 0 16,-77 0-16,38 0 15,-38 0 32,0 38 234,0-38-265,-38 77-1,38-77 16,-39 77-15,39-77 0,-38 39-1,38-1 1,0 1-16,0-39 15,0 38 1,0-38 0,-39 39-16,39-1 15,-38-38 1,38 39 15,0-39-15,0 38 15,0-38-16,0 39 1,0-1 0,0 1-1,0-39 1,0 38-1,0 0 1,0-38 0,0 39-16,0-39 15,0 38 406,0-38-405,-39 0 0,39 0-1,-38 0 79,-1 0-79,39-38-15,-38 38 16,38 0-16,-77 0 16,77 0 93,-39 0-109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4:10.36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601 8 0,'-39'0'249,"39"0"-233,-38 0-16,-39 0 15,38 0 1,1 0 0,38 0 46,-77 39-46,77-1-1,-77-38-15,38 0 16,1 0-16,-39 39 15,39-39-15,-1 0 16,39 0 280,39 0-280,-1 0-16,0 0 16,-38 0-16,39 0 15,-1 0 126,-38 0-126,39 0-15,-39 0 31,38 0-15,1 0-16,-39 0 608,38 0-592,-38 0-16,39 0 125,-1 0-110,1 0 1,-1 0 0,1 0 108,-39 0-124,38 0 16,-38 0-16,39-39 16,-39 39-16,38 0 15,1 0 16,-39 0 16,38 0 62,-38 39-77,0-1-32,-38 39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4:15.98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24 1194 0,'0'-38'31,"0"-1"-16,0 39 1,0-38 0,0 38-16,0-39 15,0 1 1,0 0 15,0-1-31,0 1 16,0 38-1,0-39-15,0 39 16,0-38-16,0-1 15,0 1-15,0 38 16,0-77 0,0 0-1,0 77-15,0-77 16,38 0-1,1 77-15,-39-39 16,0-38-16,38 77 16,-38-38-1,0-1 16,0 39-15,39-38 0,-1 38 15,-38-77-31,0 77 31,39-39 0,-1 39 47,1 0-78,-1 0 16,1 0-16,-1-38 15,-38 38 1,77-39 0,-77 39 342,0 0-326,0 39-17,0-1 1,0 1-16,0-1 31,0 1-31,0-39 16,0 77-1,0-77 1,0 38-16,0-38 16,0 39-16,0-39 15,0 38 1,0 1-16,0-39 31,0 38-31,-38 1 16,38-1-1,0 1 1,0-1-16,0 1 62,0-39-31,0 38 1,0 1-17,0-39 1,0 38-1,0-38-15,0 39 16,0-39 31,-39 38-16,39-38 47,-77 0-78,77 0 16,-38 0-1,38 0-15,-39 0 16,39 0-16,-38 0 15,-1 0-15,39 0 32,-38 0-17,38 0 1,-39 0-16,1 0 15,-1 0 17,39 0 108,0 0-109,39 0-15,-39-38 46,38 38-46,-38-39-16,0 39 15,0-38 1,0-1-16,0 39 16,39-38-1,-39 38 1,0-77-1,0 77 1,38-77 0,-38 77 93,0 38-109,0-38 15,0 39-15,0-1 16,0 1 0,0-1-16,0-38 15,0 39-15,39-1 16,-39 1 15,0-39 31,0 38 32,0 1-94,0-39 78,0 38-62,0-38-16,0 39 46,0-1-30,-39-38-16,39 0 16,-38 0-1,38 38 1,-39-38 920,39 39-921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5:15.3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0 192 0,'38'0'171,"1"0"-171,38 0 16,77 0-16,-77 0 15,0 0-15,-39 0 16,1 0-16,-39 0 16,38 0-16,-38 0 15,39 0-15,-1 0 16,1 0-16,38 0 15,-39 0-15,78 0 16,-1 0-16,1 0 16,-40 0-16,1 0 15,0 0-15,0-38 16,0 38-16,-77 0 15,77 0-15,-77 0 16,39 0 0,-1 0-16,1 0 15,-1 0-15,39 0 16,0-39-16,0 39 0,0 0 15,0 0-15,-38 0 16,38 0 0,0 0-16,-39 0 15,1 0-15,37 0 16,1 0-16,0 0 15,39 0-15,-1-38 16,1 38-16,-1 0 16,-38 0-16,0 0 15,0 0-15,0 0 16,0 0-16,0 0 15,-77 0-15,77 0 16,-77 0 0,39 0-16,-1 0 0,0 0 15,1 0 1,-39 0-1,38 0-15,1 0 94,-39 0-78,38 0-16,39-39 15,-38 39-15,38-38 16,-77 38-16,38 0 15,1 0 17,-1 0 61,-38 0-77,0 0 483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0:50.398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924 388 0,'0'38'47,"0"-38"-31,0 39-16,0-1 15,0-38-15,0 39 16,-77-39-16,38 38 16,1-38-16,-1 39 15,-38-39-15,77 0 16,-77 38-16,77-38 15,-77 39-15,39-39 16,-1 0 15,39 0-31,-38 0 16,38 0 31,0 0-32,-39-77-15,39 0 16,0 0-16,0 0 15,77-39-15,-38 1 16,-1 76-16,39 1 16,-77 38-16,77-39 15,-77 39-15,39 0 31,-1 0-15,39 0 0,-38 0-16,-39 0 15,38 0-15,1 0 16,-39 0-16,0 39 15,0-1 1,0 39-16,0-38 16,0 38-1,0-39-15,0 39 16,0-77-16,0 39 15,-39-1-15,39 1 16,-38-1-16,-1 1 16,39-39 15,-77 38-16,77-38-15,-38 0 16,-39 0-16,38 0 16,1 0-16,38 0 15,-39 0-15,1 0 47,-1-38-47,1-39 16,-1 38-1,39 1-15,0-39 16,0 0-16,0 77 15,0-77-15,0 38 16,0-38-16,39 39 16,-1-1-1,1 39-15,38-38 16,-39 38-16,39 0 15,0 0-15,-38 0 16,76 115-16,-38-76 16,-77-1-16,77 39 15,-77-38-15,39 38 16,-39-77-16,0 38 15,0 39-15,38-77 16,-38 39-16,0-1 16,0 39-16,0 0 15,0-38-15,0-39 16,0 77-16,0-77 15,-38 77-15,38-77 16,-39 77-16,-76-1 16,115-76-1,-77 0-15,77 0 16,-39 0-16,-76 39 15,76-39-15,-38 0 16,0 0-16,-38 0 16,76 0-1,-38 0-15,0-77 16,0 0-1,39 39-15,38 38 16,0-39-16,0 1 16,-77-39-16,77 77 15,0-39 1,0 1-16,0-1 15,0 1-15,0-1 16,0 1-16,77-1 16,-39 1-16,39-1 15,-38 39-15,38 0 16,0 0-16,0 0 15,-39 0-15,1 0 16,-39 0-16,38 0 16,1 0-16,-39 0 15,0 39-15,0-1 16,0 1-16,0-1 15,0 39-15,0-38 16,0-1-16,0 1 31,0-1-31,0 1 16,0-39-16,0 38 31,0-38 0,0 0-15,-39 0-1,39 0-15,-38 0 16,-39 0-16,77 0 16,-39 0-16,39 0 15,-38 0 1,-1 0-1,39 0 1,0-77-16,0 39 16,0-1-16,0-38 15,0 0-15,0 39 16,0-1-1,0 39 141,0 39-156,0-1 16,0-38-16,0 77 16,0-77-16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5:22.9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0 202 0,'0'0'141,"39"38"-141,-39-38 15,77 0-15,38 39 16,-115-39-16,116 0 16,-78 0-16,1 0 15,-39 0-15,38 0 16,1 0-16,-39 0 15,38 0-15,-38 0 16,77 39-16,-38-39 16,38 0-16,0 0 15,0 0-15,38 0 16,-38 0-16,0 0 15,-38 0-15,-1 0 16,39 0-16,-39 0 16,1 0-1,38 0-15,-39 0 16,1 0-16,76 0 15,39 39-15,-115-39 16,76 0-16,-38 0 16,39 0-16,38 0 15,76 0 1,40 0-16,-116 0 15,38 0-15,-76 0 16,38 0-16,-77 0 16,-39 0-16,39 0 15,-38 0-15,-1 0 16,1 0-16,-1 0 15,0 0-15,-38 0 16,39 0 0,-39 0-16,38 0 15,1 0 1,-1 0-16,1 0 15,-1 0-15,39 0 16,0 0-16,39 0 16,-39 0-16,38 0 15,1-39-15,-1 39 16,1 0-16,-78 0 15,1 0-15,-1 0 16,-38 0-16,39 0 16,-1-39-16,39 39 78,-39 0-78,78 0 15,-78 0-15,78-39 16,-1 39-16,-115 0 15,39 0-15,-39 0 16,0-38 62,0-1-16,0 39 79,77 0-126,-39-78-15,78 78 16,-1 0-16,1 0 16,-116-38-16,77-1 15,0 39-15,0 0 16,-1 0-16,-37 0 15,-1 0-15,1 0 16,-1 0-16,1 0 16,38 0-16,38 0 15,-76 0-15,76 0 16,1 0-16,-39 0 15,0 0-15,0 0 16,0 0-16,38 0 16,-38 0-16,-38 0 15,-1 0 1,-38 0-16,38 0 15,1 0 1,-1 0-16,-38 0 16,39 0-16,38 0 15,0 39-15,38-39 16,-38 0-16,39 38 15,38-38-15,-116 0 16,78 40-16,-78-40 16,78 0-16,-39 0 15,-39 0-15,1 0 16,114 0-16,-37 38 15,-1-38-15,1 0 16,-39 0-16,0 0 16,0 0-16,-39 0 15,1 0-15,-1 0 16,-38 0-1,39 0 1,-1 0-16,1 0 31,-39 0-31,77 0 16,0 0-16,0 39 15,-39-39-15,116 0 16,-77 0-16,0 0 16,-39 0-16,39 0 15,-38 0-15,-39 0 16,38 0 15,1 0-15,-39 0-1,38 0-15,1 0 16,-1 0-16,39 0 15,-38 0-15,-1 0 16,39 0 0,-38 0-1,-39 0-15,38 0 16,1 0-1,38 0 110,-77 0-125,38 0 16,-38 0-16,39 0 15,-39 0 1,0 0 358,0 0-358,0 0-16,-77 0 16,-39 0-16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5:24.94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5346 82 0,'-38'0'31,"38"0"16,-39 0-31,-76-38-16,38 38 15,-39-39-15,39 39 16,0 0-16,-38 0 16,38 0-16,38 0 15,1 0-15,-39 0 16,39 0-16,-1 0 15,1 0-15,38 0 16,-77 0-16,0 0 16,38 0-16,-38 0 15,-37 0-15,37 0 16,0 0-16,0 0 15,0 0-15,0 0 16,0 0-16,38 0 16,1 0-16,-39 0 15,0 0-15,39 0 16,-39 0-16,0 0 15,38 0-15,-38 0 16,0 0-16,0 39 16,77-39-1,-77 0-15,0 0 16,-38 0-16,38 0 15,38 0-15,-38 0 16,-38 0-16,76 0 16,1 0-16,-1 0 15,1 0-15,-1 0 31,1 0-15,-39 0 0,0 0-16,0 38 15,-38-38-15,-1 0 16,1 40-16,76-40 15,-37 0-15,-39 38 16,76-38-16,1 0 16,-1 0-16,39 0 15,-77 0-15,77 0 16,-38 0-16,-1 0 15,1 0-15,-1 0 16,1 0-16,-1 0 16,39 0-1,-38 0-15,38 0 16,-38 0 15,-1 0 0,1 0-15,38 0-16,-77 0 15,-39-78 1,116 78 0,-38 0-16,-1 0 15,1 0 1,38 0-16,-39-38 62,39 38-46,-38 0-1,-39 0 1,38 0 0,1 0-1,38 0-15,-39 0 16,1 0-1,38-39 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5:35.7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115 419 0,'0'0'203,"0"0"-203,39 0 16,-39 0-16,77-39 15,0 39-15,-77 0 16,77 0-16,0 0 15,-77 0 17,38 0-1,-38 0-16,39 0-15,-1 0 16,1 0-16,-1 0 16,39 0-16,0 0 15,-38 0-15,38 0 16,-39 0-1,-38 0-15,39 0 16,-1 0-16,1 0 16,38 0-16,-39 0 15,39 0-15,0 0 16,-39 0-16,39-38 15,-38 38-15,38 0 16,-39 0-16,39 0 16,0 0-16,0 0 15,39 0-15,-39 0 16,0 0-16,0 0 15,0 0-15,38 0 16,-76 0-16,37 0 16,-37 0-1,38 0-15,-77 0 16,38 0-16,1 0 15,-1 0-15,-38 0 16,77 0-16,-38 0 16,76 0-16,-38 0 15,77 0-15,-38 0 16,-39 0-16,38 0 15,-38 0-15,77-39 16,-39 39-16,1 0 16,-1-38-16,39 38 15,0 0-15,39-39 16,-39 39-16,-77-38 15,115 38-15,39-39 16,-77 39-16,-39 0 16,116 0-16,-115-38 15,-39 38-15,0 0 16,0 0-16,-77 0 15,38 0-15,78-39 16,-116 39-16,115 0 16,0 0-16,-38 0 15,0 0-15,77 0 16,0 0-1,0 0-15,-38 0 16,-1 0-16,-38 0 16,77 0-16,-116 0 15,39 0-15,77 0 16,-38 0-16,-39 0 15,38 0-15,1 0 16,76 0-16,-76 0 16,38 0-16,-39 0 15,0 0-15,-38 0 16,39 0-16,-1 0 15,-76 0-15,-1 0 16,1-38-16,-1 38 16,1 0-16,-1 0 15,1 0 1,38 0-16,-39 0 15,39 0-15,77 0 16,-38 0-16,-1 0 16,-38 0-16,-39 0 15,39 0-15,-38 0 16,-1 0-1,39 0-15,-38 0 16,-1 0-16,39 0 16,0 0-16,-77 0 15,116 0-15,-78 0 16,39 0-16,39 38 15,-78-38-15,1 0 16,38 0-16,0 0 16,-77 0-1,77 39-15,-77-39 16,38 38-1,-38-38-15,77 0 16,-77 0-16,38 39 16,1-39-16,-1 0 15,39 38-15,-38-38 16,38 0-1,-77 39-15,38-39 16,39 0-16,-38 38 16,-1-38-16,1 39 15,-1-39-15,-38 0 16,39 0-1,-39 0 1,38 0 0,1 0-1,-39 38 1,38-38-1,-38 0-15,77 0 16,-77 0-16,39 0 16,-1 39-16,1-39 15,-1 0-15,-38 0 16,77 0-16,-38 0 15,38 0 1,-39 0-16,0 0 16,1 0-16,38 0 15,0 38-15,-39-38 16,1 0-1,38 0-15,0 39 16,0-39-16,0 0 16,38 0-16,-76 0 15,38 0-15,-39 0 16,-38 0-1,39 0-15,-39 0 110,0 0 139,-39 38-249,1-38 16,-78 0-16,-38 39 15,39-39-15,-78 0 16,78 0-16,38 0 16,-115 0-16,38 0 15,-39 77-15,78-77 16,-1 0-16,-38 0 15,-77 0-15,77 38 16,1-38-16,-78 39 16,115-1-16,1-38 15,-39 0-15,-39 0 16,1 0-16,-39 39 15,39-39-15,-39 38 16,0-38-16,77 0 16,0 39-16,-39-39 15,40 0 1,-1 0-16,38 0 15,-38 0-15,-38 0 16,-78 38-16,1-38 16,-39 0-16,0 0 15,-77 0-15,78 0 16,-1 0-16,38 0 15,1 0-15,76 0 16,39 0-16,-38 0 16,38 0-16,0 0 15,0 0-15,-77 0 16,-38 0-16,0 0 15,-39 0-15,0 0 16,38 0-16,39 0 16,155 0-16,37 0 15,1 0-15,-39 0 16,77 0-16,-77 0 15,0 0-15,38 0 16,-76 0-16,38 0 16,-39 0-16,1-38 15,-78 38 1,78-39-16,-39 1 15,39 38-15,38 0 16,0 0-16,77 0 78,-39 0-78,1 0 16,38-39-1,-39 39 360,1 0-110,-1 0-265,1 0 15,-1 0-15,1 0 16,-39 0-16,38 0 16,-38 0-16,39 0 15,-116 39-15,115-39 16,1 0-1,-1 0-15,39 0 203,-77 0-187,77 0-1,-38 0 1,38 0 202,0 38-202,0-38-16,77 77 16,38 0-16,116 77 15,-38-77-15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5:41.20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-1 204 0,'38'0'124,"39"0"-108,0 0-16,38 0 16,-38 0-16,39 0 15,-1 0 1,1 0-16,-1 0 16,-38-40-16,0 2 15,-38 38-15,-1 0 16,39 0-16,0-39 15,-38 39-15,-1 0 16,1 0 0,-1 0 46,39 0-46,-39 0-16,39 0 15,39 0-15,-78 0 16,39 0-16,-38 0 15,75 0-15,-75 0 16,-39 0-16,38 0 16,1 0-1,-39 0-15,38 0 16,1 0-16,-1 0 15,78 0 1,-1 0-16,-76 0 16,38 0-16,-39 0 15,39 0-15,-77 0 16,77 0-16,-39 0 15,-38 0 1,77 0-16,39 0 16,-39 0-16,0 0 15,0-39-15,0 39 16,0 0-16,-39-39 15,1 39 63,-1 0-62,39 0-16,0 0 16,39 0-16,-1 0 15,-115 0-15,39 0 141,-39 0 420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5:46.0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0 205 0,'0'0'140,"116"0"-124,115 0-16,-39 0 16,-76 0-16,-1 0 15,116 0-15,-39 0 16,-76 0-1,38-39-15,-77 39 16,-39 0-16,39 0 16,0 0-16,-38-38 15,76 38-15,-38 0 16,39-39-16,-1 39 15,-38 0-15,-38 0 16,-1 0-16,1 0 16,37 0-16,1 0 15,0 0-15,39 0 16,-1 0-16,39 0 15,-38 0-15,38 0 16,77 0-16,-39 0 16,-77 0-16,39 0 15,0 0-15,0 0 16,0 0-16,-38 0 15,-1 0-15,-115 0 16,77 0-16,-38 0 16,-1 0-16,39 0 15,0 0-15,38 0 16,39 0-1,-38 0-15,38 0 16,38 0-16,39 0 16,-38 0-16,37 0 15,-153 0-15,77 0 16,0 0-16,-38 0 15,76 0-15,-76 0 16,38 0-16,38 0 16,39 0-16,0 0 15,-39 0-15,39 0 16,-154 0-16,39 0 15,38 0-15,-1 0 16,1 0-16,-38 0 16,-39 0-16,-39 0 15,78 0-15,-39 0 16,38 0-16,39 0 15,-38 0-15,76 0 16,39 0-16,-77 0 16,38 0-16,-76 0 15,-1 0-15,1 0 16,-1 0-1,-115 0-15,39 0 16,-1 0-16,1 0 47,-1 0-47,1 0 15,37 0-15,1 0 16,39 0-16,-39 0 16,-77 0-16,77 0 15,0 0 1,-77 0-1,77 0 1,-77 0-16,38 0 16,1 0-16,38 0 15,-39 0-15,1 0 16,38 0-16,-39 0 15,78 0-15,-78 0 16,78 0-16,-78 0 16,77 0-16,1 0 15,-39 0-15,0 0 16,77 0-1,-39 0-15,-38 0 16,0 0-16,0 0 16,0 0-16,0 0 15,-38 0-15,38 0 16,-39 0-16,1 0 15,-1 0-15,39 0 16,-77 0-16,38 0 16,-38 0-16,77-38 15,-38 38-15,-1 0 16,39 0-16,-77 0 15,39 0-15,-1 0 16,1 0 0,-39 0-16,38 0 31,-38 0 0,39 0-31,-39 0 31,0 0 234,0 0-218,0 0 94,-77 0-141,77 0 15,-39 38 1,-76 1-16,76-1 15,-38-38-15,-38 39 16,0-39-16,-39 38 16,38 1-16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5:48.4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0,'0'0'109,"39"0"-94,-1 0-15,1 0 16,76 0-16,0 0 16,-38 0-16,39 0 15,-39 0-15,77 0 16,-116 0-16,78 0 15,-1 0-15,1 0 16,-1 0-16,39 0 16,38 0-16,39 0 15,-154 0-15,77 0 16,0 0-16,-38 0 15,-1 0-15,1 0 16,-39 0-16,0 0 16,-1 0-16,40 0 15,38 0-15,-39 0 16,39 0-16,0 0 15,77 38-15,-38 1 16,76-39-16,0 0 16,-38 0-16,-38 38 15,-1-38-15,-38 0 16,38 0-1,1 0-15,-1 0 16,-38 0-16,116 0 16,-39 0-16,-39 0 15,39 0-15,-77 0 16,0 0-16,38 0 15,-38 0-15,0 0 16,-77 0-16,38 0 16,1 0-16,-1 0 15,78 0-15,-78 0 16,1 0-16,38 0 15,-77 0-15,38 0 16,39 0-16,-77 0 16,38 0-16,1 0 15,-1 0-15,1 0 16,-1 0-16,-38 0 15,-38 0-15,-1 0 16,39 0-16,0 0 16,-38 0-16,38 0 15,-39 0-15,78 0 16,-39 0-16,38 0 15,0 0-15,-38 0 16,39 0 0,-1 0-16,-76 0 15,76 0-15,-76 0 16,38 0-1,-77 0 1,77 0 15,-77 0-31,77 0 16,-39 0-1,1 0-15,38 0 16,0 0 0,-39 0-1,1 0-15,-1 0 16,0 0-16,-38 0 15,39-38-15,-1 38 16,-38 0 0,39 0-1,-39 0 1,77 0-1,0 0-15,-77 0 16,38-39 0,-38 39-16,39 0 15,-1 0 63,39-38-62,-77 38-16,39 0 15,38 0-15,-77 0 63,0 0 62,-154 0-110,-39 38-15,116-38 16,39 0-16,-78 77 15,40-77-15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02.0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-1 128 0,'38'0'16,"-38"0"-16,39 0 16,37-39-16,-37 39 15,-1 0-15,39 0 16,-38 0-16,-1 0 15,1 0-15,-1 0 16,1 0 15,-39 0-15,77 0-1,-77 0-15,77 0 16,0 0-16,0 0 16,0 0-16,0 0 15,0 0-15,0 0 16,77 0-16,-77 0 15,-1 0 1,1 0-16,0 0 16,39 0-16,-39 0 15,0 0-15,0 0 16,0 0-16,38 0 15,-76 0-15,-1 0 16,39 0-16,0 0 16,39 0-16,-78 0 15,39 0-15,0 0 16,38 0-16,39 0 15,-38 0-15,-1 0 16,39 0-16,-77 0 16,0 0-16,0 0 15,77 0-15,-115 0 16,38 0-16,-39 0 15,1 0-15,37 0 16,40 0-16,-39 0 16,38 0-16,1 0 15,-1 0-15,1 39 16,-78-39-16,39 0 15,0 0 1,-38 0-16,115 38 16,-77-38-16,76 39 15,1-39-15,39 0 16,-39 0-16,0 0 15,0 0-15,0 0 16,-39 0-16,77 0 16,-38 0-16,0 0 15,0 0-15,0 0 16,39 0-16,-1 0 15,39 0-15,-116 0 16,78 0-16,-39 0 16,0 0-16,0 0 15,-39 0-15,-76 0 16,38 0-16,0 0 15,0 0-15,0 0 16,-39 0-16,116 0 16,0 0-16,0 0 15,-77 0-15,38 0 16,39 0-16,0 0 15,-77 38 1,77-38-16,0 0 16,-77 0-16,77 0 15,0 0-15,0 0 16,77 0-16,-116 0 15,78 0-15,-40 0 16,1 0-16,0 0 16,0 0-16,-77 0 15,0 0-15,-38 0 16,38 0-16,-39 0 15,-38 0-15,39 0 16,-1 0-16,-38 0 16,39 0-1,-1 0-15,1 0 16,-1 0-16,-38 0 15,77 0-15,-38 0 16,-1 0-16,39 0 16,0 0-16,0 0 15,0 0-15,0 0 16,0 0-1,0 0-15,-39 0 16,1 0-16,-39 0 16,38 0-1,-38 0-15,39 0 16,38 0-1,-39 0-15,39 0 16,-38 0-16,-1 0 16,1 0-16,38 0 15,-39 0-15,39 0 16,-38 0-16,-1 0 15,1 0-15,-1 0 16,0 0-16,39 0 16,-77 0-1,39 0-15,-1 0 94,-38 0-79,39 0-15,38 0 16,0 0 0,0 0-16,-77 0 15,0 0 250,0 0-265,-39 0 16,-76 39-16,38-1 16,38-38-16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15.84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38 454 0,'0'0'141,"0"0"-141,39 38 15,38 1-15,38-1 16,-76-38-16,76 77 16,-38-39-16,0-38 15,-38 39 1,-1-1-16,1-38 15,-1 0-15,-38 39 16,77-39 0,0 38-1,-38-38-15,38 0 16,0 0-16,0 39 15,0-1-15,-1-38 16,40 0-16,-1 0 16,-38 39-16,-38-39 15,38 0-15,0 0 16,0 0-16,-39 0 15,39 0-15,39 0 16,-1 0-16,-38 0 16,0 0-16,0 0 15,-38 0-15,37 0 16,-37 0-16,38 38 15,0-38-15,-39 0 16,1 0-16,76 0 16,-38 0-16,0 39 15,39-39 1,-78 0-16,78 0 15,-39 0-15,0 0 16,38 0-16,1 0 16,-1 0-16,0 0 15,39 0-15,-38 0 16,-39 0-16,77 0 15,-77 0-15,-39 0 16,1 0-16,38 0 16,0 0-16,-39 0 15,39 0-15,0 0 16,77 0-16,-77 0 15,77-39-15,0 39 16,0 0-16,-39 0 16,1 0-16,-39 0 15,0 0-15,0 0 16,0 0-16,-39 0 15,39 0-15,-39 0 16,78 0-16,38 0 16,-39 0-16,39 0 15,39 0 1,-78 0-16,78 0 15,37 0-15,-37-77 16,-78 77-16,-38 0 16,-38 0-16,-1 0 15,-38 0-15,39 0 16,-1 0-16,-38 0 15,77 0-15,0 0 16,39 0-16,38 0 16,0 0-16,-1 0 15,1 0-15,39 0 16,-39 0-16,-39 0 15,-38 0-15,0 0 16,-38 0-16,38 0 16,-39 0-16,1 0 15,38 0-15,0 0 16,-77 0-16,77 0 15,-1 0-15,1 0 16,0 0-16,0 0 16,39 0-16,-39 0 15,38 0 1,-38 0-16,39 0 15,-1 0-15,-38-38 16,77 38-16,-38 0 16,-1 0-16,0 0 15,1 0-15,38 0 16,0 0-16,-39-39 15,39 39-15,77 0 16,-77-38-16,0 38 16,-77 0-16,0 0 15,-39 0-15,39 0 16,-38 0-16,-39 0 15,77 0-15,-77 0 16,77 0-16,0 0 16,0 0-16,-39 0 15,78 0-15,-39 0 16,-39 0-16,1 0 15,-1 0-15,1 0 16,-1 0 0,-38-39 46,39 39-15,-1 0-47,39 0 15,0 0-15,-39-38 16,39 38-16,-38 0 16,38-39-16,-39 39 15,1-38 63,-39 38-15,77-38-63,38-39 31,-76 77-31,38-39 15,38 1-15,-76-1 16,-1 39 0,-38 0-16,-38 0 202,-39 0-202,0 0 16,0 0-16,0 0 16,0 0-1,-116 0-15,78 0 16,38 0-16,0 0 15,38 0-15,-37 0 16,37 0-16,1 0 16,-1 0-16,1 0 15,-39 0-15,0 0 16,-39 0-16,1 0 15,-1 0-15,1 0 16,-1 0-16,-38 0 16,39 0-16,38 0 15,0 0-15,-38 0 16,38 0-16,0 0 15,0 0-15,-77 0 16,38 0-16,1 0 16,-39 0-16,0 0 15,0 0-15,39 0 16,-39 0-16,77 0 15,-39 0-15,-38 0 16,77 0-16,-38 0 16,38 0-1,-116 0-15,78 0 16,-39 0-16,-38 0 15,76 0-15,1 0 16,38 0-16,-77 0 16,38 0-16,-115-38 15,154 38-15,-76-39 16,-40 39-16,116-38 15,-38-1-15,-39 39 16,38 0-16,1 0 16,-39-38-16,0 38 15,-38-39-15,115 39 16,-77 0-16,-77-38 15,115 38-15,-76 0 16,76 0-16,39 0 16,-38 0-16,-39 0 15,0 0-15,-77 0 16,77 0-16,0 0 15,39 0-15,-1 0 16,39 0-16,39 0 16,-1 0-1,-38 0-15,39 0 16,-39 0-16,0 0 15,0 0-15,39-39 16,-116 39-16,77 0 16,77 0-16,-77 0 15,0-38-15,-39 38 16,39 0-16,0 0 15,0 0-15,0 0 16,-38 0-16,38 0 16,0 0-16,39 0 15,-39 0-15,38 0 16,39 0-16,-77 0 15,39 0-15,-1 0 16,-38 0-16,77 0 16,-38 0-16,-78 0 15,116 0-15,-77 0 16,0 0-16,-38 0 15,76 0-15,-38 0 16,39 0-16,-39 0 16,38 0-1,1 0-15,-39 0 16,38 0-16,-37 0 15,-1 0-15,0 0 16,0 0-16,0 0 16,77 0-16,-39 0 15,1 0-15,-1 0 16,39 0-1,-38 0-15,-39 0 16,0 0-16,0 0 16,-39 0-16,78 0 15,38 0-15,-77 0 16,77 0-16,-39 0 15,39 0 1,-38 0-16,-1 0 16,1 0-16,-39 0 15,0 0-15,0 0 16,39 0-16,-78 0 15,39 38-15,39-38 16,-39 0-16,77 0 16,-77 0-1,38 0-15,1 39 16,-1-39-16,39 0 15,-38 38-15,-1-38 16,1 0 0,-1 0-16,-38 0 15,0 0-15,-38 0 16,76 0-16,1 0 15,-1 0-15,1 0 16,-1 0 31,39 0-47,-38 39 15,38-39 110,0 0-62,154 77-48,0-39-15,77 1 16,0-1-16,-39 1 15,39-1-15,-154-38 16,38 39-16,1-39 16,-1 0-16,-38 0 15,0 0-15,0 38 16,39-38-16,-1 0 15,1 0-15,-1 0 16,1 0-16,-78 39 16,77-39-16,1 0 15,-39 0-15,-39 0 16,39 0-16,0 0 15,0 0-15,39 0 16,-78 0-16,39 38 16,0 0-1,0-38-15,39 0 16,-39 0-16,0 0 15,76 39-15,-37-39 16,-39 0-16,77 0 16,-77 0-16,38 0 15,39 0-15,-38 0 16,76 0-16,-38 0 15,-77 0-15,38 0 16,39 0-16,-38 0 16,38 0-16,0 0 15,-39 0-15,1 0 16,-1 0-16,1 0 15,-1 0-15,39 0 16,77 0-16,-116 0 16,1 0-16,-1 0 15,-38 0-15,0 0 16,0 38-16,0-38 15,39 0-15,-39 0 16,-1 0-16,40 0 16,38 0-1,77 0-15,-39 0 16,-76 0-16,38 0 15,0 0-15,-116 0 16,39 0-16,0 0 16,0 0-16,0 0 15,0 0-15,0 0 16,-39 0-16,78 0 15,-39 0-15,-39 0 16,39 0-16,39 0 16,-39 0-16,-77 0 15,77 0-15,0 0 16,-77 0-16,38 0 15,-38 0-15,0 0 141,0 39-141,-38-1 15,-78 1-15,39-1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26.3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-1 138 0,'38'0'140,"-38"0"-78,39 0-62,76 0 16,0 0-16,78 0 16,-116 0-16,77 0 15,0 0-15,77 0 16,-39 0-16,0 0 15,-38 38-15,-115-38 16,76 0 0,-38 0-16,0 0 15,77 0-15,0 0 16,77 0-16,-77 39 15,-77-39-15,154 0 16,-39 0-16,78 0 16,-2 0-16,-114 0 15,0 0 1,-39 0-16,-76 0 15,-39 0-15,77 0 16,-77 0-16,77 0 16,0 0-16,-39 0 15,39 0-15,-38 0 16,115 38-16,-116-38 15,-38 0-15,39 0 16,-1 0-16,-38 0 16,77 39-1,0-39 1,0 0-16,39 0 15,-1 0-15,0 0 16,-38 0-16,0 0 16,39 0-16,-78 0 15,1 0 1,-39 0-16,38 0 15,1 0-15,-1 0 16,39 0-16,39 0 16,-1 0-16,-38 0 15,0 0 1,77 0-16,-39 0 15,1 0-15,-39 0 16,38 0-16,-38 0 16,-38 0-16,38 0 15,0 0-15,0 0 16,38 0-16,1 0 15,-1 0-15,-38 0 16,38 0-16,1 0 16,-1 0-16,39 0 15,-38 0-15,38 0 16,0 0-16,0 0 15,-39 0-15,39 0 16,-39 0-16,-38 0 16,39 0-16,38 0 15,38 0-15,-76 0 16,-1 0-16,39-39 15,-38 39-15,37-38 16,40-1-16,-78 39 16,1 0-16,38 0 15,-77 0 1,76 0-16,1-38 15,-39 38-15,-38 0 16,77-39-16,-77 39 16,38 0-16,-38 0 15,39-38-15,-78 38 16,39 0-16,-38 0 15,-1 0-15,39-39 16,-38 39-16,-39 0 16,38 0-16,1 0 15,-39 0-15,38 0 16,1 0-16,-1 0 15,39 0-15,0 0 16,-38 0-16,-1 0 16,39 0-16,0 0 15,0 0-15,0 0 16,0 0-16,38 0 15,-115 0-15,39 0 16,-1 0-16,1 0 16,-39 0 30,38 0 1,39 0-31,-77 0-16,77 0 15,-38 0-15,38 0 16,-39 0-16,1 0 16,-1 0-16,39 0 15,-38 0-15,-39 0 16,77 0-16,-77 0 15,38 0-15,1 0 16,37 0-16,-37 0 16,76 0-16,-76 0 15,38 0-15,-39 0 16,-38 0-16,39 0 15,-1 0-15,1 0 16,-39 0 0,38 0 30,-38 0-30,39 0-16,-39 0 31,38 0-15,-38 39 77,-115-1-77,-78 1-16,39-1 16,-76 39-16,-1-38 15,154-1-15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28.7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0 156 0,'0'0'94,"0"0"-78,116 0-16,38 0 15,-39 0 1,1 0-16,38 0 15,0-38-15,-39 38 16,78-39-16,-78 39 16,77 0-16,39 0 15,-154 0-15,39 0 16,38 0-16,0-38 15,38 38-15,-115 0 16,-77 0-16,77 0 16,0 0-16,-77 0 15,77 0-15,-77 0 16,77 0-16,0 0 15,0 0-15,0 0 16,38 0-16,1 0 16,38 0-16,-39 0 15,39 0-15,77 0 16,-77 0-16,0 0 15,38 0-15,-76 0 16,-1 0-16,-76 0 16,38 0-16,0 0 15,-39 0 1,1 0-16,38 0 15,38 0-15,0 0 16,-38 0-16,0 0 16,39 0-16,-39 0 15,0 0-15,38 0 16,1 0-16,-39 0 15,-39 0-15,39 0 16,-38 0-16,-39 0 16,38 0 623,-38 0-623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0:52.67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465 423 0,'0'39'15,"38"-1"-15,-38 39 16,0-38 15,0-1-31,0-38 16,0 39-16,0-39 62,-38 0-46,-1 0-16,1 0 15,38 0-15,-77-77 16,77 77 0,0-39 30,-39-38-30,39 77 0,0-77-16,0 1 15,0 37-15,39-76 16,-1 115-16,1-39 15,-1 1-15,1-1 16,-1 1-16,-38-1 31,39 39-31,-39 0 63,38 39-63,-38 38 15,39 0-15,-1 0 16,-38 38-16,0-77 15,0 39-15,0-38 16,0 38-16,0-39 16,0 1-1,0-39-15,0 77 16,-38-77-16,-1 38 15,39-38-15,-77 0 16,0 0-16,39 0 16,-39 0-16,38 0 15,1 0-15,-39 0 16,77 0-1,-39 0-15,1-77 16,-1 0 0,39 39-1,0 38-15,-38-39 16,38 1-16,0-1 15,0 1-15,0 38 16,0-77-16,0 39 16,0-1-1,38 39-15,39-38 16,0 38-16,154-39 15,-77 39-15,-77 0 16,0 0-16,39 39 16,-39-39-1,-77 38 1,0 1-1,0-39-15,0 38 16,0 39-16,0-39 16,0 1-16,0 38 15,0 0-15,0-77 16,0 77-16,0 0 15,-39-77-15,39 38 16,-38 1-16,-39-1 16,77 1-1,-39-39-15,1 0 16,-1 0-1,39 0-15,-38 0 16,-1 0-16,-38-77 16,39 77-16,-1-39 15,-38-38-15,77 39 16,-38-1-16,-1 1 15,39-1-15,0 1 16,0-1-16,0 1 16,0-1-16,0 1 15,0-39-15,0 77 16,0-77-16,39 77 15,-39-38-15,38-1 16,-38 1 0,39 38-16,-1-39 15,-38 39-15,39 0 31,-39 0-15,77 0 31,-77 116-47,0-78 15,38 77-15,-38-38 16,0-38-16,0 38 16,0-39-16,0 39 15,0-77-15,0 39 78,-38-39-62,-1-39-16,1 39 15,38-38-15,-77-1 16,38 39-16,1 0 16,-39 0-16,0 0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46.9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-1 121 0,'0'0'156,"77"0"-141,76 0-15,-37 0 16,-39 0-16,38 0 0,39 0 16,-77 0-1,-39 0-15,0 0 16,78 0-16,-39 0 15,-39 0-15,39 0 16,0 0-16,39 0 16,-78 0-16,77-38 15,-76 38-15,38 0 16,0 0-16,-39 0 15,39 0-15,-38 0 16,-39 0-16,77 0 16,0 0-16,0 0 15,-39 0-15,39 0 16,0 0-16,38 0 15,-77 0-15,1 0 16,38 0 0,-39 0-16,1 0 15,38-39-15,-77 39 0,38 0 16,-38 0-16,38 0 15,1-38 1,-39 38-16,38 0 16,1 0-1,-1 0-15,39 0 16,-77 0-1,39 0-15,-1 0 32,1 0-17,-39 0 1,38 0 249,-38 38-249,0 39-1,0 0-15,-38-77 16,-1 77-16,1-77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49.3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-1 256 0,'0'0'156,"0"0"-156,115 0 15,39 0 1,-77 0-16,77 0 16,-77 0-16,0 0 15,0 0-15,-77 0 16,38 0-16,-38 0 15,77 0 1,-38 0-16,-1 0 16,78 0-16,-1 0 15,1 0-15,76 0 16,-38-38-16,0-1 15,-39 39 1,-38-38-16,0 38 16,39 0-16,-39 0 0,38 0 15,39-38-15,-38 38 16,-1 0-16,116-39 15,-116 39-15,1 0 16,-39 0-16,0 0 16,-39 0-16,78 0 15,-116 0 1,77-38-16,-77 38 15,38 0-15,78 0 16,-78 0-16,39 0 16,-38 0-16,76 0 15,-77 0-15,-38 0 16,77 0-1,-77 0 1,77 0 0,-77 0-16,39 0 15,38 0-15,38 0 16,-76 0-16,38 0 15,0 0-15,-39 0 16,39 0 0,-38 0-16,-1 38 15,1-38 1,-39 0-1,38 0-15,1 39 16,-1-39-16,1 0 16,-39 0-16,77 0 15,0 38-15,-39-38 16,0 0-16,1 38 15,-1-38 1,1 0-16,-39 0 16,38 0-16,1 0 15,-1 0-15,1 0 16,-1 0-16,-38 0 15,39 0-15,-39 0 16,38 0 15,1 39-15,-1-39 15,-38 0-31,39 0 16,-1 0-1,-38 0 16,39 0-31,-39 0 47,77 0 109,-77 0-156,38 0 16,1 0-16,-1 0 15,-38 0-15,39 0 47,-78 0 62,-115 0-93,-77 38-16,0 1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51.2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0 232 0,'0'0'187,"39"0"-187,114-78 15,-37 78-15,-39-38 16,77 38-16,-39 0 16,39 0-16,-77 0 15,39 0-15,-39 0 16,-39 0-16,78-39 15,-1 39-15,0 0 16,1 0-16,38 0 16,0 0-16,38 0 15,1 0-15,-39 0 16,-39 0-16,-76 0 15,-1 0 1,1 0-16,-1 0 16,39 0-1,-39 0-15,78 0 16,38 0-16,77 0 15,-154 0-15,115 0 16,39 0-16,-115 0 16,37 0-16,1 0 15,-38 0-15,-1 0 16,1 0-16,-39 0 15,0 0-15,38 0 16,1 0-16,-39 0 16,-39 0-16,39 0 15,-38 0-15,37 0 16,-37 0-16,38 0 15,-39 0-15,1 0 16,-1 0-16,1 0 16,-1 0-1,-38 0-15,39 0 16,-1 0-1,1 0 1,-39 0-16,77 0 78,-77 0-62,38 0-1,-38 0 1,39 0 46,-39 0 32,-39 39-79,1-1 1,-1-38-16,-38 0 16,-38 78-1,38-78-15,-154 39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6:53.2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-1 235 0,'0'0'109,"0"0"-78,38 0-31,1 0 16,-1 0-16,39-39 15,-77 39-15,77 0 16,-39 0-16,39 0 16,0 0-16,39 0 15,-39 0-15,38 0 16,-76 0-16,38 0 15,38 0-15,-38 0 16,-38 0-16,-1 0 16,39 0-16,0 0 15,-77 0-15,77 0 16,0 0-16,38 0 15,1 0-15,-78 0 16,78 0-16,-78 0 16,116 0-16,-77 0 15,0 0-15,0 0 16,39 0-16,-39 0 15,76 0-15,-38 0 16,39 0-16,-39 0 16,1 0-1,-39 0-15,0 0 16,0 0-16,38 0 15,-38 0-15,0 0 16,-38 0-16,38 0 16,0 0-16,-39 0 15,1 0-15,-1 0 16,39 0-1,0 0 1,-39 0-16,1 0 16,38 0-16,0 0 15,0 0-15,-77 0 16,77 0-16,-77 0 15,38 0 32,-38 0-31,39 0-16,-39 0 15,38 39-15,1-39 16,-39 0-16,38 39 16,-38-39-1,39 0 16,-1 0-31,-38 0 16,39 0-16,-1 0 16,1 0-1,-1 0-15,-38 0 16,39 0-16,-1 0 15,-38 0 1,39 0-16,-1 0 16,1-39 15,-78 39 250,1 39-281,-39 0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01.5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-1 232 0,'0'0'63,"38"-38"-48,0 38-15,1-39 16,-1 39 0,39 0-16,-38 0 15,-1 0-15,39 0 16,-77 0-16,77 0 15,-77 0-15,39 0 16,38 0-16,-77 0 16,38 0-16,1 0 15,-1 0 1,1 0-16,-1 0 15,1 0-15,-1 0 16,1 0 0,38 0-16,0 0 15,0 0-15,0 0 16,0 0-16,38 0 15,-115-38-15,77 38 16,-39 0-16,-38 0 16,77-39-16,0 39 31,-38 0-31,-1 0 15,1 0-15,-1 0 16,1 0 0,38 0-16,0 0 15,-39 0-15,39 0 16,0 0-16,-38 0 15,-1 0-15,78 0 16,-116 0-16,77 0 16,-39 0-16,77 0 15,-38 0-15,0 0 16,0 0-16,0 0 15,39 0-15,-39 0 16,0 0-16,38 0 16,-76 0-16,76 0 15,1 0-15,-78 0 16,39 0-16,-38 0 15,-1 0-15,1 0 16,-1 0-16,0 0 16,1 0-1,-1 0 1,1 0-16,-1 0 15,39 0-15,-38 0 16,38 0 0,38 0-16,-38 0 15,0 0-15,0 0 16,-38 0-16,76 0 15,-38 0-15,-38 0 16,-1 0-16,-38 0 16,77 0-16,-77 0 15,39 0 1,-39 0-1,38 0 1,1-38-16,-1 38 16,0 0-16,39 0 15,-38 0-15,-1 0 16,1 0-16,38-39 15,-39 39-15,1 0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05.9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0 304 0,'0'-39'31,"0"39"16,39 0-32,76-39-15,116 39 16,-116 0-16,1 0 15,-39 0-15,38 0 16,-38 0-16,-38 0 16,-1 0-16,39 0 15,-77 0-15,77 0 16,0 0-16,39 0 15,37 0-15,-37 0 16,38-39-16,38 39 16,-76 0-16,38-38 15,-39 38-15,1 0 16,-39 0-16,-39-39 15,1 39-15,37 0 16,1 0-16,0 0 16,39 0-16,-1 0 15,-76 0-15,76 0 16,-38 0-16,77 0 15,-38 0 1,-1 0-16,-38 0 16,0 0-16,0-39 15,0 39-15,0 0 16,0 0-16,-39 0 15,1 0-15,76 0 16,-76 0-16,-1-39 16,39 39-16,-38 0 15,-1 0-15,1 0 16,38 0-16,-77 0 15,38 0-15,39 0 16,-38 0-16,-1 0 16,1 0-16,-1 0 15,1 0-15,-1 0 16,39 0-16,0 0 15,-39 0-15,1 0 16,38 0-16,-39 0 16,1 0-16,-1 0 15,-38 0-15,39 0 16,-1 0-16,1 0 15,38 0 1,-77 0 0,38 0-16,1 0 15,38 0 1,-39 0-16,-38 0 15,77 0-15,-38 0 16,-1 0-16,1 0 16,-1 0-1,1 0 1,-1 0-16,1 0 15,38 0-15,0 0 16,-39 0-16,39 39 16,0-39-16,-39 0 15,1 0-15,38 39 16,-77-39-1,38 0-15,-38 0 16,39 0-16,-1 0 16,-38 0-1,39 0 328,-78 77-327,1-77-16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36.2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0 303 0,'0'0'109,"39"0"-109,38 0 16,38 0-16,1 0 0,76 0 15,-38 0-15,0 0 16,0 0-1,77 0-15,-39 0 16,39 0-16,-115 0 16,-1 0-16,-38 0 15,39 0-15,-1 0 16,-76 0-16,-1 0 15,39 0-15,0 0 16,0 0-16,38 0 16,39 0-16,-77 0 15,39 0-15,38 0 16,-77-38-16,38 38 15,1 0-15,38 0 16,-78 0-16,78-39 16,0 39-16,-77 0 15,39 0-15,-39 0 16,0 0-16,38 0 15,-38 0-15,0 0 16,39 0-16,-39 0 16,0 0-16,38 0 15,0 0-15,1 0 16,-1 0-1,39 0-15,-77 0 16,39 0-16,-78-38 16,39 38-16,0 0 15,-38 0-15,38 0 16,0-39-16,-39 39 15,1 0-15,-1 0 16,-38 0 0,38 0-16,1 0 15,-1 0 1,78 0-1,-78 0-15,78 0 16,-39 0-16,77 0 16,-39-38-16,39 38 15,0 0-15,-77 0 16,39 0-16,-40 0 15,-37 0-15,76 0 16,-38 0-16,39 0 16,-39 0-16,77 0 15,-77 0-15,38 0 16,39 0-1,-38 0-15,-39 0 16,-77 0-16,77 0 16,-77 0-1,38 0-15,-38 0 16,38 0-1,1 0-15,38 0 16,38 0 0,-38 0-16,0 0 15,-38 0-15,38 0 16,-39 0-16,-38 0 15,39 0 1,-1 0 46,39 0-46,-77 0-16,39 0 16,-1 0-16,1 0 15,-1 0 1,-38 0-16,39 0 15,-1 0-15,1 0 16,-1 0-16,1 0 16,38 0-16,-77 0 15,38 0-15,1 0 281,-39 38-265,0 39-16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38.58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0 562 0,'0'0'46,"77"0"-30,38 0-16,1 0 16,76 0-16,1 0 15,-78 0-15,39 0 16,77 0-16,-39 0 15,39 0-15,-154-39 16,77 1 0,77 38-16,0-39 15,39 1-15,-1-1 16,0 1-16,-115 0 15,39-1-15,-39 39 16,0 0-16,-39 0 16,0 0-16,39 0 15,0-38-15,0 38 16,0 0-16,0 0 15,77 0-15,-77 0 16,0 0-16,0 0 16,77 0-16,-77 0 15,0 0-15,77 0 16,-77 0-16,-1 0 15,40 0-15,-1 0 16,-38 0-16,77 0 16,-77 0-16,77 0 15,-77 0-15,0 0 16,0 0-16,38 0 15,-38 0-15,0 0 16,-38 0 0,38 0-16,-78 0 15,-37 0-15,-1 0 16,39 0-16,-38 0 15,-1 0-15,39 0 16,-38 0 0,-1 0-16,39 0 15,39 0-15,-1 0 16,1 0-16,-1 0 15,-38 0-15,-38 0 16,38 0-16,-77 0 16,38 0-16,1 0 78,-1 0-63,-38 0-15,38 0 16,1 38 140,-39-38-141,0 39-15,0 37 16,-39-37-16,-76 76 16,38-38-16,0 0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40.8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0 115 0,'115'0'125,"39"0"-125,77 0 15,-38 0 1,-1 0-16,-38 0 16,-38-38-16,-1 38 0,-38 0 15,38-39-15,-38 39 16,77 0-16,-77 0 15,77 0-15,0 0 16,77 0-16,-77 0 16,77 0-16,-77 0 15,0 0-15,-77 0 16,38 0-16,78 0 15,-1 0 1,39 0-16,-77 0 16,0 0-16,0 0 15,77 0-15,-39 0 16,39 0-16,0 0 15,0 0-15,38 0 16,1 0-16,38 0 16,38 0-16,0 0 15,-76 0-15,-1 0 16,0 0-16,-76 0 15,-1 0-15,-38 0 16,0 0-16,-38 0 16,38 0-16,0 0 15,38 0-15,-38 0 16,0 0-16,77 0 15,-77 0-15,38 0 16,1 0-16,-78 0 16,-77 0-16,39 0 15,0 0-15,-38 0 16,-1 0-16,1-38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43.29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79 0,'39'0'156,"-1"0"-140,78 0-16,38 0 15,0 0-15,0 0 16,77 0-16,-1 0 16,-37 0-16,-39 0 15,38 0-15,-38 0 16,-77 0-16,39 0 15,-1 0 1,1 0-16,37 0 16,40 0-16,-39 0 15,0 0-15,0 0 16,0 0-16,38 0 15,-76 0-15,76 0 16,-77 0-16,39 0 16,77 0-16,-38 0 15,-78 0-15,78 0 16,76 0-16,-38 0 15,115 0-15,1 0 16,-40 0-16,78 0 16,-77 0-16,0 0 15,38 0-15,-38 0 16,0 0-16,-38 0 15,-1 0-15,0 0 16,1 0-16,38 0 16,-39 0-16,-77 0 15,39 0-15,-38 0 16,-1 0-16,-38 0 15,0 0 1,0 0-16,38 0 16,-76 0-16,38 0 15,0 0-15,0 0 16,38 0-16,-38 0 15,0 0-15,0 0 16,-39 0-16,39 0 16,-38 0-16,38 0 15,-39 0-15,-76 0 16,-1 0-16,39 0 15,-77 0-15,39 0 359,38 39-359,-39-39 16,1 0-16,-1 0 15,1 0-15,38 0 16,-39 0-16,1 0 16,-1 0-16,-38 0 62,38 0-62,-38 0 16,39 0-16,-1 0 15,-38 0-15,0 38 125,-77 1-109,39 38-16,0-77 15,-39 77-15,-77 0 16,-39-1-16,78-37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19.45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512 234 0,'77'-38'16,"0"-1"-16,77 1 15,-77-1-15,-38 39 16,38-38-16,-39-1 16,1 39-16,-39 0 124,0 0-108,0 39 0,0-1-16,-39 1 15,39-1 1,-38 39-1,38-77 17,-39 77-32,39-77 15,-38 39 1,38-39-16,0 38 15,0 1 1,-39-39-16,39 38 16,-38-38-16,38 39 15,0-39-15,-77 77 16,77-77-1,-39 38-15,-38 1 16,39-1 0,-1 1-16,39-39 15,-77 0-15,77 0 16,-77 38-16,77-38 15,-38 0-15,-1 0 16,1 0-16,0 0 16,38 0-1,-39 0 1,39 0-16,-77 0 15,39 0 1,-1 0-16,39-38 16,-38 38 15,38-39 0,0 1-31,-39-1 16,39 39-16,0-38 15,0 38 1,0-39-16,0 39 15,0-38 1,0-1-16,0 39 16,0-38 15,0 38-16,0-39 1,0 1 0,0 38-1,0-39 1,39 39-16,-39-38 31,38 38-31,-38-39 16,77 1-16,-77-1 15,77 39-15,-38-38 16,-1-1-16,0 1 15,1 38 1,-1-39 15,-38 39 32,39 0 15,-1 0-47,-38 0 0,39 0-15,38 0-1,-77 0-15,38 39 16,39-1-16,-38-38 15,-1 0 1,1 0 0,-1 0-1,-38 39-15,39-39 16,-39 0 62,0 38-78,0 39 15,0-38 1,0-39-16,0 38 16,0-38-1,0 39 32,0-1-16,0-38-15,0 39-1,-39-39 1,1 0-16,-1 38 16,-76 1-16,76-39 15,39 0 63,-38 0 31,-1 0-31,1 0 562,38 38-624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46.2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0 174 0,'0'0'109,"38"0"-94,78-38-15,-1 38 16,39 0-16,0 0 0,-38 0 16,38 0-1,38 0-15,-38 0 16,-39 0-16,1 0 15,38 0-15,77 0 16,-39 0-16,78 0 16,37 0-16,1 0 15,39 0-15,-1 0 16,39 0-16,-39-77 15,1 77-15,-155 0 16,-38 0-16,-39 0 16,39 0-16,-77 0 15,39 0-15,-1 0 16,-38 0-16,39 0 15,38 0-15,0 0 16,77 0-16,-155 0 16,117-39-16,38 39 15,38 0-15,1 0 16,-1 0-16,0 0 15,-38 0-15,-77 0 16,0 0-16,-38 0 16,38 0-1,-39 0-15,0 0 16,1 0-16,-1 0 15,1 0-15,-1 0 16,1 0-16,-39 0 16,0 0-16,38 0 15,-76 0-15,76 0 16,-38 39-16,0-39 15,0 38-15,38-38 16,-38 0-16,0 39 16,77-39-16,-38 0 15,-1 0-15,39 0 16,-38 38-16,-78-38 15,1 0-15,38 39 16,0-39-16,-77 0 16,115 0-16,-77 0 15,39 0-15,39 0 16,-39 0-16,0 0 15,0 0-15,38 0 16,-76 0-16,-39 0 16,38 0-1,1 0-15,-39 0 31,38 0 1,78 0-32,-39 0 15,0 0-15,0 0 16,0 0-16,0 0 15,-77 0-15,76 0 16,-76 0-16,39 0 16,-39 0-1,38 0 1,-38 0-16,77 0 15,-77 0-15,39 0 16,-1 0-16,1 0 16,-1 0-16,1 0 15,38 38-15,0-38 16,-39 0-16,1 0 15,76 0-15,-76 0 16,38 0-16,-39 0 16,39 0-1,-77 0 16,39 0-31,-1 39 16,1-39-16,76 0 16,-38 0-16,-39 0 15,39 38-15,-38-38 16,-39 0-1,0 39 110,0-1-109,-77 1-16,0-39 15,-38 115-15,-39-38 16,0-38-16,38-39 16,-115 77-1,-77-1-15,39 1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50.3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-1 477 0,'38'0'125,"39"0"-109,115-39-16,-76 39 15,38 0-15,115-38 16,1 38-16,-39 0 16,115-39-16,-38 1 15,-39 38-15,1 0 16,-40-39-16,-37 39 15,76-38-15,1-2 16,76 40 0,-115 0-16,0 0 15,0 0-15,-77 0 16,-1 0-16,-76 0 15,38 0-15,39 0 16,-39 0-16,78 0 16,-39 0-16,38 0 15,1 0-15,-1 0 16,-115 0-16,77 0 15,38 0-15,-38 0 16,0 0-16,0 0 16,0 0-16,-38 0 15,38 0-15,-39 0 16,0 0-16,-38 0 15,-38 0-15,38 0 16,-77 0-16,38 0 16,1 0-1,-1 0-15,-38 0 16,77 40-16,-77-40 15,39 38-15,38 1 16,-77-39 0,38 38 77,1-38-62,-39 0-15,38 39 0,-38-1-16,39 1 15,-1-39 1,1 38-1,-39 1-15,38-39 16,39 0-16,-38 38 16,76-38-16,1 40 15,-39-40-15,-1 0 16,40 0-16,-1 0 15,-38 0-15,0 0 16,-38 0 0,-1 0-1,1 0 32,-39 0 171,-77 38-218,77-38 16,-116 0 0,78 0-16,-39 0 15,-116 39-15,117-39 16,-78 0-16,38 0 15,-38 0-15,39 0 16,-78 0-16,-38 0 16,0 0-16,116 0 15,0 0-15,-1 0 16,39 0-16,0 0 15,0 0-15,-38 0 16,38 0-16,-116 0 16,1 0-16,-39 0 15,0 0-15,39 0 16,-39 0-16,154 0 15,-39 0-15,1 0 16,-1 0-16,1 0 16,77 0-16,-78 0 15,-38 0-15,39 0 16,-38 0-16,-40 0 15,-38 0-15,39 0 16,-39 0 0,0 0-16,116 0 15,-1 0-15,39 0 16,0 0-16,39 0 15,-78 0-15,78 0 16,-39 0-16,0 0 16,-39 0-16,1 0 15,0 0-15,38 0 16,0 0-16,0 0 15,0 0-15,-39 0 16,78 0-16,-39 0 16,-39 0-16,39 0 15,0 0-15,39 0 16,-1 0-16,1 0 15,38-39 1,-39 39 15,1 0-15,-39 0-16,77 0 15,-38 0-15,-78 0 16,78 0 0,38 0-16,-39 0 15,1 0 1,38 0 31,-39-38-32,39 38-15,-77 0 16,77 0-16,-38 0 15,-39 0-15,38-40 16,1 40-16,38 0 47,-39 0-32,1 0 1,38 0 0,-39 0-16,-38 0 15,77 0-15,-77 0 16,0 0-16,77 0 15,-38 0-15,-1 0 16,-38 0 109,39 0-110,-1 0-15,39 0 16,-38 0-16,-1 0 328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54.7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0 303 0,'0'-38'31,"39"38"-31,38-39 16,-39 1-16,116 38 16,-38 0-16,38 0 15,-39 0-15,39 0 16,77 0-16,-77 0 15,0 0-15,-39 0 16,-38 0-16,0 0 16,0 0-16,39 0 15,38 0-15,77 0 16,0 0-16,-155 0 15,117 0-15,76 0 16,39 0-16,77 0 16,-39 0-16,-38 0 15,77 0-15,-77 0 16,0 0-16,-77 0 15,-39 0-15,1 0 16,-39 38-16,0-38 16,38 0-16,-38 0 15,0 0 1,0 0-16,0 0 15,38 0-15,-76 0 16,-39 0-16,0 0 16,-39 0 15,0 0-16,-38 0 1,77 0-16,77 0 16,-38 0-16,-1 0 15,39 0-15,-38 0 16,-78 0-16,1 39 15,-1-39-15,1 38 188,-39 39-173,-39-38 1,-76 38-16,76-39 15,-38 1-15,-38-1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7:57.4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 0,'-38'0'218,"38"0"-187,0 0-15,77 0 0,-39 0-16,78 0 15,-1 39-15,39-39 16,77 0-16,-38 0 15,37 0-15,-37 0 16,-78 0-16,-38 0 16,0 0-16,-38 0 15,-1 0 1,1 0-16,-1 0 15,39 0-15,0 0 16,116 38-16,-78 1 16,77-1-16,-38-38 15,0 0-15,39 39 16,-78-1-16,1-38 15,-78 0-15,78 39 16,-39-39-16,77 38 16,-39 1-16,39-39 15,0 0-15,77 0 16,-77 38-16,-77-38 15,77 0-15,115 0 16,0 0-16,1 0 16,-1 0-16,-38 0 15,-77 0-15,38 0 16,-76 0-16,-39 0 15,-39 0-15,1 0 16,76 0-16,-76 0 16,38 0-16,38 39 15,116-39 1,-154 0-16,77 0 15,77 0-15,38 0 16,-76 0-16,76 0 16,-38 0-16,-77 0 15,-77 38-15,0-38 16,0 0-16,38 0 15,-76 0-15,38 0 16,0 0-16,38 0 16,-38 0-16,116 0 15,-78 0-15,39 0 16,-39 0-16,78 0 15,-78 0-15,39 0 16,-77 0-16,39 0 16,-39 0-16,-39 0 15,1 0-15,38 0 16,0 0-16,-39 0 15,1 0-15,76 0 16,-76 0-16,37 0 16,1 0-16,0 0 15,-38 0 1,-1 0-16,1 0 15,-1 0-15,1 0 16,38 0-16,0 0 16,-39 0-16,39 0 15,0 0-15,39 0 16,-78 0-16,1 0 15,-1 0-15,1 0 16,-1 0-16,1 39 16,-1-39-16,1 0 15,-39 0-15,77 38 16,-77-38-16,38 0 15,39 0-15,-39 0 16,39 0-16,39 0 16,-39 0-16,-39 0 15,39 0-15,0 0 16,0 0-16,0 0 15,0 0-15,-38 0 16,38 0-16,-39 0 16,39 0-1,-38 0 1,-1-38-1,1 38 1,-39 0-16,38 0 16,-38 0-1,39 0-15,-1 0 16,-38 0-1,38-39-15,1 39 16,-1-38 62,-38 38 31,-77 38-93,39 1-16,0-39 15,-78 38-15,-76 39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8:11.1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0 589 0,'0'0'16,"39"-39"0,-1 39 77,-38 0-93,39 0 16,38 0-16,0 0 15,76 0-15,-76 0 16,39 39-16,-39-39 16,38 38-16,-38-38 15,-38 0-15,38 0 16,38 0-16,-38 0 15,0 0-15,0 0 16,0 0-16,39 0 16,37 39-16,1-39 15,0 0-15,77 0 16,-38 0-1,38 0-15,-116 0 0,39 0 16,0 0-16,38 0 16,-38 0-16,-38 0 15,-39 0 1,0 0-16,0 0 15,38 0-15,-38 0 16,-38 0-16,38 0 16,0 0-16,38 0 15,0 0-15,-38 0 16,39 0-16,-1 0 15,-38 0-15,0 0 16,39 0-16,-1 0 16,1 0-16,-39 0 15,0 0-15,0 0 16,38 0-16,0 38 15,78-38-15,-78 0 16,78 0-16,-39 0 16,-39 0-16,1 0 15,-39 0-15,115 0 16,-115 0-1,0 0-15,0 0 16,0 0-16,0 0 0,38 0 16,1 0-16,-1 0 15,-76 0 1,-1 0-16,78 0 15,-1 0-15,-38 0 16,38 0-16,-38 0 16,0 0-16,0 0 15,39 0-15,-39 0 16,38 0-16,-38 0 15,0 0-15,0 0 16,77 0-16,-77 0 16,0-38-16,0 38 15,0 0-15,0 0 16,0 0-16,0-39 15,0 39-15,0 0 16,0 0-16,38 0 16,-38 0-16,77 0 15,-38 0-15,38 0 16,-39 0-1,39 0-15,-77-38 16,38 38-16,1 0 0,-39-77 16,0 77-16,115-39 15,-76 39-15,-1 0 16,-38 0-1,77 0-15,-39 0 16,-38 0-16,0 0 16,116 0-16,-78 0 15,-38 0-15,39 0 16,-1 0-16,78 0 15,-116 0-15,38 0 16,0 0-16,1 0 16,-1 0-16,-76 0 15,-1-38-15,78 38 16,-78-39-16,39 39 15,0 0-15,0 0 16,-77-38-16,77 38 16,39-39-16,-39 39 15,-77 0-15,77 0 16,0 0-1,-77 0-15,77 0 16,-1 0-16,1 0 16,-38 0-16,76 0 0,1 0 15,-78 0-15,1 0 16,-1 0-16,39 0 15,-38-38-15,-1 38 78,-38 0-78,39 0 16,-1 0-16,1 0 16,38-39-16,-77 39 15,38 0-15,1 0 16,-1 0-16,1 0 15,-1 0-15,-76 0 94,-116-38-94,38 38 16,1 0-16,-1 0 0,39 0 15,0 0-15,0 0 16,-38 0-1,38 0-15,-38-39 16,-39 39-16,77 0 16,-39 0-16,-153 0 15,-39 0-15,-115 0 16,-1 0-16,39 0 15,-38 0-15,77 0 16,115 0-16,0 0 16,0 0-16,77 0 15,0 0-15,0 0 16,0 0-16,-77 0 15,-38 0-15,-39 0 16,0 0-16,-77 0 16,39 0-16,-39-38 15,77 38-15,77 0 16,77 0-16,77-39 15,-77 39 1,-38 0-16,77 0 16,-78 0-16,78 0 15,38 0-15,-77 0 0,-77 0 16,-39 0-16,1 0 15,77 0-15,-39 0 16,77 0-16,0 0 16,77 0-1,-39 0-15,1-38 16,-39 38-16,154 0 15,-154 0-15,39 0 16,-1 0-16,-38 0 16,0 0-16,39 0 15,-1 0-15,-38 0 16,77 0-16,1 0 15,-40 0-15,39 0 16,-38 0-16,-39 0 16,38 0-16,39 0 15,-115 0-15,115 0 16,0 0-16,-77 0 15,39 0-15,76 0 16,-38 0-16,0 0 16,0 0-16,0 0 15,77 0 1,-77 0-16,77 0 15,-38 0-15,-1 0 16,1 0 0,38 0-16,-39 0 15,39 0 16,-38 0-31,38 0 16,-77 0 0,38 38-16,-38 1 15,39-39-15,-1 0 16,-38 0-16,39 0 15,38 38-15,-39 1 16,1-39-16,-39 0 16,77 38-1,-39-38 48,39 39-17,0-1 32,0-38-62,0 39-16,-38-1 16,38 1-16,0-1 15,0-38-15,0 77 16,0-77-16,0 39 15,0-1-15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8:15.9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0 524 0,'0'0'93,"39"0"-77,38 0-1,77 0 1,-1 0-16,78 39 16,0-1-16,-115-38 15,38 0 1,77 0-16,-39 0 15,39 0-15,-39 0 16,1 0-16,-1 0 16,39 0-16,-38 0 15,37 0-15,40 0 16,-1 0-16,-38 0 15,116 0-15,-40 0 16,1 0-16,0 0 16,39 0-16,-40 0 15,-37 0-15,-39 0 16,0 0-16,-77 0 15,76 0-15,-76 0 16,0 0-16,0 0 16,39 0-16,-78 0 15,78 0-15,37 0 16,-76 0-16,39 0 15,38 0 1,-39 0-16,1 0 16,-39 0-16,-39 0 15,0-38-15,-38 38 16,39 0-16,-39-39 15,-39 1-15,39 38 16,0 0-16,-38-39 16,76 1-16,1 38 15,-78 0-15,78-39 16,-1-38-16,1 77 15,-1-38-15,0 38 16,-38-39-16,0 39 16,39 0-16,76-38 15,-115 0-15,39 38 16,-1-39-16,1 39 15,-39 0 1,38 0-16,-38 0 0,38 0 16,-76 0-16,115 0 15,-77 0-15,38-38 16,1 38-16,-78 0 15,39 0-15,39 0 16,-39 0 0,38 0-16,39 0 15,-39 0-15,-38 0 16,0 0-16,39 0 15,-39 0-15,0 0 16,0 0-16,0 0 16,-39 0-16,39 0 15,0 0-15,-38 0 16,76 0-16,1 0 15,-116 0-15,38 0 16,39 0-16,-77 0 16,38 0-16,1 0 15,-39 0-15,38 0 16,1 0-16,-1 0 15,1 0-15,-1 0 16,1 0-16,-1 0 16,1 0-1,38 38-15,-77-38 16,38 0-1,-38 0 32,39 0-31,-39 39-16,38-39 15,1 0 1,-39 0 140,0 38-140,-39 0-16,1 1 0,-116 38 15,0-77-15,0 38 16,39 1-16,-78 38 16,39-39-1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8:25.18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0 275 0,'0'0'1887,"39"-38"-1153,-1 38-719,-38 0 1904,39 0-1451,-1 0-452,78 0-16,-1 0 15,-38 0-15,38 38 16,-38-38-16,0 0 15,0 0-15,-38 0 16,-1 0 0,1 0-16,38 0 15,-77 0-15,77 0 16,-39 0-16,-38 0 15,77 0-15,-38 0 16,-1 0-16,-38 0 16,39 0-16,-39 0 15,77 0-15,-77 0 16,38 0-16,39 0 15,-38 0-15,-1 0 16,39 0-16,-39 0 16,1 39-16,38-39 15,38 0-15,-38 0 16,0 0-16,39 0 15,-39 0-15,0 0 16,38 0-16,-38 0 16,77 0-16,-38 0 15,-39 0-15,76 0 16,78 0-16,-115 0 15,38 0-15,-39 0 16,78 0 0,-78 0-16,1 0 15,-1 0-15,-38 0 16,-39 0-16,39 0 15,0 0-15,0 0 16,0 0-16,39 0 16,-1 0-16,1 0 15,-39 0-15,77 0 16,-39 0-16,1 0 15,-1 0-15,-38 0 16,38 0-16,1 0 16,-1 0-16,-38 0 15,77 0-15,-38 0 16,-39 0-16,-39 0 15,1 0-15,38 0 16,-39 0-16,1 0 16,38 0-16,-1 0 15,1 0-15,77 0 16,-38 0-16,38 0 15,-39 0-15,116 0 16,-154 0 0,77 0-16,-38-39 15,-78 39-15,39-38 16,-39 38-16,1 0 15,-39 0-15,38 0 47,-38 0-31,77 0-16,-38 0 15,38 0-15,0-39 16,0 39-16,38 0 16,-38-38-16,-38 38 15,38-39-15,-77 39 16,38 0-16,1 0 15,-1 0-15,-38 0 16,39-38-16,-1 38 16,1 0-1,38 0-15,-77 0 16,38 0-16,39 0 15,-39-39-15,1 39 16,38 0 0,-39-38-16,1 38 15,-39 0 1,38 0-1,-38 0-15,39 0 16,-1 0 0,-38 0-16,39 0 15,-39 0 1,38 0-1,1 0-15,-1 0 16,-38 0 0,39 0-16,-1 0 15,1 0-15,-39 0 16,38 0-1,1 0 1,-39 0 124,0 0-140,-77 77 16,77-39-16,-77 1 16,0 38-16,0-77 15,-39 77-15,-76-39 16,115 39-16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8:31.8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-1 255 0,'77'0'188,"-77"0"-173,77 0-15,0 0 16,154 0-16,-77 0 15,-1 0-15,-76 0 16,39 0-16,38 0 16,38 0-16,-115 0 15,0 0-15,39 0 16,-1 0-16,1 0 15,-1 0 1,39 0-16,-77 0 16,77 0-16,0 0 15,-77 0-15,0 0 16,-39 0-16,39 0 15,-38 0-15,38 0 16,0 0-16,38 0 16,39 0-16,38 38 15,-38-38-15,0 0 16,77 0-16,-38 0 15,-78 0-15,1 39 16,-78-39-16,1 0 16,-1 0-16,39 0 15,0 0-15,0 0 16,38 38-16,-38-38 15,116 0-15,38 0 16,-39 0-16,39 0 16,-39 0-16,-38 0 15,-38 0-15,38 0 16,-116 0-16,39 0 15,-38 0 1,76 0-16,-38 0 16,0 0-16,0 39 15,0-39-15,115 0 16,-76 0-16,-1 0 15,39 0-15,0 0 16,0 0-16,-77 0 16,77 0-16,-38 0 15,-1 0-15,-76 0 16,-1 0-16,0 0 15,-38 0-15,39 0 16,-1 0 0,1 0-16,-1 0 15,1 0-15,38 0 16,-39 0-16,39 0 15,-38 0-15,38 0 16,0 0-16,-39 0 16,39 0-16,0 0 15,0 0 1,-77 0-16,77 0 15,-77 0 1,39 0 62,-1 0-78,39 0 16,-77 0-1,39-39 1,-78 78 77,-38 38-77,39-77-16,-78 0 16,-115 77-16,116-39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8:34.3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58 0,'0'-38'46,"0"38"-14,77 0-17,0 0-15,39 0 16,-39 0-16,38 0 0,77 0 15,-38 0 1,77 0-16,-38 0 16,38 0-16,-154 0 15,76 0-15,1 0 0,77 0 16,39 0-16,-78 0 15,39 0-15,77 0 16,-39 0-16,39 0 16,116 0-16,-40 0 15,40 0-15,-1 0 16,-38 0-16,0 0 15,0 0 1,-78 0-16,-37 38 16,-1-38-16,1 0 15,-78 0-15,39 0 16,38 0-16,-76 0 15,38 0-15,38 0 16,39 0-16,0 0 16,-39 0-16,1 0 15,-78 0-15,77 0 16,-76 0-16,-39 0 15,0 0-15,0 0 16,0 0-16,0 0 16,0 0-16,-1 0 15,-76 0-15,116 0 16,38 0-16,-77 0 15,-39 0-15,39 0 16,-38 0-16,-1 0 16,0 39-16,-76-39 15,-1 0-15,39 38 16,-38-38-16,-1 0 15,39 0 1,-38 0-16,38 39 16,0-39-16,77 77 15,-77-77-15,0 0 16,0 0-16,0 0 15,0 0-15,-39 38 16,1-38-16,-1 0 16,-38 0-1,39 0 1,-1 39-1,-38-39 1,77 0-16,-39 0 16,39 0-16,-38 0 15,-1 38-15,-38-38 16,39 0 62,-1 0-63,39 0 1,-38 0-16,38 0 16,-39 39-16,39-39 15,-38 0-15,38 0 16,-77 0-16,38 0 15,1 0-15,-39 0 141,0 77-126,-154-39-15,0-38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8:38.2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0 308 0,'39'0'62,"115"0"-62,38 0 16,-115 0-16,77 0 15,115 0-15,1 0 16,38 0-16,38 0 16,-38 0-16,77-39 15,-77 39-15,-39 0 16,0-38-16,-76 38 15,76-39 1,-38 1-16,38 38 16,1 0-16,-1 0 15,1 0-15,-39 0 16,115 0-16,-77 0 15,39 0-15,0 0 16,77 0-16,-39 0 16,-38 0-16,77 0 15,-39 0-15,39 0 16,-77 0-16,0 0 15,77 0-15,-77 0 16,-39 0-16,39 0 16,-39 0-16,1-39 15,-1 39-15,-38-38 16,-38 38-16,37-39 15,-153 39-15,154 0 16,-115 0-16,-1 0 16,-38 0-16,39 0 15,-78 0-15,39 0 16,39 0-16,-1 0 15,0 0 1,-38 0-16,0 0 16,0 0-16,0 0 15,39 0-15,-78 0 16,78 0-16,-39 0 15,0 0-15,0 0 16,0 0-16,0 0 16,-39 0-16,39 0 15,-38 0-15,-1 0 16,-38 0-16,38 0 15,1 39 1,-1-39 0,39 0-1,-38 38-15,38 1 16,-39-39-16,1 38 15,38-38-15,-77 39 16,77-1-16,-39-38 16,1 39-1,-1-39-15,-38 38 16,39-38-16,-1 0 15,1 38 1,-1-38-16,39 0 16,-38 39-16,-1-39 15,1 38-15,-39-38 141,-193 39-141,1-39 15,-1 38-15,-38 1 16,1-39-16,76 0 15,38 0-15,39 0 16,39 0-16,-39 38 16,0 1-16,38-39 15,-76 0-15,-78 38 16,39-38-16,77 0 15,-76 0 1,-78 39-16,-39-39 16,-38 0-16,39 0 15,0 0-15,76 0 16,-38 0-16,39 0 15,-39 0-15,0 0 16,39 0-16,-39 0 16,38 0-16,-76 0 15,-1 0-15,-37 0 16,-117 0-16,1 0 15,-39 0-15,39 0 16,-39 0-16,39 0 16,38 0-16,38 0 15,39 0-15,39 0 16,38 0-16,77 0 15,0 0-15,-77 0 16,77 0-16,-76 0 16,37 0-16,-38 0 15,39 0-15,-78 0 16,39 0-16,-38 0 15,77 0 1,38 0-16,-39 0 16,116 0-16,0 0 15,0 0-15,0 0 16,39 0-16,-1 0 15,1 0-15,38 0 16,-39 0-16,39 0 16,-38 0 15,0 0 125,-1 0-156,-76 0 15,76 0 1,-76 0-16,-1 0 16,1 0-16,38 0 15,77 0-15,-39 0 63,1 0-48,-1 0 1,1 0-16,-1 0 15,-38 0-15,-38 0 16,38 0-16,0 38 16,38-38-16,39 0 15,-38 39 48,38-39-1,0 0-62,77 38 16,38 1-16,78-39 15,-1 0-15,-76 0 16,76 0-16,78 0 15,76 0-15,-38 0 16,-39 0-16,1 0 16,-40 0-16,40 0 15,-39 0-15,-39 0 16,39 0-16,-38 0 15,-1 0-15,0 0 16,1 0-16,-39 0 16,-39 0-16,39 0 15,-77 0-15,0 38 16,77 1-16,-115-39 15,76 77-15,-77-77 16,39 0-16,77 38 16,-38 1-16,76-1 15,-38-38-15,39 0 16,38 39-16,-1-39 15,-37 0 1,-116 0-16,115 0 16,-38 0-16,0 0 15,-38 0-15,-39 0 16,0 0-16,38 0 15,-77 0-15,1 0 16,38 0-16,0 0 16,0 0-16,38 0 15,1 0-15,-1 0 16,1 0-16,38 0 15,-77 0-15,77 0 16,38 0-16,-77 0 16,-38 0-16,39 0 15,-1 0-15,-76 0 16,76 0-16,39 0 15,-38 0-15,-1 0 16,-38 0-16,38 0 16,-38 0-16,0 0 15,0 0-15,0 0 16,-38 0-16,38 0 15,0 0 1,-77 0-16,38 0 16,-38 0-16,39 0 15,-1 0 32,-38 0-31,39 0-1,-1 0 1,1 0-16,-39 0 15,38 0 1,-38 0-16,77 0 16,-38 0-1,-1 0-15,78 0 16,-39 0-16,-39 0 15,1 0-15,-1 0 16,0 0 0,-38 0 171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24.25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11 543 0,'0'0'47,"0"-38"46,0-1-77,0 39-16,0-38 16,38-39-16,1 77 15,-1-77 1,1 77-16,-39-39 15,38 39 1,1-38 31,-39 38-32,38-38 1,1 38-16,38 0 16,0-77-16,-77 77 15,77 0-15,-39 0 16,1-77-16,-1 77 15,-38 0 48,39 0-32,-1 0 109,-38 0-140,39 77 16,-1-39 0,-38 1-1,0-39-15,0 76 16,0-37-1,0-1-15,0 1 16,39-1 0,-39 1-1,0-39-15,0 77 16,0 0-1,0-77 1,0 38-16,0 39 16,0-77-1,0 77-15,0 0 31,0-38-15,0-1 0,0 39-16,0-77 15,0 39 1,0-39-16,-77 77 15,77-77-15,-39 38 16,1-38 0,-1 39-1,39-39 1,-38 0-1,-1 0-15,1 0 16,-1 0 0,1 0-1,-1 0 1,39 0-16,-38 0 15,-1 0-15,1 0 16,38 0-16,-39 0 16,1-39-16,-1 39 15,1-38 1,-1-1-16,39 39 15,-38-38 1,38 38 0,0-39-1,-39 1 1,39-1-1,-38 1-15,38-1 32,0 39-17,0-38 1,0 38-1,0-39-15,0-38 16,0 39 0,0-39-16,38 77 15,-38-39-15,39 1 16,-1-1-1,-38 39-15,39-77 16,-1 77 0,1-38-1,-1 38-15,-38 0 16,77-39-16,-77 39 15,77 0-15,-38-38 16,-1 38-16,1 0 16,-1 0-16,1 0 93,-39 38-77,0-38-1,0 39-15,0 38 16,0-39 0,0 1-16,0-1 15,0 39-15,0-38 16,0-39-16,-39 38 15,39-38-15,-38 39 16,38-39 31,-39 0-16,-38 0-31,77 0 16,-77-39-1,77 1-15,-77 38 16,39-39-16,38 39 15,-39-38 1,1-1 0,38 39-16,-39-38 31,39 38 16,0-39-32,0 1-15,39-39 16,-1 0-16,116 38 15,-38 39-15,-116 0 16,38 0 0,-38 0 62,39 0-63,-39 39-15,0-1 16,0 39-16,0-77 15,0 39-15,0-1 16,0-38-16,0 77 16,0-77-16,-39 39 15,39-1 1,-38-38-16,-1 39 15,39-39 63,-38 0-78,38 0 94,-39 0-78,1 0-16,-39 115 15,-39-38-15,78 0 16,38 39-16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9:25.5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0 232 0,'0'0'31,"38"0"-31,1-38 16,153-1-16,-76 39 15,-1-38-15,1-1 16,-1 1-16,-38 38 15,-38-39-15,-1 39 16,-38 0-16,39 0 47,-39 0-47,38 0 15,1 0 1,-1 0-16,-38 0 16,39 0-1,-39 0 1,38 0-1,0 39 1,-38-39-16,39 0 16,38 0-16,-39 0 15,39 0-15,39 38 16,-39-38-16,-39 39 15,78-39 1,-39 0-16,38 0 16,-38 0-16,0 0 15,77 0-15,-77 0 16,38 0-16,39 0 15,-38 0-15,38 0 16,-39 0-16,-76 0 16,-1 0-16,39 0 15,-77 0-15,77 0 16,-38 0-1,-1 0-15,39 0 16,0 0-16,0 0 16,115 0-16,-153 0 15,76 0-15,-38 0 16,-38 0-16,-1 0 15,-38 0-15,77 0 16,-77 0-16,77 0 16,0 0-16,0 0 15,-38 0-15,38 0 16,0 0-16,0 0 15,38 38 1,-38-38-16,-38 0 16,76 0-16,-115 0 15,77 0-15,0 0 16,0 0-16,0 0 15,0 0-15,38 0 16,39 0-16,0 0 16,-38 0-16,-1 0 15,-38 0-15,0 0 16,-38 0-16,37 0 15,-37 0-15,-1 0 16,1 0-16,-39 0 16,77 0-16,-77 0 15,38 0-15,78 0 16,-78 0-16,1 0 15,38 0-15,-77 0 16,38 0-16,39 0 16,-77 0-16,39 0 15,-39 0-15,38 0 16,1 0-16,-1 0 15,39 0-15,-38 0 16,38 0-16,-39 0 16,39 0-1,0 0-15,0 0 16,0 0-16,0 0 15,-39 0-15,39 0 16,-77 0-16,39 0 16,-1 0-16,1 0 15,-1 0-15,1 0 16,-1 0-16,1 0 15,-39 0-15,77 0 16,-77 0-16,77 0 16,-77 0-16,38 0 15,78 0-15,-78 0 16,1 0-16,38 0 15,-77 0-15,38 0 16,1 0-16,-1-38 16,-38 38-16,39 0 62,-39 0-46,38 0-1,-38 0 172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9:27.5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0 197 0,'0'0'62,"39"0"-30,-1 0-17,1 0-15,-1-38 16,39 38-16,39 0 15,-40 0-15,-37 0 16,38 0-16,0 0 16,-39 0-1,39 0-15,-38 0 16,38 0-16,-39 0 15,39 0-15,0 0 16,0 0-16,39 0 16,-39 0-16,38 0 15,-76 0-15,76 0 16,-38 0-16,0 0 15,0 0-15,-39 0 16,39 0-16,0 0 16,0 0-16,39 0 15,-39 0-15,0 0 16,38 0-16,1 0 15,-1 0-15,1 0 16,-39 0-16,38 0 16,-38 0-16,0 0 15,38 0-15,-38 0 16,-38 0-16,76 0 15,-38 0-15,39 0 16,-39 0-16,0 0 16,0 0-1,0 0-15,0 0 16,0 0-16,-39 0 15,0 0-15,39 0 16,-77 0 0,77 0-16,-77 0 15,39 0-15,38 0 16,0 0-16,-39 0 15,39 0-15,39 0 16,-1 0-16,-76 0 16,76 38-16,-76-38 15,76 39-15,-38-39 16,-77 0-16,77 0 15,-77 0-15,77 0 16,0 0-16,0 77 16,77-77-16,-77 0 15,0 0-15,77 0 16,-77 0-16,-39 0 15,1 0-15,-1 0 16,-38 0-16,39 0 16,-1 0-1,-38 0 32,39 0-47,-1 0 16,1 0-16,-1 0 15,-38 0-15,39 0 16,-1 0-16,-76 0 249,-116 77-249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59:34.0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0 756 0,'0'0'63,"0"0"-1,39 0-46,-1-38-1,78 38-15,38-39 16,0 39-16,38 0 15,1 0-15,-40-115 16,40 115-16,-116 0 16,38 0-16,39 0 15,39-39-15,-39 39 16,-77 0-16,77 0 15,76-38-15,-114 38 16,76-39-16,-38 39 16,-38 0-16,38 0 15,0 0-15,0 0 16,76 0-16,-37 0 15,-39 0-15,77 0 16,-77 0-16,77 0 16,-39-38-16,39 38 15,0-39-15,0 1 16,0 38-16,38-39 15,39 1-15,-39-1 16,-38 39-16,39-38 16,-40-1-1,1 1-15,-77 38 16,77 0-16,-154-39 15,-38 39-15,38 0 16,-77 0-16,38 0 16,39 0-16,0 0 15,0 0-15,39 0 16,-40 0-16,78 0 15,-38 0-15,115 0 16,-77 0-16,0 0 16,0 0-16,-39 0 15,1 0-15,37 0 16,-76 0-16,39 0 15,-1 0-15,1 0 16,-1 0-16,39 0 16,-38 0-16,-1 0 15,1 0-15,76 39 16,-77-39-16,1 0 15,-39 38-15,-77-38 16,77 0-16,-77 0 16,38 0-1,-38 0-15,39 0 0,-1 0 16,-38 0-16,39 0 15,-1 0 1,1 39-16,-1-1 187,-76 1-156,-78 38-15,-76 0-16,76-39 16,39-38-1,-115 39-15,38-39 16,0 0-16,-38 38 15,38 1-15,-39-1 16,39-38-16,0 39 16,39-1-16,-77-38 15,38 39-15,77-39 16,-39 0-16,1 0 15,-1 0-15,78 0 16,-39 0-16,0 0 16,-39 0-16,1 0 15,-39 0-15,39 0 16,-1 0-16,-38 0 15,39 0-15,-78 0 16,39 0-16,0 0 16,-38 0-16,0 0 15,38 0-15,-77 0 16,154 0-16,-77 0 15,-77 0-15,38 0 16,-37 0-16,37 0 16,1 0-1,38 0-15,38 0 16,39 0-16,-77 0 0,39 0 15,0 0 1,-39 0-16,0 0 16,0 0-16,0 0 15,-39 0-15,39 0 16,39-39-16,-1 1 15,78 38-15,-77-39 16,38 39-16,38 0 16,-38 0-16,-38 0 15,-1 0-15,1 0 16,-39 0-16,38 0 15,-76 0-15,76 0 16,-114 0-16,114 0 16,-38 0-16,77 0 15,0 0-15,-38 0 16,76 0-16,-38 0 15,77 0-15,-38 0 16,-1 0-16,1 0 31,-1 0-15,1 0-16,-1 0 15,39 0-15,-77 0 16,77 0-16,-38 0 16,38 0-16,-77 0 15,39 0 79,76 0-47,116 0-32,77 0-15,-154 0 16,115 0-16,39 0 15,-38 0-15,37-38 16,40 38-16,-39 0 16,-39 0-16,-38 0 15,77 0 1,-77 0-16,0 0 15,115 0-15,-38 0 16,-38 0-16,38 0 16,38 0-16,39 0 15,-39 0-15,1 0 16,-1 0-16,-77 0 15,39 0-15,-38 0 16,38 0-16,-39 0 16,39 0-16,0 0 15,-39 0-15,39 0 16,-38-39-16,38 39 15,0 0-15,-39 0 16,39 0-16,-39 0 16,39 0-16,-38 0 15,38 0-15,-78 0 16,1 0-16,-77 0 15,77 0-15,0 0 16,-77 0-16,0 0 16,0 0-1,0 0-15,39 0 16,-1 0-16,39 0 15,-39 0-15,1 0 16,38 0-16,-77 0 16,77 0-16,38 0 15,-76 0-15,38 0 16,-1 0-16,1 0 15,0 0-15,39 0 16,-39 0-16,0 0 16,0 0-16,0 0 15,76 0-15,-114 0 16,76 0-16,-38 0 15,77 0-15,0 0 16,-77 0-16,0 0 16,0 0-16,38 39 15,-76-39-15,-1 0 16,39 0-16,-38 38 15,-1-38-15,1 0 16,-1 0-16,-38 0 16,38 0-16,39 0 15,-38 0 1,-1 0-16,-38 0 15,39 0-15,-1 0 16,-38 0-16,0 0 16,0 0-16,39 0 15,-40 0-15,117 39 16,-116-39-16,0 0 15,0 0-15,38 0 0,-76 0 16,76 0 0,-38 0-16,-38 0 15,-1 0-15,1 0 16,-1 0-16,39 0 15,0 0-15,-38 0 16,38 0-16,38 0 16,39 0-16,-39 0 15,39 0-15,-38 0 16,38 0-16,-39 0 15,1 0-15,-39 0 16,0 0-16,0 0 16,38 0-1,-38 0-15,0 0 16,-39 0-16,78 0 15,-116 0-15,38 0 16,78 0-16,-78 0 16,39 0-16,39 0 15,-39-39-15,38 39 16,1 0-16,-39 0 15,0 0-15,-1 0 16,-37 0-16,-1 0 16,1 0-16,-1 0 15,1 0-15,-1 0 16,39 0-16,-38 0 15,38 0-15,0 0 16,0 0-16,-39 0 16,78 0-16,-1 0 15,-38 0-15,39 0 16,-78 0-16,39 0 15,-38 0-15,37 0 16,-37 0-16,38 0 16,0 0-1,-39 0-15,39 0 16,0 0-16,-38 0 15,38 0-15,0 0 16,0 0-16,-39 0 16,78 0-16,-78 0 0,1 0 15,38 0 1,-39 0-16,1 0 15,-1 0-15,-38 0 16,77 0-16,-38 0 16,-1 0-16,0 0 15,1 0-15,-1 0 16,-38 0-16,77 0 15,0 0-15,-38 0 16,38 0-16,0-38 16,-39 38-16,39 0 15,0 0-15,0-39 16,-77 39-1,39 0 1,-1 0 15,-38 0-15,39 0-1,-1 0-15,1 0 16,-1 0-16,1 0 16,-1 0-16,39 0 15,-77 0-15,39 0 94,-39 0-79,77 0-15,-77 0 16,38 0-16,39-38 16,-39 38-16,1 0 15,-39 0-15,38 0 16,-38 0-16,39 0 171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9:00:30.9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924 320 0,'38'0'62,"1"0"-46,-1 0-16,1 0 15,38 0-15,-39 0 16,39 0-16,39 39 16,-39-39-16,38 38 15,1-38-15,-1 0 16,39 0-16,0 39 15,-39-39-15,-38 0 16,0 0-16,39 38 16,-39-38-16,38 0 15,-38 0-15,0 0 16,-38 0-16,38 0 15,0 0-15,0 0 16,-77 0 0,77 0-16,-1 0 15,-76 0-15,116 39 0,-39-39 16,38 0-1,39 0-15,-38 0 16,-1 0-16,-38 0 16,-38 0-16,-1 0 15,-38 0-15,39 0 16,-1 0-16,-38 0 15,39 0 1,-39 0-16,77 0 16,0 0-16,0 0 15,-77 0-15,76 0 16,1 0-16,39 0 15,-78 0-15,1 0 16,-1 0-16,-38 0 16,39 0 30,-1 0-14,-38 0-32,39 0 15,-1 0 1,1 0-1,-1 0-15,39 0 16,-77 0-16,77 0 16,39 0-16,-78 0 15,39 0-15,-38 0 16,38 0-16,-39 0 15,39 0-15,0 0 16,-77 0 0,38 0-16,-38 0 93,39 0-93,-39 0 16,38 0-16,1 0 15,-39 0 95,-77-39-95,38 39 1,1 0-16,38-38 15,-77 38-15,39 0 16,-39-39-16,0 39 16,-77 0-16,115 0 15,-76 0-15,38-38 16,-39 38-16,39-39 15,-77 39-15,39 0 16,-1-38-16,1 38 16,0-39-16,-1 1 15,-38 38-15,39 0 16,-78 0-16,1 0 15,115 0-15,-39 0 16,1 0-16,0 0 16,-1 0-16,78 0 15,-39 0-15,0 0 16,0 0-1,38 0-15,1 0 16,-39 0-16,38 0 16,-38 0-16,0 0 15,0 0-15,-38 0 16,38 0-16,-39 0 15,1 0-15,0 0 16,38 0-16,0 0 16,0 0-16,0 0 15,38 0-15,-38 0 16,39 0-1,-1 0-15,39 38 32,0-38 217,77 0-249,116 0 16,38 0-16,-1 0 15,-114 0-15,38 0 16,38 0-16,39 0 16,-38 0-16,38 0 15,-39 0-15,0 0 16,-38 0-16,-77 0 15,0 0-15,39 0 16,-39 0 0,0 0-16,0 0 0,38 0 15,-38 0 1,39 0-16,37 0 15,-76 0-15,39 0 16,-1 0-16,-38 0 16,0 0-16,39 0 15,-39 0-15,0 0 16,-39-38-16,39 38 15,39 0-15,-39 0 16,-39 0-16,39 0 16,-39 0-16,1 0 15,-1 0-15,-38 0 16,77-39-16,-38 39 15,38 0 1,-39 0 0,-38 0-16,39 0 15,-39-38 157,-77 38-172,0 0 15,0 0-15,0 0 16,0 0-16,-77 0 16,39 0-16,-1 0 15,1 0-15,-1 0 16,-38 0-16,39 0 15,-1 0-15,1 0 16,-1 0-16,1 0 16,-39 0-16,39 0 15,-39 0-15,-77 0 16,77 0-16,0 0 15,-77 0-15,39 0 16,76 0-16,-38 0 16,-38 0-16,-39 0 15,38 0 1,-37 0-16,76 0 15,77 0-15,-39 0 16,39 0-16,39 0 16,-78 0-16,78 0 15,-116 0-15,77 0 16,0 0-16,-39 0 15,-38 38-15,78-38 16,-40 39-16,78-39 16,-39 0-16,38 0 15,1 0-15,38 38 16,0-38 202,77 39-218,-77-39 16,77 38-16,38 1 15,-38-39-15,154 38 16,-116 1-16,116-39 16,-38 38-16,-78-38 15,39 0-15,0 39 16,0-39-16,-77 0 15,38 0-15,-76 0 16,-1 38-16,1-38 16,-1 0-16,-38 0 15,39 0-15,-1 0 16,-38 0-16,39 0 15,-1 0-15,1 0 110,-39 0-64,-77 0-46,0 0 16,-77 0-16,38 0 16,-76 0-16,38 0 15,-77 0-15,77 0 16,0 0-16,-38 0 15,38 0-15,0 0 16,39 0-16,-39 0 16,77 0-16,0 0 15,77 0-15,-77 0 16,77 0-16,-39 0 15,39 0 1,-38 0-16,-39 0 16,77 0-16,-77 0 15,77 0 1,-39 0-1,39 0-15,0 0 234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9:00:34.85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39 464 0,'0'0'78,"38"0"-62,78 0-16,38 0 15,38-38-15,0 38 16,-115 0-16,39 0 15,38 0-15,0-39 16,38 39-16,-38 0 16,-39 0-16,-38-38 15,77-1-15,-38 39 16,38-38-16,0-1 15,-77 39-15,77 0 16,38-38-16,-76 38 16,-1-39-16,0 1 15,-38 38-15,39-39 16,-39 39-16,0 0 15,0 0-15,0 0 16,0 0-16,-39 0 16,39 0-16,-38 0 15,-39 0 1,38 0-16,1 0 15,38-38-15,0-1 16,-39 39 0,1 0-16,37 0 15,-37 0-15,-1 0 16,-38 0-1,39 0 48,-1 0-63,39 0 15,0 0 1,0 0-16,-38 0 16,-1 0-16,39 0 15,-38 0-15,-1 0 16,1 0-16,-1 39 15,39-39-15,-77 0 32,39 0-17,-1 0 1,-38 0-16,39 0 15,-1 0-15,1 0 16,-1 38-16,1-38 16,-1 39-1,-38-39 94,-38 0-93,-1 38-16,1 1 16,-1-39-16,-38 0 15,-38 0-15,38 0 16,0 0-16,-77 0 15,38 0-15,1 0 16,-1 0-16,-76 0 16,77 0-16,-39 0 15,0 0 1,-77 0-16,115 0 15,-38 0-15,0 0 16,39 0-16,0 0 16,-1 0-16,1 0 15,-78 0-15,39 0 16,0 0-16,39 0 15,-39 0-15,0 0 16,39 38-16,-116-38 16,0 39-16,115-1 15,39-38-15,39 0 16,-78 0-16,116 0 15,-38 0-15,-78 0 16,116 0 0,-38 0-16,-1 0 15,1 0-15,-1 0 16,1 0-16,0 0 93,38 0-77,-77 0-16,38 0 16,-38 0-16,39 0 15,-1 0-15,1 0 16,-1 0 77,39 0-15,0-38-78,39-1 16,-39 1 0,0-1-1,0 1 16,38 38 79,-38-39-95,39 39 1,-39 0-16,38 0 15,1 0-15,-39 0 16,38 0-16,1 0 16,-1 0-16,1 0 15,37 0-15,-37 0 16,38 0-16,38 39 15,-38-39-15,39 0 16,38 38-16,-77-38 16,77 0-16,-77 39 15,0-39 1,77 0-16,-39 0 15,0 0-15,1 0 16,-1 0-16,1 0 16,-39 0-16,0 0 15,0 0-15,-39 38 16,39-38-16,-38 0 15,38 0-15,38 39 16,-38-39-16,77 0 16,0 0-16,-77 0 15,154 0-15,-39 0 16,39 0-16,-154 0 15,77 0-15,115 0 16,-115 0-16,77 0 16,-38 0-16,-116 0 15,38 0-15,-76 0 16,-39 0-16,77 0 15,-77 0-15,38 0 16,1 0-16,38 0 16,38 0-16,-38 0 15,0 38 1,0 1-16,0-39 15,-77 0-15,38 38 16,-38-38-16,0 0 234,-77 0-218,39 0-16,-39 0 15,0 0 1,38 0-16,1 0 15,0 0 32,-39 77-47,0-77 16,0 77-16,38-77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9:00:47.6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-1 162 0,'0'-38'0,"0"38"16,38 0 0,0 0-16,1 0 15,-1-39-15,39 39 16,-38-38-16,38 38 15,0 0-15,0 0 16,-39 0-16,78 0 16,-78 0-16,1 0 15,38 0-15,-77 0 16,38 0-16,-38 0 15,77 0 1,-77 0-16,39 0 16,-39 0-16,38 0 15,1 0-15,-1 0 16,78 0-16,-78 0 15,77 0-15,-38 0 16,-38 0-16,76 0 16,-115 0-16,39 0 15,-1 0-15,1 0 16,-39 0-1,38 0 32,-38 0-47,39 0 16,-1 0-1,1 0-15,38 0 16,-39 0-16,78 0 16,-39 0-16,37 0 15,-37 0-15,-77 0 16,77 0-16,-38 0 15,-39 0-15,38 0 32,1 0-32,-39 0 15,38 0-15,0 0 16,39 0-16,39 0 15,-39 0-15,77 0 16,38 0-16,-115 0 16,39 0-16,-1 0 15,-38 38-15,0-38 16,0 0-1,-77 0-15,77 0 16,-39 0-16,1 0 16,-1 0-16,39 0 15,0 0-15,39 0 16,-39 0-16,38 0 15,-38 0-15,0 0 16,-38 0-16,-39 0 16,38 0-16,-38 0 15,39 0 1,-1 0-16,-38 0 15,77 0-15,-38 0 16,76 0-16,-38 0 16,0 0-16,0 0 15,-39 39-15,1-39 16,-1 0-1,39 0-15,-77 0 16,39 0 0,76 38-16,-76-38 15,38 0-15,0 0 16,38 0-1,1 39-15,-1-39 16,-38 0-16,0 0 16,0 0-16,0 0 15,-39 0-15,1 0 16,-1 0-16,-38 0 15,39 0 1,-1 0 0,-38 0-1,39 0 1,-1 0-16,1 0 15,75 38-15,-75-38 16,38 0-16,38 0 16,-38 0-16,0 0 15,39 0-15,-39 0 16,-77 0-16,38 0 15,1 0 17,-39 0-17,38 0-15,39 0 16,0 0-1,38 0-15,1 0 16,-1-38-16,1 38 16,-39 0-16,0-39 15,-39 39-15,1 0 16,-39 0-16,38 0 15,1-38 1,-39 38 31,38 0-32,-38 0-15,39 0 16,-39-39 0,38 39 124,1 0-140,-1-38 16,-38 38-1,39 0 1,-1 0-1,-38 0 17,39 0-1,-39 0-16,38 0-15,1 0 16,-39 0-16,38 0 16,-38 0-16,39 0 15,-39 0-15,38 0 16,0 0-1,-114 0 95,-155 77-110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9:00:59.50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462 589 0,'0'0'31,"77"0"-15,39 0-16,-39 0 15,38 0-15,-38 0 16,0 0-16,38 0 15,-38 0-15,39 0 16,-39 0-16,0 0 16,0 0-16,-39 0 15,1 0-15,38 0 16,38 0-16,-76 0 15,76 0-15,-38 0 16,0 0-16,-38 0 16,38 0-16,-1 0 15,-37 0-15,-1 0 16,78-39-16,-39 39 15,-39 0-15,39 0 16,0 0-16,0 0 16,-38 0-16,38 0 15,-39 0 1,39 0-16,0 0 15,-38 0-15,38 0 16,0 0-16,-39 0 16,39 0-16,38 0 15,-38 0-15,-38 0 16,38 0-16,0 0 15,-39 0-15,39 0 16,0 0-16,0-38 16,0 38-16,-38-39 15,-1 39-15,39 0 16,-77 0-16,39 0 15,-1 0 1,1 0 0,-1 0-16,1 0 15,38 0-15,0 0 16,0 0-16,-1 0 15,1 0-15,0 0 16,0 0-16,0 0 16,0 0-16,0-38 15,0 38 1,-77 0-16,77 0 15,-77 0-15,39 0 16,-1 0-16,1 0 16,-1 0-1,1 0-15,-1 0 16,39 0-16,-38 0 15,-1 0-15,39 0 16,39 0-16,-1 0 16,0 0-16,1 0 15,-1 0-15,1 0 16,-1 0-16,1 0 15,-39 0-15,-39 0 16,39 0-16,-77 0 16,77 0-16,-38 0 15,-1 0-15,39 0 16,-38 0-16,-1 0 15,0 0-15,1 0 16,-1 0-16,78 0 16,-39 0-16,0 0 15,0 0 1,-39 0-16,39 0 15,-38 0-15,-1 0 16,-38 0 0,39 0-16,-39 0 15,38 0-15,1 0 16,38 0-16,0 0 15,-39 0 1,39 38-16,0-38 16,0 0-16,0 39 15,-39-39-15,78 0 16,-1 38-16,-76 1 15,-1-39-15,1 0 16,38 0-16,0 38 16,0-38-16,38 0 15,1 0-15,38 0 16,38 0-16,-115 0 15,115 0-15,-115 0 16,-38 0-16,-1 0 16,39 0-16,-38 0 15,-1 0 1,39 0-16,-38 0 15,-1 0-15,78 0 16,-1 0-16,-38 0 16,39 0-16,-1 0 15,0-38-15,1-1 16,-1 1-16,1 38 15,-39 0-15,-39 0 16,1 0-16,38 0 16,-77 0-1,38 0-15,-38 0 16,77-39-16,-38 39 15,-1 0-15,39 0 16,39 0 0,-116 0-16,38 0 15,1 0-15,-1 0 16,39 0-16,-77 0 15,77 0-15,-39 0 16,39-38-16,0 38 16,0 0-16,-38 0 15,76 0 1,-76 0-16,-39 0 15,77 0-15,-77 0 16,77 0 0,-77 0-1,38 0-15,1 0 16,-1 0-16,1 0 15,-1 0-15,39 0 16,-38 0-16,38 0 16,0 0-16,0 0 15,0 0 1,-39 0-1,0 0 1,1 0 0,-1 0-1,1 0 1,-1 0-16,-38 0 15,77 0-15,0 0 16,0 0-16,0 0 16,0 0-16,39 0 15,-39 0 1,-77 0-16,77 0 15,-77 0-15,38 0 16,-38 0 0,39 0 15,-1 0-31,1 0 15,38 0-15,-39 0 16,1 0-16,-1 0 16,-38-39 77,39 39 266,-1 0-359,0 0 16,-38 0-16,39 0 31,38 0 1623,38 0-1654,-38 0 15,-38 0-15,-1 0 16,1 0-16,-1 39 62,1-39-46,-39 0-16,38 0 15,78 0-15,-116 0 16,38 0-16,1 0 16,-1 0-16,-38 0 15,39 0-15,-1 0 16,1 0-1,-39 0 1,38 0-16,1 0 16,-1 0-1,39 0-15,-38 0 16,-1 0-16,1 0 15,-1 0-15,0 0 16,1 0-16,-1 38 16,1-38-16,-1 0 15,1 0-15,-1 39 16,39-39-16,-38 0 15,38 0-15,-39 0 16,1 0-16,38 0 16,-39 0-16,-38 0 15,39 0-15,-1 0 16,1 0-1,-1 38-15,1-38 16,76 39-16,-38-39 16,0 0-16,0 0 15,38 0-15,-38 0 16,0 38-16,0-38 15,39 39 1,-39-39-16,77 0 16,-39 0-16,-38 38 15,116-38-15,-116 0 16,115 0-16,39 0 15,-154 0-15,38 0 16,1 0-16,-39 0 16,38 0-16,-38 0 15,39 0-15,-78 0 16,39 0-16,0 0 15,39 0-15,-1 0 16,39 0-16,-39 0 16,78-38-16,-78 38 15,39 0-15,0 0 16,-38 0-16,-39 0 15,38 0-15,0-39 16,-38 39-16,-38 0 16,-1 0-16,39 0 15,-38 0-15,38-38 16,0 38-16,-39 0 15,39-39 1,-38 39-16,76 0 16,39-38-16,0 38 15,77 0-15,-39 0 16,1-39-16,-116 39 15,38 0-15,39 0 16,0-38-16,-38 38 16,-39 0-16,38 0 15,-77 0-15,39-39 16,-38 39-16,-1 0 15,1-38-15,-1 38 16,39 0 0,-38 0-16,-1 0 15,39 0-15,77 0 16,-77 0-16,39 0 15,-39 0-15,38 0 16,-38 0-16,0 0 16,38 0-16,-115 0 15,39 0-15,76 0 16,-115 0-16,39 0 15,38 0 1,-39 0-16,39 0 16,39 0-16,-1 0 15,39-38-15,0 38 16,0-39-16,77 39 15,-116 0-15,78 0 16,-78 0-16,39 0 16,0-38-16,0-1 15,-77 39-15,39 0 16,-1-38-16,39 38 15,-77 0-15,77 0 16,0 0-16,-39 0 16,1-39-16,-78 39 15,39-38-15,-38 38 16,38 0-16,-77 0 15,77-39 1,-77 39 0,38 0-16,39 0 15,-38 0-15,37-38 16,1 38-16,-38 0 15,-1 0 1,1 0-16,-1 0 16,1 0-16,-1 0 15,1 0-15,38 0 16,-77 0-16,77 0 15,0 0-15,-39 0 16,39 0-16,-38 0 16,76 0-16,-76 0 15,38 0-15,0 0 16,0 0-16,0 0 15,-39 0 1,0 0-16,-38 0 62,39 0-62,38 0 16,-77 0 0,77 0-16,-77 0 15,38 0-15,1 0 16,-1 38 31,-38-38-16,39 0-31,-39 0 15,77 0 1,-77 39-16,38-1 16,1-38-16,-1 0 15,-38 39-15,39-39 16,-1 0-16,1 0 15,-1 0 1,1 0-16,-1 0 16,1 0-16,-1 0 15,-38 0 1,39 0-1,-1 0 1,1 0-16,-1 0 16,1 0-1,-1 0-15,1 0 16,-39 0-1,38 0 1,1 38 0,-1-38 77,-38 39-30,38-39 46,-38 0 47,-38 38-141,0-38-15,-155 0 16,1 0-16,76 0 16,-38 0-16,39 39 15,38-39-15,0 0 16,0 0-16,77 0 15,-39 0-15,39 0 16,-38 0-16,-1 0 16,-38 0-16,1 0 15,-1 0-15,-77 0 16,77 0-16,0 0 15,-39 0 1,39 0-16,-38 0 16,76 0-16,-38 0 15,39 0-15,-39 0 16,38 0-16,1 0 15,-1 0 1,1 0-16,-1 0 16,-38 0-16,39 0 15,0 0-15,-78 0 16,39 0-16,0 0 15,0 0-15,0 0 16,0 0-16,77 0 16,-77 0-16,39 0 15,-39 0-15,38 0 16,-76 0-16,-1 0 15,1 0-15,38 0 16,-115 0-16,115 0 16,-77 0-16,38 0 15,1 0-15,38 0 16,0 0-16,38 0 15,1 0 1,-39 0-16,77 38 16,-77-38-16,38 0 15,-38 0-15,-38 0 16,76 38-16,-37-38 15,-1 0-15,-39 0 16,1 0-16,-116 0 16,38 0-16,39 0 15,-77 0-15,78 0 16,-1 0-16,38 0 15,-76 0-15,76 0 16,1 0-16,38 0 16,-39 39-16,1-39 15,-39 0-15,-77 0 16,116 0-16,-78 0 15,116 0-15,-77 0 16,77 0-16,-115 38 16,115-38-16,-39 39 15,78-39-15,-77 0 16,-1 0-1,-38 0-15,39 0 16,38 0-16,0 0 16,0 0-16,0 0 15,-39 0-15,78 0 16,-39 0-16,-39 0 15,1 0-15,0 0 16,-39 0-16,-39 0 16,116 0-16,-77 0 15,0 0-15,0 0 16,-38 0-16,76 0 15,1 0-15,0 0 16,-1 0-16,39-39 16,39 39-16,-116-38 15,154 38-15,-77 0 16,38 0-16,1 0 15,-1 0-15,-38 0 16,39-39-16,-1 39 16,-76 0-16,38-38 15,0 38-15,38 0 16,-37 0-16,-1 0 15,38 0 1,-38 0-16,-38-38 16,76 38-16,-38-39 15,39 39-15,-39 0 16,0 0-16,77 0 15,-154 0-15,0-38 16,38 38-16,-114-39 16,153 39-16,-116 0 15,-38-38-15,-38-1 16,115 39-16,-77 0 15,77-38-15,77 38 16,0 0-16,77 0 47,-38 0-32,38 0-15,-39 0 16,1 0-16,38 0 16,-39 0-1,39 0 32,-38 0-31,-39 0-1,77 0-15,-77 0 16,0 38-16,38-38 15,-38 39 1,77-39 0,-38 0-16,-1 0 15,1 0 1,38 0-16,-39 0 15,-38 38-15,39-38 16,-39 39-16,0-39 16,-38 0-16,38 0 15,38 0-15,-76 38 16,115-38-16,-77 0 15,0 39-15,38-39 16,1 0-16,-1 0 16,-76 0-16,-1 38 15,78-38-15,-39 0 16,-77 0-1,0 38-15,77-38 16,-77 0-16,39 39 16,76-39-16,-115 38 15,77-38-15,0 0 16,-38 39-16,76-39 15,-76 38-15,38 1 16,0-39-16,-39 0 16,1 0-16,0 38 15,-116-38-15,115 39 16,-38-39-16,-38 0 15,76 0-15,1 0 16,-1 38-16,1-38 16,38 0-16,-77 0 15,39 0-15,-1 0 16,-38 0-16,0 39 15,0-39-15,0 0 16,0 0-16,1 0 16,-1 0-16,0 0 15,0 38-15,-77-38 16,115 0-1,1 0-15,-39 39 16,-38-1-16,76-38 16,-38 0-16,39 0 15,-1 0-15,1 39 16,-39-39-16,38 0 15,-38 0-15,-38 0 16,0 0-16,-1 38 16,116-38-16,-38 0 15,-39 0-15,-77 0 16,77 0-16,0 0 15,77 0-15,39 0 16,-78 0-16,78 0 16,-1 0-16,-38 0 15,-38 0-15,38 0 16,-39 0-16,39 0 15,-77 0-15,39 0 16,-39 0-16,39 0 16,-1 0-16,39 0 15,0 0-15,39 0 16,-1 0-1,39 0-15,-77 0 16,39 0-16,-39 0 16,38 0-16,-115 0 15,77 0-15,0 0 16,0 39-16,0-39 15,-38 0-15,0 0 16,38 0-16,-39 0 16,39 0-16,39 0 15,-78 0-15,78 0 16,38 0-16,-77 0 15,77 0-15,-39 0 16,1 0-16,-1 0 16,1 0-16,-39 0 15,38 0-15,1 0 16,-78 0-16,78 0 15,-39-39-15,38 1 16,1 38-16,-39 0 16,77 0-16,-77 0 15,77 0 48,-38-39-63,38 39 15,-39 0-15,-38-38 16,77 38-16,-77 0 15,77 0-15,-77-39 16,39 1 0,-1 38-16,39 0 15,-38 0-15,38 0 16,-77 0-16,-39 0 15,78 0-15,38 0 16,-77 0-16,77 0 16,-77 0-16,77 0 15,-39 0 16,39 0-15,-38 0 0,38-39-16,-39 39 15,1 0-15,-1 0 16,39 0-1,-77 0-15,-38 0 16,115 0 0,-38 0-16,-1 0 15,1 0-15,38 0 16,-39 0 15,1 0-15,-1 0-16,39 0 15,-38 0-15,-1 0 16,1 0-16,-39 0 15,77 0 17,-39 0-17,39 0 1,-38 0-16,-1 0 15,39 0-15,-38 0 16,-1 0-16,1 0 16,38 0-1,-39 0-15,39 0 16,-38 39 46,38-39-46,-39 38-1,1-38-15,-1 0 16,39 0-16,-38 39 296,-1-1-280,39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26.52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201 310 0,'0'0'78,"0"-77"-63,0 38-15,39 39 16,-1 0 0,1 0-16,38-38 15,38 38-15,1 0 16,-39-39-16,-39 39 15,-38 0-15,39 0 78,-39 77-62,0-38 0,0-1-16,0 1 15,0-1-15,0 1 16,0-1-16,0 1 15,0-39-15,0 77 16,0-39-16,0 1 16,-39-39 30,1 0-30,-1 38 0,39-38-16,-77 0 15,0 0-15,39 0 16,-1 0-16,-76 0 15,115 0-15,-77 0 16,38 0-16,39 0 16,-76 0-16,76 0 15,-39-38 1,39-1-1,0 1 1,-38-1 0,-1 1-1,39-1 1,0 1-1,0-1 1,0 39-16,0-77 16,39 77-1,-39-38-15,38 38 16,-38-39-1,77 39-15,-77-38 16,38 38 0,1-39-1,38 1-15,0-1 16,-77 39-16,38 0 15,-38-38 1,39 38 31,-1 0 0,-38 0-47,39 0 15,-39 0-15,77 0 16,-77 0-1,38 0-15,-38 38 16,39-38-16,-39 39 16,38-1-1,-38 1-15,39-1 16,-39-38-16,0 77 15,0-77-15,0 77 16,0 0 0,0-38-16,0-39 15,0 77-15,0-77 16,0 77-16,0-77 15,0 38 1,0-38 78,0 0-79,-39 39-15,39-39 47,-38 38-31,-39 1-16,0 37 15,77-76-15,-77 77 16,38-38-16,1-1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7T08:42:28.834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169 278 0,'0'-38'0,"0"38"15,0-77 1,0 77-16,0-39 15,0 1 1,0-1-16,0 39 16,38-38-1,-38 38 16,39 0-31,-1 0 16,-38 0 0,39 0-1,-39 38-15,77 1 16,-77-39-1,0 38 1,38 1 0,1 38-1,-39-1 1,38-76-16,-38 39 15,0-39-15,77 77 16,-38-39 0,38 1-16,-77-1 31,0 1-16,0-1-15,0 1 16,0-1-16,0 1 16,0-1-16,0 1 15,-77-1-15,38 1 16,39-39-16,-77 0 15,39 0-15,-1 0 16,39 0-16,-38 0 16,38 0-1,-39 0 16,39 0-31,-77-39 16,77 39 0,-38-38-16,-1 38 15,39-39-15,-38 1 16,-1-1-16,1 1 15,38-39 1,-38 77-16,-1-39 16,39 1-1,0-1 1,0 1-16,0-1 15,0 1 1,0-1 0,0 1-16,39 38 15,37-38 1,-37-1-1,38-38-15,0 77 16,-77 0-16,77 0 16,0-38-16,0 38 15,-39 0-15,1 0 16,-39 0-16,77 0 15,0 0 1,-77 0 0,38 0 15,-38 38-16,0-38 1,0 77 0,0-38-16,0-1 15,0 0-15,0-38 16,0 39-16,0-1 15,0 1-15,-38-1 16,-1 1-16,39-39 16,-38 0 15,38 0 62,-39 0-46,1 0-31,38 0-16,-39 0 15,39 0 17,-38 0-32,38 0 15,-39 38-15,1-38 31,-1 0 1,1 0-17,38 0 1,-39 39 140,39-1-141,-38-38 1,-1 39-16,39-39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33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2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37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02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08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0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68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0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7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7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CDC2-50BB-42A7-8BA5-BEE7FF1ACA59}" type="datetimeFigureOut">
              <a:rPr lang="uk-UA" smtClean="0"/>
              <a:t>17.11.2020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16DB-48EB-483B-9A6B-62557A3376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4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customXml" Target="../ink/ink44.xml"/><Relationship Id="rId18" Type="http://schemas.openxmlformats.org/officeDocument/2006/relationships/image" Target="../media/image62.emf"/><Relationship Id="rId3" Type="http://schemas.openxmlformats.org/officeDocument/2006/relationships/customXml" Target="../ink/ink39.xml"/><Relationship Id="rId21" Type="http://schemas.openxmlformats.org/officeDocument/2006/relationships/customXml" Target="../ink/ink48.xml"/><Relationship Id="rId7" Type="http://schemas.openxmlformats.org/officeDocument/2006/relationships/customXml" Target="../ink/ink41.xml"/><Relationship Id="rId12" Type="http://schemas.openxmlformats.org/officeDocument/2006/relationships/image" Target="../media/image59.emf"/><Relationship Id="rId17" Type="http://schemas.openxmlformats.org/officeDocument/2006/relationships/customXml" Target="../ink/ink46.xml"/><Relationship Id="rId2" Type="http://schemas.openxmlformats.org/officeDocument/2006/relationships/image" Target="../media/image16.tmp"/><Relationship Id="rId16" Type="http://schemas.openxmlformats.org/officeDocument/2006/relationships/image" Target="../media/image61.em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11" Type="http://schemas.openxmlformats.org/officeDocument/2006/relationships/customXml" Target="../ink/ink43.xml"/><Relationship Id="rId24" Type="http://schemas.openxmlformats.org/officeDocument/2006/relationships/image" Target="../media/image65.emf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10" Type="http://schemas.openxmlformats.org/officeDocument/2006/relationships/image" Target="../media/image58.emf"/><Relationship Id="rId19" Type="http://schemas.openxmlformats.org/officeDocument/2006/relationships/customXml" Target="../ink/ink47.xml"/><Relationship Id="rId4" Type="http://schemas.openxmlformats.org/officeDocument/2006/relationships/image" Target="../media/image55.emf"/><Relationship Id="rId9" Type="http://schemas.openxmlformats.org/officeDocument/2006/relationships/customXml" Target="../ink/ink42.xml"/><Relationship Id="rId14" Type="http://schemas.openxmlformats.org/officeDocument/2006/relationships/image" Target="../media/image60.emf"/><Relationship Id="rId22" Type="http://schemas.openxmlformats.org/officeDocument/2006/relationships/image" Target="../media/image6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customXml" Target="../ink/ink55.xml"/><Relationship Id="rId18" Type="http://schemas.openxmlformats.org/officeDocument/2006/relationships/image" Target="../media/image74.emf"/><Relationship Id="rId26" Type="http://schemas.openxmlformats.org/officeDocument/2006/relationships/image" Target="../media/image78.emf"/><Relationship Id="rId39" Type="http://schemas.openxmlformats.org/officeDocument/2006/relationships/customXml" Target="../ink/ink68.xml"/><Relationship Id="rId3" Type="http://schemas.openxmlformats.org/officeDocument/2006/relationships/customXml" Target="../ink/ink50.xml"/><Relationship Id="rId21" Type="http://schemas.openxmlformats.org/officeDocument/2006/relationships/customXml" Target="../ink/ink59.xml"/><Relationship Id="rId34" Type="http://schemas.openxmlformats.org/officeDocument/2006/relationships/image" Target="../media/image82.emf"/><Relationship Id="rId42" Type="http://schemas.openxmlformats.org/officeDocument/2006/relationships/image" Target="../media/image86.emf"/><Relationship Id="rId7" Type="http://schemas.openxmlformats.org/officeDocument/2006/relationships/customXml" Target="../ink/ink52.xml"/><Relationship Id="rId12" Type="http://schemas.openxmlformats.org/officeDocument/2006/relationships/image" Target="../media/image71.emf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33" Type="http://schemas.openxmlformats.org/officeDocument/2006/relationships/customXml" Target="../ink/ink65.xml"/><Relationship Id="rId38" Type="http://schemas.openxmlformats.org/officeDocument/2006/relationships/image" Target="../media/image84.emf"/><Relationship Id="rId2" Type="http://schemas.openxmlformats.org/officeDocument/2006/relationships/image" Target="../media/image17.tmp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29" Type="http://schemas.openxmlformats.org/officeDocument/2006/relationships/customXml" Target="../ink/ink63.xml"/><Relationship Id="rId41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11" Type="http://schemas.openxmlformats.org/officeDocument/2006/relationships/customXml" Target="../ink/ink54.xml"/><Relationship Id="rId24" Type="http://schemas.openxmlformats.org/officeDocument/2006/relationships/image" Target="../media/image77.emf"/><Relationship Id="rId32" Type="http://schemas.openxmlformats.org/officeDocument/2006/relationships/image" Target="../media/image81.emf"/><Relationship Id="rId37" Type="http://schemas.openxmlformats.org/officeDocument/2006/relationships/customXml" Target="../ink/ink67.xml"/><Relationship Id="rId40" Type="http://schemas.openxmlformats.org/officeDocument/2006/relationships/image" Target="../media/image85.emf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79.emf"/><Relationship Id="rId36" Type="http://schemas.openxmlformats.org/officeDocument/2006/relationships/image" Target="../media/image83.emf"/><Relationship Id="rId10" Type="http://schemas.openxmlformats.org/officeDocument/2006/relationships/image" Target="../media/image70.emf"/><Relationship Id="rId19" Type="http://schemas.openxmlformats.org/officeDocument/2006/relationships/customXml" Target="../ink/ink58.xml"/><Relationship Id="rId31" Type="http://schemas.openxmlformats.org/officeDocument/2006/relationships/customXml" Target="../ink/ink64.xml"/><Relationship Id="rId4" Type="http://schemas.openxmlformats.org/officeDocument/2006/relationships/image" Target="../media/image67.emf"/><Relationship Id="rId9" Type="http://schemas.openxmlformats.org/officeDocument/2006/relationships/customXml" Target="../ink/ink53.xml"/><Relationship Id="rId14" Type="http://schemas.openxmlformats.org/officeDocument/2006/relationships/image" Target="../media/image72.emf"/><Relationship Id="rId22" Type="http://schemas.openxmlformats.org/officeDocument/2006/relationships/image" Target="../media/image76.emf"/><Relationship Id="rId27" Type="http://schemas.openxmlformats.org/officeDocument/2006/relationships/customXml" Target="../ink/ink62.xml"/><Relationship Id="rId30" Type="http://schemas.openxmlformats.org/officeDocument/2006/relationships/image" Target="../media/image80.emf"/><Relationship Id="rId35" Type="http://schemas.openxmlformats.org/officeDocument/2006/relationships/customXml" Target="../ink/ink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customXml" Target="../ink/ink75.xml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12" Type="http://schemas.openxmlformats.org/officeDocument/2006/relationships/image" Target="../media/image92.emf"/><Relationship Id="rId2" Type="http://schemas.openxmlformats.org/officeDocument/2006/relationships/image" Target="../media/image18.png"/><Relationship Id="rId16" Type="http://schemas.openxmlformats.org/officeDocument/2006/relationships/image" Target="../media/image9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customXml" Target="../ink/ink74.xml"/><Relationship Id="rId5" Type="http://schemas.openxmlformats.org/officeDocument/2006/relationships/customXml" Target="../ink/ink71.xml"/><Relationship Id="rId15" Type="http://schemas.openxmlformats.org/officeDocument/2006/relationships/customXml" Target="../ink/ink76.xml"/><Relationship Id="rId10" Type="http://schemas.openxmlformats.org/officeDocument/2006/relationships/image" Target="../media/image91.emf"/><Relationship Id="rId4" Type="http://schemas.openxmlformats.org/officeDocument/2006/relationships/image" Target="../media/image88.emf"/><Relationship Id="rId9" Type="http://schemas.openxmlformats.org/officeDocument/2006/relationships/customXml" Target="../ink/ink73.xml"/><Relationship Id="rId14" Type="http://schemas.openxmlformats.org/officeDocument/2006/relationships/image" Target="../media/image9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" Type="http://schemas.openxmlformats.org/officeDocument/2006/relationships/image" Target="../media/image2.tmp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28.emf"/><Relationship Id="rId42" Type="http://schemas.openxmlformats.org/officeDocument/2006/relationships/image" Target="../media/image32.emf"/><Relationship Id="rId47" Type="http://schemas.openxmlformats.org/officeDocument/2006/relationships/customXml" Target="../ink/ink32.xml"/><Relationship Id="rId50" Type="http://schemas.openxmlformats.org/officeDocument/2006/relationships/image" Target="../media/image36.emf"/><Relationship Id="rId55" Type="http://schemas.openxmlformats.org/officeDocument/2006/relationships/customXml" Target="../ink/ink36.xml"/><Relationship Id="rId7" Type="http://schemas.openxmlformats.org/officeDocument/2006/relationships/customXml" Target="../ink/ink12.xml"/><Relationship Id="rId12" Type="http://schemas.openxmlformats.org/officeDocument/2006/relationships/image" Target="../media/image17.emf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30.emf"/><Relationship Id="rId46" Type="http://schemas.openxmlformats.org/officeDocument/2006/relationships/image" Target="../media/image34.emf"/><Relationship Id="rId59" Type="http://schemas.openxmlformats.org/officeDocument/2006/relationships/customXml" Target="../ink/ink38.xml"/><Relationship Id="rId2" Type="http://schemas.openxmlformats.org/officeDocument/2006/relationships/image" Target="../media/image3.tmp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29" Type="http://schemas.openxmlformats.org/officeDocument/2006/relationships/customXml" Target="../ink/ink23.xml"/><Relationship Id="rId41" Type="http://schemas.openxmlformats.org/officeDocument/2006/relationships/customXml" Target="../ink/ink29.xml"/><Relationship Id="rId54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customXml" Target="../ink/ink14.xml"/><Relationship Id="rId24" Type="http://schemas.openxmlformats.org/officeDocument/2006/relationships/image" Target="../media/image23.emf"/><Relationship Id="rId32" Type="http://schemas.openxmlformats.org/officeDocument/2006/relationships/image" Target="../media/image27.emf"/><Relationship Id="rId37" Type="http://schemas.openxmlformats.org/officeDocument/2006/relationships/customXml" Target="../ink/ink27.xml"/><Relationship Id="rId40" Type="http://schemas.openxmlformats.org/officeDocument/2006/relationships/image" Target="../media/image31.emf"/><Relationship Id="rId45" Type="http://schemas.openxmlformats.org/officeDocument/2006/relationships/customXml" Target="../ink/ink31.xml"/><Relationship Id="rId53" Type="http://schemas.openxmlformats.org/officeDocument/2006/relationships/customXml" Target="../ink/ink35.xml"/><Relationship Id="rId58" Type="http://schemas.openxmlformats.org/officeDocument/2006/relationships/image" Target="../media/image40.emf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49" Type="http://schemas.openxmlformats.org/officeDocument/2006/relationships/customXml" Target="../ink/ink33.xml"/><Relationship Id="rId57" Type="http://schemas.openxmlformats.org/officeDocument/2006/relationships/customXml" Target="../ink/ink37.xml"/><Relationship Id="rId10" Type="http://schemas.openxmlformats.org/officeDocument/2006/relationships/image" Target="../media/image16.emf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4" Type="http://schemas.openxmlformats.org/officeDocument/2006/relationships/image" Target="../media/image33.emf"/><Relationship Id="rId52" Type="http://schemas.openxmlformats.org/officeDocument/2006/relationships/image" Target="../media/image37.emf"/><Relationship Id="rId60" Type="http://schemas.openxmlformats.org/officeDocument/2006/relationships/image" Target="../media/image41.emf"/><Relationship Id="rId4" Type="http://schemas.openxmlformats.org/officeDocument/2006/relationships/image" Target="../media/image13.emf"/><Relationship Id="rId9" Type="http://schemas.openxmlformats.org/officeDocument/2006/relationships/customXml" Target="../ink/ink13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customXml" Target="../ink/ink22.xml"/><Relationship Id="rId30" Type="http://schemas.openxmlformats.org/officeDocument/2006/relationships/image" Target="../media/image26.emf"/><Relationship Id="rId35" Type="http://schemas.openxmlformats.org/officeDocument/2006/relationships/customXml" Target="../ink/ink26.xml"/><Relationship Id="rId43" Type="http://schemas.openxmlformats.org/officeDocument/2006/relationships/customXml" Target="../ink/ink30.xml"/><Relationship Id="rId48" Type="http://schemas.openxmlformats.org/officeDocument/2006/relationships/image" Target="../media/image35.emf"/><Relationship Id="rId56" Type="http://schemas.openxmlformats.org/officeDocument/2006/relationships/image" Target="../media/image39.emf"/><Relationship Id="rId8" Type="http://schemas.openxmlformats.org/officeDocument/2006/relationships/image" Target="../media/image15.emf"/><Relationship Id="rId51" Type="http://schemas.openxmlformats.org/officeDocument/2006/relationships/customXml" Target="../ink/ink34.xml"/><Relationship Id="rId3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mtClean="0"/>
              <a:t>Євроатлантична </a:t>
            </a:r>
            <a:r>
              <a:rPr lang="uk-UA" dirty="0" smtClean="0"/>
              <a:t>інтеграція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800" dirty="0" smtClean="0"/>
              <a:t>Лекція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38108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84" y="361506"/>
            <a:ext cx="10717620" cy="6401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ІСТОРІЯ УТВОРЕННЯ ОРГАНІЗАЦІЇ</a:t>
            </a:r>
            <a:r>
              <a:rPr lang="uk-UA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uk-UA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ПІВНІЧНОАТЛАНТИЧНОГО ДОГОВОРУ</a:t>
            </a:r>
            <a:r>
              <a:rPr lang="uk-UA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uk-UA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(НАТО</a:t>
            </a:r>
            <a:r>
              <a:rPr lang="uk-UA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) </a:t>
            </a:r>
            <a:endParaRPr lang="uk-UA" sz="2800" b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пов’язана </a:t>
            </a: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  <a:t>з подіями, що відбувались після</a:t>
            </a:r>
            <a:b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  <a:t>Другої світової війни. У 1945 р. постало питання вироблення</a:t>
            </a:r>
            <a:b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  <a:t>нових засад європейської безпеки, оскільки попередні</a:t>
            </a:r>
            <a:b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  <a:t>системи забезпечення миру в Європі, започатковані на</a:t>
            </a:r>
            <a:b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  <a:t>Віденському конгресі 1815 р. і після Першої світової війни,</a:t>
            </a:r>
            <a:b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  <a:t>не змогли гарантувати європейським державам мирне</a:t>
            </a:r>
            <a:b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</a:rPr>
              <a:t>співіснування. </a:t>
            </a:r>
            <a:endParaRPr lang="uk-UA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ГОЛОВНОЮ ПРИЧИНОЮ УТВОРЕННЯ НАТО </a:t>
            </a:r>
            <a: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— був</a:t>
            </a:r>
            <a:b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початок холодної війни (фактично із «</a:t>
            </a:r>
            <a:r>
              <a:rPr lang="uk-UA" sz="28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Фултонської</a:t>
            </a:r>
            <a: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промови»</a:t>
            </a:r>
            <a:b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У. Черчилля), зростання її масштабів і протистояння між двома</a:t>
            </a:r>
            <a:b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світовими політико-економічними системами.</a:t>
            </a:r>
            <a:b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uk-UA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024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986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Для </a:t>
            </a:r>
            <a:r>
              <a:rPr lang="ru-RU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легітимізації</a:t>
            </a:r>
            <a:r>
              <a:rPr lang="ru-RU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нового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утворення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скористалися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51-м пунктом </a:t>
            </a:r>
            <a:r>
              <a:rPr lang="ru-RU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Статуту ООН, у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частині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5 у рамках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легітимного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колективного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захисту</a:t>
            </a:r>
            <a:r>
              <a:rPr lang="ru-RU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Перемовини</a:t>
            </a:r>
            <a:r>
              <a:rPr lang="ru-RU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велися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липня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1948 до лютого 1949 року. 18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березня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1949</a:t>
            </a:r>
            <a:b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року текст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Північноатлантичного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договору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було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опубліковано</a:t>
            </a:r>
            <a:r>
              <a:rPr lang="ru-RU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endParaRPr lang="ru-RU" sz="28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ІДПИСАННЯ ДОГОВОРУ </a:t>
            </a:r>
            <a:r>
              <a:rPr lang="ru-RU" sz="28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відбулося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 </a:t>
            </a:r>
            <a:r>
              <a:rPr lang="ru-RU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квітня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1949 року 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8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Вашингтоні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sz="280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Перші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12 держав, </a:t>
            </a:r>
            <a:r>
              <a:rPr lang="ru-RU" sz="280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що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підписали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його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стали </a:t>
            </a:r>
            <a:r>
              <a:rPr lang="ru-RU" sz="280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засновниками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НАТО:</a:t>
            </a:r>
          </a:p>
          <a:p>
            <a:endParaRPr lang="ru-RU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ru-RU" sz="2800" i="0" dirty="0" smtClean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ru-RU" sz="2800" i="0" dirty="0" smtClean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ru-RU" sz="280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r>
              <a:rPr lang="ru-RU" sz="280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uk-UA" sz="2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1" y="3636336"/>
            <a:ext cx="9803218" cy="29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8" y="191962"/>
            <a:ext cx="1107912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Пізніше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згідно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зі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 ст.10 Договору, до </a:t>
            </a:r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нього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приєдналися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ще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 16 </a:t>
            </a:r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країн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/>
            </a:r>
            <a:b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(</a:t>
            </a:r>
            <a:r>
              <a:rPr lang="ru-RU" sz="2800" dirty="0" err="1">
                <a:solidFill>
                  <a:srgbClr val="252525"/>
                </a:solidFill>
                <a:latin typeface="Cambria" panose="02040503050406030204" pitchFamily="18" charset="0"/>
              </a:rPr>
              <a:t>усього</a:t>
            </a:r>
            <a: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  <a:t> 28):</a:t>
            </a:r>
            <a:br>
              <a:rPr lang="ru-RU" sz="2800" dirty="0">
                <a:solidFill>
                  <a:srgbClr val="252525"/>
                </a:solidFill>
                <a:latin typeface="Cambria" panose="02040503050406030204" pitchFamily="18" charset="0"/>
              </a:rPr>
            </a:br>
            <a:endParaRPr lang="uk-UA" sz="2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1576958"/>
            <a:ext cx="11079125" cy="374318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" y="5791199"/>
            <a:ext cx="10571663" cy="806261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087433"/>
            <a:ext cx="5306290" cy="4654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006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330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68836" y="3177615"/>
            <a:ext cx="440574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Коротке резюме Північноатлантичного договору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4981" y="4100945"/>
            <a:ext cx="4405744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Див. </a:t>
            </a:r>
            <a:r>
              <a:rPr lang="ru-RU" dirty="0" err="1" smtClean="0"/>
              <a:t>повний</a:t>
            </a:r>
            <a:r>
              <a:rPr lang="ru-RU" dirty="0" smtClean="0"/>
              <a:t> текст : </a:t>
            </a:r>
            <a:r>
              <a:rPr lang="ru-RU" dirty="0" err="1" smtClean="0"/>
              <a:t>Північноатлантичний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. Вашингтон, округ </a:t>
            </a:r>
            <a:r>
              <a:rPr lang="ru-RU" dirty="0" err="1" smtClean="0"/>
              <a:t>Колумбія</a:t>
            </a:r>
            <a:r>
              <a:rPr lang="ru-RU" dirty="0" smtClean="0"/>
              <a:t>, 4 </a:t>
            </a:r>
            <a:r>
              <a:rPr lang="ru-RU" dirty="0" err="1" smtClean="0"/>
              <a:t>квітня</a:t>
            </a:r>
            <a:r>
              <a:rPr lang="ru-RU" dirty="0" smtClean="0"/>
              <a:t> 1949 року</a:t>
            </a:r>
          </a:p>
          <a:p>
            <a:r>
              <a:rPr lang="ru-RU" dirty="0" smtClean="0"/>
              <a:t>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ресурс]. — Режим доступу : http://zakon4.rada.gov.ua/laws/show/950_008.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54982" y="720436"/>
            <a:ext cx="440574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Cambria" panose="02040503050406030204" pitchFamily="18" charset="0"/>
              </a:rPr>
              <a:t>ПІВНІЧНОАТЛАНТИЧНИЙ ДОГОВІР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складається із Преамбули і 14 статей, які встановлюють зобов'язання, що покладаються на країни-члени Альянсу. Текст договору написаний дуже якісно і настільки загально та широко, що він із 1949 р. залишається незмінним.</a:t>
            </a:r>
            <a:endParaRPr lang="uk-U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/>
              <p14:cNvContentPartPr/>
              <p14:nvPr/>
            </p14:nvContentPartPr>
            <p14:xfrm>
              <a:off x="3768447" y="401825"/>
              <a:ext cx="1523880" cy="72720"/>
            </p14:xfrm>
          </p:contentPart>
        </mc:Choice>
        <mc:Fallback xmlns="">
          <p:pic>
            <p:nvPicPr>
              <p:cNvPr id="2" name="Рукописный ввод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0567" y="305705"/>
                <a:ext cx="1620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/>
              <p14:cNvContentPartPr/>
              <p14:nvPr/>
            </p14:nvContentPartPr>
            <p14:xfrm>
              <a:off x="1011207" y="786665"/>
              <a:ext cx="4032360" cy="1371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327" y="690905"/>
                <a:ext cx="41281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/>
              <p14:cNvContentPartPr/>
              <p14:nvPr/>
            </p14:nvContentPartPr>
            <p14:xfrm>
              <a:off x="1191927" y="843185"/>
              <a:ext cx="1925280" cy="5940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687" y="747425"/>
                <a:ext cx="2021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Рукописный ввод 8"/>
              <p14:cNvContentPartPr/>
              <p14:nvPr/>
            </p14:nvContentPartPr>
            <p14:xfrm>
              <a:off x="1025247" y="1220825"/>
              <a:ext cx="4877280" cy="4420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7367" y="1124705"/>
                <a:ext cx="49730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Рукописный ввод 9"/>
              <p14:cNvContentPartPr/>
              <p14:nvPr/>
            </p14:nvContentPartPr>
            <p14:xfrm>
              <a:off x="956487" y="1894745"/>
              <a:ext cx="1399320" cy="8100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8247" y="1798985"/>
                <a:ext cx="1495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Рукописный ввод 10"/>
              <p14:cNvContentPartPr/>
              <p14:nvPr/>
            </p14:nvContentPartPr>
            <p14:xfrm>
              <a:off x="1038927" y="2434025"/>
              <a:ext cx="5140440" cy="1022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1047" y="2337905"/>
                <a:ext cx="52362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Рукописный ввод 11"/>
              <p14:cNvContentPartPr/>
              <p14:nvPr/>
            </p14:nvContentPartPr>
            <p14:xfrm>
              <a:off x="914367" y="2687465"/>
              <a:ext cx="4420080" cy="7308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487" y="2591345"/>
                <a:ext cx="45158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Рукописный ввод 12"/>
              <p14:cNvContentPartPr/>
              <p14:nvPr/>
            </p14:nvContentPartPr>
            <p14:xfrm>
              <a:off x="956487" y="3777905"/>
              <a:ext cx="5236920" cy="1155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247" y="3681785"/>
                <a:ext cx="53330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Рукописный ввод 13"/>
              <p14:cNvContentPartPr/>
              <p14:nvPr/>
            </p14:nvContentPartPr>
            <p14:xfrm>
              <a:off x="997527" y="4630385"/>
              <a:ext cx="5375880" cy="37584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9647" y="4534265"/>
                <a:ext cx="54716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Рукописный ввод 14"/>
              <p14:cNvContentPartPr/>
              <p14:nvPr/>
            </p14:nvContentPartPr>
            <p14:xfrm>
              <a:off x="956487" y="5658545"/>
              <a:ext cx="5277960" cy="13644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8247" y="5562425"/>
                <a:ext cx="53744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Рукописный ввод 15"/>
              <p14:cNvContentPartPr/>
              <p14:nvPr/>
            </p14:nvContentPartPr>
            <p14:xfrm>
              <a:off x="1038927" y="5845745"/>
              <a:ext cx="2189520" cy="5652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1047" y="5749625"/>
                <a:ext cx="2285280" cy="2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15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672"/>
            <a:ext cx="11194473" cy="6636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5957967" y="1050905"/>
              <a:ext cx="1135440" cy="9936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9727" y="954785"/>
                <a:ext cx="12319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Рукописный ввод 3"/>
              <p14:cNvContentPartPr/>
              <p14:nvPr/>
            </p14:nvContentPartPr>
            <p14:xfrm>
              <a:off x="5985687" y="1154585"/>
              <a:ext cx="2175120" cy="1065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7447" y="1058465"/>
                <a:ext cx="2271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й ввод 4"/>
              <p14:cNvContentPartPr/>
              <p14:nvPr/>
            </p14:nvContentPartPr>
            <p14:xfrm>
              <a:off x="5971287" y="1330265"/>
              <a:ext cx="2106360" cy="9756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3407" y="1234505"/>
                <a:ext cx="22021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Рукописный ввод 5"/>
              <p14:cNvContentPartPr/>
              <p14:nvPr/>
            </p14:nvContentPartPr>
            <p14:xfrm>
              <a:off x="5985687" y="1426025"/>
              <a:ext cx="1828800" cy="11268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7447" y="1330265"/>
                <a:ext cx="19249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Рукописный ввод 6"/>
              <p14:cNvContentPartPr/>
              <p14:nvPr/>
            </p14:nvContentPartPr>
            <p14:xfrm>
              <a:off x="5556207" y="2382545"/>
              <a:ext cx="1981080" cy="838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7967" y="2286785"/>
                <a:ext cx="20772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Рукописный ввод 7"/>
              <p14:cNvContentPartPr/>
              <p14:nvPr/>
            </p14:nvContentPartPr>
            <p14:xfrm>
              <a:off x="5541807" y="2717705"/>
              <a:ext cx="2443320" cy="10944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93927" y="2621945"/>
                <a:ext cx="25390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Рукописный ввод 10"/>
              <p14:cNvContentPartPr/>
              <p14:nvPr/>
            </p14:nvContentPartPr>
            <p14:xfrm>
              <a:off x="5638647" y="2841905"/>
              <a:ext cx="3575160" cy="11052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0767" y="2745785"/>
                <a:ext cx="3670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Рукописный ввод 11"/>
              <p14:cNvContentPartPr/>
              <p14:nvPr/>
            </p14:nvContentPartPr>
            <p14:xfrm>
              <a:off x="5541807" y="2914985"/>
              <a:ext cx="3718080" cy="24408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93927" y="2818865"/>
                <a:ext cx="381384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Рукописный ввод 12"/>
              <p14:cNvContentPartPr/>
              <p14:nvPr/>
            </p14:nvContentPartPr>
            <p14:xfrm>
              <a:off x="5569527" y="3200465"/>
              <a:ext cx="3796560" cy="561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21647" y="3104345"/>
                <a:ext cx="38923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Рукописный ввод 13"/>
              <p14:cNvContentPartPr/>
              <p14:nvPr/>
            </p14:nvContentPartPr>
            <p14:xfrm>
              <a:off x="5638647" y="3324305"/>
              <a:ext cx="5001480" cy="19512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90767" y="3228185"/>
                <a:ext cx="50976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Рукописный ввод 14"/>
              <p14:cNvContentPartPr/>
              <p14:nvPr/>
            </p14:nvContentPartPr>
            <p14:xfrm>
              <a:off x="5569527" y="3664145"/>
              <a:ext cx="5085000" cy="32616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21647" y="3568385"/>
                <a:ext cx="51807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Рукописный ввод 15"/>
              <p14:cNvContentPartPr/>
              <p14:nvPr/>
            </p14:nvContentPartPr>
            <p14:xfrm>
              <a:off x="5528487" y="3652625"/>
              <a:ext cx="3435840" cy="29664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80247" y="3556865"/>
                <a:ext cx="35319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Рукописный ввод 16"/>
              <p14:cNvContentPartPr/>
              <p14:nvPr/>
            </p14:nvContentPartPr>
            <p14:xfrm>
              <a:off x="5583207" y="3964025"/>
              <a:ext cx="3059640" cy="22032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35327" y="3867905"/>
                <a:ext cx="31554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Рукописный ввод 17"/>
              <p14:cNvContentPartPr/>
              <p14:nvPr/>
            </p14:nvContentPartPr>
            <p14:xfrm>
              <a:off x="5666367" y="4182905"/>
              <a:ext cx="4973760" cy="22320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18487" y="4087145"/>
                <a:ext cx="50698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Рукописный ввод 18"/>
              <p14:cNvContentPartPr/>
              <p14:nvPr/>
            </p14:nvContentPartPr>
            <p14:xfrm>
              <a:off x="5430927" y="4955825"/>
              <a:ext cx="5528520" cy="26136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83047" y="4859705"/>
                <a:ext cx="562428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Рукописный ввод 19"/>
              <p14:cNvContentPartPr/>
              <p14:nvPr/>
            </p14:nvContentPartPr>
            <p14:xfrm>
              <a:off x="5430927" y="5256065"/>
              <a:ext cx="5389920" cy="27504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83047" y="5159945"/>
                <a:ext cx="54856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Рукописный ввод 20"/>
              <p14:cNvContentPartPr/>
              <p14:nvPr/>
            </p14:nvContentPartPr>
            <p14:xfrm>
              <a:off x="5430927" y="5622905"/>
              <a:ext cx="3588840" cy="16740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83047" y="5526785"/>
                <a:ext cx="36846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Рукописный ввод 21"/>
              <p14:cNvContentPartPr/>
              <p14:nvPr/>
            </p14:nvContentPartPr>
            <p14:xfrm>
              <a:off x="5306727" y="5824145"/>
              <a:ext cx="3422160" cy="21672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58487" y="5728025"/>
                <a:ext cx="35182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Рукописный ввод 22"/>
              <p14:cNvContentPartPr/>
              <p14:nvPr/>
            </p14:nvContentPartPr>
            <p14:xfrm>
              <a:off x="5430927" y="6047345"/>
              <a:ext cx="5473080" cy="18756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83047" y="5951225"/>
                <a:ext cx="55688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Рукописный ввод 23"/>
              <p14:cNvContentPartPr/>
              <p14:nvPr/>
            </p14:nvContentPartPr>
            <p14:xfrm>
              <a:off x="5403207" y="6109985"/>
              <a:ext cx="5542200" cy="44172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55327" y="6013865"/>
                <a:ext cx="5637960" cy="6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847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СТРУКТУРА НАТО </a:t>
            </a:r>
            <a:r>
              <a:rPr lang="ru-RU" sz="2000" dirty="0" smtClean="0">
                <a:latin typeface="Cambria" panose="02040503050406030204" pitchFamily="18" charset="0"/>
              </a:rPr>
              <a:t>— </a:t>
            </a:r>
            <a:r>
              <a:rPr lang="ru-RU" sz="2000" dirty="0" err="1" smtClean="0">
                <a:latin typeface="Cambria" panose="02040503050406030204" pitchFamily="18" charset="0"/>
              </a:rPr>
              <a:t>розгалужена</a:t>
            </a:r>
            <a:r>
              <a:rPr lang="ru-RU" sz="2000" dirty="0" smtClean="0">
                <a:latin typeface="Cambria" panose="02040503050406030204" pitchFamily="18" charset="0"/>
              </a:rPr>
              <a:t> система, яка </a:t>
            </a:r>
            <a:r>
              <a:rPr lang="ru-RU" sz="2000" dirty="0" err="1" smtClean="0">
                <a:latin typeface="Cambria" panose="02040503050406030204" pitchFamily="18" charset="0"/>
              </a:rPr>
              <a:t>забезпечує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ефективну</a:t>
            </a:r>
            <a:r>
              <a:rPr lang="ru-RU" sz="2000" dirty="0" smtClean="0">
                <a:latin typeface="Cambria" panose="02040503050406030204" pitchFamily="18" charset="0"/>
              </a:rPr>
              <a:t> роботу </a:t>
            </a:r>
            <a:r>
              <a:rPr lang="ru-RU" sz="2000" dirty="0" err="1" smtClean="0">
                <a:latin typeface="Cambria" panose="02040503050406030204" pitchFamily="18" charset="0"/>
              </a:rPr>
              <a:t>цієї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організації</a:t>
            </a:r>
            <a:r>
              <a:rPr lang="ru-RU" sz="2000" dirty="0" smtClean="0">
                <a:latin typeface="Cambria" panose="02040503050406030204" pitchFamily="18" charset="0"/>
              </a:rPr>
              <a:t>. 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pPr algn="ctr"/>
            <a:r>
              <a:rPr lang="ru-RU" sz="2400" b="1" dirty="0" err="1" smtClean="0">
                <a:latin typeface="Cambria" panose="02040503050406030204" pitchFamily="18" charset="0"/>
              </a:rPr>
              <a:t>Основними</a:t>
            </a:r>
            <a:r>
              <a:rPr lang="ru-RU" sz="2400" b="1" dirty="0" smtClean="0">
                <a:latin typeface="Cambria" panose="02040503050406030204" pitchFamily="18" charset="0"/>
              </a:rPr>
              <a:t> </a:t>
            </a:r>
            <a:r>
              <a:rPr lang="ru-RU" sz="2400" b="1" dirty="0" err="1" smtClean="0">
                <a:latin typeface="Cambria" panose="02040503050406030204" pitchFamily="18" charset="0"/>
              </a:rPr>
              <a:t>інститутами</a:t>
            </a:r>
            <a:r>
              <a:rPr lang="ru-RU" sz="2400" b="1" dirty="0">
                <a:latin typeface="Cambria" panose="02040503050406030204" pitchFamily="18" charset="0"/>
              </a:rPr>
              <a:t> </a:t>
            </a:r>
            <a:r>
              <a:rPr lang="ru-RU" sz="2400" b="1" dirty="0" err="1" smtClean="0">
                <a:latin typeface="Cambria" panose="02040503050406030204" pitchFamily="18" charset="0"/>
              </a:rPr>
              <a:t>політики</a:t>
            </a:r>
            <a:r>
              <a:rPr lang="ru-RU" sz="2400" b="1" dirty="0" smtClean="0">
                <a:latin typeface="Cambria" panose="02040503050406030204" pitchFamily="18" charset="0"/>
              </a:rPr>
              <a:t> та </a:t>
            </a:r>
            <a:r>
              <a:rPr lang="ru-RU" sz="2400" b="1" dirty="0" err="1" smtClean="0">
                <a:latin typeface="Cambria" panose="02040503050406030204" pitchFamily="18" charset="0"/>
              </a:rPr>
              <a:t>прийняття</a:t>
            </a:r>
            <a:r>
              <a:rPr lang="ru-RU" sz="2400" b="1" dirty="0" smtClean="0">
                <a:latin typeface="Cambria" panose="02040503050406030204" pitchFamily="18" charset="0"/>
              </a:rPr>
              <a:t> </a:t>
            </a:r>
            <a:r>
              <a:rPr lang="ru-RU" sz="2400" b="1" dirty="0" err="1" smtClean="0">
                <a:latin typeface="Cambria" panose="02040503050406030204" pitchFamily="18" charset="0"/>
              </a:rPr>
              <a:t>рішень</a:t>
            </a:r>
            <a:r>
              <a:rPr lang="ru-RU" sz="2400" b="1" dirty="0" smtClean="0">
                <a:latin typeface="Cambria" panose="02040503050406030204" pitchFamily="18" charset="0"/>
              </a:rPr>
              <a:t> у НАТО є:</a:t>
            </a:r>
          </a:p>
          <a:p>
            <a:endParaRPr lang="ru-RU" sz="2000" i="1" dirty="0" smtClean="0">
              <a:latin typeface="Cambria" panose="02040503050406030204" pitchFamily="18" charset="0"/>
            </a:endParaRPr>
          </a:p>
          <a:p>
            <a:r>
              <a:rPr lang="ru-RU" sz="2000" b="1" i="1" dirty="0" err="1" smtClean="0">
                <a:latin typeface="Cambria" panose="02040503050406030204" pitchFamily="18" charset="0"/>
              </a:rPr>
              <a:t>Північноатлантична</a:t>
            </a:r>
            <a:r>
              <a:rPr lang="ru-RU" sz="2000" b="1" i="1" dirty="0" smtClean="0">
                <a:latin typeface="Cambria" panose="02040503050406030204" pitchFamily="18" charset="0"/>
              </a:rPr>
              <a:t> рада </a:t>
            </a:r>
            <a:r>
              <a:rPr lang="ru-RU" sz="2000" dirty="0" smtClean="0">
                <a:latin typeface="Cambria" panose="02040503050406030204" pitchFamily="18" charset="0"/>
              </a:rPr>
              <a:t>- </a:t>
            </a:r>
            <a:r>
              <a:rPr lang="ru-RU" sz="2000" dirty="0" err="1" smtClean="0">
                <a:latin typeface="Cambria" panose="02040503050406030204" pitchFamily="18" charset="0"/>
              </a:rPr>
              <a:t>єдиний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політичний</a:t>
            </a:r>
            <a:r>
              <a:rPr lang="ru-RU" sz="2000" dirty="0" smtClean="0">
                <a:latin typeface="Cambria" panose="02040503050406030204" pitchFamily="18" charset="0"/>
              </a:rPr>
              <a:t> орган </a:t>
            </a:r>
            <a:r>
              <a:rPr lang="ru-RU" sz="2000" dirty="0" err="1" smtClean="0">
                <a:latin typeface="Cambria" panose="02040503050406030204" pitchFamily="18" charset="0"/>
              </a:rPr>
              <a:t>ухвалення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найважливіших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рішень</a:t>
            </a:r>
            <a:r>
              <a:rPr lang="ru-RU" sz="2000" dirty="0" smtClean="0">
                <a:latin typeface="Cambria" panose="02040503050406030204" pitchFamily="18" charset="0"/>
              </a:rPr>
              <a:t> в НАТО. </a:t>
            </a:r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dirty="0" smtClean="0">
              <a:latin typeface="Cambria" panose="02040503050406030204" pitchFamily="18" charset="0"/>
            </a:endParaRPr>
          </a:p>
          <a:p>
            <a:pPr algn="just"/>
            <a:r>
              <a:rPr lang="ru-RU" dirty="0" err="1" smtClean="0">
                <a:latin typeface="Cambria" panose="02040503050406030204" pitchFamily="18" charset="0"/>
              </a:rPr>
              <a:t>Виконує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важливі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представницькі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функції</a:t>
            </a:r>
            <a:r>
              <a:rPr lang="ru-RU" dirty="0" smtClean="0">
                <a:latin typeface="Cambria" panose="02040503050406030204" pitchFamily="18" charset="0"/>
              </a:rPr>
              <a:t> і </a:t>
            </a:r>
            <a:r>
              <a:rPr lang="ru-RU" dirty="0" err="1" smtClean="0">
                <a:latin typeface="Cambria" panose="02040503050406030204" pitchFamily="18" charset="0"/>
              </a:rPr>
              <a:t>приймає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декларації</a:t>
            </a:r>
            <a:r>
              <a:rPr lang="ru-RU" dirty="0" smtClean="0">
                <a:latin typeface="Cambria" panose="02040503050406030204" pitchFamily="18" charset="0"/>
              </a:rPr>
              <a:t> та </a:t>
            </a:r>
            <a:r>
              <a:rPr lang="ru-RU" dirty="0" err="1" smtClean="0">
                <a:latin typeface="Cambria" panose="02040503050406030204" pitchFamily="18" charset="0"/>
              </a:rPr>
              <a:t>комюніке</a:t>
            </a:r>
            <a:r>
              <a:rPr lang="ru-RU" dirty="0" smtClean="0">
                <a:latin typeface="Cambria" panose="02040503050406030204" pitchFamily="18" charset="0"/>
              </a:rPr>
              <a:t>, у </a:t>
            </a:r>
            <a:r>
              <a:rPr lang="ru-RU" dirty="0" err="1" smtClean="0">
                <a:latin typeface="Cambria" panose="02040503050406030204" pitchFamily="18" charset="0"/>
              </a:rPr>
              <a:t>яких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пояснюються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політика</a:t>
            </a:r>
            <a:r>
              <a:rPr lang="ru-RU" dirty="0" smtClean="0">
                <a:latin typeface="Cambria" panose="02040503050406030204" pitchFamily="18" charset="0"/>
              </a:rPr>
              <a:t> та </a:t>
            </a:r>
            <a:r>
              <a:rPr lang="ru-RU" dirty="0" err="1" smtClean="0">
                <a:latin typeface="Cambria" panose="02040503050406030204" pitchFamily="18" charset="0"/>
              </a:rPr>
              <a:t>рішення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Альянсу як </a:t>
            </a:r>
            <a:r>
              <a:rPr lang="ru-RU" dirty="0" err="1" smtClean="0">
                <a:latin typeface="Cambria" panose="02040503050406030204" pitchFamily="18" charset="0"/>
              </a:rPr>
              <a:t>широкій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громадськості</a:t>
            </a:r>
            <a:r>
              <a:rPr lang="ru-RU" dirty="0" smtClean="0">
                <a:latin typeface="Cambria" panose="02040503050406030204" pitchFamily="18" charset="0"/>
              </a:rPr>
              <a:t>, так і </a:t>
            </a:r>
            <a:r>
              <a:rPr lang="ru-RU" dirty="0" err="1" smtClean="0">
                <a:latin typeface="Cambria" panose="02040503050406030204" pitchFamily="18" charset="0"/>
              </a:rPr>
              <a:t>країнам</a:t>
            </a:r>
            <a:r>
              <a:rPr lang="ru-RU" dirty="0" smtClean="0">
                <a:latin typeface="Cambria" panose="02040503050406030204" pitchFamily="18" charset="0"/>
              </a:rPr>
              <a:t>, </a:t>
            </a:r>
            <a:r>
              <a:rPr lang="ru-RU" dirty="0" err="1" smtClean="0">
                <a:latin typeface="Cambria" panose="02040503050406030204" pitchFamily="18" charset="0"/>
              </a:rPr>
              <a:t>які</a:t>
            </a:r>
            <a:r>
              <a:rPr lang="ru-RU" dirty="0" smtClean="0">
                <a:latin typeface="Cambria" panose="02040503050406030204" pitchFamily="18" charset="0"/>
              </a:rPr>
              <a:t> не є членами НАТО. До </a:t>
            </a:r>
            <a:r>
              <a:rPr lang="ru-RU" dirty="0" err="1" smtClean="0">
                <a:latin typeface="Cambria" panose="02040503050406030204" pitchFamily="18" charset="0"/>
              </a:rPr>
              <a:t>неї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входять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представники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всіх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країн-учасниць</a:t>
            </a:r>
            <a:r>
              <a:rPr lang="ru-RU" dirty="0" smtClean="0">
                <a:latin typeface="Cambria" panose="02040503050406030204" pitchFamily="18" charset="0"/>
              </a:rPr>
              <a:t> блока, </a:t>
            </a:r>
            <a:r>
              <a:rPr lang="ru-RU" dirty="0" err="1" smtClean="0">
                <a:latin typeface="Cambria" panose="02040503050406030204" pitchFamily="18" charset="0"/>
              </a:rPr>
              <a:t>які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користуються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рівними</a:t>
            </a:r>
            <a:r>
              <a:rPr lang="ru-RU" dirty="0" smtClean="0">
                <a:latin typeface="Cambria" panose="02040503050406030204" pitchFamily="18" charset="0"/>
              </a:rPr>
              <a:t> правами при </a:t>
            </a:r>
            <a:r>
              <a:rPr lang="ru-RU" dirty="0" err="1" smtClean="0">
                <a:latin typeface="Cambria" panose="02040503050406030204" pitchFamily="18" charset="0"/>
              </a:rPr>
              <a:t>обговоренні</a:t>
            </a:r>
            <a:r>
              <a:rPr lang="ru-RU" dirty="0" smtClean="0">
                <a:latin typeface="Cambria" panose="02040503050406030204" pitchFamily="18" charset="0"/>
              </a:rPr>
              <a:t> та </a:t>
            </a:r>
            <a:r>
              <a:rPr lang="ru-RU" dirty="0" err="1" smtClean="0">
                <a:latin typeface="Cambria" panose="02040503050406030204" pitchFamily="18" charset="0"/>
              </a:rPr>
              <a:t>прийнятті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рішень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r>
              <a:rPr lang="ru-RU" dirty="0" err="1" smtClean="0">
                <a:latin typeface="Cambria" panose="02040503050406030204" pitchFamily="18" charset="0"/>
              </a:rPr>
              <a:t>Рішення</a:t>
            </a:r>
            <a:r>
              <a:rPr lang="ru-RU" dirty="0" smtClean="0">
                <a:latin typeface="Cambria" panose="02040503050406030204" pitchFamily="18" charset="0"/>
              </a:rPr>
              <a:t> на </a:t>
            </a:r>
            <a:r>
              <a:rPr lang="ru-RU" dirty="0" err="1" smtClean="0">
                <a:latin typeface="Cambria" panose="02040503050406030204" pitchFamily="18" charset="0"/>
              </a:rPr>
              <a:t>засіданнях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цього</a:t>
            </a:r>
            <a:r>
              <a:rPr lang="ru-RU" dirty="0" smtClean="0">
                <a:latin typeface="Cambria" panose="02040503050406030204" pitchFamily="18" charset="0"/>
              </a:rPr>
              <a:t> органу </a:t>
            </a:r>
            <a:r>
              <a:rPr lang="ru-RU" dirty="0" err="1" smtClean="0">
                <a:latin typeface="Cambria" panose="02040503050406030204" pitchFamily="18" charset="0"/>
              </a:rPr>
              <a:t>приймаються</a:t>
            </a:r>
            <a:r>
              <a:rPr lang="ru-RU" dirty="0" smtClean="0">
                <a:latin typeface="Cambria" panose="02040503050406030204" pitchFamily="18" charset="0"/>
              </a:rPr>
              <a:t> за принципом консенсусу, </a:t>
            </a:r>
            <a:r>
              <a:rPr lang="ru-RU" dirty="0" err="1" smtClean="0">
                <a:latin typeface="Cambria" panose="02040503050406030204" pitchFamily="18" charset="0"/>
              </a:rPr>
              <a:t>оформлюються</a:t>
            </a:r>
            <a:r>
              <a:rPr lang="ru-RU" dirty="0" smtClean="0">
                <a:latin typeface="Cambria" panose="02040503050406030204" pitchFamily="18" charset="0"/>
              </a:rPr>
              <a:t> у </a:t>
            </a:r>
            <a:r>
              <a:rPr lang="ru-RU" dirty="0" err="1" smtClean="0">
                <a:latin typeface="Cambria" panose="02040503050406030204" pitchFamily="18" charset="0"/>
              </a:rPr>
              <a:t>вигляді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заключного</a:t>
            </a:r>
            <a:r>
              <a:rPr lang="ru-RU" dirty="0" smtClean="0">
                <a:latin typeface="Cambria" panose="02040503050406030204" pitchFamily="18" charset="0"/>
              </a:rPr>
              <a:t> документа та </a:t>
            </a:r>
            <a:r>
              <a:rPr lang="ru-RU" dirty="0" err="1" smtClean="0">
                <a:latin typeface="Cambria" panose="02040503050406030204" pitchFamily="18" charset="0"/>
              </a:rPr>
              <a:t>підписуються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представниками</a:t>
            </a:r>
            <a:r>
              <a:rPr lang="ru-RU" dirty="0" smtClean="0">
                <a:latin typeface="Cambria" panose="02040503050406030204" pitchFamily="18" charset="0"/>
              </a:rPr>
              <a:t> держав-</a:t>
            </a:r>
            <a:r>
              <a:rPr lang="ru-RU" dirty="0" err="1" smtClean="0">
                <a:latin typeface="Cambria" panose="02040503050406030204" pitchFamily="18" charset="0"/>
              </a:rPr>
              <a:t>учасниць</a:t>
            </a:r>
            <a:r>
              <a:rPr lang="ru-RU" dirty="0" smtClean="0">
                <a:latin typeface="Cambria" panose="02040503050406030204" pitchFamily="18" charset="0"/>
              </a:rPr>
              <a:t>. </a:t>
            </a:r>
            <a:r>
              <a:rPr lang="ru-RU" dirty="0" err="1" smtClean="0">
                <a:latin typeface="Cambria" panose="02040503050406030204" pitchFamily="18" charset="0"/>
              </a:rPr>
              <a:t>Всі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засідання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сесій</a:t>
            </a:r>
            <a:r>
              <a:rPr lang="ru-RU" dirty="0" smtClean="0">
                <a:latin typeface="Cambria" panose="02040503050406030204" pitchFamily="18" charset="0"/>
              </a:rPr>
              <a:t> Ради НАТО </a:t>
            </a:r>
            <a:r>
              <a:rPr lang="ru-RU" dirty="0" err="1" smtClean="0">
                <a:latin typeface="Cambria" panose="02040503050406030204" pitchFamily="18" charset="0"/>
              </a:rPr>
              <a:t>проходять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під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головуванням</a:t>
            </a:r>
            <a:r>
              <a:rPr lang="ru-RU" dirty="0" smtClean="0">
                <a:latin typeface="Cambria" panose="02040503050406030204" pitchFamily="18" charset="0"/>
              </a:rPr>
              <a:t> Генерального секретаря Альянсу </a:t>
            </a:r>
            <a:r>
              <a:rPr lang="ru-RU" dirty="0" err="1" smtClean="0">
                <a:latin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його</a:t>
            </a:r>
            <a:r>
              <a:rPr lang="ru-RU" dirty="0" smtClean="0">
                <a:latin typeface="Cambria" panose="02040503050406030204" pitchFamily="18" charset="0"/>
              </a:rPr>
              <a:t> Заступника.</a:t>
            </a: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pPr lvl="0" algn="just"/>
            <a:r>
              <a:rPr lang="ru-RU" sz="2000" b="1" i="1" dirty="0" err="1">
                <a:solidFill>
                  <a:prstClr val="black"/>
                </a:solidFill>
                <a:latin typeface="Cambria" panose="02040503050406030204" pitchFamily="18" charset="0"/>
              </a:rPr>
              <a:t>Генеральний</a:t>
            </a:r>
            <a:r>
              <a:rPr lang="ru-RU" sz="2000" b="1" i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Cambria" panose="02040503050406030204" pitchFamily="18" charset="0"/>
              </a:rPr>
              <a:t>секретар</a:t>
            </a:r>
            <a:r>
              <a:rPr lang="ru-RU" sz="2000" b="1" i="1" dirty="0">
                <a:solidFill>
                  <a:prstClr val="black"/>
                </a:solidFill>
                <a:latin typeface="Cambria" panose="02040503050406030204" pitchFamily="18" charset="0"/>
              </a:rPr>
              <a:t> НАТО  є </a:t>
            </a:r>
            <a:r>
              <a:rPr lang="ru-RU" sz="2000" b="1" i="1" dirty="0" err="1">
                <a:solidFill>
                  <a:prstClr val="black"/>
                </a:solidFill>
                <a:latin typeface="Cambria" panose="02040503050406030204" pitchFamily="18" charset="0"/>
              </a:rPr>
              <a:t>найвищою</a:t>
            </a:r>
            <a:r>
              <a:rPr lang="ru-RU" sz="2000" b="1" i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Cambria" panose="02040503050406030204" pitchFamily="18" charset="0"/>
              </a:rPr>
              <a:t>посадовою</a:t>
            </a:r>
            <a:r>
              <a:rPr lang="ru-RU" sz="2000" b="1" i="1" dirty="0">
                <a:solidFill>
                  <a:prstClr val="black"/>
                </a:solidFill>
                <a:latin typeface="Cambria" panose="02040503050406030204" pitchFamily="18" charset="0"/>
              </a:rPr>
              <a:t> особою </a:t>
            </a:r>
            <a:r>
              <a:rPr lang="ru-RU" sz="2000" b="1" i="1" dirty="0" err="1">
                <a:solidFill>
                  <a:prstClr val="black"/>
                </a:solidFill>
                <a:latin typeface="Cambria" panose="02040503050406030204" pitchFamily="18" charset="0"/>
              </a:rPr>
              <a:t>Північноатлантичного</a:t>
            </a:r>
            <a:r>
              <a:rPr lang="ru-RU" sz="2000" b="1" i="1" dirty="0">
                <a:solidFill>
                  <a:prstClr val="black"/>
                </a:solidFill>
                <a:latin typeface="Cambria" panose="02040503050406030204" pitchFamily="18" charset="0"/>
              </a:rPr>
              <a:t> альянсу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відповідає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управління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консультаціями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прийняттям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рішень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Альянсі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Крім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головування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в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Раді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НАТО,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головує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Комітеті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планування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оборони (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військового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планування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), в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Комітеті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з ядерного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планування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двох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інших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вищих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Комітетах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є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головним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представником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Альянсу у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відносинах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між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урядами та з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пресою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 В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управлінні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Генерального секретаря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знаходиться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Міжнародний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секретаріат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endParaRPr lang="ru-RU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ru-RU" sz="2000" b="1" i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Міжнародний</a:t>
            </a:r>
            <a:r>
              <a:rPr lang="ru-RU" sz="20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000" b="1" i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секретаріат</a:t>
            </a:r>
            <a:r>
              <a:rPr lang="ru-RU" sz="2000" b="1" i="1" dirty="0">
                <a:solidFill>
                  <a:prstClr val="black"/>
                </a:solidFill>
                <a:latin typeface="Cambria" panose="02040503050406030204" pitchFamily="18" charset="0"/>
              </a:rPr>
              <a:t> НАТО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був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заснований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у 1951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році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для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підтримки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Північноатлантичної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Ради.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На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нього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покладені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функції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підготовки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дій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наступної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діяльності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усіх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питань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, за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які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відповідає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Рада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uk-UA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endParaRPr lang="uk-UA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endParaRPr lang="ru-RU" dirty="0" smtClean="0">
              <a:latin typeface="Cambria" panose="020405030504060302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145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7" y="917368"/>
            <a:ext cx="11776362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Cambria" panose="02040503050406030204" pitchFamily="18" charset="0"/>
              </a:rPr>
              <a:t>Комітет оборонного (військового) планування </a:t>
            </a:r>
            <a:r>
              <a:rPr lang="uk-UA" dirty="0" smtClean="0">
                <a:latin typeface="Cambria" panose="02040503050406030204" pitchFamily="18" charset="0"/>
              </a:rPr>
              <a:t>- складається з постійних представників,</a:t>
            </a: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але засідання проводяться на рівні міністрів оборони (не рідше двох разів на рік). Він займається рішенням більшості військових питань та проблем, що відносяться до планування колективної оборони. У цьому</a:t>
            </a: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органі представлені всі країни-члени НАТО, крім Франції. КОП дає вказівки військовому керівництву НАТО і в межах своєї відповідальності виконує ті ж самі функції та має ті ж самі повноваження, що і Рада в питаннях, які входять до його компетенції.</a:t>
            </a:r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77" y="2778672"/>
            <a:ext cx="1177636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Cambria" panose="02040503050406030204" pitchFamily="18" charset="0"/>
              </a:rPr>
              <a:t>Група</a:t>
            </a:r>
            <a:r>
              <a:rPr lang="ru-RU" sz="2000" b="1" i="1" dirty="0" smtClean="0">
                <a:latin typeface="Cambria" panose="02040503050406030204" pitchFamily="18" charset="0"/>
              </a:rPr>
              <a:t> ядерного </a:t>
            </a:r>
            <a:r>
              <a:rPr lang="ru-RU" sz="2000" b="1" i="1" dirty="0" err="1" smtClean="0">
                <a:latin typeface="Cambria" panose="02040503050406030204" pitchFamily="18" charset="0"/>
              </a:rPr>
              <a:t>планування</a:t>
            </a:r>
            <a:r>
              <a:rPr lang="ru-RU" sz="2000" b="1" i="1" dirty="0" smtClean="0">
                <a:latin typeface="Cambria" panose="02040503050406030204" pitchFamily="18" charset="0"/>
              </a:rPr>
              <a:t>  </a:t>
            </a:r>
            <a:r>
              <a:rPr lang="ru-RU" dirty="0" smtClean="0">
                <a:latin typeface="Cambria" panose="02040503050406030204" pitchFamily="18" charset="0"/>
              </a:rPr>
              <a:t>є </a:t>
            </a:r>
            <a:r>
              <a:rPr lang="ru-RU" dirty="0" err="1" smtClean="0">
                <a:latin typeface="Cambria" panose="02040503050406030204" pitchFamily="18" charset="0"/>
              </a:rPr>
              <a:t>основним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місцем</a:t>
            </a:r>
            <a:r>
              <a:rPr lang="ru-RU" dirty="0" smtClean="0">
                <a:latin typeface="Cambria" panose="02040503050406030204" pitchFamily="18" charset="0"/>
              </a:rPr>
              <a:t> для </a:t>
            </a:r>
            <a:r>
              <a:rPr lang="ru-RU" dirty="0" err="1" smtClean="0">
                <a:latin typeface="Cambria" panose="02040503050406030204" pitchFamily="18" charset="0"/>
              </a:rPr>
              <a:t>проведення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консультацій</a:t>
            </a:r>
            <a:r>
              <a:rPr lang="ru-RU" dirty="0" smtClean="0">
                <a:latin typeface="Cambria" panose="02040503050406030204" pitchFamily="18" charset="0"/>
              </a:rPr>
              <a:t> з </a:t>
            </a:r>
            <a:r>
              <a:rPr lang="ru-RU" dirty="0" err="1" smtClean="0">
                <a:latin typeface="Cambria" panose="02040503050406030204" pitchFamily="18" charset="0"/>
              </a:rPr>
              <a:t>усіх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питань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щодо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ролі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ядерних</a:t>
            </a:r>
            <a:r>
              <a:rPr lang="ru-RU" dirty="0" smtClean="0">
                <a:latin typeface="Cambria" panose="02040503050406030204" pitchFamily="18" charset="0"/>
              </a:rPr>
              <a:t> сил у </a:t>
            </a:r>
            <a:r>
              <a:rPr lang="ru-RU" dirty="0" err="1" smtClean="0">
                <a:latin typeface="Cambria" panose="02040503050406030204" pitchFamily="18" charset="0"/>
              </a:rPr>
              <a:t>здійсненні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політики</a:t>
            </a:r>
            <a:r>
              <a:rPr lang="ru-RU" dirty="0" smtClean="0">
                <a:latin typeface="Cambria" panose="02040503050406030204" pitchFamily="18" charset="0"/>
              </a:rPr>
              <a:t> НАТО в </a:t>
            </a:r>
            <a:r>
              <a:rPr lang="ru-RU" dirty="0" err="1" smtClean="0">
                <a:latin typeface="Cambria" panose="02040503050406030204" pitchFamily="18" charset="0"/>
              </a:rPr>
              <a:t>галузі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оборони та </a:t>
            </a:r>
            <a:r>
              <a:rPr lang="ru-RU" dirty="0" err="1" smtClean="0">
                <a:latin typeface="Cambria" panose="02040503050406030204" pitchFamily="18" charset="0"/>
              </a:rPr>
              <a:t>безпеки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677" y="3531980"/>
            <a:ext cx="11776362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Cambria" panose="02040503050406030204" pitchFamily="18" charset="0"/>
              </a:rPr>
              <a:t>Військовий</a:t>
            </a:r>
            <a:r>
              <a:rPr lang="ru-RU" sz="2000" b="1" i="1" dirty="0" smtClean="0">
                <a:latin typeface="Cambria" panose="02040503050406030204" pitchFamily="18" charset="0"/>
              </a:rPr>
              <a:t> </a:t>
            </a:r>
            <a:r>
              <a:rPr lang="ru-RU" sz="2000" b="1" i="1" dirty="0" err="1" smtClean="0">
                <a:latin typeface="Cambria" panose="02040503050406030204" pitchFamily="18" charset="0"/>
              </a:rPr>
              <a:t>комітет</a:t>
            </a:r>
            <a:r>
              <a:rPr lang="ru-RU" sz="2000" b="1" i="1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є </a:t>
            </a:r>
            <a:r>
              <a:rPr lang="ru-RU" dirty="0" err="1" smtClean="0">
                <a:latin typeface="Cambria" panose="02040503050406030204" pitchFamily="18" charset="0"/>
              </a:rPr>
              <a:t>вищим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військовим</a:t>
            </a:r>
            <a:r>
              <a:rPr lang="ru-RU" dirty="0" smtClean="0">
                <a:latin typeface="Cambria" panose="02040503050406030204" pitchFamily="18" charset="0"/>
              </a:rPr>
              <a:t> органом НАТО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П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рацює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під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загальним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Ради та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Комітету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оборонного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планування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До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його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складу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входять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начальники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генеральних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штабів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країн-учасниць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альянсу.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Франція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представлена у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Військовому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комітеті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військовою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місією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а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Ісландія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яка не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має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збройних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сил, —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цивільним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спостерігачем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Комітет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розробляє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плани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проведення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військових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операцій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інформує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вищі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керівні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органи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альянсу про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військово-політичну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обстановку в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різних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регіонах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світу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677" y="194837"/>
            <a:ext cx="117763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СТРУКТУРА </a:t>
            </a:r>
            <a:r>
              <a:rPr lang="ru-RU" b="1" dirty="0" smtClean="0">
                <a:latin typeface="Cambria" panose="02040503050406030204" pitchFamily="18" charset="0"/>
              </a:rPr>
              <a:t>НАТО 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( </a:t>
            </a:r>
            <a:r>
              <a:rPr lang="ru-RU" b="1" dirty="0" err="1" smtClean="0">
                <a:latin typeface="Cambria" panose="02040503050406030204" pitchFamily="18" charset="0"/>
              </a:rPr>
              <a:t>продовження</a:t>
            </a:r>
            <a:r>
              <a:rPr lang="ru-RU" b="1" dirty="0" smtClean="0">
                <a:latin typeface="Cambria" panose="02040503050406030204" pitchFamily="18" charset="0"/>
              </a:rPr>
              <a:t>)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677" y="5116285"/>
            <a:ext cx="11776362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Міжнародний військовий штаб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це виконавчий орган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Військового комітету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, який є вищим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органом військового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керівництва НАТО.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Цей орган відповідає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за проведення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аналізу військової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політики альянсу,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вироблення рекомендацій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щодо її розвитку,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планування діяльності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Військового комітету,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підготовку проектів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і їх реалізацію. Співробітники штабу (приблизно 350 осіб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), відряджені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національними військовими органами для роботи в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ньому, не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мають представницьких функцій і підкоряються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тільки командуванню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НАТО.</a:t>
            </a:r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2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99" y="138545"/>
            <a:ext cx="1187334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ОСНОВОПОЛОЖНИМИ ДОКУМЕНТАМИ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відносинах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з НАТО на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сьогодні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є </a:t>
            </a:r>
            <a:r>
              <a:rPr lang="ru-RU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Хартія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про </a:t>
            </a:r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особливе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 партнерство </a:t>
            </a:r>
            <a:r>
              <a:rPr lang="ru-RU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між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Україною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та </a:t>
            </a:r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Організацією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Північно-Атлантичного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договору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9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липня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1997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р.</a:t>
            </a:r>
            <a:r>
              <a:rPr lang="ru-RU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Декларація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про </a:t>
            </a:r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її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доповнення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21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серпня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2009 р. </a:t>
            </a: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Співпраця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практичних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сферах </a:t>
            </a:r>
            <a:r>
              <a:rPr lang="ru-RU" b="1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регулюється</a:t>
            </a:r>
            <a:r>
              <a:rPr lang="ru-RU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</a:rPr>
              <a:t>30 </a:t>
            </a:r>
            <a:r>
              <a:rPr lang="ru-RU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угодами</a:t>
            </a: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між</a:t>
            </a: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Україною</a:t>
            </a: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</a:rPr>
              <a:t> та Н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АТО. У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Конституції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немає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положень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позаблоковість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нейтральний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статус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Ключовим практичним інструментом здійснення реформ за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сприяння Альянсу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є </a:t>
            </a:r>
            <a:r>
              <a:rPr lang="uk-UA" b="1" i="1" dirty="0">
                <a:solidFill>
                  <a:srgbClr val="000000"/>
                </a:solidFill>
                <a:latin typeface="Cambria" panose="02040503050406030204" pitchFamily="18" charset="0"/>
              </a:rPr>
              <a:t>Річні національні програми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(РНП)</a:t>
            </a:r>
            <a:r>
              <a:rPr lang="uk-UA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81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, запроваджені в 2009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р. згідно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з рішенням засідання Північноатлантичної Ради НАТО на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рівні міністрів закордонних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справ 2-3 грудня 2008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р. У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рамках міжпарламентського діалогу постійна </a:t>
            </a:r>
            <a:r>
              <a:rPr lang="uk-UA" b="1" i="1" dirty="0">
                <a:solidFill>
                  <a:srgbClr val="000000"/>
                </a:solidFill>
                <a:latin typeface="Cambria" panose="02040503050406030204" pitchFamily="18" charset="0"/>
              </a:rPr>
              <a:t>делегація ВРУ </a:t>
            </a:r>
            <a:r>
              <a:rPr lang="uk-UA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бере участь </a:t>
            </a:r>
            <a:r>
              <a:rPr lang="uk-UA" b="1" i="1" dirty="0">
                <a:solidFill>
                  <a:srgbClr val="000000"/>
                </a:solidFill>
                <a:latin typeface="Cambria" panose="02040503050406030204" pitchFamily="18" charset="0"/>
              </a:rPr>
              <a:t>у заходах Парламентської Асамблеї НАТО, </a:t>
            </a:r>
            <a:r>
              <a:rPr lang="uk-UA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функціонує Міжпарламентська </a:t>
            </a:r>
            <a:r>
              <a:rPr lang="uk-UA" b="1" i="1" dirty="0">
                <a:solidFill>
                  <a:srgbClr val="000000"/>
                </a:solidFill>
                <a:latin typeface="Cambria" panose="02040503050406030204" pitchFamily="18" charset="0"/>
              </a:rPr>
              <a:t>рада </a:t>
            </a:r>
            <a:r>
              <a:rPr lang="uk-UA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Україна-НАТО.</a:t>
            </a:r>
          </a:p>
          <a:p>
            <a:pPr algn="just"/>
            <a:endParaRPr lang="uk-UA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54865"/>
            <a:ext cx="11873346" cy="3303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4710567" y="304265"/>
              <a:ext cx="3117600" cy="8388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2687" y="208505"/>
                <a:ext cx="32133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й ввод 4"/>
              <p14:cNvContentPartPr/>
              <p14:nvPr/>
            </p14:nvContentPartPr>
            <p14:xfrm>
              <a:off x="9545727" y="206007"/>
              <a:ext cx="2372040" cy="14076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97847" y="109887"/>
                <a:ext cx="24678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Рукописный ввод 5"/>
              <p14:cNvContentPartPr/>
              <p14:nvPr/>
            </p14:nvContentPartPr>
            <p14:xfrm>
              <a:off x="207687" y="392825"/>
              <a:ext cx="9102960" cy="28728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807" y="297065"/>
                <a:ext cx="919872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/>
              <p14:cNvContentPartPr/>
              <p14:nvPr/>
            </p14:nvContentPartPr>
            <p14:xfrm>
              <a:off x="9434847" y="549785"/>
              <a:ext cx="2217240" cy="2001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6967" y="453665"/>
                <a:ext cx="23130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/>
              <p14:cNvContentPartPr/>
              <p14:nvPr/>
            </p14:nvContentPartPr>
            <p14:xfrm>
              <a:off x="3602127" y="788825"/>
              <a:ext cx="2091960" cy="19512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4247" y="693065"/>
                <a:ext cx="21880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Рукописный ввод 11"/>
              <p14:cNvContentPartPr/>
              <p14:nvPr/>
            </p14:nvContentPartPr>
            <p14:xfrm>
              <a:off x="8756607" y="2809505"/>
              <a:ext cx="3213720" cy="8928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08367" y="2713385"/>
                <a:ext cx="33102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Рукописный ввод 12"/>
              <p14:cNvContentPartPr/>
              <p14:nvPr/>
            </p14:nvContentPartPr>
            <p14:xfrm>
              <a:off x="179967" y="2905265"/>
              <a:ext cx="11346840" cy="3513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2087" y="2809145"/>
                <a:ext cx="11442960" cy="5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81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0"/>
            <a:ext cx="11623964" cy="6747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335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0"/>
            <a:ext cx="7924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5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763" y="1457467"/>
            <a:ext cx="9393381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План</a:t>
            </a:r>
          </a:p>
          <a:p>
            <a:r>
              <a:rPr lang="uk-UA" sz="2400" dirty="0" smtClean="0"/>
              <a:t>1.Організація </a:t>
            </a:r>
            <a:r>
              <a:rPr lang="uk-UA" sz="2400" dirty="0"/>
              <a:t>Північноатлантичного </a:t>
            </a:r>
            <a:r>
              <a:rPr lang="uk-UA" sz="2400" dirty="0" smtClean="0"/>
              <a:t>договору: створення організації, мета, принципи</a:t>
            </a:r>
            <a:endParaRPr lang="uk-UA" sz="2400" dirty="0"/>
          </a:p>
          <a:p>
            <a:r>
              <a:rPr lang="uk-UA" sz="2400" dirty="0" smtClean="0"/>
              <a:t>2. Поглибленням </a:t>
            </a:r>
            <a:r>
              <a:rPr lang="uk-UA" sz="2400" dirty="0"/>
              <a:t>співпраці України і НАТО</a:t>
            </a:r>
            <a:r>
              <a:rPr lang="uk-UA" sz="2400" dirty="0" smtClean="0"/>
              <a:t>. Хартія </a:t>
            </a:r>
            <a:r>
              <a:rPr lang="uk-UA" sz="2400" dirty="0"/>
              <a:t>про особливе партнерство між Україною та НАТО. </a:t>
            </a:r>
            <a:endParaRPr lang="uk-UA" sz="2400" dirty="0" smtClean="0"/>
          </a:p>
          <a:p>
            <a:r>
              <a:rPr lang="uk-UA" sz="2400" dirty="0" smtClean="0"/>
              <a:t>3. Переваги та недоліки вступу України до НАТО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4016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0"/>
            <a:ext cx="8368146" cy="69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2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66" y="3390894"/>
            <a:ext cx="2629267" cy="76211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0"/>
            <a:ext cx="7744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124691"/>
            <a:ext cx="7730837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2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1" y="27709"/>
            <a:ext cx="6622474" cy="6830291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634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57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32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СОЦІАЛЬНО-ПОЛІТИЧНІ </a:t>
            </a:r>
            <a:r>
              <a:rPr lang="uk-UA" b="1" dirty="0">
                <a:solidFill>
                  <a:srgbClr val="000000"/>
                </a:solidFill>
              </a:rPr>
              <a:t>ПЕРЕВАГИ ТА </a:t>
            </a:r>
            <a:r>
              <a:rPr lang="uk-UA" b="1" dirty="0" smtClean="0">
                <a:solidFill>
                  <a:srgbClr val="000000"/>
                </a:solidFill>
              </a:rPr>
              <a:t>НЕДОЛІКИ ВСТУПУ </a:t>
            </a:r>
            <a:r>
              <a:rPr lang="uk-UA" b="1" dirty="0">
                <a:solidFill>
                  <a:srgbClr val="000000"/>
                </a:solidFill>
              </a:rPr>
              <a:t>УКРАЇНИ ДО </a:t>
            </a:r>
            <a:r>
              <a:rPr lang="uk-UA" b="1" dirty="0" smtClean="0">
                <a:solidFill>
                  <a:srgbClr val="000000"/>
                </a:solidFill>
              </a:rPr>
              <a:t>НАТО</a:t>
            </a:r>
          </a:p>
          <a:p>
            <a:pPr algn="just"/>
            <a:r>
              <a:rPr lang="uk-UA" sz="2400" b="1" dirty="0" smtClean="0">
                <a:solidFill>
                  <a:srgbClr val="000000"/>
                </a:solidFill>
              </a:rPr>
              <a:t>Переваги</a:t>
            </a:r>
            <a:endParaRPr lang="uk-UA" sz="2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Надання </a:t>
            </a:r>
            <a:r>
              <a:rPr lang="uk-UA" dirty="0">
                <a:solidFill>
                  <a:srgbClr val="000000"/>
                </a:solidFill>
              </a:rPr>
              <a:t>«ядерних гарантій», відповідно до яких </a:t>
            </a:r>
            <a:r>
              <a:rPr lang="uk-UA" dirty="0" smtClean="0">
                <a:solidFill>
                  <a:srgbClr val="000000"/>
                </a:solidFill>
              </a:rPr>
              <a:t>напад на </a:t>
            </a:r>
            <a:r>
              <a:rPr lang="uk-UA" dirty="0">
                <a:solidFill>
                  <a:srgbClr val="000000"/>
                </a:solidFill>
              </a:rPr>
              <a:t>Україну із застосуванням </a:t>
            </a:r>
            <a:r>
              <a:rPr lang="uk-UA" dirty="0" smtClean="0">
                <a:solidFill>
                  <a:srgbClr val="000000"/>
                </a:solidFill>
              </a:rPr>
              <a:t>ядерної, хімічної </a:t>
            </a:r>
            <a:r>
              <a:rPr lang="uk-UA" dirty="0">
                <a:solidFill>
                  <a:srgbClr val="000000"/>
                </a:solidFill>
              </a:rPr>
              <a:t>чи </a:t>
            </a:r>
            <a:r>
              <a:rPr lang="uk-UA" dirty="0" smtClean="0">
                <a:solidFill>
                  <a:srgbClr val="000000"/>
                </a:solidFill>
              </a:rPr>
              <a:t>бактеріологічної зброї </a:t>
            </a:r>
            <a:r>
              <a:rPr lang="uk-UA" dirty="0" err="1" smtClean="0">
                <a:solidFill>
                  <a:srgbClr val="000000"/>
                </a:solidFill>
              </a:rPr>
              <a:t>означатиме</a:t>
            </a:r>
            <a:r>
              <a:rPr lang="uk-UA" dirty="0" smtClean="0">
                <a:solidFill>
                  <a:srgbClr val="000000"/>
                </a:solidFill>
              </a:rPr>
              <a:t> адекватну </a:t>
            </a:r>
            <a:r>
              <a:rPr lang="uk-UA" dirty="0">
                <a:solidFill>
                  <a:srgbClr val="000000"/>
                </a:solidFill>
              </a:rPr>
              <a:t>відповідь з </a:t>
            </a:r>
            <a:r>
              <a:rPr lang="uk-UA" dirty="0" smtClean="0">
                <a:solidFill>
                  <a:srgbClr val="000000"/>
                </a:solidFill>
              </a:rPr>
              <a:t>боку ядерних </a:t>
            </a:r>
            <a:r>
              <a:rPr lang="uk-UA" dirty="0">
                <a:solidFill>
                  <a:srgbClr val="000000"/>
                </a:solidFill>
              </a:rPr>
              <a:t>держав-членів НАТО (США, </a:t>
            </a:r>
            <a:r>
              <a:rPr lang="uk-UA" dirty="0" smtClean="0">
                <a:solidFill>
                  <a:srgbClr val="000000"/>
                </a:solidFill>
              </a:rPr>
              <a:t>Велика Британія, Франція).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Вступ </a:t>
            </a:r>
            <a:r>
              <a:rPr lang="uk-UA" dirty="0">
                <a:solidFill>
                  <a:srgbClr val="000000"/>
                </a:solidFill>
              </a:rPr>
              <a:t>до НАТО дуже істотно </a:t>
            </a:r>
            <a:r>
              <a:rPr lang="uk-UA" dirty="0" smtClean="0">
                <a:solidFill>
                  <a:srgbClr val="000000"/>
                </a:solidFill>
              </a:rPr>
              <a:t>знижує ризик </a:t>
            </a:r>
            <a:r>
              <a:rPr lang="uk-UA" dirty="0">
                <a:solidFill>
                  <a:srgbClr val="000000"/>
                </a:solidFill>
              </a:rPr>
              <a:t>війни проти України. Україна є </a:t>
            </a:r>
            <a:r>
              <a:rPr lang="uk-UA" dirty="0" smtClean="0">
                <a:solidFill>
                  <a:srgbClr val="000000"/>
                </a:solidFill>
              </a:rPr>
              <a:t>стратегічно важливою</a:t>
            </a:r>
            <a:r>
              <a:rPr lang="uk-UA" dirty="0">
                <a:solidFill>
                  <a:srgbClr val="000000"/>
                </a:solidFill>
              </a:rPr>
              <a:t>, на відміну </a:t>
            </a:r>
            <a:r>
              <a:rPr lang="uk-UA" dirty="0" smtClean="0">
                <a:solidFill>
                  <a:srgbClr val="000000"/>
                </a:solidFill>
              </a:rPr>
              <a:t>від нейтральних </a:t>
            </a:r>
            <a:r>
              <a:rPr lang="uk-UA" dirty="0">
                <a:solidFill>
                  <a:srgbClr val="000000"/>
                </a:solidFill>
              </a:rPr>
              <a:t>Фінляндії та Швеції. </a:t>
            </a:r>
            <a:r>
              <a:rPr lang="uk-UA" dirty="0" smtClean="0">
                <a:solidFill>
                  <a:srgbClr val="000000"/>
                </a:solidFill>
              </a:rPr>
              <a:t>Геостратегічні переваги</a:t>
            </a:r>
            <a:r>
              <a:rPr lang="uk-UA" dirty="0">
                <a:solidFill>
                  <a:srgbClr val="000000"/>
                </a:solidFill>
              </a:rPr>
              <a:t>, які дає контроль над Україною, можуть для потенційного</a:t>
            </a:r>
            <a:br>
              <a:rPr lang="uk-UA" dirty="0">
                <a:solidFill>
                  <a:srgbClr val="000000"/>
                </a:solidFill>
              </a:rPr>
            </a:br>
            <a:r>
              <a:rPr lang="uk-UA" dirty="0">
                <a:solidFill>
                  <a:srgbClr val="000000"/>
                </a:solidFill>
              </a:rPr>
              <a:t>агресора переважити ризик, який супроводжуватиме агресія </a:t>
            </a:r>
            <a:r>
              <a:rPr lang="uk-UA" dirty="0" smtClean="0">
                <a:solidFill>
                  <a:srgbClr val="000000"/>
                </a:solidFill>
              </a:rPr>
              <a:t>проти України.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НАТО </a:t>
            </a:r>
            <a:r>
              <a:rPr lang="uk-UA" dirty="0">
                <a:solidFill>
                  <a:srgbClr val="000000"/>
                </a:solidFill>
              </a:rPr>
              <a:t>не вимагає розміщення на території України своїх баз </a:t>
            </a:r>
            <a:r>
              <a:rPr lang="uk-UA" dirty="0" smtClean="0">
                <a:solidFill>
                  <a:srgbClr val="000000"/>
                </a:solidFill>
              </a:rPr>
              <a:t>в обмін </a:t>
            </a:r>
            <a:r>
              <a:rPr lang="uk-UA" dirty="0">
                <a:solidFill>
                  <a:srgbClr val="000000"/>
                </a:solidFill>
              </a:rPr>
              <a:t>на членство. Тому вступ України до НАТО буде «паперовим», </a:t>
            </a:r>
            <a:r>
              <a:rPr lang="uk-UA" dirty="0" smtClean="0">
                <a:solidFill>
                  <a:srgbClr val="000000"/>
                </a:solidFill>
              </a:rPr>
              <a:t>без утворення </a:t>
            </a:r>
            <a:r>
              <a:rPr lang="uk-UA" dirty="0">
                <a:solidFill>
                  <a:srgbClr val="000000"/>
                </a:solidFill>
              </a:rPr>
              <a:t>нових великих військових </a:t>
            </a:r>
            <a:r>
              <a:rPr lang="uk-UA" dirty="0" smtClean="0">
                <a:solidFill>
                  <a:srgbClr val="000000"/>
                </a:solidFill>
              </a:rPr>
              <a:t>баз.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У </a:t>
            </a:r>
            <a:r>
              <a:rPr lang="uk-UA" dirty="0">
                <a:solidFill>
                  <a:srgbClr val="000000"/>
                </a:solidFill>
              </a:rPr>
              <a:t>результаті вступу до НАТО Україна зміцнить </a:t>
            </a:r>
            <a:r>
              <a:rPr lang="uk-UA" dirty="0" smtClean="0">
                <a:solidFill>
                  <a:srgbClr val="000000"/>
                </a:solidFill>
              </a:rPr>
              <a:t>свою територіальну цілісність.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Вступ </a:t>
            </a:r>
            <a:r>
              <a:rPr lang="uk-UA" dirty="0">
                <a:solidFill>
                  <a:srgbClr val="000000"/>
                </a:solidFill>
              </a:rPr>
              <a:t>до НАТО </a:t>
            </a:r>
            <a:r>
              <a:rPr lang="uk-UA" dirty="0" err="1">
                <a:solidFill>
                  <a:srgbClr val="000000"/>
                </a:solidFill>
              </a:rPr>
              <a:t>означатиме</a:t>
            </a:r>
            <a:r>
              <a:rPr lang="uk-UA" dirty="0">
                <a:solidFill>
                  <a:srgbClr val="000000"/>
                </a:solidFill>
              </a:rPr>
              <a:t> остаточний вихід України з </a:t>
            </a:r>
            <a:r>
              <a:rPr lang="uk-UA" dirty="0" smtClean="0">
                <a:solidFill>
                  <a:srgbClr val="000000"/>
                </a:solidFill>
              </a:rPr>
              <a:t>під впливу </a:t>
            </a:r>
            <a:r>
              <a:rPr lang="uk-UA" dirty="0">
                <a:solidFill>
                  <a:srgbClr val="000000"/>
                </a:solidFill>
              </a:rPr>
              <a:t>Росії та ліквідацію можливості його відновлення в </a:t>
            </a:r>
            <a:r>
              <a:rPr lang="uk-UA" dirty="0" smtClean="0">
                <a:solidFill>
                  <a:srgbClr val="000000"/>
                </a:solidFill>
              </a:rPr>
              <a:t>майбутньому.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НАТО </a:t>
            </a:r>
            <a:r>
              <a:rPr lang="uk-UA" dirty="0">
                <a:solidFill>
                  <a:srgbClr val="000000"/>
                </a:solidFill>
              </a:rPr>
              <a:t>дозволяє гарантувати надійну безпеку за невеликі кошти, </a:t>
            </a:r>
            <a:r>
              <a:rPr lang="uk-UA" dirty="0" smtClean="0">
                <a:solidFill>
                  <a:srgbClr val="000000"/>
                </a:solidFill>
              </a:rPr>
              <a:t>за які </a:t>
            </a:r>
            <a:r>
              <a:rPr lang="uk-UA" dirty="0">
                <a:solidFill>
                  <a:srgbClr val="000000"/>
                </a:solidFill>
              </a:rPr>
              <a:t>Україна ніколи б не мала такого рівня безпеки, як за умов членства </a:t>
            </a:r>
            <a:r>
              <a:rPr lang="uk-UA" dirty="0" smtClean="0">
                <a:solidFill>
                  <a:srgbClr val="000000"/>
                </a:solidFill>
              </a:rPr>
              <a:t>в озброєння </a:t>
            </a:r>
            <a:r>
              <a:rPr lang="uk-UA" dirty="0">
                <a:solidFill>
                  <a:srgbClr val="000000"/>
                </a:solidFill>
              </a:rPr>
              <a:t>і якого виробництва закупляти для своїх збройних сил.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Стрімке </a:t>
            </a:r>
            <a:r>
              <a:rPr lang="uk-UA" dirty="0">
                <a:solidFill>
                  <a:srgbClr val="000000"/>
                </a:solidFill>
              </a:rPr>
              <a:t>збільшення іноземних інвестицій, оскільки </a:t>
            </a:r>
            <a:r>
              <a:rPr lang="uk-UA" dirty="0" smtClean="0">
                <a:solidFill>
                  <a:srgbClr val="000000"/>
                </a:solidFill>
              </a:rPr>
              <a:t>безпека зв'язана </a:t>
            </a:r>
            <a:r>
              <a:rPr lang="uk-UA" dirty="0">
                <a:solidFill>
                  <a:srgbClr val="000000"/>
                </a:solidFill>
              </a:rPr>
              <a:t>з економікою ( для Польщі, Чехії і Угорщини – приплив </a:t>
            </a:r>
            <a:r>
              <a:rPr lang="uk-UA" dirty="0" smtClean="0">
                <a:solidFill>
                  <a:srgbClr val="000000"/>
                </a:solidFill>
              </a:rPr>
              <a:t>іноземних інвестицій </a:t>
            </a:r>
            <a:r>
              <a:rPr lang="uk-UA" dirty="0">
                <a:solidFill>
                  <a:srgbClr val="000000"/>
                </a:solidFill>
              </a:rPr>
              <a:t>за рік після оголошення про вступ до НАТО збільшився у </a:t>
            </a:r>
            <a:r>
              <a:rPr lang="uk-UA" dirty="0" smtClean="0">
                <a:solidFill>
                  <a:srgbClr val="000000"/>
                </a:solidFill>
              </a:rPr>
              <a:t>3,5 рази</a:t>
            </a:r>
            <a:r>
              <a:rPr lang="uk-UA" dirty="0">
                <a:solidFill>
                  <a:srgbClr val="000000"/>
                </a:solidFill>
              </a:rPr>
              <a:t>, для Румунії на 141%).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</a:rPr>
              <a:t>НАТО надає допомогу Україні у вирішенні проблем звільнених </a:t>
            </a:r>
            <a:r>
              <a:rPr lang="uk-UA" dirty="0" smtClean="0">
                <a:solidFill>
                  <a:srgbClr val="000000"/>
                </a:solidFill>
              </a:rPr>
              <a:t>у запас </a:t>
            </a:r>
            <a:r>
              <a:rPr lang="uk-UA" dirty="0">
                <a:solidFill>
                  <a:srgbClr val="000000"/>
                </a:solidFill>
              </a:rPr>
              <a:t>військовослужбовців. Починаючи із 2015 р. через шість </a:t>
            </a:r>
            <a:r>
              <a:rPr lang="uk-UA" dirty="0" smtClean="0">
                <a:solidFill>
                  <a:srgbClr val="000000"/>
                </a:solidFill>
              </a:rPr>
              <a:t>трастових фондів </a:t>
            </a:r>
            <a:r>
              <a:rPr lang="uk-UA" dirty="0">
                <a:solidFill>
                  <a:srgbClr val="000000"/>
                </a:solidFill>
              </a:rPr>
              <a:t>вже були виділені близько 35 млн. євро. Також були </a:t>
            </a:r>
            <a:r>
              <a:rPr lang="uk-UA" dirty="0" smtClean="0">
                <a:solidFill>
                  <a:srgbClr val="000000"/>
                </a:solidFill>
              </a:rPr>
              <a:t>проведені навчання </a:t>
            </a:r>
            <a:r>
              <a:rPr lang="uk-UA" dirty="0">
                <a:solidFill>
                  <a:srgbClr val="000000"/>
                </a:solidFill>
              </a:rPr>
              <a:t>для більш ніж двох тисяч українських цивільних та військових. </a:t>
            </a:r>
            <a:r>
              <a:rPr lang="uk-UA" dirty="0" smtClean="0">
                <a:solidFill>
                  <a:srgbClr val="000000"/>
                </a:solidFill>
              </a:rPr>
              <a:t>У 2017 </a:t>
            </a:r>
            <a:r>
              <a:rPr lang="uk-UA" dirty="0">
                <a:solidFill>
                  <a:srgbClr val="000000"/>
                </a:solidFill>
              </a:rPr>
              <a:t>р. в Харкові відкрився реабілітаційний центр для </a:t>
            </a:r>
            <a:r>
              <a:rPr lang="uk-UA" dirty="0" smtClean="0">
                <a:solidFill>
                  <a:srgbClr val="000000"/>
                </a:solidFill>
              </a:rPr>
              <a:t>поранених військовослужбовців</a:t>
            </a:r>
            <a:r>
              <a:rPr lang="uk-UA" dirty="0">
                <a:solidFill>
                  <a:srgbClr val="000000"/>
                </a:solidFill>
              </a:rPr>
              <a:t>, в якому медична реабілітація буде оплачуватися </a:t>
            </a:r>
            <a:r>
              <a:rPr lang="uk-UA" dirty="0" smtClean="0">
                <a:solidFill>
                  <a:srgbClr val="000000"/>
                </a:solidFill>
              </a:rPr>
              <a:t>з одного </a:t>
            </a:r>
            <a:r>
              <a:rPr lang="uk-UA" dirty="0">
                <a:solidFill>
                  <a:srgbClr val="000000"/>
                </a:solidFill>
              </a:rPr>
              <a:t>із фондів НАТО.91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</a:rPr>
              <a:t>Укріплення середнього класу українського суспільства, </a:t>
            </a:r>
            <a:r>
              <a:rPr lang="uk-UA" dirty="0" smtClean="0">
                <a:solidFill>
                  <a:srgbClr val="000000"/>
                </a:solidFill>
              </a:rPr>
              <a:t>який найбільше </a:t>
            </a:r>
            <a:r>
              <a:rPr lang="uk-UA" dirty="0">
                <a:solidFill>
                  <a:srgbClr val="000000"/>
                </a:solidFill>
              </a:rPr>
              <a:t>зацікавлений у євроатлантичній інтеграції. Адже він </a:t>
            </a:r>
            <a:r>
              <a:rPr lang="uk-UA" dirty="0" smtClean="0">
                <a:solidFill>
                  <a:srgbClr val="000000"/>
                </a:solidFill>
              </a:rPr>
              <a:t>найбільше потерпає </a:t>
            </a:r>
            <a:r>
              <a:rPr lang="uk-UA" dirty="0">
                <a:solidFill>
                  <a:srgbClr val="000000"/>
                </a:solidFill>
              </a:rPr>
              <a:t>від нестабільності та непередбачуваності, а НАТО – це </a:t>
            </a:r>
            <a:r>
              <a:rPr lang="uk-UA" dirty="0" smtClean="0">
                <a:solidFill>
                  <a:srgbClr val="000000"/>
                </a:solidFill>
              </a:rPr>
              <a:t>формат стійкого </a:t>
            </a:r>
            <a:r>
              <a:rPr lang="uk-UA" dirty="0">
                <a:solidFill>
                  <a:srgbClr val="000000"/>
                </a:solidFill>
              </a:rPr>
              <a:t>розвитку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  <a:r>
              <a:rPr lang="uk-UA" dirty="0">
                <a:solidFill>
                  <a:srgbClr val="000000"/>
                </a:solidFill>
              </a:rPr>
              <a:t/>
            </a:r>
            <a:br>
              <a:rPr lang="uk-UA" dirty="0">
                <a:solidFill>
                  <a:srgbClr val="000000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467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185948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</a:rPr>
              <a:t>Переваги</a:t>
            </a:r>
            <a:r>
              <a:rPr lang="uk-UA" dirty="0" smtClean="0">
                <a:solidFill>
                  <a:srgbClr val="000000"/>
                </a:solidFill>
              </a:rPr>
              <a:t> (продовження)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До </a:t>
            </a:r>
            <a:r>
              <a:rPr lang="uk-UA" dirty="0">
                <a:solidFill>
                  <a:srgbClr val="000000"/>
                </a:solidFill>
              </a:rPr>
              <a:t>позитивів, які Україна має вже сьогодні, належить проект НАТО щодо створення Трастового фонду для ліквідації надлишків застарілих боєприпасів в Україні, а їх у нас —133 тис. т., 1,5 млн. одиниць застарілої стрілецької зброї та 1 тис. одиниць переносних зенітно-ракетних комплексів. У Харківській області 1 грудня 2005 р. розпочався перший трирічний етап проекту. На нього передбачалось 4,1 млн. євро, а вартість усього першого етапу становила близько 8 млн. євро. Загалом проект розрахований на 12 років, і на його реалізацію заплановано витратити понад 25 млн. євро92.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</a:rPr>
              <a:t>Членство в НАТО покращить перспективи вступу України до </a:t>
            </a:r>
            <a:r>
              <a:rPr lang="uk-UA" dirty="0" smtClean="0">
                <a:solidFill>
                  <a:srgbClr val="000000"/>
                </a:solidFill>
              </a:rPr>
              <a:t>ЄС. Вступивши </a:t>
            </a:r>
            <a:r>
              <a:rPr lang="uk-UA" dirty="0">
                <a:solidFill>
                  <a:srgbClr val="000000"/>
                </a:solidFill>
              </a:rPr>
              <a:t>до Альянсу, будь-яка держава мусить дотримуватися </a:t>
            </a:r>
            <a:r>
              <a:rPr lang="uk-UA" dirty="0" smtClean="0">
                <a:solidFill>
                  <a:srgbClr val="000000"/>
                </a:solidFill>
              </a:rPr>
              <a:t>певних правил</a:t>
            </a:r>
            <a:r>
              <a:rPr lang="uk-UA" dirty="0">
                <a:solidFill>
                  <a:srgbClr val="000000"/>
                </a:solidFill>
              </a:rPr>
              <a:t>, чітко визначених критеріїв. Вона не матиме змоги </a:t>
            </a:r>
            <a:r>
              <a:rPr lang="uk-UA" dirty="0" smtClean="0">
                <a:solidFill>
                  <a:srgbClr val="000000"/>
                </a:solidFill>
              </a:rPr>
              <a:t>прийняти рішення</a:t>
            </a:r>
            <a:r>
              <a:rPr lang="uk-UA" dirty="0">
                <a:solidFill>
                  <a:srgbClr val="000000"/>
                </a:solidFill>
              </a:rPr>
              <a:t>, які порушують свободу слова, демократію, </a:t>
            </a:r>
            <a:r>
              <a:rPr lang="uk-UA" dirty="0" err="1">
                <a:solidFill>
                  <a:srgbClr val="000000"/>
                </a:solidFill>
              </a:rPr>
              <a:t>завдадуть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smtClean="0">
                <a:solidFill>
                  <a:srgbClr val="000000"/>
                </a:solidFill>
              </a:rPr>
              <a:t>шкоди інтересам </a:t>
            </a:r>
            <a:r>
              <a:rPr lang="uk-UA" dirty="0">
                <a:solidFill>
                  <a:srgbClr val="000000"/>
                </a:solidFill>
              </a:rPr>
              <a:t>українських громадян.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Із </a:t>
            </a:r>
            <a:r>
              <a:rPr lang="uk-UA" dirty="0">
                <a:solidFill>
                  <a:srgbClr val="000000"/>
                </a:solidFill>
              </a:rPr>
              <a:t>набуттям членства в НАТО ми увійдемо у широкий </a:t>
            </a:r>
            <a:r>
              <a:rPr lang="uk-UA" dirty="0" smtClean="0">
                <a:solidFill>
                  <a:srgbClr val="000000"/>
                </a:solidFill>
              </a:rPr>
              <a:t>суспільно- політичний </a:t>
            </a:r>
            <a:r>
              <a:rPr lang="uk-UA" dirty="0">
                <a:solidFill>
                  <a:srgbClr val="000000"/>
                </a:solidFill>
              </a:rPr>
              <a:t>простір, побудований на спільних цінностях. Якщо не </a:t>
            </a:r>
            <a:r>
              <a:rPr lang="uk-UA" dirty="0" smtClean="0">
                <a:solidFill>
                  <a:srgbClr val="000000"/>
                </a:solidFill>
              </a:rPr>
              <a:t>тільки на </a:t>
            </a:r>
            <a:r>
              <a:rPr lang="uk-UA" dirty="0">
                <a:solidFill>
                  <a:srgbClr val="000000"/>
                </a:solidFill>
              </a:rPr>
              <a:t>рівні держави, а й на рівні політичних партій, громадських </a:t>
            </a:r>
            <a:r>
              <a:rPr lang="uk-UA" dirty="0" smtClean="0">
                <a:solidFill>
                  <a:srgbClr val="000000"/>
                </a:solidFill>
              </a:rPr>
              <a:t>організацій ми </a:t>
            </a:r>
            <a:r>
              <a:rPr lang="uk-UA" dirty="0">
                <a:solidFill>
                  <a:srgbClr val="000000"/>
                </a:solidFill>
              </a:rPr>
              <a:t>інтегруємося в суспільно-політичний простір </a:t>
            </a:r>
            <a:r>
              <a:rPr lang="uk-UA" dirty="0" smtClean="0">
                <a:solidFill>
                  <a:srgbClr val="000000"/>
                </a:solidFill>
              </a:rPr>
              <a:t>євроатлантичної цивілізації</a:t>
            </a:r>
            <a:r>
              <a:rPr lang="uk-UA" dirty="0">
                <a:solidFill>
                  <a:srgbClr val="000000"/>
                </a:solidFill>
              </a:rPr>
              <a:t>, то демократичні перетворення в нашій країні </a:t>
            </a:r>
            <a:r>
              <a:rPr lang="uk-UA" dirty="0" smtClean="0">
                <a:solidFill>
                  <a:srgbClr val="000000"/>
                </a:solidFill>
              </a:rPr>
              <a:t>набудуть незворотного </a:t>
            </a:r>
            <a:r>
              <a:rPr lang="uk-UA" dirty="0">
                <a:solidFill>
                  <a:srgbClr val="000000"/>
                </a:solidFill>
              </a:rPr>
              <a:t>характеру.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8742"/>
            <a:ext cx="11859489" cy="29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6982"/>
            <a:ext cx="12191999" cy="7294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dirty="0" smtClean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uk-UA" sz="2000" b="1" dirty="0" smtClean="0">
                <a:solidFill>
                  <a:srgbClr val="000000"/>
                </a:solidFill>
              </a:rPr>
              <a:t>Недоліки вступу України до НАТО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Україні </a:t>
            </a:r>
            <a:r>
              <a:rPr lang="uk-UA" dirty="0">
                <a:solidFill>
                  <a:srgbClr val="000000"/>
                </a:solidFill>
              </a:rPr>
              <a:t>необхідно буде </a:t>
            </a:r>
            <a:r>
              <a:rPr lang="uk-UA" dirty="0" smtClean="0">
                <a:solidFill>
                  <a:srgbClr val="000000"/>
                </a:solidFill>
              </a:rPr>
              <a:t>надавати збройну </a:t>
            </a:r>
            <a:r>
              <a:rPr lang="uk-UA" dirty="0">
                <a:solidFill>
                  <a:srgbClr val="000000"/>
                </a:solidFill>
              </a:rPr>
              <a:t>підтримку союзникам по </a:t>
            </a:r>
            <a:r>
              <a:rPr lang="uk-UA" dirty="0" smtClean="0">
                <a:solidFill>
                  <a:srgbClr val="000000"/>
                </a:solidFill>
              </a:rPr>
              <a:t>НАТО, якщо </a:t>
            </a:r>
            <a:r>
              <a:rPr lang="uk-UA" dirty="0">
                <a:solidFill>
                  <a:srgbClr val="000000"/>
                </a:solidFill>
              </a:rPr>
              <a:t>на їхню територію буде </a:t>
            </a:r>
            <a:r>
              <a:rPr lang="uk-UA" dirty="0" smtClean="0">
                <a:solidFill>
                  <a:srgbClr val="000000"/>
                </a:solidFill>
              </a:rPr>
              <a:t>здійснено напад </a:t>
            </a:r>
            <a:r>
              <a:rPr lang="uk-UA" dirty="0">
                <a:solidFill>
                  <a:srgbClr val="000000"/>
                </a:solidFill>
              </a:rPr>
              <a:t>в Європі, Північній Америці та </a:t>
            </a:r>
            <a:r>
              <a:rPr lang="uk-UA" dirty="0" smtClean="0">
                <a:solidFill>
                  <a:srgbClr val="000000"/>
                </a:solidFill>
              </a:rPr>
              <a:t>в Атлантичному океані. </a:t>
            </a:r>
            <a:r>
              <a:rPr lang="uk-UA" dirty="0">
                <a:solidFill>
                  <a:srgbClr val="000000"/>
                </a:solidFill>
              </a:rPr>
              <a:t>Однак досі на НАТО ніхто </a:t>
            </a:r>
            <a:r>
              <a:rPr lang="uk-UA" dirty="0" smtClean="0">
                <a:solidFill>
                  <a:srgbClr val="000000"/>
                </a:solidFill>
              </a:rPr>
              <a:t>не ризикував </a:t>
            </a:r>
            <a:r>
              <a:rPr lang="uk-UA" dirty="0">
                <a:solidFill>
                  <a:srgbClr val="000000"/>
                </a:solidFill>
              </a:rPr>
              <a:t>робити напади, навіть під </a:t>
            </a:r>
            <a:r>
              <a:rPr lang="uk-UA" dirty="0" smtClean="0">
                <a:solidFill>
                  <a:srgbClr val="000000"/>
                </a:solidFill>
              </a:rPr>
              <a:t>час «холодної </a:t>
            </a:r>
            <a:r>
              <a:rPr lang="uk-UA" dirty="0">
                <a:solidFill>
                  <a:srgbClr val="000000"/>
                </a:solidFill>
              </a:rPr>
              <a:t>війни</a:t>
            </a:r>
            <a:r>
              <a:rPr lang="uk-UA" dirty="0" smtClean="0">
                <a:solidFill>
                  <a:srgbClr val="000000"/>
                </a:solidFill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Ймовірне </a:t>
            </a:r>
            <a:r>
              <a:rPr lang="uk-UA" dirty="0">
                <a:solidFill>
                  <a:srgbClr val="000000"/>
                </a:solidFill>
              </a:rPr>
              <a:t>певне збільшення витрат на оборону в </a:t>
            </a:r>
            <a:r>
              <a:rPr lang="uk-UA" dirty="0" smtClean="0">
                <a:solidFill>
                  <a:srgbClr val="000000"/>
                </a:solidFill>
              </a:rPr>
              <a:t>Україні, досягнення </a:t>
            </a:r>
            <a:r>
              <a:rPr lang="uk-UA" dirty="0">
                <a:solidFill>
                  <a:srgbClr val="000000"/>
                </a:solidFill>
              </a:rPr>
              <a:t>підняття їх з нинішніх 1,4% ВВП мінімум до 1,7-2,0% ВВП (</a:t>
            </a:r>
            <a:r>
              <a:rPr lang="uk-UA" dirty="0" smtClean="0">
                <a:solidFill>
                  <a:srgbClr val="000000"/>
                </a:solidFill>
              </a:rPr>
              <a:t>до рівня</a:t>
            </a:r>
            <a:r>
              <a:rPr lang="uk-UA" dirty="0">
                <a:solidFill>
                  <a:srgbClr val="000000"/>
                </a:solidFill>
              </a:rPr>
              <a:t>, який є в Польщі, Чехії, Угорщині). Особливо в момент підготовки </a:t>
            </a:r>
            <a:r>
              <a:rPr lang="uk-UA" dirty="0" smtClean="0">
                <a:solidFill>
                  <a:srgbClr val="000000"/>
                </a:solidFill>
              </a:rPr>
              <a:t>до членства </a:t>
            </a:r>
            <a:r>
              <a:rPr lang="uk-UA" dirty="0">
                <a:solidFill>
                  <a:srgbClr val="000000"/>
                </a:solidFill>
              </a:rPr>
              <a:t>в НАТО Україна буде змушена реагувати на вимоги </a:t>
            </a:r>
            <a:r>
              <a:rPr lang="uk-UA" dirty="0" smtClean="0">
                <a:solidFill>
                  <a:srgbClr val="000000"/>
                </a:solidFill>
              </a:rPr>
              <a:t>НАТО.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Погіршення </a:t>
            </a:r>
            <a:r>
              <a:rPr lang="uk-UA" dirty="0">
                <a:solidFill>
                  <a:srgbClr val="000000"/>
                </a:solidFill>
              </a:rPr>
              <a:t>відносин України з Росією, викликане тим, що </a:t>
            </a:r>
            <a:r>
              <a:rPr lang="uk-UA" dirty="0" smtClean="0">
                <a:solidFill>
                  <a:srgbClr val="000000"/>
                </a:solidFill>
              </a:rPr>
              <a:t>Росія розумітиме </a:t>
            </a:r>
            <a:r>
              <a:rPr lang="uk-UA" dirty="0">
                <a:solidFill>
                  <a:srgbClr val="000000"/>
                </a:solidFill>
              </a:rPr>
              <a:t>втрату </a:t>
            </a:r>
            <a:r>
              <a:rPr lang="uk-UA" dirty="0" smtClean="0">
                <a:solidFill>
                  <a:srgbClr val="000000"/>
                </a:solidFill>
              </a:rPr>
              <a:t>перспективи контролю </a:t>
            </a:r>
            <a:r>
              <a:rPr lang="uk-UA" dirty="0">
                <a:solidFill>
                  <a:srgbClr val="000000"/>
                </a:solidFill>
              </a:rPr>
              <a:t>над Україною. Як </a:t>
            </a:r>
            <a:r>
              <a:rPr lang="uk-UA" dirty="0" smtClean="0">
                <a:solidFill>
                  <a:srgbClr val="000000"/>
                </a:solidFill>
              </a:rPr>
              <a:t>військово- стратегічна </a:t>
            </a:r>
            <a:r>
              <a:rPr lang="uk-UA" dirty="0">
                <a:solidFill>
                  <a:srgbClr val="000000"/>
                </a:solidFill>
              </a:rPr>
              <a:t>одиниця Україна для блоку виступає у першу чергу, </a:t>
            </a:r>
            <a:r>
              <a:rPr lang="uk-UA" dirty="0" smtClean="0">
                <a:solidFill>
                  <a:srgbClr val="000000"/>
                </a:solidFill>
              </a:rPr>
              <a:t>як стратегічний </a:t>
            </a:r>
            <a:r>
              <a:rPr lang="uk-UA" dirty="0">
                <a:solidFill>
                  <a:srgbClr val="000000"/>
                </a:solidFill>
              </a:rPr>
              <a:t>плацдарм для розгортання своїх позицій на Схід. </a:t>
            </a:r>
            <a:r>
              <a:rPr lang="uk-UA" dirty="0" smtClean="0">
                <a:solidFill>
                  <a:srgbClr val="000000"/>
                </a:solidFill>
              </a:rPr>
              <a:t>Факт розширення </a:t>
            </a:r>
            <a:r>
              <a:rPr lang="uk-UA" dirty="0">
                <a:solidFill>
                  <a:srgbClr val="000000"/>
                </a:solidFill>
              </a:rPr>
              <a:t>НАТО може надати значної переваги США </a:t>
            </a:r>
            <a:r>
              <a:rPr lang="uk-UA" dirty="0" smtClean="0">
                <a:solidFill>
                  <a:srgbClr val="000000"/>
                </a:solidFill>
              </a:rPr>
              <a:t>щодо американізації </a:t>
            </a:r>
            <a:r>
              <a:rPr lang="uk-UA" dirty="0">
                <a:solidFill>
                  <a:srgbClr val="000000"/>
                </a:solidFill>
              </a:rPr>
              <a:t>Центральної та Східної Європи, що може </a:t>
            </a:r>
            <a:r>
              <a:rPr lang="uk-UA" dirty="0" smtClean="0">
                <a:solidFill>
                  <a:srgbClr val="000000"/>
                </a:solidFill>
              </a:rPr>
              <a:t>викликати занепокоєння </a:t>
            </a:r>
            <a:r>
              <a:rPr lang="uk-UA" dirty="0">
                <a:solidFill>
                  <a:srgbClr val="000000"/>
                </a:solidFill>
              </a:rPr>
              <a:t>найбільших європейських </a:t>
            </a:r>
            <a:r>
              <a:rPr lang="uk-UA" dirty="0" smtClean="0">
                <a:solidFill>
                  <a:srgbClr val="000000"/>
                </a:solidFill>
              </a:rPr>
              <a:t>країн;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Збільшення </a:t>
            </a:r>
            <a:r>
              <a:rPr lang="uk-UA" dirty="0">
                <a:solidFill>
                  <a:srgbClr val="000000"/>
                </a:solidFill>
              </a:rPr>
              <a:t>соціальної напруги серед </a:t>
            </a:r>
            <a:r>
              <a:rPr lang="uk-UA" dirty="0" smtClean="0">
                <a:solidFill>
                  <a:srgbClr val="000000"/>
                </a:solidFill>
              </a:rPr>
              <a:t>військовослужбовців, зумовленої </a:t>
            </a:r>
            <a:r>
              <a:rPr lang="uk-UA" dirty="0">
                <a:solidFill>
                  <a:srgbClr val="000000"/>
                </a:solidFill>
              </a:rPr>
              <a:t>значним </a:t>
            </a:r>
            <a:r>
              <a:rPr lang="uk-UA" dirty="0" smtClean="0">
                <a:solidFill>
                  <a:srgbClr val="000000"/>
                </a:solidFill>
              </a:rPr>
              <a:t>скороченням чисельності </a:t>
            </a:r>
            <a:r>
              <a:rPr lang="uk-UA" dirty="0">
                <a:solidFill>
                  <a:srgbClr val="000000"/>
                </a:solidFill>
              </a:rPr>
              <a:t>збройних сил. Вхід </a:t>
            </a:r>
            <a:r>
              <a:rPr lang="uk-UA" dirty="0" smtClean="0">
                <a:solidFill>
                  <a:srgbClr val="000000"/>
                </a:solidFill>
              </a:rPr>
              <a:t>України до </a:t>
            </a:r>
            <a:r>
              <a:rPr lang="uk-UA" dirty="0">
                <a:solidFill>
                  <a:srgbClr val="000000"/>
                </a:solidFill>
              </a:rPr>
              <a:t>системи інфраструктурних </a:t>
            </a:r>
            <a:r>
              <a:rPr lang="uk-UA" dirty="0" err="1">
                <a:solidFill>
                  <a:srgbClr val="000000"/>
                </a:solidFill>
              </a:rPr>
              <a:t>зв’язків</a:t>
            </a:r>
            <a:r>
              <a:rPr lang="uk-UA" dirty="0">
                <a:solidFill>
                  <a:srgbClr val="000000"/>
                </a:solidFill>
              </a:rPr>
              <a:t> НАТО, що обіймає </a:t>
            </a:r>
            <a:r>
              <a:rPr lang="uk-UA" dirty="0" smtClean="0">
                <a:solidFill>
                  <a:srgbClr val="000000"/>
                </a:solidFill>
              </a:rPr>
              <a:t>величезні території</a:t>
            </a:r>
            <a:r>
              <a:rPr lang="uk-UA" dirty="0">
                <a:solidFill>
                  <a:srgbClr val="000000"/>
                </a:solidFill>
              </a:rPr>
              <a:t>, може спричинити злам не лише державного апарату, а й </a:t>
            </a:r>
            <a:r>
              <a:rPr lang="uk-UA" dirty="0" smtClean="0">
                <a:solidFill>
                  <a:srgbClr val="000000"/>
                </a:solidFill>
              </a:rPr>
              <a:t>певним чином може змінити </a:t>
            </a:r>
            <a:r>
              <a:rPr lang="uk-UA" dirty="0">
                <a:solidFill>
                  <a:srgbClr val="000000"/>
                </a:solidFill>
              </a:rPr>
              <a:t>внутрішню сутність українського народу, </a:t>
            </a:r>
            <a:r>
              <a:rPr lang="uk-UA" dirty="0" smtClean="0">
                <a:solidFill>
                  <a:srgbClr val="000000"/>
                </a:solidFill>
              </a:rPr>
              <a:t>його духовність</a:t>
            </a:r>
            <a:r>
              <a:rPr lang="uk-UA" dirty="0">
                <a:solidFill>
                  <a:srgbClr val="000000"/>
                </a:solidFill>
              </a:rPr>
              <a:t>, суспільну свідомість, якою б «еластичною» вона не була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Гіпотетично можна припустити, що подальше просування НАТО </a:t>
            </a:r>
            <a:r>
              <a:rPr lang="uk-UA" dirty="0" smtClean="0">
                <a:solidFill>
                  <a:srgbClr val="000000"/>
                </a:solidFill>
              </a:rPr>
              <a:t>на Схід </a:t>
            </a:r>
            <a:r>
              <a:rPr lang="uk-UA" dirty="0">
                <a:solidFill>
                  <a:srgbClr val="000000"/>
                </a:solidFill>
              </a:rPr>
              <a:t>покращить </a:t>
            </a:r>
            <a:r>
              <a:rPr lang="uk-UA" dirty="0" smtClean="0">
                <a:solidFill>
                  <a:srgbClr val="000000"/>
                </a:solidFill>
              </a:rPr>
              <a:t>стратегічні взаємини </a:t>
            </a:r>
            <a:r>
              <a:rPr lang="uk-UA" dirty="0">
                <a:solidFill>
                  <a:srgbClr val="000000"/>
                </a:solidFill>
              </a:rPr>
              <a:t>між альянсом та Польщею. Україні </a:t>
            </a:r>
            <a:r>
              <a:rPr lang="uk-UA" dirty="0" smtClean="0">
                <a:solidFill>
                  <a:srgbClr val="000000"/>
                </a:solidFill>
              </a:rPr>
              <a:t>ж буде </a:t>
            </a:r>
            <a:r>
              <a:rPr lang="uk-UA" dirty="0">
                <a:solidFill>
                  <a:srgbClr val="000000"/>
                </a:solidFill>
              </a:rPr>
              <a:t>відводиться роль буферного </a:t>
            </a:r>
            <a:r>
              <a:rPr lang="uk-UA" dirty="0" smtClean="0">
                <a:solidFill>
                  <a:srgbClr val="000000"/>
                </a:solidFill>
              </a:rPr>
              <a:t>утворення;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Певне </a:t>
            </a:r>
            <a:r>
              <a:rPr lang="uk-UA" dirty="0">
                <a:solidFill>
                  <a:srgbClr val="000000"/>
                </a:solidFill>
              </a:rPr>
              <a:t>збільшення терористичної загрози проти України, яка </a:t>
            </a:r>
            <a:r>
              <a:rPr lang="uk-UA" dirty="0" smtClean="0">
                <a:solidFill>
                  <a:srgbClr val="000000"/>
                </a:solidFill>
              </a:rPr>
              <a:t>в результаті </a:t>
            </a:r>
            <a:r>
              <a:rPr lang="uk-UA" dirty="0">
                <a:solidFill>
                  <a:srgbClr val="000000"/>
                </a:solidFill>
              </a:rPr>
              <a:t>вступу до НАТО стає частиною Європи. Але </a:t>
            </a:r>
            <a:r>
              <a:rPr lang="uk-UA" dirty="0" smtClean="0">
                <a:solidFill>
                  <a:srgbClr val="000000"/>
                </a:solidFill>
              </a:rPr>
              <a:t>терористична загроза </a:t>
            </a:r>
            <a:r>
              <a:rPr lang="uk-UA" dirty="0">
                <a:solidFill>
                  <a:srgbClr val="000000"/>
                </a:solidFill>
              </a:rPr>
              <a:t>навряд чи буде реалізована щодо України, яка </a:t>
            </a:r>
            <a:r>
              <a:rPr lang="uk-UA" dirty="0" smtClean="0">
                <a:solidFill>
                  <a:srgbClr val="000000"/>
                </a:solidFill>
              </a:rPr>
              <a:t>справедливо повелася </a:t>
            </a:r>
            <a:r>
              <a:rPr lang="uk-UA" dirty="0">
                <a:solidFill>
                  <a:srgbClr val="000000"/>
                </a:solidFill>
              </a:rPr>
              <a:t>щодо мусульман — кримських татар. В цілому навіть </a:t>
            </a:r>
            <a:r>
              <a:rPr lang="uk-UA" dirty="0" smtClean="0">
                <a:solidFill>
                  <a:srgbClr val="000000"/>
                </a:solidFill>
              </a:rPr>
              <a:t>членство України </a:t>
            </a:r>
            <a:r>
              <a:rPr lang="uk-UA" dirty="0">
                <a:solidFill>
                  <a:srgbClr val="000000"/>
                </a:solidFill>
              </a:rPr>
              <a:t>в НАТО не забезпечує їй безпеки. Конфлікт Греції та </a:t>
            </a:r>
            <a:r>
              <a:rPr lang="uk-UA" dirty="0" smtClean="0">
                <a:solidFill>
                  <a:srgbClr val="000000"/>
                </a:solidFill>
              </a:rPr>
              <a:t>Туреччини цьому </a:t>
            </a:r>
            <a:r>
              <a:rPr lang="uk-UA" dirty="0">
                <a:solidFill>
                  <a:srgbClr val="000000"/>
                </a:solidFill>
              </a:rPr>
              <a:t>підтвердження; </a:t>
            </a:r>
            <a:endParaRPr lang="uk-UA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</a:rPr>
              <a:t>Членство </a:t>
            </a:r>
            <a:r>
              <a:rPr lang="uk-UA" dirty="0">
                <a:solidFill>
                  <a:srgbClr val="000000"/>
                </a:solidFill>
              </a:rPr>
              <a:t>в НАТО, ймовірно, зажадає змін в Конституції України </a:t>
            </a:r>
            <a:r>
              <a:rPr lang="uk-UA" dirty="0" smtClean="0">
                <a:solidFill>
                  <a:srgbClr val="000000"/>
                </a:solidFill>
              </a:rPr>
              <a:t>в частині</a:t>
            </a:r>
            <a:r>
              <a:rPr lang="uk-UA" dirty="0">
                <a:solidFill>
                  <a:srgbClr val="000000"/>
                </a:solidFill>
              </a:rPr>
              <a:t>, що стосується іноземного військового базування на </a:t>
            </a:r>
            <a:r>
              <a:rPr lang="uk-UA" dirty="0" smtClean="0">
                <a:solidFill>
                  <a:srgbClr val="000000"/>
                </a:solidFill>
              </a:rPr>
              <a:t>території України </a:t>
            </a:r>
            <a:r>
              <a:rPr lang="uk-UA" dirty="0">
                <a:solidFill>
                  <a:srgbClr val="000000"/>
                </a:solidFill>
              </a:rPr>
              <a:t>і умов застосування Україною військової сили. На тлі ще </a:t>
            </a:r>
            <a:r>
              <a:rPr lang="uk-UA" dirty="0" smtClean="0">
                <a:solidFill>
                  <a:srgbClr val="000000"/>
                </a:solidFill>
              </a:rPr>
              <a:t>не завершеного </a:t>
            </a:r>
            <a:r>
              <a:rPr lang="uk-UA" dirty="0">
                <a:solidFill>
                  <a:srgbClr val="000000"/>
                </a:solidFill>
              </a:rPr>
              <a:t>процесу конституційних змін у зв'язку з реформою влади, це </a:t>
            </a:r>
            <a:r>
              <a:rPr lang="uk-UA" dirty="0" smtClean="0">
                <a:solidFill>
                  <a:srgbClr val="000000"/>
                </a:solidFill>
              </a:rPr>
              <a:t>є чинником</a:t>
            </a:r>
            <a:r>
              <a:rPr lang="uk-UA" dirty="0">
                <a:solidFill>
                  <a:srgbClr val="000000"/>
                </a:solidFill>
              </a:rPr>
              <a:t>, що перешкоджає політичній консолідації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  <a:r>
              <a:rPr lang="uk-UA" dirty="0">
                <a:solidFill>
                  <a:srgbClr val="000000"/>
                </a:solidFill>
              </a:rPr>
              <a:t/>
            </a:r>
            <a:br>
              <a:rPr lang="uk-UA" dirty="0">
                <a:solidFill>
                  <a:srgbClr val="000000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644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88" y="193964"/>
            <a:ext cx="6925642" cy="6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1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24692"/>
            <a:ext cx="11499272" cy="67333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/>
              <p14:cNvContentPartPr/>
              <p14:nvPr/>
            </p14:nvContentPartPr>
            <p14:xfrm>
              <a:off x="11094807" y="1255385"/>
              <a:ext cx="405720" cy="33912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3047" y="1171505"/>
                <a:ext cx="48924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/>
              <p14:cNvContentPartPr/>
              <p14:nvPr/>
            </p14:nvContentPartPr>
            <p14:xfrm>
              <a:off x="11277687" y="1496225"/>
              <a:ext cx="360" cy="36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35567" y="1412345"/>
                <a:ext cx="84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Рукописный ввод 11"/>
              <p14:cNvContentPartPr/>
              <p14:nvPr/>
            </p14:nvContentPartPr>
            <p14:xfrm>
              <a:off x="11096967" y="2409185"/>
              <a:ext cx="362880" cy="28404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55207" y="2325305"/>
                <a:ext cx="4467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Рукописный ввод 12"/>
              <p14:cNvContentPartPr/>
              <p14:nvPr/>
            </p14:nvContentPartPr>
            <p14:xfrm>
              <a:off x="11083647" y="4487825"/>
              <a:ext cx="408240" cy="40392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41527" y="4403945"/>
                <a:ext cx="4924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Рукописный ввод 13"/>
              <p14:cNvContentPartPr/>
              <p14:nvPr/>
            </p14:nvContentPartPr>
            <p14:xfrm>
              <a:off x="11138007" y="5638745"/>
              <a:ext cx="335160" cy="36684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95887" y="5554865"/>
                <a:ext cx="41904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Рукописный ввод 14"/>
              <p14:cNvContentPartPr/>
              <p14:nvPr/>
            </p14:nvContentPartPr>
            <p14:xfrm>
              <a:off x="882327" y="788465"/>
              <a:ext cx="392760" cy="28188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4447" y="692705"/>
                <a:ext cx="4885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Рукописный ввод 15"/>
              <p14:cNvContentPartPr/>
              <p14:nvPr/>
            </p14:nvContentPartPr>
            <p14:xfrm>
              <a:off x="993567" y="2963225"/>
              <a:ext cx="320040" cy="43380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5687" y="2867105"/>
                <a:ext cx="41580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Рукописный ввод 16"/>
              <p14:cNvContentPartPr/>
              <p14:nvPr/>
            </p14:nvContentPartPr>
            <p14:xfrm>
              <a:off x="938847" y="4571345"/>
              <a:ext cx="284040" cy="36108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0967" y="4475225"/>
                <a:ext cx="37980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Рукописный ввод 17"/>
              <p14:cNvContentPartPr/>
              <p14:nvPr/>
            </p14:nvContentPartPr>
            <p14:xfrm>
              <a:off x="964407" y="5677265"/>
              <a:ext cx="299520" cy="32292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6527" y="5581145"/>
                <a:ext cx="395640" cy="5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77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8653"/>
            <a:ext cx="12191999" cy="7065817"/>
          </a:xfrm>
          <a:prstGeom prst="rect">
            <a:avLst/>
          </a:prstGeom>
          <a:solidFill>
            <a:srgbClr val="92D050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5444967" y="1814847"/>
              <a:ext cx="291600" cy="2631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2847" y="1730967"/>
                <a:ext cx="3754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5454327" y="2435127"/>
              <a:ext cx="297720" cy="2566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2207" y="2351247"/>
                <a:ext cx="3819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/>
              <p14:cNvContentPartPr/>
              <p14:nvPr/>
            </p14:nvContentPartPr>
            <p14:xfrm>
              <a:off x="11402247" y="1399767"/>
              <a:ext cx="416520" cy="33480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60127" y="1315527"/>
                <a:ext cx="5004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Рукописный ввод 8"/>
              <p14:cNvContentPartPr/>
              <p14:nvPr/>
            </p14:nvContentPartPr>
            <p14:xfrm>
              <a:off x="11427447" y="2493807"/>
              <a:ext cx="354240" cy="3052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85327" y="2409927"/>
                <a:ext cx="4384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Рукописный ввод 9"/>
              <p14:cNvContentPartPr/>
              <p14:nvPr/>
            </p14:nvContentPartPr>
            <p14:xfrm>
              <a:off x="5514087" y="4502607"/>
              <a:ext cx="394200" cy="29628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1967" y="4418727"/>
                <a:ext cx="47808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Рукописный ввод 10"/>
              <p14:cNvContentPartPr/>
              <p14:nvPr/>
            </p14:nvContentPartPr>
            <p14:xfrm>
              <a:off x="5510847" y="5347887"/>
              <a:ext cx="225720" cy="2498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8727" y="5264007"/>
                <a:ext cx="3096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Рукописный ввод 11"/>
              <p14:cNvContentPartPr/>
              <p14:nvPr/>
            </p14:nvContentPartPr>
            <p14:xfrm>
              <a:off x="11316927" y="4405767"/>
              <a:ext cx="425160" cy="3661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75167" y="4321887"/>
                <a:ext cx="5086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Рукописный ввод 12"/>
              <p14:cNvContentPartPr/>
              <p14:nvPr/>
            </p14:nvContentPartPr>
            <p14:xfrm>
              <a:off x="11411967" y="5499447"/>
              <a:ext cx="310680" cy="2505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69847" y="5415567"/>
                <a:ext cx="3949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Рукописный ввод 13"/>
              <p14:cNvContentPartPr/>
              <p14:nvPr/>
            </p14:nvContentPartPr>
            <p14:xfrm>
              <a:off x="2133687" y="6288927"/>
              <a:ext cx="1579680" cy="25164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91567" y="6205047"/>
                <a:ext cx="16639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Рукописный ввод 14"/>
              <p14:cNvContentPartPr/>
              <p14:nvPr/>
            </p14:nvContentPartPr>
            <p14:xfrm>
              <a:off x="4017927" y="6394767"/>
              <a:ext cx="1746360" cy="7812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5807" y="6310887"/>
                <a:ext cx="18302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Рукописный ввод 15"/>
              <p14:cNvContentPartPr/>
              <p14:nvPr/>
            </p14:nvContentPartPr>
            <p14:xfrm>
              <a:off x="6539367" y="6401247"/>
              <a:ext cx="1718280" cy="10080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97247" y="6317007"/>
                <a:ext cx="18025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Рукописный ввод 16"/>
              <p14:cNvContentPartPr/>
              <p14:nvPr/>
            </p14:nvContentPartPr>
            <p14:xfrm>
              <a:off x="8520087" y="6401247"/>
              <a:ext cx="1316880" cy="16452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78327" y="6317007"/>
                <a:ext cx="14007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Рукописный ввод 17"/>
              <p14:cNvContentPartPr/>
              <p14:nvPr/>
            </p14:nvContentPartPr>
            <p14:xfrm>
              <a:off x="277527" y="1842207"/>
              <a:ext cx="184320" cy="15372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9287" y="1746447"/>
                <a:ext cx="2804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Рукописный ввод 18"/>
              <p14:cNvContentPartPr/>
              <p14:nvPr/>
            </p14:nvContentPartPr>
            <p14:xfrm>
              <a:off x="221727" y="2493807"/>
              <a:ext cx="291240" cy="1548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3847" y="2397687"/>
                <a:ext cx="3870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Рукописный ввод 19"/>
              <p14:cNvContentPartPr/>
              <p14:nvPr/>
            </p14:nvContentPartPr>
            <p14:xfrm>
              <a:off x="249807" y="2743287"/>
              <a:ext cx="207720" cy="1872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567" y="2647167"/>
                <a:ext cx="303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Рукописный ввод 20"/>
              <p14:cNvContentPartPr/>
              <p14:nvPr/>
            </p14:nvContentPartPr>
            <p14:xfrm>
              <a:off x="346287" y="2313807"/>
              <a:ext cx="207720" cy="72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8407" y="2217687"/>
                <a:ext cx="303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Рукописный ввод 21"/>
              <p14:cNvContentPartPr/>
              <p14:nvPr/>
            </p14:nvContentPartPr>
            <p14:xfrm>
              <a:off x="194007" y="4987167"/>
              <a:ext cx="387720" cy="1011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6127" y="4891407"/>
                <a:ext cx="483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Рукописный ввод 22"/>
              <p14:cNvContentPartPr/>
              <p14:nvPr/>
            </p14:nvContentPartPr>
            <p14:xfrm>
              <a:off x="290847" y="5320167"/>
              <a:ext cx="360720" cy="8352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967" y="5224047"/>
                <a:ext cx="4564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Рукописный ввод 23"/>
              <p14:cNvContentPartPr/>
              <p14:nvPr/>
            </p14:nvContentPartPr>
            <p14:xfrm>
              <a:off x="332967" y="5513127"/>
              <a:ext cx="263160" cy="4896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4727" y="5417007"/>
                <a:ext cx="3592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Рукописный ввод 24"/>
              <p14:cNvContentPartPr/>
              <p14:nvPr/>
            </p14:nvContentPartPr>
            <p14:xfrm>
              <a:off x="6262167" y="1967487"/>
              <a:ext cx="318600" cy="776520"/>
            </p14:xfrm>
          </p:contentPart>
        </mc:Choice>
        <mc:Fallback xmlns="">
          <p:pic>
            <p:nvPicPr>
              <p:cNvPr id="25" name="Рукописный ввод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14287" y="1871367"/>
                <a:ext cx="41472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Рукописный ввод 25"/>
              <p14:cNvContentPartPr/>
              <p14:nvPr/>
            </p14:nvContentPartPr>
            <p14:xfrm>
              <a:off x="6123567" y="4835247"/>
              <a:ext cx="471600" cy="804240"/>
            </p14:xfrm>
          </p:contentPart>
        </mc:Choice>
        <mc:Fallback xmlns="">
          <p:pic>
            <p:nvPicPr>
              <p:cNvPr id="26" name="Рукописный ввод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75687" y="4739127"/>
                <a:ext cx="56736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Рукописный ввод 26"/>
              <p14:cNvContentPartPr/>
              <p14:nvPr/>
            </p14:nvContentPartPr>
            <p14:xfrm>
              <a:off x="10848567" y="2975847"/>
              <a:ext cx="157320" cy="266400"/>
            </p14:xfrm>
          </p:contentPart>
        </mc:Choice>
        <mc:Fallback xmlns="">
          <p:pic>
            <p:nvPicPr>
              <p:cNvPr id="27" name="Рукописный ввод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00327" y="2879727"/>
                <a:ext cx="2534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Рукописный ввод 27"/>
              <p14:cNvContentPartPr/>
              <p14:nvPr/>
            </p14:nvContentPartPr>
            <p14:xfrm>
              <a:off x="10820847" y="1221207"/>
              <a:ext cx="124560" cy="39960"/>
            </p14:xfrm>
          </p:contentPart>
        </mc:Choice>
        <mc:Fallback xmlns="">
          <p:pic>
            <p:nvPicPr>
              <p:cNvPr id="28" name="Рукописный ввод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772607" y="1125447"/>
                <a:ext cx="2206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Рукописный ввод 28"/>
              <p14:cNvContentPartPr/>
              <p14:nvPr/>
            </p14:nvContentPartPr>
            <p14:xfrm>
              <a:off x="664887" y="1824567"/>
              <a:ext cx="166320" cy="32760"/>
            </p14:xfrm>
          </p:contentPart>
        </mc:Choice>
        <mc:Fallback xmlns="">
          <p:pic>
            <p:nvPicPr>
              <p:cNvPr id="29" name="Рукописный ввод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7007" y="1728447"/>
                <a:ext cx="2624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Рукописный ввод 29"/>
              <p14:cNvContentPartPr/>
              <p14:nvPr/>
            </p14:nvContentPartPr>
            <p14:xfrm>
              <a:off x="601167" y="2934807"/>
              <a:ext cx="230040" cy="349560"/>
            </p14:xfrm>
          </p:contentPart>
        </mc:Choice>
        <mc:Fallback xmlns="">
          <p:pic>
            <p:nvPicPr>
              <p:cNvPr id="30" name="Рукописный ввод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3287" y="2838687"/>
                <a:ext cx="3261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Рукописный ввод 30"/>
              <p14:cNvContentPartPr/>
              <p14:nvPr/>
            </p14:nvContentPartPr>
            <p14:xfrm>
              <a:off x="3505647" y="4595487"/>
              <a:ext cx="180000" cy="88200"/>
            </p14:xfrm>
          </p:contentPart>
        </mc:Choice>
        <mc:Fallback xmlns="">
          <p:pic>
            <p:nvPicPr>
              <p:cNvPr id="31" name="Рукописный ввод 3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57407" y="4499367"/>
                <a:ext cx="2761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Рукописный ввод 31"/>
              <p14:cNvContentPartPr/>
              <p14:nvPr/>
            </p14:nvContentPartPr>
            <p14:xfrm>
              <a:off x="3491247" y="5929287"/>
              <a:ext cx="222120" cy="291600"/>
            </p14:xfrm>
          </p:contentPart>
        </mc:Choice>
        <mc:Fallback xmlns="">
          <p:pic>
            <p:nvPicPr>
              <p:cNvPr id="32" name="Рукописный ввод 3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43367" y="5833527"/>
                <a:ext cx="31788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Рукописный ввод 32"/>
              <p14:cNvContentPartPr/>
              <p14:nvPr/>
            </p14:nvContentPartPr>
            <p14:xfrm>
              <a:off x="11033607" y="4153407"/>
              <a:ext cx="257760" cy="86400"/>
            </p14:xfrm>
          </p:contentPart>
        </mc:Choice>
        <mc:Fallback xmlns="">
          <p:pic>
            <p:nvPicPr>
              <p:cNvPr id="33" name="Рукописный ввод 3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985727" y="4057647"/>
                <a:ext cx="3538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Рукописный ввод 33"/>
              <p14:cNvContentPartPr/>
              <p14:nvPr/>
            </p14:nvContentPartPr>
            <p14:xfrm>
              <a:off x="11130447" y="5818407"/>
              <a:ext cx="189360" cy="430200"/>
            </p14:xfrm>
          </p:contentPart>
        </mc:Choice>
        <mc:Fallback xmlns="">
          <p:pic>
            <p:nvPicPr>
              <p:cNvPr id="34" name="Рукописный ввод 3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082567" y="5722647"/>
                <a:ext cx="285480" cy="6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36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7" y="761997"/>
            <a:ext cx="11388438" cy="1607129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6" y="2646218"/>
            <a:ext cx="11622955" cy="350520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4" y="-1"/>
            <a:ext cx="11252531" cy="7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1" y="544867"/>
            <a:ext cx="9850225" cy="54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4" y="515853"/>
            <a:ext cx="11069595" cy="55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0364" cy="3685309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309"/>
            <a:ext cx="12191999" cy="302029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4" y="0"/>
            <a:ext cx="6511635" cy="368530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8989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1399</Words>
  <Application>Microsoft Office PowerPoint</Application>
  <PresentationFormat>Широкоэкранный</PresentationFormat>
  <Paragraphs>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Євроатлантична інтеграція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Євроантлантична інтеграція України</dc:title>
  <dc:creator>user</dc:creator>
  <cp:lastModifiedBy>user</cp:lastModifiedBy>
  <cp:revision>32</cp:revision>
  <dcterms:created xsi:type="dcterms:W3CDTF">2020-11-16T06:27:14Z</dcterms:created>
  <dcterms:modified xsi:type="dcterms:W3CDTF">2020-11-17T15:36:35Z</dcterms:modified>
</cp:coreProperties>
</file>