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9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862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89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9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8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59098" y="2572488"/>
            <a:ext cx="8347187" cy="2282847"/>
          </a:xfrm>
        </p:spPr>
        <p:txBody>
          <a:bodyPr>
            <a:normAutofit fontScale="90000"/>
          </a:bodyPr>
          <a:lstStyle/>
          <a:p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Інституціональна соціологія</a:t>
            </a:r>
            <a:b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викладення навчальної дисципліни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ознайомити студентів із особливостями виникнення, становлення та сучасного стану інституціональній соціології, як однієї з парадигм сучасної соціології.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дисципліни «Інституціональна соціологія» є: визначити основні категорії і поняття інституціональної соціології; охарактеризувати основні виді соціальних інститутів; розкрити зміст основних етапів розвитку суспільства щодо змін систем соціальних інститутів; показати соціокультурну обумовленість інституціональних змін суспільства.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навчальної дисципліни студент повинен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особливості виникнення та становлення інституціональної соціології як соціологічної парадигми;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х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арактерні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працювати з науковою літературою, зокрема, першоджерелами;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самостійно робити висновки та узагальнення стосовно різних аспектів проблем, що вивчаються;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вести дискусії, організовувати проблемні групи з метою активізації засвоєння матеріалу курсу;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використовувати набуті знання на практиці.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вимогами освітньо-професійної програми студенти повинні досягти таких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навчання (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суперечності у функціонуванні соціальних інститутів, їх складові елементи та детермінанти;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застосовувати критерії науковості та об’єктивності до дослідження специфіки виникнення, становлення, та розвитку соціальних інститутів;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обирати та розробляти дослідницький інструментарій у відповідності до поставлених завдань та специфіки функціонування конкретного соціального інституту;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оцінювати ефективність функціонування соціального інституту та складати програму його розвитку;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здатність застосовувати соціологічні теорії у проектах трансформації та модернізації соціальних інститутів суспільства та адаптувати (за необхідності) їх до реалій українського суспільства;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складати кошторис та визначати стратегію та етапи реалізації програм, спрямованих на зміну соціальних інститутів.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1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0412" y="284226"/>
            <a:ext cx="1087820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Міждисциплінарні зв’язки.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«Інституціональна соціологія» є складовою підготовки фахівців у галузі соціології. Вивчення дисципліни базується на сформованих знаннях динаміки перебігу соціальних процесів («Загальна соціологічна теорія»), специфіці соціальних трансформацій у суспільствах різних типів («Соціологія управління»), сучасних напрямах та тенденціях суспільних трансформацій («Соціальне прогнозування територіального розвитку»).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5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Волков Ю. Г., Мостовая И. В. Социология : учебник / Под ред. проф. В. И.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Добренькова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Гардарики, 2001. – 432 с.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Некрасов А. И. Социология : учебное пособие / А.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 Некрасов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Х. 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Одисей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2004. – 304 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социология : учебное пособие / Под общ ред. Проф. А. Г.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Эфендиева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ИНФРА-М, 2004. – 654 с.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Ритцер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Дж. Современные социологические теории : учебное пособие / Дж.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Ритцер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5-е изд. – СПб. : Питер, 2002. – 688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Социология. Основы общей теории : учебное пособие / Отв. Ред. Г. В. Осипов, Л. Н. Москвичев. – М. : Норма, 2003. – 912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 : учебное пособие / А. А. Радугин, К. А. Радугин. – М.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1995. – 192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Фролов С. С. Социология : учебное пособие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Фролов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С.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М. : Гардарики, 2002. – 344 с.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Якуба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 О.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: учебное пособие О.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 Якуба.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Харьків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«Константа», 1996. – 192 с.</a:t>
            </a:r>
          </a:p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1972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359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Інституціональна соціологія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9</cp:revision>
  <dcterms:created xsi:type="dcterms:W3CDTF">2016-01-22T08:42:21Z</dcterms:created>
  <dcterms:modified xsi:type="dcterms:W3CDTF">2020-09-03T21:39:38Z</dcterms:modified>
</cp:coreProperties>
</file>