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9" r:id="rId3"/>
    <p:sldId id="280" r:id="rId4"/>
    <p:sldId id="281" r:id="rId5"/>
    <p:sldId id="275" r:id="rId6"/>
    <p:sldId id="284" r:id="rId7"/>
    <p:sldId id="286" r:id="rId8"/>
    <p:sldId id="274" r:id="rId9"/>
    <p:sldId id="271" r:id="rId10"/>
    <p:sldId id="273" r:id="rId11"/>
    <p:sldId id="285" r:id="rId12"/>
    <p:sldId id="287" r:id="rId13"/>
    <p:sldId id="279" r:id="rId14"/>
    <p:sldId id="272" r:id="rId15"/>
    <p:sldId id="283" r:id="rId16"/>
    <p:sldId id="277" r:id="rId17"/>
    <p:sldId id="288" r:id="rId18"/>
    <p:sldId id="276" r:id="rId19"/>
    <p:sldId id="289" r:id="rId20"/>
    <p:sldId id="278" r:id="rId21"/>
    <p:sldId id="282" r:id="rId22"/>
    <p:sldId id="292" r:id="rId23"/>
    <p:sldId id="291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524" autoAdjust="0"/>
  </p:normalViewPr>
  <p:slideViewPr>
    <p:cSldViewPr>
      <p:cViewPr>
        <p:scale>
          <a:sx n="80" d="100"/>
          <a:sy n="80" d="100"/>
        </p:scale>
        <p:origin x="-10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1645"/>
            <a:ext cx="89644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ПДУ Галицько-Волинської держави.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Галицько-Волинська держава як правонаступник Київської Русі.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Політико-адміністративна, державно-управлінська, та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територіально-організаційна системи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Галицько-Волинської держави.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Політико-управлінські та геополітичні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існування Галицько-Волинської держави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1" name="Picture 3" descr="D:\НД 2020\ДИСТАНЦІЙНЕ МУДЛОВОДСТВО\КУРСИ 2020\ТІПДУУ 2021\3. ТІПДУУ ЛЕКЦІЯ 3 ГВД\матеріал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0" y="3859"/>
            <a:ext cx="9151270" cy="68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7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D:\НД 2020\ДИСТАНЦІЙНЕ МУДЛОВОДСТВО\КУРСИ 2020\ТІПДУУ 2021\3. ТІПДУУ ЛЕКЦІЯ 3 ГВД\матеріал\c1bbe5148db7494931e8946973ee437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8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ІПДУУ 2021\3. ТІПДУУ ЛЕКЦІЯ 3 ГВД\матеріал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1052736"/>
            <a:ext cx="7482223" cy="560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4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ІПДУУ 2021\3. ТІПДУУ ЛЕКЦІЯ 3 ГВД\матеріал\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1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D:\НД 2020\ДИСТАНЦІЙНЕ МУДЛОВОДСТВО\КУРСИ 2020\ТІПДУУ 2021\3. ТІПДУУ ЛЕКЦІЯ 3 ГВД\матеріал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7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D:\НД 2020\ДИСТАНЦІЙНЕ МУДЛОВОДСТВО\КУРСИ 2020\ТІПДУУ 2021\3. ТІПДУУ ЛЕКЦІЯ 3 ГВД\матеріал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0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3" name="Picture 3" descr="D:\НД 2020\ДИСТАНЦІЙНЕ МУДЛОВОДСТВО\КУРСИ 2020\ТІПДУУ 2021\3. ТІПДУУ ЛЕКЦІЯ 3 ГВД\матеріал\i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6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ІПДУУ 2021\3. ТІПДУУ ЛЕКЦІЯ 3 ГВД\матеріал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81038"/>
            <a:ext cx="733425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7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ІПДУУ 2021\3. ТІПДУУ ЛЕКЦІЯ 3 ГВД\матеріал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04856" cy="57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1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7" name="Picture 3" descr="D:\НД 2020\ДИСТАНЦІЙНЕ МУДЛОВОДСТВО\КУРСИ 2020\ТІПДУУ 2021\3. ТІПДУУ ЛЕКЦІЯ 3 ГВД\матеріал\19-7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5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ІПДУУ 2021\2. ТІПДУУ ЛЕКЦІЯ 2 КР\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8871"/>
            <a:ext cx="29117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Д 2020\ДИСТАНЦІЙНЕ МУДЛОВОДСТВО\КУРСИ 2020\ТІПДУУ 2021\2. ТІПДУУ ЛЕКЦІЯ 2 КР\0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431"/>
            <a:ext cx="4596333" cy="61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4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D:\НД 2020\ДИСТАНЦІЙНЕ МУДЛОВОДСТВО\КУРСИ 2020\ТІПДУУ 2021\3. ТІПДУУ ЛЕКЦІЯ 3 ГВД\матеріал\Poyasn_nov_ma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8" y="655596"/>
            <a:ext cx="8534622" cy="597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8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2" name="Picture 4" descr="D:\НД 2020\ДИСТАНЦІЙНЕ МУДЛОВОДСТВО\КУРСИ 2020\ТІПДУУ 2021\3. ТІПДУУ ЛЕКЦІЯ 3 ГВД\матеріал\14617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5598"/>
            <a:ext cx="8072853" cy="60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8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8674"/>
            <a:ext cx="8424936" cy="576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024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1" name="Picture 3" descr="D:\НД 2020\ДИСТАНЦІЙНЕ МУДЛОВОДСТВО\КУРСИ 2020\ТІПДУУ 2021\3. ТІПДУУ ЛЕКЦІЯ 3 ГВД\матеріал\19-7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5" y="655597"/>
            <a:ext cx="8856984" cy="83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73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D:\НД 2020\ДИСТАНЦІЙНЕ МУДЛОВОДСТВО\КУРСИ 2020\ТІПДУУ 2021\3. ТІПДУУ ЛЕКЦІЯ 3 ГВД\матеріал\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38175"/>
            <a:ext cx="814387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5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D:\НД 2020\ДИСТАНЦІЙНЕ МУДЛОВОДСТВО\КУРСИ 2020\ТІПДУУ 2021\3. ТІПДУУ ЛЕКЦІЯ 3 ГВД\матеріал\image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8120"/>
            <a:ext cx="5904656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9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ІПДУУ 2021\3. ТІПДУУ ЛЕКЦІЯ 3 ГВД\матеріал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28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Д 2020\ДИСТАНЦІЙНЕ МУДЛОВОДСТВО\КУРСИ 2020\ТІПДУУ 2021\3. ТІПДУУ ЛЕКЦІЯ 3 ГВД\матеріал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784976" cy="35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3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НД 2020\ДИСТАНЦІЙНЕ МУДЛОВОДСТВО\КУРСИ 2020\ТІПДУУ 2021\3. ТІПДУУ ЛЕКЦІЯ 3 ГВД\матеріал\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2725"/>
            <a:ext cx="8130108" cy="61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1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D:\НД 2020\ДИСТАНЦІЙНЕ МУДЛОВОДСТВО\КУРСИ 2020\ТІПДУУ 2021\3. ТІПДУУ ЛЕКЦІЯ 3 ГВД\матеріал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955"/>
            <a:ext cx="5319758" cy="65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5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D:\НД 2020\ДИСТАНЦІЙНЕ МУДЛОВОДСТВО\КУРСИ 2020\ТІПДУУ 2021\3. ТІПДУУ ЛЕКЦІЯ 3 ГВД\матеріал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1298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5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D:\НД 2020\ДИСТАНЦІЙНЕ МУДЛОВОДСТВО\КУРСИ 2020\ТІПДУУ 2021\3. ТІПДУУ ЛЕКЦІЯ 3 ГВД\матеріал\38516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6008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9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ІПДУУ 2021\3. ТІПДУУ ЛЕКЦІЯ 3 ГВД\матеріал\02007icv-53f2-300x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" y="655596"/>
            <a:ext cx="9080647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84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408</TotalTime>
  <Words>78</Words>
  <Application>Microsoft Office PowerPoint</Application>
  <PresentationFormat>Экран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45</cp:revision>
  <dcterms:created xsi:type="dcterms:W3CDTF">2020-01-28T20:23:37Z</dcterms:created>
  <dcterms:modified xsi:type="dcterms:W3CDTF">2021-02-22T07:19:27Z</dcterms:modified>
</cp:coreProperties>
</file>