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76" r:id="rId2"/>
    <p:sldId id="280" r:id="rId3"/>
    <p:sldId id="261" r:id="rId4"/>
    <p:sldId id="270" r:id="rId5"/>
    <p:sldId id="266" r:id="rId6"/>
    <p:sldId id="271" r:id="rId7"/>
    <p:sldId id="272" r:id="rId8"/>
    <p:sldId id="273" r:id="rId9"/>
    <p:sldId id="274" r:id="rId10"/>
    <p:sldId id="275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CC9"/>
    <a:srgbClr val="4986E9"/>
    <a:srgbClr val="DC3602"/>
    <a:srgbClr val="AFDDFF"/>
    <a:srgbClr val="0CB06E"/>
    <a:srgbClr val="ABEBE5"/>
    <a:srgbClr val="42D2C4"/>
    <a:srgbClr val="F6815C"/>
    <a:srgbClr val="FFFD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3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BE6B8-C9C8-4BB5-81BB-05B09EB406B8}" type="doc">
      <dgm:prSet loTypeId="urn:microsoft.com/office/officeart/2005/8/layout/vList3#1" loCatId="picture" qsTypeId="urn:microsoft.com/office/officeart/2005/8/quickstyle/simple1" qsCatId="simple" csTypeId="urn:microsoft.com/office/officeart/2005/8/colors/colorful2" csCatId="colorful" phldr="1"/>
      <dgm:spPr/>
    </dgm:pt>
    <dgm:pt modelId="{977D03DA-2C7C-44E7-94F0-97FEF510356D}">
      <dgm:prSet phldrT="[Текст]"/>
      <dgm:spPr>
        <a:solidFill>
          <a:srgbClr val="0CB06E"/>
        </a:solidFill>
      </dgm:spPr>
      <dgm:t>
        <a:bodyPr/>
        <a:lstStyle/>
        <a:p>
          <a:r>
            <a:rPr lang="ru-RU" dirty="0" smtClean="0"/>
            <a:t>Так, </a:t>
          </a:r>
          <a:r>
            <a:rPr lang="ru-RU" dirty="0" err="1" smtClean="0"/>
            <a:t>Конституція</a:t>
          </a:r>
          <a:r>
            <a:rPr lang="ru-RU" dirty="0" smtClean="0"/>
            <a:t> </a:t>
          </a:r>
          <a:r>
            <a:rPr lang="ru-RU" dirty="0" err="1" smtClean="0"/>
            <a:t>Італії</a:t>
          </a:r>
          <a:r>
            <a:rPr lang="ru-RU" dirty="0" smtClean="0"/>
            <a:t> </a:t>
          </a:r>
          <a:r>
            <a:rPr lang="ru-RU" dirty="0" err="1" smtClean="0"/>
            <a:t>містять</a:t>
          </a:r>
          <a:r>
            <a:rPr lang="ru-RU" dirty="0" smtClean="0"/>
            <a:t> не </a:t>
          </a:r>
          <a:r>
            <a:rPr lang="ru-RU" dirty="0" err="1" smtClean="0"/>
            <a:t>лише</a:t>
          </a:r>
          <a:r>
            <a:rPr lang="ru-RU" dirty="0" smtClean="0"/>
            <a:t> право громадян на </a:t>
          </a:r>
          <a:r>
            <a:rPr lang="ru-RU" dirty="0" err="1" smtClean="0"/>
            <a:t>працю</a:t>
          </a:r>
          <a:r>
            <a:rPr lang="ru-RU" dirty="0" smtClean="0"/>
            <a:t>, а й </a:t>
          </a:r>
          <a:r>
            <a:rPr lang="ru-RU" dirty="0" err="1" smtClean="0"/>
            <a:t>обов'язок</a:t>
          </a:r>
          <a:r>
            <a:rPr lang="ru-RU" dirty="0" smtClean="0"/>
            <a:t> </a:t>
          </a:r>
          <a:r>
            <a:rPr lang="ru-RU" dirty="0" err="1" smtClean="0"/>
            <a:t>працювати</a:t>
          </a:r>
          <a:r>
            <a:rPr lang="ru-RU" dirty="0" smtClean="0"/>
            <a:t>. </a:t>
          </a:r>
          <a:endParaRPr lang="ru-RU" dirty="0"/>
        </a:p>
      </dgm:t>
    </dgm:pt>
    <dgm:pt modelId="{F1BF4986-F44D-4F35-B3E2-D8FE27020D6D}" type="parTrans" cxnId="{04DA0454-49CA-450B-909C-F9682E4DA1C7}">
      <dgm:prSet/>
      <dgm:spPr/>
      <dgm:t>
        <a:bodyPr/>
        <a:lstStyle/>
        <a:p>
          <a:endParaRPr lang="ru-RU"/>
        </a:p>
      </dgm:t>
    </dgm:pt>
    <dgm:pt modelId="{575E74CF-44BF-4A7D-A8D5-28612B73E50F}" type="sibTrans" cxnId="{04DA0454-49CA-450B-909C-F9682E4DA1C7}">
      <dgm:prSet/>
      <dgm:spPr/>
      <dgm:t>
        <a:bodyPr/>
        <a:lstStyle/>
        <a:p>
          <a:endParaRPr lang="ru-RU"/>
        </a:p>
      </dgm:t>
    </dgm:pt>
    <dgm:pt modelId="{ECAB4E35-47A2-4167-98F6-3B5A916C5F7A}">
      <dgm:prSet phldrT="[Текст]"/>
      <dgm:spPr>
        <a:solidFill>
          <a:srgbClr val="DC3602"/>
        </a:solidFill>
      </dgm:spPr>
      <dgm:t>
        <a:bodyPr/>
        <a:lstStyle/>
        <a:p>
          <a:r>
            <a:rPr lang="ru-RU" dirty="0" err="1" smtClean="0"/>
            <a:t>Конституція</a:t>
          </a:r>
          <a:r>
            <a:rPr lang="ru-RU" dirty="0" smtClean="0"/>
            <a:t> </a:t>
          </a:r>
          <a:r>
            <a:rPr lang="ru-RU" dirty="0" err="1" smtClean="0"/>
            <a:t>Японії</a:t>
          </a:r>
          <a:r>
            <a:rPr lang="ru-RU" dirty="0" smtClean="0"/>
            <a:t> </a:t>
          </a:r>
          <a:r>
            <a:rPr lang="ru-RU" dirty="0" err="1" smtClean="0"/>
            <a:t>встановлює</a:t>
          </a:r>
          <a:r>
            <a:rPr lang="ru-RU" dirty="0" smtClean="0"/>
            <a:t>: "</a:t>
          </a:r>
          <a:r>
            <a:rPr lang="ru-RU" dirty="0" err="1" smtClean="0"/>
            <a:t>Всі</a:t>
          </a:r>
          <a:r>
            <a:rPr lang="ru-RU" dirty="0" smtClean="0"/>
            <a:t> </a:t>
          </a:r>
          <a:r>
            <a:rPr lang="ru-RU" dirty="0" err="1" smtClean="0"/>
            <a:t>мають</a:t>
          </a:r>
          <a:r>
            <a:rPr lang="ru-RU" dirty="0" smtClean="0"/>
            <a:t> право на </a:t>
          </a:r>
          <a:r>
            <a:rPr lang="ru-RU" dirty="0" err="1" smtClean="0"/>
            <a:t>працю</a:t>
          </a:r>
          <a:r>
            <a:rPr lang="ru-RU" dirty="0" smtClean="0"/>
            <a:t> і </a:t>
          </a:r>
          <a:r>
            <a:rPr lang="ru-RU" dirty="0" err="1" smtClean="0"/>
            <a:t>зобов'язані</a:t>
          </a:r>
          <a:r>
            <a:rPr lang="ru-RU" dirty="0" smtClean="0"/>
            <a:t> </a:t>
          </a:r>
          <a:r>
            <a:rPr lang="ru-RU" dirty="0" err="1" smtClean="0"/>
            <a:t>трудитися</a:t>
          </a:r>
          <a:r>
            <a:rPr lang="ru-RU" dirty="0" smtClean="0"/>
            <a:t>" (ст. 27). </a:t>
          </a:r>
          <a:endParaRPr lang="ru-RU" dirty="0"/>
        </a:p>
      </dgm:t>
    </dgm:pt>
    <dgm:pt modelId="{3AF1FD20-7715-4D05-A73C-54E636701E7D}" type="parTrans" cxnId="{DA405159-FD9A-499A-8DE8-16339EC94C96}">
      <dgm:prSet/>
      <dgm:spPr/>
      <dgm:t>
        <a:bodyPr/>
        <a:lstStyle/>
        <a:p>
          <a:endParaRPr lang="ru-RU"/>
        </a:p>
      </dgm:t>
    </dgm:pt>
    <dgm:pt modelId="{66D8E27D-B66B-40D0-A878-F190BC2A6848}" type="sibTrans" cxnId="{DA405159-FD9A-499A-8DE8-16339EC94C96}">
      <dgm:prSet/>
      <dgm:spPr/>
      <dgm:t>
        <a:bodyPr/>
        <a:lstStyle/>
        <a:p>
          <a:endParaRPr lang="ru-RU"/>
        </a:p>
      </dgm:t>
    </dgm:pt>
    <dgm:pt modelId="{611ACED6-6132-4C82-867F-784AC0F3152F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У </a:t>
          </a:r>
          <a:r>
            <a:rPr lang="ru-RU" dirty="0" err="1" smtClean="0"/>
            <a:t>Преамбулі</a:t>
          </a:r>
          <a:r>
            <a:rPr lang="ru-RU" dirty="0" smtClean="0"/>
            <a:t> Конституції </a:t>
          </a:r>
          <a:r>
            <a:rPr lang="ru-RU" dirty="0" err="1" smtClean="0"/>
            <a:t>Франції</a:t>
          </a:r>
          <a:r>
            <a:rPr lang="ru-RU" dirty="0" smtClean="0"/>
            <a:t> 1985 </a:t>
          </a:r>
          <a:r>
            <a:rPr lang="en-US" dirty="0" smtClean="0"/>
            <a:t>p.</a:t>
          </a:r>
          <a:r>
            <a:rPr lang="ru-RU" dirty="0" smtClean="0"/>
            <a:t> </a:t>
          </a:r>
          <a:r>
            <a:rPr lang="ru-RU" dirty="0" err="1" smtClean="0"/>
            <a:t>вказується</a:t>
          </a:r>
          <a:r>
            <a:rPr lang="ru-RU" dirty="0" smtClean="0"/>
            <a:t>: "</a:t>
          </a:r>
          <a:r>
            <a:rPr lang="ru-RU" dirty="0" err="1" smtClean="0"/>
            <a:t>Кожний</a:t>
          </a:r>
          <a:r>
            <a:rPr lang="ru-RU" dirty="0" smtClean="0"/>
            <a:t> </a:t>
          </a:r>
          <a:r>
            <a:rPr lang="ru-RU" dirty="0" err="1" smtClean="0"/>
            <a:t>зобов'язаний</a:t>
          </a:r>
          <a:r>
            <a:rPr lang="ru-RU" dirty="0" smtClean="0"/>
            <a:t> </a:t>
          </a:r>
          <a:r>
            <a:rPr lang="ru-RU" dirty="0" err="1" smtClean="0"/>
            <a:t>працювати</a:t>
          </a:r>
          <a:r>
            <a:rPr lang="ru-RU" dirty="0" smtClean="0"/>
            <a:t> і </a:t>
          </a:r>
          <a:r>
            <a:rPr lang="ru-RU" dirty="0" err="1" smtClean="0"/>
            <a:t>має</a:t>
          </a:r>
          <a:r>
            <a:rPr lang="ru-RU" dirty="0" smtClean="0"/>
            <a:t> право на </a:t>
          </a:r>
          <a:r>
            <a:rPr lang="ru-RU" dirty="0" err="1" smtClean="0"/>
            <a:t>отримання</a:t>
          </a:r>
          <a:r>
            <a:rPr lang="ru-RU" dirty="0" smtClean="0"/>
            <a:t> посади"</a:t>
          </a:r>
          <a:endParaRPr lang="ru-RU" dirty="0"/>
        </a:p>
      </dgm:t>
    </dgm:pt>
    <dgm:pt modelId="{7A2E9C6A-AABE-404C-9D5A-9BD7F8771166}" type="parTrans" cxnId="{5B5C396A-2DB0-46B5-8C74-76F8F3A128CA}">
      <dgm:prSet/>
      <dgm:spPr/>
      <dgm:t>
        <a:bodyPr/>
        <a:lstStyle/>
        <a:p>
          <a:endParaRPr lang="ru-RU"/>
        </a:p>
      </dgm:t>
    </dgm:pt>
    <dgm:pt modelId="{86A38C95-32F8-41ED-AB7F-D555A8907A33}" type="sibTrans" cxnId="{5B5C396A-2DB0-46B5-8C74-76F8F3A128CA}">
      <dgm:prSet/>
      <dgm:spPr/>
      <dgm:t>
        <a:bodyPr/>
        <a:lstStyle/>
        <a:p>
          <a:endParaRPr lang="ru-RU"/>
        </a:p>
      </dgm:t>
    </dgm:pt>
    <dgm:pt modelId="{E98F2CFF-C7F9-4590-9E1E-AAD730A9FB0E}" type="pres">
      <dgm:prSet presAssocID="{566BE6B8-C9C8-4BB5-81BB-05B09EB406B8}" presName="linearFlow" presStyleCnt="0">
        <dgm:presLayoutVars>
          <dgm:dir/>
          <dgm:resizeHandles val="exact"/>
        </dgm:presLayoutVars>
      </dgm:prSet>
      <dgm:spPr/>
    </dgm:pt>
    <dgm:pt modelId="{D736DB13-698A-41E0-BC71-7FFEB4D451F5}" type="pres">
      <dgm:prSet presAssocID="{977D03DA-2C7C-44E7-94F0-97FEF510356D}" presName="composite" presStyleCnt="0"/>
      <dgm:spPr/>
    </dgm:pt>
    <dgm:pt modelId="{7DC39F94-F8BA-44E2-B23C-D3063609CA62}" type="pres">
      <dgm:prSet presAssocID="{977D03DA-2C7C-44E7-94F0-97FEF510356D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CE236153-441B-471F-B16F-B33AFEBC25F9}" type="pres">
      <dgm:prSet presAssocID="{977D03DA-2C7C-44E7-94F0-97FEF510356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A6EDC-C703-4CE2-814A-4FA56EB42EC7}" type="pres">
      <dgm:prSet presAssocID="{575E74CF-44BF-4A7D-A8D5-28612B73E50F}" presName="spacing" presStyleCnt="0"/>
      <dgm:spPr/>
    </dgm:pt>
    <dgm:pt modelId="{135E3B91-5196-4587-BD2F-25016DF78042}" type="pres">
      <dgm:prSet presAssocID="{ECAB4E35-47A2-4167-98F6-3B5A916C5F7A}" presName="composite" presStyleCnt="0"/>
      <dgm:spPr/>
    </dgm:pt>
    <dgm:pt modelId="{96F86875-86FE-419A-AD33-85E17A2F3E61}" type="pres">
      <dgm:prSet presAssocID="{ECAB4E35-47A2-4167-98F6-3B5A916C5F7A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</dgm:pt>
    <dgm:pt modelId="{78E6F476-7DE4-422E-A005-4EA0E6A046EC}" type="pres">
      <dgm:prSet presAssocID="{ECAB4E35-47A2-4167-98F6-3B5A916C5F7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89E47-0766-4D8B-B096-082FF5097E63}" type="pres">
      <dgm:prSet presAssocID="{66D8E27D-B66B-40D0-A878-F190BC2A6848}" presName="spacing" presStyleCnt="0"/>
      <dgm:spPr/>
    </dgm:pt>
    <dgm:pt modelId="{C6167CBB-D640-4A46-8B1B-3C83E7152923}" type="pres">
      <dgm:prSet presAssocID="{611ACED6-6132-4C82-867F-784AC0F3152F}" presName="composite" presStyleCnt="0"/>
      <dgm:spPr/>
    </dgm:pt>
    <dgm:pt modelId="{71723648-A553-4DDF-BF4F-32937252A52C}" type="pres">
      <dgm:prSet presAssocID="{611ACED6-6132-4C82-867F-784AC0F3152F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0335F083-6F08-4814-A47A-21DD711632AC}" type="pres">
      <dgm:prSet presAssocID="{611ACED6-6132-4C82-867F-784AC0F3152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DA0454-49CA-450B-909C-F9682E4DA1C7}" srcId="{566BE6B8-C9C8-4BB5-81BB-05B09EB406B8}" destId="{977D03DA-2C7C-44E7-94F0-97FEF510356D}" srcOrd="0" destOrd="0" parTransId="{F1BF4986-F44D-4F35-B3E2-D8FE27020D6D}" sibTransId="{575E74CF-44BF-4A7D-A8D5-28612B73E50F}"/>
    <dgm:cxn modelId="{1D812D6E-1392-4143-9D29-557AF6B8C637}" type="presOf" srcId="{ECAB4E35-47A2-4167-98F6-3B5A916C5F7A}" destId="{78E6F476-7DE4-422E-A005-4EA0E6A046EC}" srcOrd="0" destOrd="0" presId="urn:microsoft.com/office/officeart/2005/8/layout/vList3#1"/>
    <dgm:cxn modelId="{DA405159-FD9A-499A-8DE8-16339EC94C96}" srcId="{566BE6B8-C9C8-4BB5-81BB-05B09EB406B8}" destId="{ECAB4E35-47A2-4167-98F6-3B5A916C5F7A}" srcOrd="1" destOrd="0" parTransId="{3AF1FD20-7715-4D05-A73C-54E636701E7D}" sibTransId="{66D8E27D-B66B-40D0-A878-F190BC2A6848}"/>
    <dgm:cxn modelId="{7E2231A2-84ED-4C84-AFBD-F7AFB8AEC10F}" type="presOf" srcId="{977D03DA-2C7C-44E7-94F0-97FEF510356D}" destId="{CE236153-441B-471F-B16F-B33AFEBC25F9}" srcOrd="0" destOrd="0" presId="urn:microsoft.com/office/officeart/2005/8/layout/vList3#1"/>
    <dgm:cxn modelId="{60AFC9D8-31CF-4DED-B01E-6EE5E8251AE8}" type="presOf" srcId="{611ACED6-6132-4C82-867F-784AC0F3152F}" destId="{0335F083-6F08-4814-A47A-21DD711632AC}" srcOrd="0" destOrd="0" presId="urn:microsoft.com/office/officeart/2005/8/layout/vList3#1"/>
    <dgm:cxn modelId="{5B5C396A-2DB0-46B5-8C74-76F8F3A128CA}" srcId="{566BE6B8-C9C8-4BB5-81BB-05B09EB406B8}" destId="{611ACED6-6132-4C82-867F-784AC0F3152F}" srcOrd="2" destOrd="0" parTransId="{7A2E9C6A-AABE-404C-9D5A-9BD7F8771166}" sibTransId="{86A38C95-32F8-41ED-AB7F-D555A8907A33}"/>
    <dgm:cxn modelId="{3383C199-F4CC-4883-AE56-229E4C0C812E}" type="presOf" srcId="{566BE6B8-C9C8-4BB5-81BB-05B09EB406B8}" destId="{E98F2CFF-C7F9-4590-9E1E-AAD730A9FB0E}" srcOrd="0" destOrd="0" presId="urn:microsoft.com/office/officeart/2005/8/layout/vList3#1"/>
    <dgm:cxn modelId="{55689591-3D39-4593-AB36-B0D87DD369E1}" type="presParOf" srcId="{E98F2CFF-C7F9-4590-9E1E-AAD730A9FB0E}" destId="{D736DB13-698A-41E0-BC71-7FFEB4D451F5}" srcOrd="0" destOrd="0" presId="urn:microsoft.com/office/officeart/2005/8/layout/vList3#1"/>
    <dgm:cxn modelId="{5C046083-1BBB-400A-B0E0-219FCC899202}" type="presParOf" srcId="{D736DB13-698A-41E0-BC71-7FFEB4D451F5}" destId="{7DC39F94-F8BA-44E2-B23C-D3063609CA62}" srcOrd="0" destOrd="0" presId="urn:microsoft.com/office/officeart/2005/8/layout/vList3#1"/>
    <dgm:cxn modelId="{B485396E-743E-48B8-AB53-AD89123B6CF1}" type="presParOf" srcId="{D736DB13-698A-41E0-BC71-7FFEB4D451F5}" destId="{CE236153-441B-471F-B16F-B33AFEBC25F9}" srcOrd="1" destOrd="0" presId="urn:microsoft.com/office/officeart/2005/8/layout/vList3#1"/>
    <dgm:cxn modelId="{B6505247-FF9D-4D3B-ACA3-F1CEAB4774C8}" type="presParOf" srcId="{E98F2CFF-C7F9-4590-9E1E-AAD730A9FB0E}" destId="{123A6EDC-C703-4CE2-814A-4FA56EB42EC7}" srcOrd="1" destOrd="0" presId="urn:microsoft.com/office/officeart/2005/8/layout/vList3#1"/>
    <dgm:cxn modelId="{BFC3F558-FC88-492C-902C-827899C3F82C}" type="presParOf" srcId="{E98F2CFF-C7F9-4590-9E1E-AAD730A9FB0E}" destId="{135E3B91-5196-4587-BD2F-25016DF78042}" srcOrd="2" destOrd="0" presId="urn:microsoft.com/office/officeart/2005/8/layout/vList3#1"/>
    <dgm:cxn modelId="{AB622627-B018-4920-AC19-8DB40D0B7987}" type="presParOf" srcId="{135E3B91-5196-4587-BD2F-25016DF78042}" destId="{96F86875-86FE-419A-AD33-85E17A2F3E61}" srcOrd="0" destOrd="0" presId="urn:microsoft.com/office/officeart/2005/8/layout/vList3#1"/>
    <dgm:cxn modelId="{B36EF821-3CB6-4CF7-BA9D-8568C23A3EF8}" type="presParOf" srcId="{135E3B91-5196-4587-BD2F-25016DF78042}" destId="{78E6F476-7DE4-422E-A005-4EA0E6A046EC}" srcOrd="1" destOrd="0" presId="urn:microsoft.com/office/officeart/2005/8/layout/vList3#1"/>
    <dgm:cxn modelId="{436DC7A3-EE6D-4B50-90B8-FDB70E17E987}" type="presParOf" srcId="{E98F2CFF-C7F9-4590-9E1E-AAD730A9FB0E}" destId="{C5D89E47-0766-4D8B-B096-082FF5097E63}" srcOrd="3" destOrd="0" presId="urn:microsoft.com/office/officeart/2005/8/layout/vList3#1"/>
    <dgm:cxn modelId="{AB2D4537-C3FA-412D-8FA1-DCCF723903C8}" type="presParOf" srcId="{E98F2CFF-C7F9-4590-9E1E-AAD730A9FB0E}" destId="{C6167CBB-D640-4A46-8B1B-3C83E7152923}" srcOrd="4" destOrd="0" presId="urn:microsoft.com/office/officeart/2005/8/layout/vList3#1"/>
    <dgm:cxn modelId="{A3A219E9-D4EE-4B7F-9ECC-31E9CFB3D13D}" type="presParOf" srcId="{C6167CBB-D640-4A46-8B1B-3C83E7152923}" destId="{71723648-A553-4DDF-BF4F-32937252A52C}" srcOrd="0" destOrd="0" presId="urn:microsoft.com/office/officeart/2005/8/layout/vList3#1"/>
    <dgm:cxn modelId="{6FDBB245-4F0D-4EC1-8477-207A73B5AE97}" type="presParOf" srcId="{C6167CBB-D640-4A46-8B1B-3C83E7152923}" destId="{0335F083-6F08-4814-A47A-21DD711632A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6D27BA-DC97-4B13-99B6-E57DA7D08681}" type="doc">
      <dgm:prSet loTypeId="urn:microsoft.com/office/officeart/2005/8/layout/lProcess1" loCatId="process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ru-RU"/>
        </a:p>
      </dgm:t>
    </dgm:pt>
    <dgm:pt modelId="{51733DE6-D998-4BCE-A2B7-9E506BB3B537}">
      <dgm:prSet phldrT="[Текст]"/>
      <dgm:spPr/>
      <dgm:t>
        <a:bodyPr/>
        <a:lstStyle/>
        <a:p>
          <a:r>
            <a:rPr lang="ru-RU" dirty="0" err="1" smtClean="0"/>
            <a:t>Індивідуальні</a:t>
          </a:r>
          <a:r>
            <a:rPr lang="ru-RU" dirty="0" smtClean="0"/>
            <a:t> </a:t>
          </a:r>
          <a:r>
            <a:rPr lang="ru-RU" dirty="0" err="1" smtClean="0"/>
            <a:t>трудові</a:t>
          </a:r>
          <a:r>
            <a:rPr lang="ru-RU" dirty="0" smtClean="0"/>
            <a:t> права</a:t>
          </a:r>
          <a:endParaRPr lang="ru-RU" dirty="0"/>
        </a:p>
      </dgm:t>
    </dgm:pt>
    <dgm:pt modelId="{CB6B22AF-1F9C-4B76-B219-F76405A3D341}" type="parTrans" cxnId="{4071F617-4DF5-497A-AE0C-8C9B43F318E6}">
      <dgm:prSet/>
      <dgm:spPr/>
      <dgm:t>
        <a:bodyPr/>
        <a:lstStyle/>
        <a:p>
          <a:endParaRPr lang="ru-RU"/>
        </a:p>
      </dgm:t>
    </dgm:pt>
    <dgm:pt modelId="{DF0E0CE7-D868-4588-ACC8-484622BC12A3}" type="sibTrans" cxnId="{4071F617-4DF5-497A-AE0C-8C9B43F318E6}">
      <dgm:prSet/>
      <dgm:spPr/>
      <dgm:t>
        <a:bodyPr/>
        <a:lstStyle/>
        <a:p>
          <a:endParaRPr lang="ru-RU"/>
        </a:p>
      </dgm:t>
    </dgm:pt>
    <dgm:pt modelId="{8354000E-3951-45FD-B095-3A7BC747520B}">
      <dgm:prSet phldrT="[Текст]"/>
      <dgm:spPr/>
      <dgm:t>
        <a:bodyPr/>
        <a:lstStyle/>
        <a:p>
          <a:r>
            <a:rPr lang="ru-RU" dirty="0" smtClean="0"/>
            <a:t>право </a:t>
          </a:r>
          <a:r>
            <a:rPr lang="ru-RU" dirty="0" err="1" smtClean="0"/>
            <a:t>людини</a:t>
          </a:r>
          <a:r>
            <a:rPr lang="ru-RU" dirty="0" smtClean="0"/>
            <a:t> на </a:t>
          </a:r>
          <a:r>
            <a:rPr lang="ru-RU" dirty="0" err="1" smtClean="0"/>
            <a:t>працю</a:t>
          </a:r>
          <a:endParaRPr lang="ru-RU" dirty="0"/>
        </a:p>
      </dgm:t>
    </dgm:pt>
    <dgm:pt modelId="{7A62CBDE-280D-4BD4-A5FA-A4B38B00C910}" type="parTrans" cxnId="{A210C713-53B8-4CF0-B3CE-EF0C1BAD5F4E}">
      <dgm:prSet/>
      <dgm:spPr/>
      <dgm:t>
        <a:bodyPr/>
        <a:lstStyle/>
        <a:p>
          <a:endParaRPr lang="ru-RU"/>
        </a:p>
      </dgm:t>
    </dgm:pt>
    <dgm:pt modelId="{CF292C6C-C4F8-426D-9937-684708150D63}" type="sibTrans" cxnId="{A210C713-53B8-4CF0-B3CE-EF0C1BAD5F4E}">
      <dgm:prSet/>
      <dgm:spPr/>
      <dgm:t>
        <a:bodyPr/>
        <a:lstStyle/>
        <a:p>
          <a:endParaRPr lang="ru-RU"/>
        </a:p>
      </dgm:t>
    </dgm:pt>
    <dgm:pt modelId="{B3FCB75B-DE42-47C5-BDDE-4CE51A86D3AB}">
      <dgm:prSet phldrT="[Текст]"/>
      <dgm:spPr/>
      <dgm:t>
        <a:bodyPr/>
        <a:lstStyle/>
        <a:p>
          <a:r>
            <a:rPr lang="ru-RU" dirty="0" smtClean="0"/>
            <a:t>на </a:t>
          </a:r>
          <a:r>
            <a:rPr lang="ru-RU" dirty="0" err="1" smtClean="0"/>
            <a:t>безпечні</a:t>
          </a:r>
          <a:r>
            <a:rPr lang="ru-RU" dirty="0" smtClean="0"/>
            <a:t> та </a:t>
          </a:r>
          <a:r>
            <a:rPr lang="ru-RU" dirty="0" err="1" smtClean="0"/>
            <a:t>здорові</a:t>
          </a:r>
          <a:r>
            <a:rPr lang="ru-RU" dirty="0" smtClean="0"/>
            <a:t> </a:t>
          </a:r>
          <a:r>
            <a:rPr lang="ru-RU" dirty="0" err="1" smtClean="0"/>
            <a:t>умови</a:t>
          </a:r>
          <a:r>
            <a:rPr lang="ru-RU" dirty="0" smtClean="0"/>
            <a:t> </a:t>
          </a:r>
          <a:r>
            <a:rPr lang="ru-RU" dirty="0" err="1" smtClean="0"/>
            <a:t>праці</a:t>
          </a:r>
          <a:endParaRPr lang="ru-RU" dirty="0"/>
        </a:p>
      </dgm:t>
    </dgm:pt>
    <dgm:pt modelId="{28CDAFAC-72B3-435B-8292-5056C7C433A4}" type="parTrans" cxnId="{E6CB2894-815A-4E07-8128-A46AB27182C9}">
      <dgm:prSet/>
      <dgm:spPr/>
      <dgm:t>
        <a:bodyPr/>
        <a:lstStyle/>
        <a:p>
          <a:endParaRPr lang="ru-RU"/>
        </a:p>
      </dgm:t>
    </dgm:pt>
    <dgm:pt modelId="{3FC18E48-5E7F-41BB-97A3-3672E8FC4908}" type="sibTrans" cxnId="{E6CB2894-815A-4E07-8128-A46AB27182C9}">
      <dgm:prSet/>
      <dgm:spPr/>
      <dgm:t>
        <a:bodyPr/>
        <a:lstStyle/>
        <a:p>
          <a:endParaRPr lang="ru-RU"/>
        </a:p>
      </dgm:t>
    </dgm:pt>
    <dgm:pt modelId="{BB483524-409E-463D-B8EF-BD3259235468}">
      <dgm:prSet phldrT="[Текст]"/>
      <dgm:spPr/>
      <dgm:t>
        <a:bodyPr/>
        <a:lstStyle/>
        <a:p>
          <a:r>
            <a:rPr lang="ru-RU" dirty="0" err="1" smtClean="0"/>
            <a:t>Колективні</a:t>
          </a:r>
          <a:r>
            <a:rPr lang="ru-RU" dirty="0" smtClean="0"/>
            <a:t> </a:t>
          </a:r>
          <a:r>
            <a:rPr lang="ru-RU" dirty="0" err="1" smtClean="0"/>
            <a:t>трудові</a:t>
          </a:r>
          <a:r>
            <a:rPr lang="ru-RU" dirty="0" smtClean="0"/>
            <a:t> права</a:t>
          </a:r>
          <a:endParaRPr lang="ru-RU" dirty="0"/>
        </a:p>
      </dgm:t>
    </dgm:pt>
    <dgm:pt modelId="{18EBE9ED-07A8-498C-B64B-53F3DEF1B4BA}" type="parTrans" cxnId="{871B0F1B-8A7E-480E-90D1-3A25504052B9}">
      <dgm:prSet/>
      <dgm:spPr/>
      <dgm:t>
        <a:bodyPr/>
        <a:lstStyle/>
        <a:p>
          <a:endParaRPr lang="ru-RU"/>
        </a:p>
      </dgm:t>
    </dgm:pt>
    <dgm:pt modelId="{C4CD9C7B-530B-457A-97C9-101167539D0A}" type="sibTrans" cxnId="{871B0F1B-8A7E-480E-90D1-3A25504052B9}">
      <dgm:prSet/>
      <dgm:spPr/>
      <dgm:t>
        <a:bodyPr/>
        <a:lstStyle/>
        <a:p>
          <a:endParaRPr lang="ru-RU"/>
        </a:p>
      </dgm:t>
    </dgm:pt>
    <dgm:pt modelId="{531CBEE2-7E88-415A-BDBF-03BCB4CEEB8F}">
      <dgm:prSet phldrT="[Текст]"/>
      <dgm:spPr/>
      <dgm:t>
        <a:bodyPr/>
        <a:lstStyle/>
        <a:p>
          <a:r>
            <a:rPr lang="ru-RU" dirty="0" smtClean="0"/>
            <a:t>право трудового </a:t>
          </a:r>
          <a:r>
            <a:rPr lang="ru-RU" dirty="0" err="1" smtClean="0"/>
            <a:t>колективу</a:t>
          </a:r>
          <a:r>
            <a:rPr lang="ru-RU" dirty="0" smtClean="0"/>
            <a:t> на </a:t>
          </a:r>
          <a:r>
            <a:rPr lang="ru-RU" dirty="0" err="1" smtClean="0"/>
            <a:t>укладення</a:t>
          </a:r>
          <a:r>
            <a:rPr lang="ru-RU" dirty="0" smtClean="0"/>
            <a:t> </a:t>
          </a:r>
          <a:r>
            <a:rPr lang="ru-RU" dirty="0" err="1" smtClean="0"/>
            <a:t>колективного</a:t>
          </a:r>
          <a:r>
            <a:rPr lang="ru-RU" dirty="0" smtClean="0"/>
            <a:t> договору</a:t>
          </a:r>
          <a:endParaRPr lang="ru-RU" dirty="0"/>
        </a:p>
      </dgm:t>
    </dgm:pt>
    <dgm:pt modelId="{5BA1FF4D-D458-4CFD-A084-6CAFBBE314B7}" type="parTrans" cxnId="{450219A6-CFDC-4241-BD35-747F31BF2540}">
      <dgm:prSet/>
      <dgm:spPr/>
      <dgm:t>
        <a:bodyPr/>
        <a:lstStyle/>
        <a:p>
          <a:endParaRPr lang="ru-RU"/>
        </a:p>
      </dgm:t>
    </dgm:pt>
    <dgm:pt modelId="{B16EB340-1D37-4C28-BFEB-F56C49D274E2}" type="sibTrans" cxnId="{450219A6-CFDC-4241-BD35-747F31BF2540}">
      <dgm:prSet/>
      <dgm:spPr/>
      <dgm:t>
        <a:bodyPr/>
        <a:lstStyle/>
        <a:p>
          <a:endParaRPr lang="ru-RU"/>
        </a:p>
      </dgm:t>
    </dgm:pt>
    <dgm:pt modelId="{8852D33B-FA47-417F-ACD3-6F4CA5AF20D2}">
      <dgm:prSet phldrT="[Текст]"/>
      <dgm:spPr/>
      <dgm:t>
        <a:bodyPr/>
        <a:lstStyle/>
        <a:p>
          <a:r>
            <a:rPr lang="ru-RU" dirty="0" smtClean="0"/>
            <a:t>на </a:t>
          </a:r>
          <a:r>
            <a:rPr lang="ru-RU" dirty="0" err="1" smtClean="0"/>
            <a:t>ведення</a:t>
          </a:r>
          <a:r>
            <a:rPr lang="ru-RU" dirty="0" smtClean="0"/>
            <a:t> </a:t>
          </a:r>
          <a:r>
            <a:rPr lang="ru-RU" dirty="0" err="1" smtClean="0"/>
            <a:t>колективних</a:t>
          </a:r>
          <a:r>
            <a:rPr lang="ru-RU" dirty="0" smtClean="0"/>
            <a:t> </a:t>
          </a:r>
          <a:r>
            <a:rPr lang="ru-RU" dirty="0" err="1" smtClean="0"/>
            <a:t>переговорів</a:t>
          </a:r>
          <a:endParaRPr lang="ru-RU" dirty="0"/>
        </a:p>
      </dgm:t>
    </dgm:pt>
    <dgm:pt modelId="{AA6D51FE-8478-4A94-81DD-802581B5D006}" type="parTrans" cxnId="{CCFB257E-4E7B-48AB-B1F2-19059555A58F}">
      <dgm:prSet/>
      <dgm:spPr/>
      <dgm:t>
        <a:bodyPr/>
        <a:lstStyle/>
        <a:p>
          <a:endParaRPr lang="ru-RU"/>
        </a:p>
      </dgm:t>
    </dgm:pt>
    <dgm:pt modelId="{B514CF8C-9040-4E5D-A5F5-1715C025340E}" type="sibTrans" cxnId="{CCFB257E-4E7B-48AB-B1F2-19059555A58F}">
      <dgm:prSet/>
      <dgm:spPr/>
      <dgm:t>
        <a:bodyPr/>
        <a:lstStyle/>
        <a:p>
          <a:endParaRPr lang="ru-RU"/>
        </a:p>
      </dgm:t>
    </dgm:pt>
    <dgm:pt modelId="{D54B8FEA-B185-4772-B0AC-2FED1C947FAA}">
      <dgm:prSet phldrT="[Текст]"/>
      <dgm:spPr/>
      <dgm:t>
        <a:bodyPr/>
        <a:lstStyle/>
        <a:p>
          <a:r>
            <a:rPr lang="ru-RU" dirty="0" smtClean="0"/>
            <a:t>на </a:t>
          </a:r>
          <a:r>
            <a:rPr lang="ru-RU" dirty="0" err="1" smtClean="0"/>
            <a:t>розумне</a:t>
          </a:r>
          <a:r>
            <a:rPr lang="ru-RU" dirty="0" smtClean="0"/>
            <a:t> обмеження </a:t>
          </a:r>
          <a:r>
            <a:rPr lang="ru-RU" dirty="0" err="1" smtClean="0"/>
            <a:t>робочого</a:t>
          </a:r>
          <a:r>
            <a:rPr lang="ru-RU" dirty="0" smtClean="0"/>
            <a:t> часу</a:t>
          </a:r>
          <a:endParaRPr lang="ru-RU" dirty="0"/>
        </a:p>
      </dgm:t>
    </dgm:pt>
    <dgm:pt modelId="{36A6648A-7542-4885-9D00-8CBFB5672A17}" type="parTrans" cxnId="{C45E49C2-B5B7-41CC-8109-B99382473B57}">
      <dgm:prSet/>
      <dgm:spPr/>
      <dgm:t>
        <a:bodyPr/>
        <a:lstStyle/>
        <a:p>
          <a:endParaRPr lang="ru-RU"/>
        </a:p>
      </dgm:t>
    </dgm:pt>
    <dgm:pt modelId="{E865734B-C3F7-450D-BB19-50AA6974060A}" type="sibTrans" cxnId="{C45E49C2-B5B7-41CC-8109-B99382473B57}">
      <dgm:prSet/>
      <dgm:spPr/>
      <dgm:t>
        <a:bodyPr/>
        <a:lstStyle/>
        <a:p>
          <a:endParaRPr lang="ru-RU"/>
        </a:p>
      </dgm:t>
    </dgm:pt>
    <dgm:pt modelId="{0EAC63D0-8FFB-4C85-9DA6-FDA1BAFE079B}">
      <dgm:prSet phldrT="[Текст]"/>
      <dgm:spPr/>
      <dgm:t>
        <a:bodyPr/>
        <a:lstStyle/>
        <a:p>
          <a:r>
            <a:rPr lang="ru-RU" dirty="0" smtClean="0"/>
            <a:t>на </a:t>
          </a:r>
          <a:r>
            <a:rPr lang="ru-RU" dirty="0" err="1" smtClean="0"/>
            <a:t>справедливу</a:t>
          </a:r>
          <a:r>
            <a:rPr lang="ru-RU" dirty="0" smtClean="0"/>
            <a:t> і </a:t>
          </a:r>
          <a:r>
            <a:rPr lang="ru-RU" dirty="0" err="1" smtClean="0"/>
            <a:t>задовільну</a:t>
          </a:r>
          <a:r>
            <a:rPr lang="ru-RU" dirty="0" smtClean="0"/>
            <a:t> оплату </a:t>
          </a:r>
          <a:r>
            <a:rPr lang="ru-RU" dirty="0" err="1" smtClean="0"/>
            <a:t>праці</a:t>
          </a:r>
          <a:endParaRPr lang="ru-RU" dirty="0"/>
        </a:p>
      </dgm:t>
    </dgm:pt>
    <dgm:pt modelId="{0F9CDE72-200D-4119-8A23-5C803E043B7C}" type="parTrans" cxnId="{11A9F173-FEBB-4427-A0DB-E1BFF229EF89}">
      <dgm:prSet/>
      <dgm:spPr/>
      <dgm:t>
        <a:bodyPr/>
        <a:lstStyle/>
        <a:p>
          <a:endParaRPr lang="ru-RU"/>
        </a:p>
      </dgm:t>
    </dgm:pt>
    <dgm:pt modelId="{18CF2DD0-E2D8-4A22-B243-70C41C5C8589}" type="sibTrans" cxnId="{11A9F173-FEBB-4427-A0DB-E1BFF229EF89}">
      <dgm:prSet/>
      <dgm:spPr/>
      <dgm:t>
        <a:bodyPr/>
        <a:lstStyle/>
        <a:p>
          <a:endParaRPr lang="ru-RU"/>
        </a:p>
      </dgm:t>
    </dgm:pt>
    <dgm:pt modelId="{6EA87E41-D60B-4ACA-8482-EBB21E2671FC}">
      <dgm:prSet phldrT="[Текст]"/>
      <dgm:spPr/>
      <dgm:t>
        <a:bodyPr/>
        <a:lstStyle/>
        <a:p>
          <a:r>
            <a:rPr lang="ru-RU" dirty="0" smtClean="0"/>
            <a:t>на </a:t>
          </a:r>
          <a:r>
            <a:rPr lang="ru-RU" dirty="0" err="1" smtClean="0"/>
            <a:t>розгляд</a:t>
          </a:r>
          <a:r>
            <a:rPr lang="ru-RU" dirty="0" smtClean="0"/>
            <a:t> </a:t>
          </a:r>
          <a:r>
            <a:rPr lang="ru-RU" dirty="0" err="1" smtClean="0"/>
            <a:t>колективних</a:t>
          </a:r>
          <a:r>
            <a:rPr lang="ru-RU" dirty="0" smtClean="0"/>
            <a:t> </a:t>
          </a:r>
          <a:r>
            <a:rPr lang="ru-RU" dirty="0" err="1" smtClean="0"/>
            <a:t>трудових</a:t>
          </a:r>
          <a:r>
            <a:rPr lang="ru-RU" dirty="0" smtClean="0"/>
            <a:t> </a:t>
          </a:r>
          <a:r>
            <a:rPr lang="ru-RU" dirty="0" err="1" smtClean="0"/>
            <a:t>спорів</a:t>
          </a:r>
          <a:endParaRPr lang="ru-RU" dirty="0"/>
        </a:p>
      </dgm:t>
    </dgm:pt>
    <dgm:pt modelId="{0FA24CB1-8104-486F-9322-F2A834510702}" type="parTrans" cxnId="{55FB73AD-1955-4D97-90C1-A0984A1A3D2F}">
      <dgm:prSet/>
      <dgm:spPr/>
      <dgm:t>
        <a:bodyPr/>
        <a:lstStyle/>
        <a:p>
          <a:endParaRPr lang="ru-RU"/>
        </a:p>
      </dgm:t>
    </dgm:pt>
    <dgm:pt modelId="{5083B3EA-8BB3-4D2D-AE48-5629E53570EE}" type="sibTrans" cxnId="{55FB73AD-1955-4D97-90C1-A0984A1A3D2F}">
      <dgm:prSet/>
      <dgm:spPr/>
      <dgm:t>
        <a:bodyPr/>
        <a:lstStyle/>
        <a:p>
          <a:endParaRPr lang="ru-RU"/>
        </a:p>
      </dgm:t>
    </dgm:pt>
    <dgm:pt modelId="{4F0B2790-BE96-41D0-A9A4-8DB7D60AD7AD}">
      <dgm:prSet phldrT="[Текст]"/>
      <dgm:spPr/>
      <dgm:t>
        <a:bodyPr/>
        <a:lstStyle/>
        <a:p>
          <a:r>
            <a:rPr lang="ru-RU" dirty="0" smtClean="0"/>
            <a:t>право на </a:t>
          </a:r>
          <a:r>
            <a:rPr lang="ru-RU" dirty="0" err="1" smtClean="0"/>
            <a:t>страйк</a:t>
          </a:r>
          <a:endParaRPr lang="ru-RU" dirty="0"/>
        </a:p>
      </dgm:t>
    </dgm:pt>
    <dgm:pt modelId="{8F9C789F-D581-4B54-8853-D9BE3877E395}" type="parTrans" cxnId="{7D908EEE-E564-4FF6-858A-0094341FCC98}">
      <dgm:prSet/>
      <dgm:spPr/>
      <dgm:t>
        <a:bodyPr/>
        <a:lstStyle/>
        <a:p>
          <a:endParaRPr lang="ru-RU"/>
        </a:p>
      </dgm:t>
    </dgm:pt>
    <dgm:pt modelId="{86F34FB0-1D7C-4EE7-A238-FD7FE253951C}" type="sibTrans" cxnId="{7D908EEE-E564-4FF6-858A-0094341FCC98}">
      <dgm:prSet/>
      <dgm:spPr/>
      <dgm:t>
        <a:bodyPr/>
        <a:lstStyle/>
        <a:p>
          <a:endParaRPr lang="ru-RU"/>
        </a:p>
      </dgm:t>
    </dgm:pt>
    <dgm:pt modelId="{0BD01D4A-6425-4CF4-AE13-779738685456}" type="pres">
      <dgm:prSet presAssocID="{876D27BA-DC97-4B13-99B6-E57DA7D086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8C9209-AB33-47A2-9E13-E6C0E41D41C5}" type="pres">
      <dgm:prSet presAssocID="{51733DE6-D998-4BCE-A2B7-9E506BB3B537}" presName="vertFlow" presStyleCnt="0"/>
      <dgm:spPr/>
    </dgm:pt>
    <dgm:pt modelId="{CD34434D-AF0B-4808-827B-985115B16DAE}" type="pres">
      <dgm:prSet presAssocID="{51733DE6-D998-4BCE-A2B7-9E506BB3B537}" presName="header" presStyleLbl="node1" presStyleIdx="0" presStyleCnt="2"/>
      <dgm:spPr/>
      <dgm:t>
        <a:bodyPr/>
        <a:lstStyle/>
        <a:p>
          <a:endParaRPr lang="ru-RU"/>
        </a:p>
      </dgm:t>
    </dgm:pt>
    <dgm:pt modelId="{CE801BFE-08BB-44D6-A55B-69D36A2A4D28}" type="pres">
      <dgm:prSet presAssocID="{7A62CBDE-280D-4BD4-A5FA-A4B38B00C910}" presName="parTrans" presStyleLbl="sibTrans2D1" presStyleIdx="0" presStyleCnt="8"/>
      <dgm:spPr/>
      <dgm:t>
        <a:bodyPr/>
        <a:lstStyle/>
        <a:p>
          <a:endParaRPr lang="ru-RU"/>
        </a:p>
      </dgm:t>
    </dgm:pt>
    <dgm:pt modelId="{699558DF-B7A0-4F02-AD64-9432A1323415}" type="pres">
      <dgm:prSet presAssocID="{8354000E-3951-45FD-B095-3A7BC747520B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81605-FD5E-4BF5-B46C-74EF52FF7A5C}" type="pres">
      <dgm:prSet presAssocID="{CF292C6C-C4F8-426D-9937-684708150D6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086BF5CF-59C0-4A09-BF32-304BFB2C072A}" type="pres">
      <dgm:prSet presAssocID="{B3FCB75B-DE42-47C5-BDDE-4CE51A86D3AB}" presName="child" presStyleLbl="alignAccFollow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4224B-9907-4F34-ACC9-FDBFCBC7B6BA}" type="pres">
      <dgm:prSet presAssocID="{3FC18E48-5E7F-41BB-97A3-3672E8FC4908}" presName="sibTrans" presStyleLbl="sibTrans2D1" presStyleIdx="2" presStyleCnt="8"/>
      <dgm:spPr/>
      <dgm:t>
        <a:bodyPr/>
        <a:lstStyle/>
        <a:p>
          <a:endParaRPr lang="ru-RU"/>
        </a:p>
      </dgm:t>
    </dgm:pt>
    <dgm:pt modelId="{521FCF21-CBB8-4789-BA66-0A679484C561}" type="pres">
      <dgm:prSet presAssocID="{D54B8FEA-B185-4772-B0AC-2FED1C947FAA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FE53A-D254-437C-B9BB-5CCFE9970ACB}" type="pres">
      <dgm:prSet presAssocID="{E865734B-C3F7-450D-BB19-50AA6974060A}" presName="sibTrans" presStyleLbl="sibTrans2D1" presStyleIdx="3" presStyleCnt="8"/>
      <dgm:spPr/>
      <dgm:t>
        <a:bodyPr/>
        <a:lstStyle/>
        <a:p>
          <a:endParaRPr lang="ru-RU"/>
        </a:p>
      </dgm:t>
    </dgm:pt>
    <dgm:pt modelId="{AED37FDA-70E1-4741-BA18-A982CC52A690}" type="pres">
      <dgm:prSet presAssocID="{0EAC63D0-8FFB-4C85-9DA6-FDA1BAFE079B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48E85-5AED-4AEB-B9B5-26AD0EA6EF9D}" type="pres">
      <dgm:prSet presAssocID="{51733DE6-D998-4BCE-A2B7-9E506BB3B537}" presName="hSp" presStyleCnt="0"/>
      <dgm:spPr/>
    </dgm:pt>
    <dgm:pt modelId="{BF62BD73-7F3B-4F4D-9AA3-83C86D0EFD39}" type="pres">
      <dgm:prSet presAssocID="{BB483524-409E-463D-B8EF-BD3259235468}" presName="vertFlow" presStyleCnt="0"/>
      <dgm:spPr/>
    </dgm:pt>
    <dgm:pt modelId="{67BCD095-F433-4860-936F-A4778883787A}" type="pres">
      <dgm:prSet presAssocID="{BB483524-409E-463D-B8EF-BD3259235468}" presName="header" presStyleLbl="node1" presStyleIdx="1" presStyleCnt="2"/>
      <dgm:spPr/>
      <dgm:t>
        <a:bodyPr/>
        <a:lstStyle/>
        <a:p>
          <a:endParaRPr lang="ru-RU"/>
        </a:p>
      </dgm:t>
    </dgm:pt>
    <dgm:pt modelId="{89C40A40-8F74-4DAF-B640-91EF32DB541B}" type="pres">
      <dgm:prSet presAssocID="{5BA1FF4D-D458-4CFD-A084-6CAFBBE314B7}" presName="parTrans" presStyleLbl="sibTrans2D1" presStyleIdx="4" presStyleCnt="8"/>
      <dgm:spPr/>
      <dgm:t>
        <a:bodyPr/>
        <a:lstStyle/>
        <a:p>
          <a:endParaRPr lang="ru-RU"/>
        </a:p>
      </dgm:t>
    </dgm:pt>
    <dgm:pt modelId="{FA44390A-0FCD-4347-A409-4580A138EE65}" type="pres">
      <dgm:prSet presAssocID="{531CBEE2-7E88-415A-BDBF-03BCB4CEEB8F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7B90B-51F1-4831-A88C-1728F659F4E0}" type="pres">
      <dgm:prSet presAssocID="{B16EB340-1D37-4C28-BFEB-F56C49D274E2}" presName="sibTrans" presStyleLbl="sibTrans2D1" presStyleIdx="5" presStyleCnt="8"/>
      <dgm:spPr/>
      <dgm:t>
        <a:bodyPr/>
        <a:lstStyle/>
        <a:p>
          <a:endParaRPr lang="ru-RU"/>
        </a:p>
      </dgm:t>
    </dgm:pt>
    <dgm:pt modelId="{F15FF68F-1AE9-4F23-BD38-D61DCD4522E4}" type="pres">
      <dgm:prSet presAssocID="{8852D33B-FA47-417F-ACD3-6F4CA5AF20D2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C5DA7-ABF3-4D86-8F51-1DD7A78FA830}" type="pres">
      <dgm:prSet presAssocID="{B514CF8C-9040-4E5D-A5F5-1715C025340E}" presName="sibTrans" presStyleLbl="sibTrans2D1" presStyleIdx="6" presStyleCnt="8"/>
      <dgm:spPr/>
      <dgm:t>
        <a:bodyPr/>
        <a:lstStyle/>
        <a:p>
          <a:endParaRPr lang="ru-RU"/>
        </a:p>
      </dgm:t>
    </dgm:pt>
    <dgm:pt modelId="{97F74355-75D2-4E87-ABEE-5FE6E6BA15AA}" type="pres">
      <dgm:prSet presAssocID="{6EA87E41-D60B-4ACA-8482-EBB21E2671FC}" presName="child" presStyleLbl="alignAccFollow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6313D-BD08-4B3D-880A-15F6AD13E90D}" type="pres">
      <dgm:prSet presAssocID="{5083B3EA-8BB3-4D2D-AE48-5629E53570EE}" presName="sibTrans" presStyleLbl="sibTrans2D1" presStyleIdx="7" presStyleCnt="8"/>
      <dgm:spPr/>
      <dgm:t>
        <a:bodyPr/>
        <a:lstStyle/>
        <a:p>
          <a:endParaRPr lang="ru-RU"/>
        </a:p>
      </dgm:t>
    </dgm:pt>
    <dgm:pt modelId="{A1A6020F-31B6-4424-AAC1-327835BE8621}" type="pres">
      <dgm:prSet presAssocID="{4F0B2790-BE96-41D0-A9A4-8DB7D60AD7AD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6C5981-5308-4100-8435-DCB4BEF973C2}" type="presOf" srcId="{0EAC63D0-8FFB-4C85-9DA6-FDA1BAFE079B}" destId="{AED37FDA-70E1-4741-BA18-A982CC52A690}" srcOrd="0" destOrd="0" presId="urn:microsoft.com/office/officeart/2005/8/layout/lProcess1"/>
    <dgm:cxn modelId="{55FB73AD-1955-4D97-90C1-A0984A1A3D2F}" srcId="{BB483524-409E-463D-B8EF-BD3259235468}" destId="{6EA87E41-D60B-4ACA-8482-EBB21E2671FC}" srcOrd="2" destOrd="0" parTransId="{0FA24CB1-8104-486F-9322-F2A834510702}" sibTransId="{5083B3EA-8BB3-4D2D-AE48-5629E53570EE}"/>
    <dgm:cxn modelId="{9F2B259D-F86C-4D20-BB49-3AA02B85436B}" type="presOf" srcId="{8354000E-3951-45FD-B095-3A7BC747520B}" destId="{699558DF-B7A0-4F02-AD64-9432A1323415}" srcOrd="0" destOrd="0" presId="urn:microsoft.com/office/officeart/2005/8/layout/lProcess1"/>
    <dgm:cxn modelId="{2D7EBA42-75EB-4322-913D-A43D2CF83C0A}" type="presOf" srcId="{5083B3EA-8BB3-4D2D-AE48-5629E53570EE}" destId="{20F6313D-BD08-4B3D-880A-15F6AD13E90D}" srcOrd="0" destOrd="0" presId="urn:microsoft.com/office/officeart/2005/8/layout/lProcess1"/>
    <dgm:cxn modelId="{75878DDF-4738-412C-A318-4FA8D87EA79E}" type="presOf" srcId="{CF292C6C-C4F8-426D-9937-684708150D63}" destId="{C2B81605-FD5E-4BF5-B46C-74EF52FF7A5C}" srcOrd="0" destOrd="0" presId="urn:microsoft.com/office/officeart/2005/8/layout/lProcess1"/>
    <dgm:cxn modelId="{986E9DF1-5FF6-4CBB-B647-6236C9DB477D}" type="presOf" srcId="{4F0B2790-BE96-41D0-A9A4-8DB7D60AD7AD}" destId="{A1A6020F-31B6-4424-AAC1-327835BE8621}" srcOrd="0" destOrd="0" presId="urn:microsoft.com/office/officeart/2005/8/layout/lProcess1"/>
    <dgm:cxn modelId="{2823243F-38F2-4C10-A868-3F12C42846EE}" type="presOf" srcId="{B16EB340-1D37-4C28-BFEB-F56C49D274E2}" destId="{A447B90B-51F1-4831-A88C-1728F659F4E0}" srcOrd="0" destOrd="0" presId="urn:microsoft.com/office/officeart/2005/8/layout/lProcess1"/>
    <dgm:cxn modelId="{8A05A0C2-DE53-4E4C-B76D-7A8CAB38F31E}" type="presOf" srcId="{531CBEE2-7E88-415A-BDBF-03BCB4CEEB8F}" destId="{FA44390A-0FCD-4347-A409-4580A138EE65}" srcOrd="0" destOrd="0" presId="urn:microsoft.com/office/officeart/2005/8/layout/lProcess1"/>
    <dgm:cxn modelId="{B394F9C3-80B8-48D3-B53F-BD465492CA36}" type="presOf" srcId="{D54B8FEA-B185-4772-B0AC-2FED1C947FAA}" destId="{521FCF21-CBB8-4789-BA66-0A679484C561}" srcOrd="0" destOrd="0" presId="urn:microsoft.com/office/officeart/2005/8/layout/lProcess1"/>
    <dgm:cxn modelId="{BC6D4307-E889-4445-A5CA-4A475EDA4F6B}" type="presOf" srcId="{7A62CBDE-280D-4BD4-A5FA-A4B38B00C910}" destId="{CE801BFE-08BB-44D6-A55B-69D36A2A4D28}" srcOrd="0" destOrd="0" presId="urn:microsoft.com/office/officeart/2005/8/layout/lProcess1"/>
    <dgm:cxn modelId="{A210C713-53B8-4CF0-B3CE-EF0C1BAD5F4E}" srcId="{51733DE6-D998-4BCE-A2B7-9E506BB3B537}" destId="{8354000E-3951-45FD-B095-3A7BC747520B}" srcOrd="0" destOrd="0" parTransId="{7A62CBDE-280D-4BD4-A5FA-A4B38B00C910}" sibTransId="{CF292C6C-C4F8-426D-9937-684708150D63}"/>
    <dgm:cxn modelId="{7222B7BD-E481-4111-B58C-AB334A2E1DA7}" type="presOf" srcId="{B3FCB75B-DE42-47C5-BDDE-4CE51A86D3AB}" destId="{086BF5CF-59C0-4A09-BF32-304BFB2C072A}" srcOrd="0" destOrd="0" presId="urn:microsoft.com/office/officeart/2005/8/layout/lProcess1"/>
    <dgm:cxn modelId="{FD68D02A-2A4C-493C-8D47-95F42BB6DF9E}" type="presOf" srcId="{3FC18E48-5E7F-41BB-97A3-3672E8FC4908}" destId="{E3A4224B-9907-4F34-ACC9-FDBFCBC7B6BA}" srcOrd="0" destOrd="0" presId="urn:microsoft.com/office/officeart/2005/8/layout/lProcess1"/>
    <dgm:cxn modelId="{CCFB257E-4E7B-48AB-B1F2-19059555A58F}" srcId="{BB483524-409E-463D-B8EF-BD3259235468}" destId="{8852D33B-FA47-417F-ACD3-6F4CA5AF20D2}" srcOrd="1" destOrd="0" parTransId="{AA6D51FE-8478-4A94-81DD-802581B5D006}" sibTransId="{B514CF8C-9040-4E5D-A5F5-1715C025340E}"/>
    <dgm:cxn modelId="{AAB2B2CA-6B70-4089-AF04-7DB528954137}" type="presOf" srcId="{E865734B-C3F7-450D-BB19-50AA6974060A}" destId="{EC1FE53A-D254-437C-B9BB-5CCFE9970ACB}" srcOrd="0" destOrd="0" presId="urn:microsoft.com/office/officeart/2005/8/layout/lProcess1"/>
    <dgm:cxn modelId="{11A9F173-FEBB-4427-A0DB-E1BFF229EF89}" srcId="{51733DE6-D998-4BCE-A2B7-9E506BB3B537}" destId="{0EAC63D0-8FFB-4C85-9DA6-FDA1BAFE079B}" srcOrd="3" destOrd="0" parTransId="{0F9CDE72-200D-4119-8A23-5C803E043B7C}" sibTransId="{18CF2DD0-E2D8-4A22-B243-70C41C5C8589}"/>
    <dgm:cxn modelId="{445E04CF-3BD4-4F22-BEC5-CB092D345D53}" type="presOf" srcId="{5BA1FF4D-D458-4CFD-A084-6CAFBBE314B7}" destId="{89C40A40-8F74-4DAF-B640-91EF32DB541B}" srcOrd="0" destOrd="0" presId="urn:microsoft.com/office/officeart/2005/8/layout/lProcess1"/>
    <dgm:cxn modelId="{C45E49C2-B5B7-41CC-8109-B99382473B57}" srcId="{51733DE6-D998-4BCE-A2B7-9E506BB3B537}" destId="{D54B8FEA-B185-4772-B0AC-2FED1C947FAA}" srcOrd="2" destOrd="0" parTransId="{36A6648A-7542-4885-9D00-8CBFB5672A17}" sibTransId="{E865734B-C3F7-450D-BB19-50AA6974060A}"/>
    <dgm:cxn modelId="{7D908EEE-E564-4FF6-858A-0094341FCC98}" srcId="{BB483524-409E-463D-B8EF-BD3259235468}" destId="{4F0B2790-BE96-41D0-A9A4-8DB7D60AD7AD}" srcOrd="3" destOrd="0" parTransId="{8F9C789F-D581-4B54-8853-D9BE3877E395}" sibTransId="{86F34FB0-1D7C-4EE7-A238-FD7FE253951C}"/>
    <dgm:cxn modelId="{28D8C2A3-45B8-4CB2-AA2F-451BAC83A260}" type="presOf" srcId="{BB483524-409E-463D-B8EF-BD3259235468}" destId="{67BCD095-F433-4860-936F-A4778883787A}" srcOrd="0" destOrd="0" presId="urn:microsoft.com/office/officeart/2005/8/layout/lProcess1"/>
    <dgm:cxn modelId="{871B0F1B-8A7E-480E-90D1-3A25504052B9}" srcId="{876D27BA-DC97-4B13-99B6-E57DA7D08681}" destId="{BB483524-409E-463D-B8EF-BD3259235468}" srcOrd="1" destOrd="0" parTransId="{18EBE9ED-07A8-498C-B64B-53F3DEF1B4BA}" sibTransId="{C4CD9C7B-530B-457A-97C9-101167539D0A}"/>
    <dgm:cxn modelId="{CC6D27CD-C170-4765-9AEC-77436EE654C0}" type="presOf" srcId="{B514CF8C-9040-4E5D-A5F5-1715C025340E}" destId="{E11C5DA7-ABF3-4D86-8F51-1DD7A78FA830}" srcOrd="0" destOrd="0" presId="urn:microsoft.com/office/officeart/2005/8/layout/lProcess1"/>
    <dgm:cxn modelId="{BD9D0FB9-B68F-4C1A-8B94-EC76F62D8A78}" type="presOf" srcId="{6EA87E41-D60B-4ACA-8482-EBB21E2671FC}" destId="{97F74355-75D2-4E87-ABEE-5FE6E6BA15AA}" srcOrd="0" destOrd="0" presId="urn:microsoft.com/office/officeart/2005/8/layout/lProcess1"/>
    <dgm:cxn modelId="{E6CB2894-815A-4E07-8128-A46AB27182C9}" srcId="{51733DE6-D998-4BCE-A2B7-9E506BB3B537}" destId="{B3FCB75B-DE42-47C5-BDDE-4CE51A86D3AB}" srcOrd="1" destOrd="0" parTransId="{28CDAFAC-72B3-435B-8292-5056C7C433A4}" sibTransId="{3FC18E48-5E7F-41BB-97A3-3672E8FC4908}"/>
    <dgm:cxn modelId="{450219A6-CFDC-4241-BD35-747F31BF2540}" srcId="{BB483524-409E-463D-B8EF-BD3259235468}" destId="{531CBEE2-7E88-415A-BDBF-03BCB4CEEB8F}" srcOrd="0" destOrd="0" parTransId="{5BA1FF4D-D458-4CFD-A084-6CAFBBE314B7}" sibTransId="{B16EB340-1D37-4C28-BFEB-F56C49D274E2}"/>
    <dgm:cxn modelId="{4C7E0059-0025-4810-BA53-AB12E4FD05B2}" type="presOf" srcId="{51733DE6-D998-4BCE-A2B7-9E506BB3B537}" destId="{CD34434D-AF0B-4808-827B-985115B16DAE}" srcOrd="0" destOrd="0" presId="urn:microsoft.com/office/officeart/2005/8/layout/lProcess1"/>
    <dgm:cxn modelId="{4F199712-89D2-4F39-BBF7-3E4E8D9EA308}" type="presOf" srcId="{876D27BA-DC97-4B13-99B6-E57DA7D08681}" destId="{0BD01D4A-6425-4CF4-AE13-779738685456}" srcOrd="0" destOrd="0" presId="urn:microsoft.com/office/officeart/2005/8/layout/lProcess1"/>
    <dgm:cxn modelId="{4071F617-4DF5-497A-AE0C-8C9B43F318E6}" srcId="{876D27BA-DC97-4B13-99B6-E57DA7D08681}" destId="{51733DE6-D998-4BCE-A2B7-9E506BB3B537}" srcOrd="0" destOrd="0" parTransId="{CB6B22AF-1F9C-4B76-B219-F76405A3D341}" sibTransId="{DF0E0CE7-D868-4588-ACC8-484622BC12A3}"/>
    <dgm:cxn modelId="{84085174-21CF-4BF6-9979-4D5D4E33FB7E}" type="presOf" srcId="{8852D33B-FA47-417F-ACD3-6F4CA5AF20D2}" destId="{F15FF68F-1AE9-4F23-BD38-D61DCD4522E4}" srcOrd="0" destOrd="0" presId="urn:microsoft.com/office/officeart/2005/8/layout/lProcess1"/>
    <dgm:cxn modelId="{EBC27111-EC97-45AF-97EF-F87570F3D9E0}" type="presParOf" srcId="{0BD01D4A-6425-4CF4-AE13-779738685456}" destId="{8F8C9209-AB33-47A2-9E13-E6C0E41D41C5}" srcOrd="0" destOrd="0" presId="urn:microsoft.com/office/officeart/2005/8/layout/lProcess1"/>
    <dgm:cxn modelId="{A9A91CBC-765D-40B1-B962-3E6D8CAA79A3}" type="presParOf" srcId="{8F8C9209-AB33-47A2-9E13-E6C0E41D41C5}" destId="{CD34434D-AF0B-4808-827B-985115B16DAE}" srcOrd="0" destOrd="0" presId="urn:microsoft.com/office/officeart/2005/8/layout/lProcess1"/>
    <dgm:cxn modelId="{8D07E4D2-3836-4AC4-B9E8-29A4A0F74C56}" type="presParOf" srcId="{8F8C9209-AB33-47A2-9E13-E6C0E41D41C5}" destId="{CE801BFE-08BB-44D6-A55B-69D36A2A4D28}" srcOrd="1" destOrd="0" presId="urn:microsoft.com/office/officeart/2005/8/layout/lProcess1"/>
    <dgm:cxn modelId="{BF8DC800-EB8D-4A2E-88E9-1ED742675F4E}" type="presParOf" srcId="{8F8C9209-AB33-47A2-9E13-E6C0E41D41C5}" destId="{699558DF-B7A0-4F02-AD64-9432A1323415}" srcOrd="2" destOrd="0" presId="urn:microsoft.com/office/officeart/2005/8/layout/lProcess1"/>
    <dgm:cxn modelId="{79595AC6-8169-496C-962A-561DC7923253}" type="presParOf" srcId="{8F8C9209-AB33-47A2-9E13-E6C0E41D41C5}" destId="{C2B81605-FD5E-4BF5-B46C-74EF52FF7A5C}" srcOrd="3" destOrd="0" presId="urn:microsoft.com/office/officeart/2005/8/layout/lProcess1"/>
    <dgm:cxn modelId="{D13E6D11-9725-4D64-A54D-3C760CA94F31}" type="presParOf" srcId="{8F8C9209-AB33-47A2-9E13-E6C0E41D41C5}" destId="{086BF5CF-59C0-4A09-BF32-304BFB2C072A}" srcOrd="4" destOrd="0" presId="urn:microsoft.com/office/officeart/2005/8/layout/lProcess1"/>
    <dgm:cxn modelId="{9CC22574-C7F7-41E4-8A23-2F7A2DAA6C1C}" type="presParOf" srcId="{8F8C9209-AB33-47A2-9E13-E6C0E41D41C5}" destId="{E3A4224B-9907-4F34-ACC9-FDBFCBC7B6BA}" srcOrd="5" destOrd="0" presId="urn:microsoft.com/office/officeart/2005/8/layout/lProcess1"/>
    <dgm:cxn modelId="{27A09092-4612-44AC-9F05-952EED125F9D}" type="presParOf" srcId="{8F8C9209-AB33-47A2-9E13-E6C0E41D41C5}" destId="{521FCF21-CBB8-4789-BA66-0A679484C561}" srcOrd="6" destOrd="0" presId="urn:microsoft.com/office/officeart/2005/8/layout/lProcess1"/>
    <dgm:cxn modelId="{7703AFCF-998A-418A-A333-30DC2FFD1D9D}" type="presParOf" srcId="{8F8C9209-AB33-47A2-9E13-E6C0E41D41C5}" destId="{EC1FE53A-D254-437C-B9BB-5CCFE9970ACB}" srcOrd="7" destOrd="0" presId="urn:microsoft.com/office/officeart/2005/8/layout/lProcess1"/>
    <dgm:cxn modelId="{058A0ABC-B366-437B-BFA5-8EDE7524241D}" type="presParOf" srcId="{8F8C9209-AB33-47A2-9E13-E6C0E41D41C5}" destId="{AED37FDA-70E1-4741-BA18-A982CC52A690}" srcOrd="8" destOrd="0" presId="urn:microsoft.com/office/officeart/2005/8/layout/lProcess1"/>
    <dgm:cxn modelId="{D2EAD902-F121-47A4-BC2B-7AD61BE7D0AE}" type="presParOf" srcId="{0BD01D4A-6425-4CF4-AE13-779738685456}" destId="{C8148E85-5AED-4AEB-B9B5-26AD0EA6EF9D}" srcOrd="1" destOrd="0" presId="urn:microsoft.com/office/officeart/2005/8/layout/lProcess1"/>
    <dgm:cxn modelId="{54F8E8B2-6BC4-4FA3-B21E-F91A52CE5CDB}" type="presParOf" srcId="{0BD01D4A-6425-4CF4-AE13-779738685456}" destId="{BF62BD73-7F3B-4F4D-9AA3-83C86D0EFD39}" srcOrd="2" destOrd="0" presId="urn:microsoft.com/office/officeart/2005/8/layout/lProcess1"/>
    <dgm:cxn modelId="{D64D7966-6F5A-4E4C-A64F-0F06C34CD06F}" type="presParOf" srcId="{BF62BD73-7F3B-4F4D-9AA3-83C86D0EFD39}" destId="{67BCD095-F433-4860-936F-A4778883787A}" srcOrd="0" destOrd="0" presId="urn:microsoft.com/office/officeart/2005/8/layout/lProcess1"/>
    <dgm:cxn modelId="{7B8EE1CA-A487-4435-8A31-2FF1D913263B}" type="presParOf" srcId="{BF62BD73-7F3B-4F4D-9AA3-83C86D0EFD39}" destId="{89C40A40-8F74-4DAF-B640-91EF32DB541B}" srcOrd="1" destOrd="0" presId="urn:microsoft.com/office/officeart/2005/8/layout/lProcess1"/>
    <dgm:cxn modelId="{A8E88491-E97B-42D9-AF44-E33E0D71BF7E}" type="presParOf" srcId="{BF62BD73-7F3B-4F4D-9AA3-83C86D0EFD39}" destId="{FA44390A-0FCD-4347-A409-4580A138EE65}" srcOrd="2" destOrd="0" presId="urn:microsoft.com/office/officeart/2005/8/layout/lProcess1"/>
    <dgm:cxn modelId="{5A0DC9F6-45E7-431C-B6CA-18121CB7E853}" type="presParOf" srcId="{BF62BD73-7F3B-4F4D-9AA3-83C86D0EFD39}" destId="{A447B90B-51F1-4831-A88C-1728F659F4E0}" srcOrd="3" destOrd="0" presId="urn:microsoft.com/office/officeart/2005/8/layout/lProcess1"/>
    <dgm:cxn modelId="{F6580818-8EE2-4A05-999C-BA14FDE5BD81}" type="presParOf" srcId="{BF62BD73-7F3B-4F4D-9AA3-83C86D0EFD39}" destId="{F15FF68F-1AE9-4F23-BD38-D61DCD4522E4}" srcOrd="4" destOrd="0" presId="urn:microsoft.com/office/officeart/2005/8/layout/lProcess1"/>
    <dgm:cxn modelId="{4CDFD001-5EE5-44E4-BC84-83EA33D13155}" type="presParOf" srcId="{BF62BD73-7F3B-4F4D-9AA3-83C86D0EFD39}" destId="{E11C5DA7-ABF3-4D86-8F51-1DD7A78FA830}" srcOrd="5" destOrd="0" presId="urn:microsoft.com/office/officeart/2005/8/layout/lProcess1"/>
    <dgm:cxn modelId="{8B8D9B6D-592B-4B07-B738-2A89E6151A37}" type="presParOf" srcId="{BF62BD73-7F3B-4F4D-9AA3-83C86D0EFD39}" destId="{97F74355-75D2-4E87-ABEE-5FE6E6BA15AA}" srcOrd="6" destOrd="0" presId="urn:microsoft.com/office/officeart/2005/8/layout/lProcess1"/>
    <dgm:cxn modelId="{FD4D8C04-1808-46D2-9A3A-DC0028C5A39F}" type="presParOf" srcId="{BF62BD73-7F3B-4F4D-9AA3-83C86D0EFD39}" destId="{20F6313D-BD08-4B3D-880A-15F6AD13E90D}" srcOrd="7" destOrd="0" presId="urn:microsoft.com/office/officeart/2005/8/layout/lProcess1"/>
    <dgm:cxn modelId="{BB1F5C58-B11D-4017-9DE2-BF4108C5D31D}" type="presParOf" srcId="{BF62BD73-7F3B-4F4D-9AA3-83C86D0EFD39}" destId="{A1A6020F-31B6-4424-AAC1-327835BE8621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1437DB-6055-4D7B-A7EC-8D5D9AB8487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C34536-4E33-4E4B-8076-78C8FC47E4BE}">
      <dgm:prSet phldrT="[Текст]" custT="1"/>
      <dgm:spPr>
        <a:solidFill>
          <a:srgbClr val="EDCCC9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dirty="0" err="1" smtClean="0">
              <a:solidFill>
                <a:schemeClr val="tx1"/>
              </a:solidFill>
            </a:rPr>
            <a:t>Конституція</a:t>
          </a:r>
          <a:r>
            <a:rPr lang="ru-RU" sz="2000" dirty="0" smtClean="0">
              <a:solidFill>
                <a:schemeClr val="tx1"/>
              </a:solidFill>
            </a:rPr>
            <a:t> України </a:t>
          </a:r>
          <a:r>
            <a:rPr lang="ru-RU" sz="2000" dirty="0" err="1" smtClean="0">
              <a:solidFill>
                <a:schemeClr val="tx1"/>
              </a:solidFill>
            </a:rPr>
            <a:t>також</a:t>
          </a:r>
          <a:r>
            <a:rPr lang="ru-RU" sz="2000" dirty="0" smtClean="0">
              <a:solidFill>
                <a:schemeClr val="tx1"/>
              </a:solidFill>
            </a:rPr>
            <a:t> проголосила низку прав </a:t>
          </a:r>
          <a:r>
            <a:rPr lang="ru-RU" sz="2000" dirty="0" err="1" smtClean="0">
              <a:solidFill>
                <a:schemeClr val="tx1"/>
              </a:solidFill>
            </a:rPr>
            <a:t>людини</a:t>
          </a:r>
          <a:r>
            <a:rPr lang="ru-RU" sz="2000" dirty="0" smtClean="0">
              <a:solidFill>
                <a:schemeClr val="tx1"/>
              </a:solidFill>
            </a:rPr>
            <a:t> у </a:t>
          </a:r>
          <a:r>
            <a:rPr lang="ru-RU" sz="2000" dirty="0" err="1" smtClean="0">
              <a:solidFill>
                <a:schemeClr val="tx1"/>
              </a:solidFill>
            </a:rPr>
            <a:t>сфері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dirty="0" err="1" smtClean="0">
              <a:solidFill>
                <a:schemeClr val="tx1"/>
              </a:solidFill>
            </a:rPr>
            <a:t>застосування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dirty="0" err="1" smtClean="0">
              <a:solidFill>
                <a:schemeClr val="tx1"/>
              </a:solidFill>
            </a:rPr>
            <a:t>праці</a:t>
          </a:r>
          <a:r>
            <a:rPr lang="ru-RU" sz="2000" dirty="0" smtClean="0">
              <a:solidFill>
                <a:schemeClr val="tx1"/>
              </a:solidFill>
            </a:rPr>
            <a:t>:</a:t>
          </a:r>
          <a:endParaRPr lang="ru-RU" sz="2000" dirty="0">
            <a:solidFill>
              <a:schemeClr val="tx1"/>
            </a:solidFill>
          </a:endParaRPr>
        </a:p>
      </dgm:t>
    </dgm:pt>
    <dgm:pt modelId="{6C67CEE9-280F-4C32-9D49-91D326338DB6}" type="parTrans" cxnId="{A9118C9E-F1B5-4789-987B-7E09BD4C0CE2}">
      <dgm:prSet/>
      <dgm:spPr/>
      <dgm:t>
        <a:bodyPr/>
        <a:lstStyle/>
        <a:p>
          <a:endParaRPr lang="ru-RU"/>
        </a:p>
      </dgm:t>
    </dgm:pt>
    <dgm:pt modelId="{BEE21020-2CF6-42D0-85DB-9C15E06BE72B}" type="sibTrans" cxnId="{A9118C9E-F1B5-4789-987B-7E09BD4C0CE2}">
      <dgm:prSet/>
      <dgm:spPr/>
      <dgm:t>
        <a:bodyPr/>
        <a:lstStyle/>
        <a:p>
          <a:endParaRPr lang="ru-RU"/>
        </a:p>
      </dgm:t>
    </dgm:pt>
    <dgm:pt modelId="{BDAEECE0-C850-454C-A82C-7BFBD3163FD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dirty="0" smtClean="0"/>
            <a:t>Право на </a:t>
          </a:r>
          <a:r>
            <a:rPr lang="ru-RU" sz="2800" dirty="0" err="1" smtClean="0"/>
            <a:t>працю</a:t>
          </a:r>
          <a:r>
            <a:rPr lang="ru-RU" sz="2800" dirty="0" smtClean="0"/>
            <a:t> (ст. 43)</a:t>
          </a:r>
          <a:endParaRPr lang="ru-RU" sz="2800" dirty="0"/>
        </a:p>
      </dgm:t>
    </dgm:pt>
    <dgm:pt modelId="{6EC4451F-AEE0-4937-8137-4B17805C98AB}" type="parTrans" cxnId="{65FB561E-5DFB-4F93-ADD2-88689F680DD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84862D6-990A-4BDE-ACB9-901BFE5DC29A}" type="sibTrans" cxnId="{65FB561E-5DFB-4F93-ADD2-88689F680DD9}">
      <dgm:prSet/>
      <dgm:spPr/>
      <dgm:t>
        <a:bodyPr/>
        <a:lstStyle/>
        <a:p>
          <a:endParaRPr lang="ru-RU"/>
        </a:p>
      </dgm:t>
    </dgm:pt>
    <dgm:pt modelId="{36D5940D-1B30-42C9-8D8C-E2BCDA5565FD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Право </a:t>
          </a:r>
          <a:r>
            <a:rPr lang="ru-RU" dirty="0" err="1" smtClean="0"/>
            <a:t>працюючого</a:t>
          </a:r>
          <a:r>
            <a:rPr lang="ru-RU" dirty="0" smtClean="0"/>
            <a:t> на </a:t>
          </a:r>
          <a:r>
            <a:rPr lang="ru-RU" dirty="0" err="1" smtClean="0"/>
            <a:t>відпочинок</a:t>
          </a:r>
          <a:r>
            <a:rPr lang="ru-RU" dirty="0" smtClean="0"/>
            <a:t> (ст. 45)</a:t>
          </a:r>
          <a:endParaRPr lang="ru-RU" dirty="0"/>
        </a:p>
      </dgm:t>
    </dgm:pt>
    <dgm:pt modelId="{B50B7215-90FD-4AC0-86E3-935E18430BDA}" type="parTrans" cxnId="{73004E4A-EF8E-49F0-B1C7-A0C7F08415A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659EA75-6C58-4AFA-A944-16D0D26D2E4D}" type="sibTrans" cxnId="{73004E4A-EF8E-49F0-B1C7-A0C7F08415AC}">
      <dgm:prSet/>
      <dgm:spPr/>
      <dgm:t>
        <a:bodyPr/>
        <a:lstStyle/>
        <a:p>
          <a:endParaRPr lang="ru-RU"/>
        </a:p>
      </dgm:t>
    </dgm:pt>
    <dgm:pt modelId="{1DE0F140-816D-468A-AE0C-4B47CC346440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dirty="0" smtClean="0"/>
            <a:t>Право на </a:t>
          </a:r>
          <a:r>
            <a:rPr lang="ru-RU" sz="2800" dirty="0" err="1" smtClean="0"/>
            <a:t>страйк</a:t>
          </a:r>
          <a:r>
            <a:rPr lang="ru-RU" sz="2800" dirty="0" smtClean="0"/>
            <a:t> (ст. 44)</a:t>
          </a:r>
        </a:p>
      </dgm:t>
    </dgm:pt>
    <dgm:pt modelId="{4255730B-12FB-4E3C-B708-A2817F0F3334}" type="parTrans" cxnId="{234029D1-C2D4-4562-AC7B-2165469C75F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D30B2C7-819D-4AB6-A0B6-E77668DCCC64}" type="sibTrans" cxnId="{234029D1-C2D4-4562-AC7B-2165469C75FB}">
      <dgm:prSet/>
      <dgm:spPr/>
      <dgm:t>
        <a:bodyPr/>
        <a:lstStyle/>
        <a:p>
          <a:endParaRPr lang="ru-RU"/>
        </a:p>
      </dgm:t>
    </dgm:pt>
    <dgm:pt modelId="{DF14AFB3-15C2-478B-B19C-E846BB181AFC}" type="pres">
      <dgm:prSet presAssocID="{231437DB-6055-4D7B-A7EC-8D5D9AB848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73CCE2-6738-4127-AC43-2F316896532B}" type="pres">
      <dgm:prSet presAssocID="{43C34536-4E33-4E4B-8076-78C8FC47E4BE}" presName="root" presStyleCnt="0"/>
      <dgm:spPr/>
    </dgm:pt>
    <dgm:pt modelId="{E459E485-C32D-440E-8D6B-E8A58AB726FC}" type="pres">
      <dgm:prSet presAssocID="{43C34536-4E33-4E4B-8076-78C8FC47E4BE}" presName="rootComposite" presStyleCnt="0"/>
      <dgm:spPr/>
    </dgm:pt>
    <dgm:pt modelId="{883668A6-45EB-452A-B31A-61396902D4F9}" type="pres">
      <dgm:prSet presAssocID="{43C34536-4E33-4E4B-8076-78C8FC47E4BE}" presName="rootText" presStyleLbl="node1" presStyleIdx="0" presStyleCnt="1" custScaleX="164671" custScaleY="56341"/>
      <dgm:spPr/>
      <dgm:t>
        <a:bodyPr/>
        <a:lstStyle/>
        <a:p>
          <a:endParaRPr lang="ru-RU"/>
        </a:p>
      </dgm:t>
    </dgm:pt>
    <dgm:pt modelId="{0823DED1-154E-494B-A353-85CE1ED3952A}" type="pres">
      <dgm:prSet presAssocID="{43C34536-4E33-4E4B-8076-78C8FC47E4BE}" presName="rootConnector" presStyleLbl="node1" presStyleIdx="0" presStyleCnt="1"/>
      <dgm:spPr/>
      <dgm:t>
        <a:bodyPr/>
        <a:lstStyle/>
        <a:p>
          <a:endParaRPr lang="ru-RU"/>
        </a:p>
      </dgm:t>
    </dgm:pt>
    <dgm:pt modelId="{4FEB6594-250B-4E7F-B830-66D8482C3AAA}" type="pres">
      <dgm:prSet presAssocID="{43C34536-4E33-4E4B-8076-78C8FC47E4BE}" presName="childShape" presStyleCnt="0"/>
      <dgm:spPr/>
    </dgm:pt>
    <dgm:pt modelId="{49FADFA9-9D06-48EC-8DF7-5C2B3E7CA0D2}" type="pres">
      <dgm:prSet presAssocID="{6EC4451F-AEE0-4937-8137-4B17805C98AB}" presName="Name13" presStyleLbl="parChTrans1D2" presStyleIdx="0" presStyleCnt="3"/>
      <dgm:spPr/>
      <dgm:t>
        <a:bodyPr/>
        <a:lstStyle/>
        <a:p>
          <a:endParaRPr lang="ru-RU"/>
        </a:p>
      </dgm:t>
    </dgm:pt>
    <dgm:pt modelId="{E214756E-A0DD-4AEA-ABEF-8D810B7C0F81}" type="pres">
      <dgm:prSet presAssocID="{BDAEECE0-C850-454C-A82C-7BFBD3163FD1}" presName="childText" presStyleLbl="bgAcc1" presStyleIdx="0" presStyleCnt="3" custScaleX="218239" custScaleY="42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F8622-70CC-48D5-A3B0-ECEA3268921B}" type="pres">
      <dgm:prSet presAssocID="{4255730B-12FB-4E3C-B708-A2817F0F3334}" presName="Name13" presStyleLbl="parChTrans1D2" presStyleIdx="1" presStyleCnt="3"/>
      <dgm:spPr/>
      <dgm:t>
        <a:bodyPr/>
        <a:lstStyle/>
        <a:p>
          <a:endParaRPr lang="ru-RU"/>
        </a:p>
      </dgm:t>
    </dgm:pt>
    <dgm:pt modelId="{0AE9E575-4A31-42F2-9C1F-9F255FAA0EF5}" type="pres">
      <dgm:prSet presAssocID="{1DE0F140-816D-468A-AE0C-4B47CC346440}" presName="childText" presStyleLbl="bgAcc1" presStyleIdx="1" presStyleCnt="3" custScaleX="218239" custScaleY="42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4FBAF-2BD6-408A-A697-FCD105971925}" type="pres">
      <dgm:prSet presAssocID="{B50B7215-90FD-4AC0-86E3-935E18430BDA}" presName="Name13" presStyleLbl="parChTrans1D2" presStyleIdx="2" presStyleCnt="3"/>
      <dgm:spPr/>
      <dgm:t>
        <a:bodyPr/>
        <a:lstStyle/>
        <a:p>
          <a:endParaRPr lang="ru-RU"/>
        </a:p>
      </dgm:t>
    </dgm:pt>
    <dgm:pt modelId="{DAD79CB4-D947-4554-8694-2CED9D4C9A67}" type="pres">
      <dgm:prSet presAssocID="{36D5940D-1B30-42C9-8D8C-E2BCDA5565FD}" presName="childText" presStyleLbl="bgAcc1" presStyleIdx="2" presStyleCnt="3" custScaleX="218222" custScaleY="42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D1BAF-EA0E-4575-875E-16BB1A0B4056}" type="presOf" srcId="{B50B7215-90FD-4AC0-86E3-935E18430BDA}" destId="{8D04FBAF-2BD6-408A-A697-FCD105971925}" srcOrd="0" destOrd="0" presId="urn:microsoft.com/office/officeart/2005/8/layout/hierarchy3"/>
    <dgm:cxn modelId="{D8D65639-F89A-4668-84D5-9C86DD907B8B}" type="presOf" srcId="{4255730B-12FB-4E3C-B708-A2817F0F3334}" destId="{382F8622-70CC-48D5-A3B0-ECEA3268921B}" srcOrd="0" destOrd="0" presId="urn:microsoft.com/office/officeart/2005/8/layout/hierarchy3"/>
    <dgm:cxn modelId="{17F90264-61BD-4B60-8677-229FF7385AEF}" type="presOf" srcId="{1DE0F140-816D-468A-AE0C-4B47CC346440}" destId="{0AE9E575-4A31-42F2-9C1F-9F255FAA0EF5}" srcOrd="0" destOrd="0" presId="urn:microsoft.com/office/officeart/2005/8/layout/hierarchy3"/>
    <dgm:cxn modelId="{A9118C9E-F1B5-4789-987B-7E09BD4C0CE2}" srcId="{231437DB-6055-4D7B-A7EC-8D5D9AB8487D}" destId="{43C34536-4E33-4E4B-8076-78C8FC47E4BE}" srcOrd="0" destOrd="0" parTransId="{6C67CEE9-280F-4C32-9D49-91D326338DB6}" sibTransId="{BEE21020-2CF6-42D0-85DB-9C15E06BE72B}"/>
    <dgm:cxn modelId="{AC3C32EE-2545-4158-A717-8573C8491AB3}" type="presOf" srcId="{6EC4451F-AEE0-4937-8137-4B17805C98AB}" destId="{49FADFA9-9D06-48EC-8DF7-5C2B3E7CA0D2}" srcOrd="0" destOrd="0" presId="urn:microsoft.com/office/officeart/2005/8/layout/hierarchy3"/>
    <dgm:cxn modelId="{65FB561E-5DFB-4F93-ADD2-88689F680DD9}" srcId="{43C34536-4E33-4E4B-8076-78C8FC47E4BE}" destId="{BDAEECE0-C850-454C-A82C-7BFBD3163FD1}" srcOrd="0" destOrd="0" parTransId="{6EC4451F-AEE0-4937-8137-4B17805C98AB}" sibTransId="{684862D6-990A-4BDE-ACB9-901BFE5DC29A}"/>
    <dgm:cxn modelId="{73004E4A-EF8E-49F0-B1C7-A0C7F08415AC}" srcId="{43C34536-4E33-4E4B-8076-78C8FC47E4BE}" destId="{36D5940D-1B30-42C9-8D8C-E2BCDA5565FD}" srcOrd="2" destOrd="0" parTransId="{B50B7215-90FD-4AC0-86E3-935E18430BDA}" sibTransId="{6659EA75-6C58-4AFA-A944-16D0D26D2E4D}"/>
    <dgm:cxn modelId="{234029D1-C2D4-4562-AC7B-2165469C75FB}" srcId="{43C34536-4E33-4E4B-8076-78C8FC47E4BE}" destId="{1DE0F140-816D-468A-AE0C-4B47CC346440}" srcOrd="1" destOrd="0" parTransId="{4255730B-12FB-4E3C-B708-A2817F0F3334}" sibTransId="{7D30B2C7-819D-4AB6-A0B6-E77668DCCC64}"/>
    <dgm:cxn modelId="{0AD991FE-9AD4-4EF6-B38F-0BEC3A1A7D0E}" type="presOf" srcId="{43C34536-4E33-4E4B-8076-78C8FC47E4BE}" destId="{0823DED1-154E-494B-A353-85CE1ED3952A}" srcOrd="1" destOrd="0" presId="urn:microsoft.com/office/officeart/2005/8/layout/hierarchy3"/>
    <dgm:cxn modelId="{1FB0EFA7-D4EA-4A0D-B812-8B313E411807}" type="presOf" srcId="{43C34536-4E33-4E4B-8076-78C8FC47E4BE}" destId="{883668A6-45EB-452A-B31A-61396902D4F9}" srcOrd="0" destOrd="0" presId="urn:microsoft.com/office/officeart/2005/8/layout/hierarchy3"/>
    <dgm:cxn modelId="{0F7A5326-1291-4439-B9B1-1654AF895945}" type="presOf" srcId="{BDAEECE0-C850-454C-A82C-7BFBD3163FD1}" destId="{E214756E-A0DD-4AEA-ABEF-8D810B7C0F81}" srcOrd="0" destOrd="0" presId="urn:microsoft.com/office/officeart/2005/8/layout/hierarchy3"/>
    <dgm:cxn modelId="{A6A7E66B-FD4C-4DB1-AA7B-0CA9D011D897}" type="presOf" srcId="{231437DB-6055-4D7B-A7EC-8D5D9AB8487D}" destId="{DF14AFB3-15C2-478B-B19C-E846BB181AFC}" srcOrd="0" destOrd="0" presId="urn:microsoft.com/office/officeart/2005/8/layout/hierarchy3"/>
    <dgm:cxn modelId="{A133FC5E-068E-4303-866A-A3F717DE935E}" type="presOf" srcId="{36D5940D-1B30-42C9-8D8C-E2BCDA5565FD}" destId="{DAD79CB4-D947-4554-8694-2CED9D4C9A67}" srcOrd="0" destOrd="0" presId="urn:microsoft.com/office/officeart/2005/8/layout/hierarchy3"/>
    <dgm:cxn modelId="{D9572A6A-81F2-4277-BC17-13A89CBF7ADD}" type="presParOf" srcId="{DF14AFB3-15C2-478B-B19C-E846BB181AFC}" destId="{1973CCE2-6738-4127-AC43-2F316896532B}" srcOrd="0" destOrd="0" presId="urn:microsoft.com/office/officeart/2005/8/layout/hierarchy3"/>
    <dgm:cxn modelId="{4AB183E2-5CD5-491B-92FD-A41945A14ADA}" type="presParOf" srcId="{1973CCE2-6738-4127-AC43-2F316896532B}" destId="{E459E485-C32D-440E-8D6B-E8A58AB726FC}" srcOrd="0" destOrd="0" presId="urn:microsoft.com/office/officeart/2005/8/layout/hierarchy3"/>
    <dgm:cxn modelId="{2167A163-0A8A-4AC3-B9D9-7808CDD5D14F}" type="presParOf" srcId="{E459E485-C32D-440E-8D6B-E8A58AB726FC}" destId="{883668A6-45EB-452A-B31A-61396902D4F9}" srcOrd="0" destOrd="0" presId="urn:microsoft.com/office/officeart/2005/8/layout/hierarchy3"/>
    <dgm:cxn modelId="{BF40304B-65EA-41DD-8472-8F479118A00B}" type="presParOf" srcId="{E459E485-C32D-440E-8D6B-E8A58AB726FC}" destId="{0823DED1-154E-494B-A353-85CE1ED3952A}" srcOrd="1" destOrd="0" presId="urn:microsoft.com/office/officeart/2005/8/layout/hierarchy3"/>
    <dgm:cxn modelId="{F8EFD71F-8433-492E-B686-8A8609A08572}" type="presParOf" srcId="{1973CCE2-6738-4127-AC43-2F316896532B}" destId="{4FEB6594-250B-4E7F-B830-66D8482C3AAA}" srcOrd="1" destOrd="0" presId="urn:microsoft.com/office/officeart/2005/8/layout/hierarchy3"/>
    <dgm:cxn modelId="{D9C22377-5923-41B1-A29A-5D79499F2C43}" type="presParOf" srcId="{4FEB6594-250B-4E7F-B830-66D8482C3AAA}" destId="{49FADFA9-9D06-48EC-8DF7-5C2B3E7CA0D2}" srcOrd="0" destOrd="0" presId="urn:microsoft.com/office/officeart/2005/8/layout/hierarchy3"/>
    <dgm:cxn modelId="{974DDCBD-11CB-43CA-ACCB-AB66187204FC}" type="presParOf" srcId="{4FEB6594-250B-4E7F-B830-66D8482C3AAA}" destId="{E214756E-A0DD-4AEA-ABEF-8D810B7C0F81}" srcOrd="1" destOrd="0" presId="urn:microsoft.com/office/officeart/2005/8/layout/hierarchy3"/>
    <dgm:cxn modelId="{ECA4070F-15BB-48E1-B3DE-BC831CB72C36}" type="presParOf" srcId="{4FEB6594-250B-4E7F-B830-66D8482C3AAA}" destId="{382F8622-70CC-48D5-A3B0-ECEA3268921B}" srcOrd="2" destOrd="0" presId="urn:microsoft.com/office/officeart/2005/8/layout/hierarchy3"/>
    <dgm:cxn modelId="{DE2BE552-67AE-446B-B170-EB7348FDB77F}" type="presParOf" srcId="{4FEB6594-250B-4E7F-B830-66D8482C3AAA}" destId="{0AE9E575-4A31-42F2-9C1F-9F255FAA0EF5}" srcOrd="3" destOrd="0" presId="urn:microsoft.com/office/officeart/2005/8/layout/hierarchy3"/>
    <dgm:cxn modelId="{C1A3E520-668E-409A-8D34-A76CEF68CA8D}" type="presParOf" srcId="{4FEB6594-250B-4E7F-B830-66D8482C3AAA}" destId="{8D04FBAF-2BD6-408A-A697-FCD105971925}" srcOrd="4" destOrd="0" presId="urn:microsoft.com/office/officeart/2005/8/layout/hierarchy3"/>
    <dgm:cxn modelId="{6F7FA300-9305-4307-88C4-00CC32042B26}" type="presParOf" srcId="{4FEB6594-250B-4E7F-B830-66D8482C3AAA}" destId="{DAD79CB4-D947-4554-8694-2CED9D4C9A6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236153-441B-471F-B16F-B33AFEBC25F9}">
      <dsp:nvSpPr>
        <dsp:cNvPr id="0" name=""/>
        <dsp:cNvSpPr/>
      </dsp:nvSpPr>
      <dsp:spPr>
        <a:xfrm rot="10800000">
          <a:off x="1737697" y="2526"/>
          <a:ext cx="5405120" cy="1505029"/>
        </a:xfrm>
        <a:prstGeom prst="homePlate">
          <a:avLst/>
        </a:prstGeom>
        <a:solidFill>
          <a:srgbClr val="0CB0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Так, </a:t>
          </a:r>
          <a:r>
            <a:rPr lang="ru-RU" sz="2300" kern="1200" dirty="0" err="1" smtClean="0"/>
            <a:t>Конституція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Італії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містять</a:t>
          </a:r>
          <a:r>
            <a:rPr lang="ru-RU" sz="2300" kern="1200" dirty="0" smtClean="0"/>
            <a:t> не </a:t>
          </a:r>
          <a:r>
            <a:rPr lang="ru-RU" sz="2300" kern="1200" dirty="0" err="1" smtClean="0"/>
            <a:t>лише</a:t>
          </a:r>
          <a:r>
            <a:rPr lang="ru-RU" sz="2300" kern="1200" dirty="0" smtClean="0"/>
            <a:t> право громадян на </a:t>
          </a:r>
          <a:r>
            <a:rPr lang="ru-RU" sz="2300" kern="1200" dirty="0" err="1" smtClean="0"/>
            <a:t>працю</a:t>
          </a:r>
          <a:r>
            <a:rPr lang="ru-RU" sz="2300" kern="1200" dirty="0" smtClean="0"/>
            <a:t>, а й </a:t>
          </a:r>
          <a:r>
            <a:rPr lang="ru-RU" sz="2300" kern="1200" dirty="0" err="1" smtClean="0"/>
            <a:t>обов'язок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працювати</a:t>
          </a:r>
          <a:r>
            <a:rPr lang="ru-RU" sz="2300" kern="1200" dirty="0" smtClean="0"/>
            <a:t>. </a:t>
          </a:r>
          <a:endParaRPr lang="ru-RU" sz="2300" kern="1200" dirty="0"/>
        </a:p>
      </dsp:txBody>
      <dsp:txXfrm rot="10800000">
        <a:off x="1737697" y="2526"/>
        <a:ext cx="5405120" cy="1505029"/>
      </dsp:txXfrm>
    </dsp:sp>
    <dsp:sp modelId="{7DC39F94-F8BA-44E2-B23C-D3063609CA62}">
      <dsp:nvSpPr>
        <dsp:cNvPr id="0" name=""/>
        <dsp:cNvSpPr/>
      </dsp:nvSpPr>
      <dsp:spPr>
        <a:xfrm>
          <a:off x="985182" y="2526"/>
          <a:ext cx="1505029" cy="15050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6F476-7DE4-422E-A005-4EA0E6A046EC}">
      <dsp:nvSpPr>
        <dsp:cNvPr id="0" name=""/>
        <dsp:cNvSpPr/>
      </dsp:nvSpPr>
      <dsp:spPr>
        <a:xfrm rot="10800000">
          <a:off x="1737697" y="1956818"/>
          <a:ext cx="5405120" cy="1505029"/>
        </a:xfrm>
        <a:prstGeom prst="homePlate">
          <a:avLst/>
        </a:prstGeom>
        <a:solidFill>
          <a:srgbClr val="DC36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Конституція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Японії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встановлює</a:t>
          </a:r>
          <a:r>
            <a:rPr lang="ru-RU" sz="2300" kern="1200" dirty="0" smtClean="0"/>
            <a:t>: "</a:t>
          </a:r>
          <a:r>
            <a:rPr lang="ru-RU" sz="2300" kern="1200" dirty="0" err="1" smtClean="0"/>
            <a:t>Всі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мають</a:t>
          </a:r>
          <a:r>
            <a:rPr lang="ru-RU" sz="2300" kern="1200" dirty="0" smtClean="0"/>
            <a:t> право на </a:t>
          </a:r>
          <a:r>
            <a:rPr lang="ru-RU" sz="2300" kern="1200" dirty="0" err="1" smtClean="0"/>
            <a:t>працю</a:t>
          </a:r>
          <a:r>
            <a:rPr lang="ru-RU" sz="2300" kern="1200" dirty="0" smtClean="0"/>
            <a:t> і </a:t>
          </a:r>
          <a:r>
            <a:rPr lang="ru-RU" sz="2300" kern="1200" dirty="0" err="1" smtClean="0"/>
            <a:t>зобов'язані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трудитися</a:t>
          </a:r>
          <a:r>
            <a:rPr lang="ru-RU" sz="2300" kern="1200" dirty="0" smtClean="0"/>
            <a:t>" (ст. 27). </a:t>
          </a:r>
          <a:endParaRPr lang="ru-RU" sz="2300" kern="1200" dirty="0"/>
        </a:p>
      </dsp:txBody>
      <dsp:txXfrm rot="10800000">
        <a:off x="1737697" y="1956818"/>
        <a:ext cx="5405120" cy="1505029"/>
      </dsp:txXfrm>
    </dsp:sp>
    <dsp:sp modelId="{96F86875-86FE-419A-AD33-85E17A2F3E61}">
      <dsp:nvSpPr>
        <dsp:cNvPr id="0" name=""/>
        <dsp:cNvSpPr/>
      </dsp:nvSpPr>
      <dsp:spPr>
        <a:xfrm>
          <a:off x="985182" y="1956818"/>
          <a:ext cx="1505029" cy="150502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5F083-6F08-4814-A47A-21DD711632AC}">
      <dsp:nvSpPr>
        <dsp:cNvPr id="0" name=""/>
        <dsp:cNvSpPr/>
      </dsp:nvSpPr>
      <dsp:spPr>
        <a:xfrm rot="10800000">
          <a:off x="1737697" y="3911110"/>
          <a:ext cx="5405120" cy="1505029"/>
        </a:xfrm>
        <a:prstGeom prst="homePlat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 </a:t>
          </a:r>
          <a:r>
            <a:rPr lang="ru-RU" sz="2300" kern="1200" dirty="0" err="1" smtClean="0"/>
            <a:t>Преамбулі</a:t>
          </a:r>
          <a:r>
            <a:rPr lang="ru-RU" sz="2300" kern="1200" dirty="0" smtClean="0"/>
            <a:t> Конституції </a:t>
          </a:r>
          <a:r>
            <a:rPr lang="ru-RU" sz="2300" kern="1200" dirty="0" err="1" smtClean="0"/>
            <a:t>Франції</a:t>
          </a:r>
          <a:r>
            <a:rPr lang="ru-RU" sz="2300" kern="1200" dirty="0" smtClean="0"/>
            <a:t> 1985 </a:t>
          </a:r>
          <a:r>
            <a:rPr lang="en-US" sz="2300" kern="1200" dirty="0" smtClean="0"/>
            <a:t>p.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вказується</a:t>
          </a:r>
          <a:r>
            <a:rPr lang="ru-RU" sz="2300" kern="1200" dirty="0" smtClean="0"/>
            <a:t>: "</a:t>
          </a:r>
          <a:r>
            <a:rPr lang="ru-RU" sz="2300" kern="1200" dirty="0" err="1" smtClean="0"/>
            <a:t>Кожний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зобов'язаний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працювати</a:t>
          </a:r>
          <a:r>
            <a:rPr lang="ru-RU" sz="2300" kern="1200" dirty="0" smtClean="0"/>
            <a:t> і </a:t>
          </a:r>
          <a:r>
            <a:rPr lang="ru-RU" sz="2300" kern="1200" dirty="0" err="1" smtClean="0"/>
            <a:t>має</a:t>
          </a:r>
          <a:r>
            <a:rPr lang="ru-RU" sz="2300" kern="1200" dirty="0" smtClean="0"/>
            <a:t> право на </a:t>
          </a:r>
          <a:r>
            <a:rPr lang="ru-RU" sz="2300" kern="1200" dirty="0" err="1" smtClean="0"/>
            <a:t>отримання</a:t>
          </a:r>
          <a:r>
            <a:rPr lang="ru-RU" sz="2300" kern="1200" dirty="0" smtClean="0"/>
            <a:t> посади"</a:t>
          </a:r>
          <a:endParaRPr lang="ru-RU" sz="2300" kern="1200" dirty="0"/>
        </a:p>
      </dsp:txBody>
      <dsp:txXfrm rot="10800000">
        <a:off x="1737697" y="3911110"/>
        <a:ext cx="5405120" cy="1505029"/>
      </dsp:txXfrm>
    </dsp:sp>
    <dsp:sp modelId="{71723648-A553-4DDF-BF4F-32937252A52C}">
      <dsp:nvSpPr>
        <dsp:cNvPr id="0" name=""/>
        <dsp:cNvSpPr/>
      </dsp:nvSpPr>
      <dsp:spPr>
        <a:xfrm>
          <a:off x="985182" y="3911110"/>
          <a:ext cx="1505029" cy="150502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34434D-AF0B-4808-827B-985115B16DAE}">
      <dsp:nvSpPr>
        <dsp:cNvPr id="0" name=""/>
        <dsp:cNvSpPr/>
      </dsp:nvSpPr>
      <dsp:spPr>
        <a:xfrm>
          <a:off x="230278" y="0"/>
          <a:ext cx="4286250" cy="10715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err="1" smtClean="0"/>
            <a:t>Індивідуальні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трудові</a:t>
          </a:r>
          <a:r>
            <a:rPr lang="ru-RU" sz="3300" kern="1200" dirty="0" smtClean="0"/>
            <a:t> права</a:t>
          </a:r>
          <a:endParaRPr lang="ru-RU" sz="3300" kern="1200" dirty="0"/>
        </a:p>
      </dsp:txBody>
      <dsp:txXfrm>
        <a:off x="230278" y="0"/>
        <a:ext cx="4286250" cy="1071562"/>
      </dsp:txXfrm>
    </dsp:sp>
    <dsp:sp modelId="{CE801BFE-08BB-44D6-A55B-69D36A2A4D28}">
      <dsp:nvSpPr>
        <dsp:cNvPr id="0" name=""/>
        <dsp:cNvSpPr/>
      </dsp:nvSpPr>
      <dsp:spPr>
        <a:xfrm rot="5400000">
          <a:off x="2279641" y="1165324"/>
          <a:ext cx="187523" cy="1875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558DF-B7A0-4F02-AD64-9432A1323415}">
      <dsp:nvSpPr>
        <dsp:cNvPr id="0" name=""/>
        <dsp:cNvSpPr/>
      </dsp:nvSpPr>
      <dsp:spPr>
        <a:xfrm>
          <a:off x="230278" y="1446609"/>
          <a:ext cx="4286250" cy="10715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право </a:t>
          </a:r>
          <a:r>
            <a:rPr lang="ru-RU" sz="2200" kern="1200" dirty="0" err="1" smtClean="0"/>
            <a:t>людини</a:t>
          </a:r>
          <a:r>
            <a:rPr lang="ru-RU" sz="2200" kern="1200" dirty="0" smtClean="0"/>
            <a:t> на </a:t>
          </a:r>
          <a:r>
            <a:rPr lang="ru-RU" sz="2200" kern="1200" dirty="0" err="1" smtClean="0"/>
            <a:t>працю</a:t>
          </a:r>
          <a:endParaRPr lang="ru-RU" sz="2200" kern="1200" dirty="0"/>
        </a:p>
      </dsp:txBody>
      <dsp:txXfrm>
        <a:off x="230278" y="1446609"/>
        <a:ext cx="4286250" cy="1071562"/>
      </dsp:txXfrm>
    </dsp:sp>
    <dsp:sp modelId="{C2B81605-FD5E-4BF5-B46C-74EF52FF7A5C}">
      <dsp:nvSpPr>
        <dsp:cNvPr id="0" name=""/>
        <dsp:cNvSpPr/>
      </dsp:nvSpPr>
      <dsp:spPr>
        <a:xfrm rot="5400000">
          <a:off x="2279641" y="2611933"/>
          <a:ext cx="187523" cy="1875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BF5CF-59C0-4A09-BF32-304BFB2C072A}">
      <dsp:nvSpPr>
        <dsp:cNvPr id="0" name=""/>
        <dsp:cNvSpPr/>
      </dsp:nvSpPr>
      <dsp:spPr>
        <a:xfrm>
          <a:off x="230278" y="2893218"/>
          <a:ext cx="4286250" cy="107156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 </a:t>
          </a:r>
          <a:r>
            <a:rPr lang="ru-RU" sz="2200" kern="1200" dirty="0" err="1" smtClean="0"/>
            <a:t>безпечні</a:t>
          </a:r>
          <a:r>
            <a:rPr lang="ru-RU" sz="2200" kern="1200" dirty="0" smtClean="0"/>
            <a:t> та </a:t>
          </a:r>
          <a:r>
            <a:rPr lang="ru-RU" sz="2200" kern="1200" dirty="0" err="1" smtClean="0"/>
            <a:t>здорові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умови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праці</a:t>
          </a:r>
          <a:endParaRPr lang="ru-RU" sz="2200" kern="1200" dirty="0"/>
        </a:p>
      </dsp:txBody>
      <dsp:txXfrm>
        <a:off x="230278" y="2893218"/>
        <a:ext cx="4286250" cy="1071562"/>
      </dsp:txXfrm>
    </dsp:sp>
    <dsp:sp modelId="{E3A4224B-9907-4F34-ACC9-FDBFCBC7B6BA}">
      <dsp:nvSpPr>
        <dsp:cNvPr id="0" name=""/>
        <dsp:cNvSpPr/>
      </dsp:nvSpPr>
      <dsp:spPr>
        <a:xfrm rot="5400000">
          <a:off x="2279641" y="4058542"/>
          <a:ext cx="187523" cy="1875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FCF21-CBB8-4789-BA66-0A679484C561}">
      <dsp:nvSpPr>
        <dsp:cNvPr id="0" name=""/>
        <dsp:cNvSpPr/>
      </dsp:nvSpPr>
      <dsp:spPr>
        <a:xfrm>
          <a:off x="230278" y="4339828"/>
          <a:ext cx="4286250" cy="107156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 </a:t>
          </a:r>
          <a:r>
            <a:rPr lang="ru-RU" sz="2200" kern="1200" dirty="0" err="1" smtClean="0"/>
            <a:t>розумне</a:t>
          </a:r>
          <a:r>
            <a:rPr lang="ru-RU" sz="2200" kern="1200" dirty="0" smtClean="0"/>
            <a:t> обмеження </a:t>
          </a:r>
          <a:r>
            <a:rPr lang="ru-RU" sz="2200" kern="1200" dirty="0" err="1" smtClean="0"/>
            <a:t>робочого</a:t>
          </a:r>
          <a:r>
            <a:rPr lang="ru-RU" sz="2200" kern="1200" dirty="0" smtClean="0"/>
            <a:t> часу</a:t>
          </a:r>
          <a:endParaRPr lang="ru-RU" sz="2200" kern="1200" dirty="0"/>
        </a:p>
      </dsp:txBody>
      <dsp:txXfrm>
        <a:off x="230278" y="4339828"/>
        <a:ext cx="4286250" cy="1071562"/>
      </dsp:txXfrm>
    </dsp:sp>
    <dsp:sp modelId="{EC1FE53A-D254-437C-B9BB-5CCFE9970ACB}">
      <dsp:nvSpPr>
        <dsp:cNvPr id="0" name=""/>
        <dsp:cNvSpPr/>
      </dsp:nvSpPr>
      <dsp:spPr>
        <a:xfrm rot="5400000">
          <a:off x="2279641" y="5505152"/>
          <a:ext cx="187523" cy="1875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37FDA-70E1-4741-BA18-A982CC52A690}">
      <dsp:nvSpPr>
        <dsp:cNvPr id="0" name=""/>
        <dsp:cNvSpPr/>
      </dsp:nvSpPr>
      <dsp:spPr>
        <a:xfrm>
          <a:off x="230278" y="5786437"/>
          <a:ext cx="4286250" cy="107156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 </a:t>
          </a:r>
          <a:r>
            <a:rPr lang="ru-RU" sz="2200" kern="1200" dirty="0" err="1" smtClean="0"/>
            <a:t>справедливу</a:t>
          </a:r>
          <a:r>
            <a:rPr lang="ru-RU" sz="2200" kern="1200" dirty="0" smtClean="0"/>
            <a:t> і </a:t>
          </a:r>
          <a:r>
            <a:rPr lang="ru-RU" sz="2200" kern="1200" dirty="0" err="1" smtClean="0"/>
            <a:t>задовільну</a:t>
          </a:r>
          <a:r>
            <a:rPr lang="ru-RU" sz="2200" kern="1200" dirty="0" smtClean="0"/>
            <a:t> оплату </a:t>
          </a:r>
          <a:r>
            <a:rPr lang="ru-RU" sz="2200" kern="1200" dirty="0" err="1" smtClean="0"/>
            <a:t>праці</a:t>
          </a:r>
          <a:endParaRPr lang="ru-RU" sz="2200" kern="1200" dirty="0"/>
        </a:p>
      </dsp:txBody>
      <dsp:txXfrm>
        <a:off x="230278" y="5786437"/>
        <a:ext cx="4286250" cy="1071562"/>
      </dsp:txXfrm>
    </dsp:sp>
    <dsp:sp modelId="{67BCD095-F433-4860-936F-A4778883787A}">
      <dsp:nvSpPr>
        <dsp:cNvPr id="0" name=""/>
        <dsp:cNvSpPr/>
      </dsp:nvSpPr>
      <dsp:spPr>
        <a:xfrm>
          <a:off x="5116603" y="0"/>
          <a:ext cx="4286250" cy="10715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err="1" smtClean="0"/>
            <a:t>Колективні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трудові</a:t>
          </a:r>
          <a:r>
            <a:rPr lang="ru-RU" sz="3300" kern="1200" dirty="0" smtClean="0"/>
            <a:t> права</a:t>
          </a:r>
          <a:endParaRPr lang="ru-RU" sz="3300" kern="1200" dirty="0"/>
        </a:p>
      </dsp:txBody>
      <dsp:txXfrm>
        <a:off x="5116603" y="0"/>
        <a:ext cx="4286250" cy="1071562"/>
      </dsp:txXfrm>
    </dsp:sp>
    <dsp:sp modelId="{89C40A40-8F74-4DAF-B640-91EF32DB541B}">
      <dsp:nvSpPr>
        <dsp:cNvPr id="0" name=""/>
        <dsp:cNvSpPr/>
      </dsp:nvSpPr>
      <dsp:spPr>
        <a:xfrm rot="5400000">
          <a:off x="7165966" y="1165324"/>
          <a:ext cx="187523" cy="1875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4390A-0FCD-4347-A409-4580A138EE65}">
      <dsp:nvSpPr>
        <dsp:cNvPr id="0" name=""/>
        <dsp:cNvSpPr/>
      </dsp:nvSpPr>
      <dsp:spPr>
        <a:xfrm>
          <a:off x="5116603" y="1446609"/>
          <a:ext cx="4286250" cy="107156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право трудового </a:t>
          </a:r>
          <a:r>
            <a:rPr lang="ru-RU" sz="2200" kern="1200" dirty="0" err="1" smtClean="0"/>
            <a:t>колективу</a:t>
          </a:r>
          <a:r>
            <a:rPr lang="ru-RU" sz="2200" kern="1200" dirty="0" smtClean="0"/>
            <a:t> на </a:t>
          </a:r>
          <a:r>
            <a:rPr lang="ru-RU" sz="2200" kern="1200" dirty="0" err="1" smtClean="0"/>
            <a:t>укладення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колективного</a:t>
          </a:r>
          <a:r>
            <a:rPr lang="ru-RU" sz="2200" kern="1200" dirty="0" smtClean="0"/>
            <a:t> договору</a:t>
          </a:r>
          <a:endParaRPr lang="ru-RU" sz="2200" kern="1200" dirty="0"/>
        </a:p>
      </dsp:txBody>
      <dsp:txXfrm>
        <a:off x="5116603" y="1446609"/>
        <a:ext cx="4286250" cy="1071562"/>
      </dsp:txXfrm>
    </dsp:sp>
    <dsp:sp modelId="{A447B90B-51F1-4831-A88C-1728F659F4E0}">
      <dsp:nvSpPr>
        <dsp:cNvPr id="0" name=""/>
        <dsp:cNvSpPr/>
      </dsp:nvSpPr>
      <dsp:spPr>
        <a:xfrm rot="5400000">
          <a:off x="7165966" y="2611933"/>
          <a:ext cx="187523" cy="1875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FF68F-1AE9-4F23-BD38-D61DCD4522E4}">
      <dsp:nvSpPr>
        <dsp:cNvPr id="0" name=""/>
        <dsp:cNvSpPr/>
      </dsp:nvSpPr>
      <dsp:spPr>
        <a:xfrm>
          <a:off x="5116603" y="2893218"/>
          <a:ext cx="4286250" cy="10715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 </a:t>
          </a:r>
          <a:r>
            <a:rPr lang="ru-RU" sz="2200" kern="1200" dirty="0" err="1" smtClean="0"/>
            <a:t>ведення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колективних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переговорів</a:t>
          </a:r>
          <a:endParaRPr lang="ru-RU" sz="2200" kern="1200" dirty="0"/>
        </a:p>
      </dsp:txBody>
      <dsp:txXfrm>
        <a:off x="5116603" y="2893218"/>
        <a:ext cx="4286250" cy="1071562"/>
      </dsp:txXfrm>
    </dsp:sp>
    <dsp:sp modelId="{E11C5DA7-ABF3-4D86-8F51-1DD7A78FA830}">
      <dsp:nvSpPr>
        <dsp:cNvPr id="0" name=""/>
        <dsp:cNvSpPr/>
      </dsp:nvSpPr>
      <dsp:spPr>
        <a:xfrm rot="5400000">
          <a:off x="7165966" y="4058542"/>
          <a:ext cx="187523" cy="1875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74355-75D2-4E87-ABEE-5FE6E6BA15AA}">
      <dsp:nvSpPr>
        <dsp:cNvPr id="0" name=""/>
        <dsp:cNvSpPr/>
      </dsp:nvSpPr>
      <dsp:spPr>
        <a:xfrm>
          <a:off x="5116603" y="4339828"/>
          <a:ext cx="4286250" cy="107156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 </a:t>
          </a:r>
          <a:r>
            <a:rPr lang="ru-RU" sz="2200" kern="1200" dirty="0" err="1" smtClean="0"/>
            <a:t>розгляд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колективних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трудових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спорів</a:t>
          </a:r>
          <a:endParaRPr lang="ru-RU" sz="2200" kern="1200" dirty="0"/>
        </a:p>
      </dsp:txBody>
      <dsp:txXfrm>
        <a:off x="5116603" y="4339828"/>
        <a:ext cx="4286250" cy="1071562"/>
      </dsp:txXfrm>
    </dsp:sp>
    <dsp:sp modelId="{20F6313D-BD08-4B3D-880A-15F6AD13E90D}">
      <dsp:nvSpPr>
        <dsp:cNvPr id="0" name=""/>
        <dsp:cNvSpPr/>
      </dsp:nvSpPr>
      <dsp:spPr>
        <a:xfrm rot="5400000">
          <a:off x="7165966" y="5505152"/>
          <a:ext cx="187523" cy="1875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6020F-31B6-4424-AAC1-327835BE8621}">
      <dsp:nvSpPr>
        <dsp:cNvPr id="0" name=""/>
        <dsp:cNvSpPr/>
      </dsp:nvSpPr>
      <dsp:spPr>
        <a:xfrm>
          <a:off x="5116603" y="5786437"/>
          <a:ext cx="4286250" cy="107156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право на </a:t>
          </a:r>
          <a:r>
            <a:rPr lang="ru-RU" sz="2200" kern="1200" dirty="0" err="1" smtClean="0"/>
            <a:t>страйк</a:t>
          </a:r>
          <a:endParaRPr lang="ru-RU" sz="2200" kern="1200" dirty="0"/>
        </a:p>
      </dsp:txBody>
      <dsp:txXfrm>
        <a:off x="5116603" y="5786437"/>
        <a:ext cx="4286250" cy="10715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3668A6-45EB-452A-B31A-61396902D4F9}">
      <dsp:nvSpPr>
        <dsp:cNvPr id="0" name=""/>
        <dsp:cNvSpPr/>
      </dsp:nvSpPr>
      <dsp:spPr>
        <a:xfrm>
          <a:off x="3170" y="120990"/>
          <a:ext cx="5721249" cy="978742"/>
        </a:xfrm>
        <a:prstGeom prst="roundRect">
          <a:avLst>
            <a:gd name="adj" fmla="val 10000"/>
          </a:avLst>
        </a:prstGeom>
        <a:solidFill>
          <a:srgbClr val="EDCCC9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</a:rPr>
            <a:t>Конституція</a:t>
          </a:r>
          <a:r>
            <a:rPr lang="ru-RU" sz="2000" kern="1200" dirty="0" smtClean="0">
              <a:solidFill>
                <a:schemeClr val="tx1"/>
              </a:solidFill>
            </a:rPr>
            <a:t> України </a:t>
          </a:r>
          <a:r>
            <a:rPr lang="ru-RU" sz="2000" kern="1200" dirty="0" err="1" smtClean="0">
              <a:solidFill>
                <a:schemeClr val="tx1"/>
              </a:solidFill>
            </a:rPr>
            <a:t>також</a:t>
          </a:r>
          <a:r>
            <a:rPr lang="ru-RU" sz="2000" kern="1200" dirty="0" smtClean="0">
              <a:solidFill>
                <a:schemeClr val="tx1"/>
              </a:solidFill>
            </a:rPr>
            <a:t> проголосила низку прав </a:t>
          </a:r>
          <a:r>
            <a:rPr lang="ru-RU" sz="2000" kern="1200" dirty="0" err="1" smtClean="0">
              <a:solidFill>
                <a:schemeClr val="tx1"/>
              </a:solidFill>
            </a:rPr>
            <a:t>людини</a:t>
          </a:r>
          <a:r>
            <a:rPr lang="ru-RU" sz="2000" kern="1200" dirty="0" smtClean="0">
              <a:solidFill>
                <a:schemeClr val="tx1"/>
              </a:solidFill>
            </a:rPr>
            <a:t> у </a:t>
          </a:r>
          <a:r>
            <a:rPr lang="ru-RU" sz="2000" kern="1200" dirty="0" err="1" smtClean="0">
              <a:solidFill>
                <a:schemeClr val="tx1"/>
              </a:solidFill>
            </a:rPr>
            <a:t>сфері</a:t>
          </a:r>
          <a:r>
            <a:rPr lang="ru-RU" sz="2000" kern="1200" dirty="0" smtClean="0">
              <a:solidFill>
                <a:schemeClr val="tx1"/>
              </a:solidFill>
            </a:rPr>
            <a:t> </a:t>
          </a:r>
          <a:r>
            <a:rPr lang="ru-RU" sz="2000" kern="1200" dirty="0" err="1" smtClean="0">
              <a:solidFill>
                <a:schemeClr val="tx1"/>
              </a:solidFill>
            </a:rPr>
            <a:t>застосування</a:t>
          </a:r>
          <a:r>
            <a:rPr lang="ru-RU" sz="2000" kern="1200" dirty="0" smtClean="0">
              <a:solidFill>
                <a:schemeClr val="tx1"/>
              </a:solidFill>
            </a:rPr>
            <a:t> </a:t>
          </a:r>
          <a:r>
            <a:rPr lang="ru-RU" sz="2000" kern="1200" dirty="0" err="1" smtClean="0">
              <a:solidFill>
                <a:schemeClr val="tx1"/>
              </a:solidFill>
            </a:rPr>
            <a:t>праці</a:t>
          </a:r>
          <a:r>
            <a:rPr lang="ru-RU" sz="2000" kern="1200" dirty="0" smtClean="0">
              <a:solidFill>
                <a:schemeClr val="tx1"/>
              </a:solidFill>
            </a:rPr>
            <a:t>: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170" y="120990"/>
        <a:ext cx="5721249" cy="978742"/>
      </dsp:txXfrm>
    </dsp:sp>
    <dsp:sp modelId="{49FADFA9-9D06-48EC-8DF7-5C2B3E7CA0D2}">
      <dsp:nvSpPr>
        <dsp:cNvPr id="0" name=""/>
        <dsp:cNvSpPr/>
      </dsp:nvSpPr>
      <dsp:spPr>
        <a:xfrm>
          <a:off x="575295" y="1099732"/>
          <a:ext cx="572124" cy="803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3287"/>
              </a:lnTo>
              <a:lnTo>
                <a:pt x="572124" y="80328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4756E-A0DD-4AEA-ABEF-8D810B7C0F81}">
      <dsp:nvSpPr>
        <dsp:cNvPr id="0" name=""/>
        <dsp:cNvSpPr/>
      </dsp:nvSpPr>
      <dsp:spPr>
        <a:xfrm>
          <a:off x="1147420" y="1534026"/>
          <a:ext cx="6065912" cy="7379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Право на </a:t>
          </a:r>
          <a:r>
            <a:rPr lang="ru-RU" sz="2800" kern="1200" dirty="0" err="1" smtClean="0"/>
            <a:t>працю</a:t>
          </a:r>
          <a:r>
            <a:rPr lang="ru-RU" sz="2800" kern="1200" dirty="0" smtClean="0"/>
            <a:t> (ст. 43)</a:t>
          </a:r>
          <a:endParaRPr lang="ru-RU" sz="2800" kern="1200" dirty="0"/>
        </a:p>
      </dsp:txBody>
      <dsp:txXfrm>
        <a:off x="1147420" y="1534026"/>
        <a:ext cx="6065912" cy="737987"/>
      </dsp:txXfrm>
    </dsp:sp>
    <dsp:sp modelId="{382F8622-70CC-48D5-A3B0-ECEA3268921B}">
      <dsp:nvSpPr>
        <dsp:cNvPr id="0" name=""/>
        <dsp:cNvSpPr/>
      </dsp:nvSpPr>
      <dsp:spPr>
        <a:xfrm>
          <a:off x="575295" y="1099732"/>
          <a:ext cx="572124" cy="1975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5898"/>
              </a:lnTo>
              <a:lnTo>
                <a:pt x="572124" y="197589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9E575-4A31-42F2-9C1F-9F255FAA0EF5}">
      <dsp:nvSpPr>
        <dsp:cNvPr id="0" name=""/>
        <dsp:cNvSpPr/>
      </dsp:nvSpPr>
      <dsp:spPr>
        <a:xfrm>
          <a:off x="1147420" y="2706307"/>
          <a:ext cx="6065912" cy="738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Право на </a:t>
          </a:r>
          <a:r>
            <a:rPr lang="ru-RU" sz="2800" kern="1200" dirty="0" err="1" smtClean="0"/>
            <a:t>страйк</a:t>
          </a:r>
          <a:r>
            <a:rPr lang="ru-RU" sz="2800" kern="1200" dirty="0" smtClean="0"/>
            <a:t> (ст. 44)</a:t>
          </a:r>
        </a:p>
      </dsp:txBody>
      <dsp:txXfrm>
        <a:off x="1147420" y="2706307"/>
        <a:ext cx="6065912" cy="738647"/>
      </dsp:txXfrm>
    </dsp:sp>
    <dsp:sp modelId="{8D04FBAF-2BD6-408A-A697-FCD105971925}">
      <dsp:nvSpPr>
        <dsp:cNvPr id="0" name=""/>
        <dsp:cNvSpPr/>
      </dsp:nvSpPr>
      <dsp:spPr>
        <a:xfrm>
          <a:off x="575295" y="1099732"/>
          <a:ext cx="572124" cy="3146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6016"/>
              </a:lnTo>
              <a:lnTo>
                <a:pt x="572124" y="314601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79CB4-D947-4554-8694-2CED9D4C9A67}">
      <dsp:nvSpPr>
        <dsp:cNvPr id="0" name=""/>
        <dsp:cNvSpPr/>
      </dsp:nvSpPr>
      <dsp:spPr>
        <a:xfrm>
          <a:off x="1147420" y="3879248"/>
          <a:ext cx="6065439" cy="733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Право </a:t>
          </a:r>
          <a:r>
            <a:rPr lang="ru-RU" sz="2600" kern="1200" dirty="0" err="1" smtClean="0"/>
            <a:t>працюючого</a:t>
          </a:r>
          <a:r>
            <a:rPr lang="ru-RU" sz="2600" kern="1200" dirty="0" smtClean="0"/>
            <a:t> на </a:t>
          </a:r>
          <a:r>
            <a:rPr lang="ru-RU" sz="2600" kern="1200" dirty="0" err="1" smtClean="0"/>
            <a:t>відпочинок</a:t>
          </a:r>
          <a:r>
            <a:rPr lang="ru-RU" sz="2600" kern="1200" dirty="0" smtClean="0"/>
            <a:t> (ст. 45)</a:t>
          </a:r>
          <a:endParaRPr lang="ru-RU" sz="2600" kern="1200" dirty="0"/>
        </a:p>
      </dsp:txBody>
      <dsp:txXfrm>
        <a:off x="1147420" y="3879248"/>
        <a:ext cx="6065439" cy="733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3515" y="726756"/>
            <a:ext cx="9864969" cy="2044579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Соціально-трудові</a:t>
            </a:r>
            <a:r>
              <a:rPr lang="ru-RU" dirty="0" smtClean="0"/>
              <a:t> </a:t>
            </a:r>
            <a:r>
              <a:rPr lang="ru-RU" dirty="0"/>
              <a:t>права </a:t>
            </a:r>
            <a:r>
              <a:rPr lang="ru-RU" dirty="0" err="1"/>
              <a:t>студентської</a:t>
            </a:r>
            <a:r>
              <a:rPr lang="ru-RU" dirty="0"/>
              <a:t> </a:t>
            </a:r>
            <a:r>
              <a:rPr lang="ru-RU" dirty="0" err="1" smtClean="0"/>
              <a:t>молоді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0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DDFF"/>
            </a:gs>
            <a:gs pos="60000">
              <a:schemeClr val="accent2">
                <a:lumMod val="97000"/>
                <a:lumOff val="3000"/>
              </a:schemeClr>
            </a:gs>
            <a:gs pos="100000">
              <a:srgbClr val="4986E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" y="104503"/>
            <a:ext cx="117043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У </a:t>
            </a:r>
            <a:r>
              <a:rPr lang="ru-RU" sz="2000" dirty="0" err="1">
                <a:solidFill>
                  <a:schemeClr val="bg1"/>
                </a:solidFill>
              </a:rPr>
              <a:t>сучасному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світі</a:t>
            </a:r>
            <a:r>
              <a:rPr lang="ru-RU" sz="2000" dirty="0">
                <a:solidFill>
                  <a:schemeClr val="bg1"/>
                </a:solidFill>
              </a:rPr>
              <a:t> правам </a:t>
            </a:r>
            <a:r>
              <a:rPr lang="ru-RU" sz="2000" dirty="0" err="1">
                <a:solidFill>
                  <a:schemeClr val="bg1"/>
                </a:solidFill>
              </a:rPr>
              <a:t>людини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надається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велике</a:t>
            </a:r>
            <a:r>
              <a:rPr lang="ru-RU" sz="2000" dirty="0">
                <a:solidFill>
                  <a:schemeClr val="bg1"/>
                </a:solidFill>
              </a:rPr>
              <a:t> значення. У </a:t>
            </a:r>
            <a:r>
              <a:rPr lang="ru-RU" sz="2000" dirty="0" err="1">
                <a:solidFill>
                  <a:schemeClr val="bg1"/>
                </a:solidFill>
              </a:rPr>
              <a:t>міжнародних</a:t>
            </a:r>
            <a:r>
              <a:rPr lang="ru-RU" sz="2000" dirty="0">
                <a:solidFill>
                  <a:schemeClr val="bg1"/>
                </a:solidFill>
              </a:rPr>
              <a:t> актах вони часто </a:t>
            </a:r>
            <a:r>
              <a:rPr lang="ru-RU" sz="2000" dirty="0" err="1">
                <a:solidFill>
                  <a:schemeClr val="bg1"/>
                </a:solidFill>
              </a:rPr>
              <a:t>називаються</a:t>
            </a:r>
            <a:r>
              <a:rPr lang="ru-RU" sz="2000" dirty="0">
                <a:solidFill>
                  <a:schemeClr val="bg1"/>
                </a:solidFill>
              </a:rPr>
              <a:t> "права та </a:t>
            </a:r>
            <a:r>
              <a:rPr lang="ru-RU" sz="2000" dirty="0" err="1">
                <a:solidFill>
                  <a:schemeClr val="bg1"/>
                </a:solidFill>
              </a:rPr>
              <a:t>принципи</a:t>
            </a:r>
            <a:r>
              <a:rPr lang="ru-RU" sz="2000" dirty="0">
                <a:solidFill>
                  <a:schemeClr val="bg1"/>
                </a:solidFill>
              </a:rPr>
              <a:t>", </a:t>
            </a:r>
            <a:r>
              <a:rPr lang="ru-RU" sz="2000" dirty="0" err="1">
                <a:solidFill>
                  <a:schemeClr val="bg1"/>
                </a:solidFill>
              </a:rPr>
              <a:t>тим</a:t>
            </a:r>
            <a:r>
              <a:rPr lang="ru-RU" sz="2000" dirty="0">
                <a:solidFill>
                  <a:schemeClr val="bg1"/>
                </a:solidFill>
              </a:rPr>
              <a:t> самим </a:t>
            </a:r>
            <a:r>
              <a:rPr lang="ru-RU" sz="2000" dirty="0" err="1">
                <a:solidFill>
                  <a:schemeClr val="bg1"/>
                </a:solidFill>
              </a:rPr>
              <a:t>підкреслюється</a:t>
            </a:r>
            <a:r>
              <a:rPr lang="ru-RU" sz="2000" dirty="0">
                <a:solidFill>
                  <a:schemeClr val="bg1"/>
                </a:solidFill>
              </a:rPr>
              <a:t> значення </a:t>
            </a:r>
            <a:r>
              <a:rPr lang="ru-RU" sz="2000" dirty="0" err="1">
                <a:solidFill>
                  <a:schemeClr val="bg1"/>
                </a:solidFill>
              </a:rPr>
              <a:t>дотримання</a:t>
            </a:r>
            <a:r>
              <a:rPr lang="ru-RU" sz="2000" dirty="0">
                <a:solidFill>
                  <a:schemeClr val="bg1"/>
                </a:solidFill>
              </a:rPr>
              <a:t> державами </a:t>
            </a:r>
            <a:r>
              <a:rPr lang="ru-RU" sz="2000" dirty="0" err="1">
                <a:solidFill>
                  <a:schemeClr val="bg1"/>
                </a:solidFill>
              </a:rPr>
              <a:t>основних</a:t>
            </a:r>
            <a:r>
              <a:rPr lang="ru-RU" sz="2000" dirty="0">
                <a:solidFill>
                  <a:schemeClr val="bg1"/>
                </a:solidFill>
              </a:rPr>
              <a:t> прав як </a:t>
            </a:r>
            <a:r>
              <a:rPr lang="ru-RU" sz="2000" dirty="0" err="1">
                <a:solidFill>
                  <a:schemeClr val="bg1"/>
                </a:solidFill>
              </a:rPr>
              <a:t>принципів</a:t>
            </a:r>
            <a:r>
              <a:rPr lang="ru-RU" sz="2000" dirty="0">
                <a:solidFill>
                  <a:schemeClr val="bg1"/>
                </a:solidFill>
              </a:rPr>
              <a:t> правового </a:t>
            </a:r>
            <a:r>
              <a:rPr lang="ru-RU" sz="2000" dirty="0" err="1">
                <a:solidFill>
                  <a:schemeClr val="bg1"/>
                </a:solidFill>
              </a:rPr>
              <a:t>регулювання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Таку</a:t>
            </a:r>
            <a:r>
              <a:rPr lang="ru-RU" sz="2000" dirty="0">
                <a:solidFill>
                  <a:schemeClr val="bg1"/>
                </a:solidFill>
              </a:rPr>
              <a:t> модель </a:t>
            </a:r>
            <a:r>
              <a:rPr lang="ru-RU" sz="2000" dirty="0" err="1">
                <a:solidFill>
                  <a:schemeClr val="bg1"/>
                </a:solidFill>
              </a:rPr>
              <a:t>застосовано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і у </a:t>
            </a:r>
            <a:r>
              <a:rPr lang="ru-RU" sz="2000" dirty="0" err="1">
                <a:solidFill>
                  <a:schemeClr val="bg1"/>
                </a:solidFill>
              </a:rPr>
              <a:t>Європейській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соціальній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хартії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658222422"/>
              </p:ext>
            </p:extLst>
          </p:nvPr>
        </p:nvGraphicFramePr>
        <p:xfrm>
          <a:off x="4868091" y="1772061"/>
          <a:ext cx="7216503" cy="4733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73" y="2087812"/>
            <a:ext cx="5700172" cy="41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5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96501" y="0"/>
            <a:ext cx="4494998" cy="1134640"/>
          </a:xfrm>
        </p:spPr>
        <p:txBody>
          <a:bodyPr/>
          <a:lstStyle/>
          <a:p>
            <a:r>
              <a:rPr lang="uk-UA" dirty="0" smtClean="0"/>
              <a:t>Трудове право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93" r="22193"/>
          <a:stretch>
            <a:fillRect/>
          </a:stretch>
        </p:blipFill>
        <p:spPr>
          <a:xfrm>
            <a:off x="-6350" y="0"/>
            <a:ext cx="610235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6096000" y="1349382"/>
            <a:ext cx="6096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 err="1"/>
              <a:t>Юридичним</a:t>
            </a:r>
            <a:r>
              <a:rPr lang="ru-RU" sz="2200" dirty="0"/>
              <a:t> </a:t>
            </a:r>
            <a:r>
              <a:rPr lang="ru-RU" sz="2200" dirty="0" err="1"/>
              <a:t>механізмом</a:t>
            </a:r>
            <a:r>
              <a:rPr lang="ru-RU" sz="2200" dirty="0"/>
              <a:t> </a:t>
            </a:r>
            <a:r>
              <a:rPr lang="ru-RU" sz="2200" dirty="0" err="1"/>
              <a:t>забезпечення</a:t>
            </a:r>
            <a:r>
              <a:rPr lang="ru-RU" sz="2200" dirty="0"/>
              <a:t> </a:t>
            </a:r>
            <a:r>
              <a:rPr lang="ru-RU" sz="2200" dirty="0" err="1"/>
              <a:t>індивідуальних</a:t>
            </a:r>
            <a:r>
              <a:rPr lang="ru-RU" sz="2200" dirty="0"/>
              <a:t> і </a:t>
            </a:r>
            <a:r>
              <a:rPr lang="ru-RU" sz="2200" dirty="0" err="1"/>
              <a:t>колективних</a:t>
            </a:r>
            <a:r>
              <a:rPr lang="ru-RU" sz="2200" dirty="0"/>
              <a:t> </a:t>
            </a:r>
            <a:r>
              <a:rPr lang="ru-RU" sz="2200" dirty="0" err="1"/>
              <a:t>трудових</a:t>
            </a:r>
            <a:r>
              <a:rPr lang="ru-RU" sz="2200" dirty="0"/>
              <a:t> прав </a:t>
            </a:r>
            <a:r>
              <a:rPr lang="ru-RU" sz="2200" dirty="0" err="1"/>
              <a:t>виступає</a:t>
            </a:r>
            <a:r>
              <a:rPr lang="ru-RU" sz="2200" dirty="0"/>
              <a:t> </a:t>
            </a:r>
            <a:r>
              <a:rPr lang="ru-RU" sz="2200" u="sng" dirty="0" err="1"/>
              <a:t>трудове</a:t>
            </a:r>
            <a:r>
              <a:rPr lang="ru-RU" sz="2200" u="sng" dirty="0"/>
              <a:t> право</a:t>
            </a:r>
            <a:r>
              <a:rPr lang="ru-RU" sz="2200" dirty="0"/>
              <a:t>. </a:t>
            </a:r>
            <a:r>
              <a:rPr lang="ru-RU" sz="2200" dirty="0" err="1"/>
              <a:t>Саме</a:t>
            </a:r>
            <a:r>
              <a:rPr lang="ru-RU" sz="2200" dirty="0"/>
              <a:t> </a:t>
            </a:r>
            <a:r>
              <a:rPr lang="ru-RU" sz="2200" dirty="0" err="1"/>
              <a:t>такий</a:t>
            </a:r>
            <a:r>
              <a:rPr lang="ru-RU" sz="2200" dirty="0"/>
              <a:t> </a:t>
            </a:r>
            <a:r>
              <a:rPr lang="ru-RU" sz="2200" dirty="0" err="1"/>
              <a:t>підхід</a:t>
            </a:r>
            <a:r>
              <a:rPr lang="ru-RU" sz="2200" dirty="0"/>
              <a:t> </a:t>
            </a:r>
            <a:r>
              <a:rPr lang="ru-RU" sz="2200" dirty="0" err="1"/>
              <a:t>дає</a:t>
            </a:r>
            <a:r>
              <a:rPr lang="ru-RU" sz="2200" dirty="0"/>
              <a:t> </a:t>
            </a:r>
            <a:r>
              <a:rPr lang="ru-RU" sz="2200" dirty="0" err="1"/>
              <a:t>змогу</a:t>
            </a:r>
            <a:r>
              <a:rPr lang="ru-RU" sz="2200" dirty="0"/>
              <a:t> </a:t>
            </a:r>
            <a:r>
              <a:rPr lang="ru-RU" sz="2200" dirty="0" err="1"/>
              <a:t>виявити</a:t>
            </a:r>
            <a:r>
              <a:rPr lang="ru-RU" sz="2200" dirty="0"/>
              <a:t> </a:t>
            </a:r>
            <a:r>
              <a:rPr lang="ru-RU" sz="2200" dirty="0" err="1"/>
              <a:t>службову</a:t>
            </a:r>
            <a:r>
              <a:rPr lang="ru-RU" sz="2200" dirty="0"/>
              <a:t> роль </a:t>
            </a:r>
            <a:r>
              <a:rPr lang="ru-RU" sz="2200" dirty="0" err="1"/>
              <a:t>держави</a:t>
            </a:r>
            <a:r>
              <a:rPr lang="ru-RU" sz="2200" dirty="0"/>
              <a:t> у </a:t>
            </a:r>
            <a:r>
              <a:rPr lang="ru-RU" sz="2200" dirty="0" err="1"/>
              <a:t>законодавчому</a:t>
            </a:r>
            <a:r>
              <a:rPr lang="ru-RU" sz="2200" dirty="0"/>
              <a:t> </a:t>
            </a:r>
            <a:r>
              <a:rPr lang="ru-RU" sz="2200" dirty="0" err="1"/>
              <a:t>забезпеченні</a:t>
            </a:r>
            <a:r>
              <a:rPr lang="ru-RU" sz="2200" dirty="0"/>
              <a:t> </a:t>
            </a:r>
            <a:r>
              <a:rPr lang="ru-RU" sz="2200" dirty="0" err="1"/>
              <a:t>трудових</a:t>
            </a:r>
            <a:r>
              <a:rPr lang="ru-RU" sz="2200" dirty="0"/>
              <a:t> прав </a:t>
            </a:r>
            <a:r>
              <a:rPr lang="ru-RU" sz="2200" dirty="0" err="1"/>
              <a:t>людини</a:t>
            </a:r>
            <a:r>
              <a:rPr lang="ru-RU" sz="2200" dirty="0"/>
              <a:t>. </a:t>
            </a:r>
            <a:endParaRPr lang="ru-RU" sz="2200" dirty="0" smtClean="0"/>
          </a:p>
          <a:p>
            <a:pPr algn="ctr"/>
            <a:endParaRPr lang="ru-RU" sz="2200" dirty="0"/>
          </a:p>
          <a:p>
            <a:pPr algn="ctr"/>
            <a:endParaRPr lang="ru-RU" sz="2200" dirty="0" smtClean="0"/>
          </a:p>
          <a:p>
            <a:pPr algn="ctr"/>
            <a:endParaRPr lang="uk-UA" sz="2200" dirty="0" smtClean="0"/>
          </a:p>
          <a:p>
            <a:pPr algn="ctr"/>
            <a:endParaRPr lang="ru-RU" sz="2200" dirty="0"/>
          </a:p>
          <a:p>
            <a:pPr algn="ctr"/>
            <a:r>
              <a:rPr lang="ru-RU" sz="2200" dirty="0" err="1" smtClean="0"/>
              <a:t>Законодавець</a:t>
            </a:r>
            <a:r>
              <a:rPr lang="ru-RU" sz="2200" dirty="0" smtClean="0"/>
              <a:t> </a:t>
            </a:r>
            <a:r>
              <a:rPr lang="ru-RU" sz="2200" dirty="0"/>
              <a:t>та </a:t>
            </a:r>
            <a:r>
              <a:rPr lang="ru-RU" sz="2200" dirty="0" err="1"/>
              <a:t>інші</a:t>
            </a:r>
            <a:r>
              <a:rPr lang="ru-RU" sz="2200" dirty="0"/>
              <a:t> </a:t>
            </a:r>
            <a:r>
              <a:rPr lang="ru-RU" sz="2200" dirty="0" err="1"/>
              <a:t>уповноважені</a:t>
            </a:r>
            <a:r>
              <a:rPr lang="ru-RU" sz="2200" dirty="0"/>
              <a:t> на </a:t>
            </a:r>
            <a:r>
              <a:rPr lang="ru-RU" sz="2200" dirty="0" err="1"/>
              <a:t>нормотворчу</a:t>
            </a:r>
            <a:r>
              <a:rPr lang="ru-RU" sz="2200" dirty="0"/>
              <a:t> </a:t>
            </a:r>
            <a:r>
              <a:rPr lang="ru-RU" sz="2200" dirty="0" err="1"/>
              <a:t>діяльність</a:t>
            </a:r>
            <a:r>
              <a:rPr lang="ru-RU" sz="2200" dirty="0"/>
              <a:t> </a:t>
            </a:r>
            <a:r>
              <a:rPr lang="ru-RU" sz="2200" dirty="0" err="1"/>
              <a:t>органи</a:t>
            </a:r>
            <a:r>
              <a:rPr lang="ru-RU" sz="2200" dirty="0"/>
              <a:t> </a:t>
            </a:r>
            <a:r>
              <a:rPr lang="ru-RU" sz="2200" dirty="0" err="1"/>
              <a:t>держави</a:t>
            </a:r>
            <a:r>
              <a:rPr lang="ru-RU" sz="2200" dirty="0"/>
              <a:t> </a:t>
            </a:r>
            <a:r>
              <a:rPr lang="ru-RU" sz="2200" dirty="0" err="1"/>
              <a:t>повинні</a:t>
            </a:r>
            <a:r>
              <a:rPr lang="ru-RU" sz="2200" dirty="0"/>
              <a:t> </a:t>
            </a:r>
            <a:r>
              <a:rPr lang="ru-RU" sz="2200" dirty="0" err="1"/>
              <a:t>керуватися</a:t>
            </a:r>
            <a:r>
              <a:rPr lang="ru-RU" sz="2200" dirty="0"/>
              <a:t> в </a:t>
            </a:r>
            <a:r>
              <a:rPr lang="ru-RU" sz="2200" dirty="0" err="1"/>
              <a:t>такій</a:t>
            </a:r>
            <a:r>
              <a:rPr lang="ru-RU" sz="2200" dirty="0"/>
              <a:t> </a:t>
            </a:r>
            <a:r>
              <a:rPr lang="ru-RU" sz="2200" dirty="0" err="1"/>
              <a:t>діяльності</a:t>
            </a:r>
            <a:r>
              <a:rPr lang="ru-RU" sz="2200" dirty="0"/>
              <a:t> потребами та </a:t>
            </a:r>
            <a:r>
              <a:rPr lang="ru-RU" sz="2200" dirty="0" err="1"/>
              <a:t>інтересами</a:t>
            </a:r>
            <a:r>
              <a:rPr lang="ru-RU" sz="2200" dirty="0"/>
              <a:t> </a:t>
            </a:r>
            <a:r>
              <a:rPr lang="ru-RU" sz="2200" dirty="0" err="1"/>
              <a:t>людини</a:t>
            </a:r>
            <a:r>
              <a:rPr lang="ru-RU" sz="2200" dirty="0"/>
              <a:t>, </a:t>
            </a:r>
            <a:r>
              <a:rPr lang="ru-RU" sz="2200" dirty="0" err="1"/>
              <a:t>встановлювати</a:t>
            </a:r>
            <a:r>
              <a:rPr lang="ru-RU" sz="2200" dirty="0"/>
              <a:t> </a:t>
            </a:r>
            <a:r>
              <a:rPr lang="ru-RU" sz="2200" dirty="0" err="1"/>
              <a:t>ефективний</a:t>
            </a:r>
            <a:r>
              <a:rPr lang="ru-RU" sz="2200" dirty="0"/>
              <a:t> </a:t>
            </a:r>
            <a:r>
              <a:rPr lang="ru-RU" sz="2200" dirty="0" err="1"/>
              <a:t>механізм</a:t>
            </a:r>
            <a:r>
              <a:rPr lang="ru-RU" sz="2200" dirty="0"/>
              <a:t> </a:t>
            </a:r>
            <a:r>
              <a:rPr lang="ru-RU" sz="2200" dirty="0" err="1"/>
              <a:t>захисту</a:t>
            </a:r>
            <a:r>
              <a:rPr lang="ru-RU" sz="2200" dirty="0"/>
              <a:t>.</a:t>
            </a:r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8726642" y="3719804"/>
            <a:ext cx="834716" cy="739048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24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2642553"/>
            <a:ext cx="8991600" cy="164592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79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5497" y="2560321"/>
            <a:ext cx="4781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Друга частина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59265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37000">
              <a:srgbClr val="FFFF00"/>
            </a:gs>
            <a:gs pos="83000">
              <a:schemeClr val="accent1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6095999" cy="1134640"/>
          </a:xfrm>
        </p:spPr>
        <p:txBody>
          <a:bodyPr/>
          <a:lstStyle/>
          <a:p>
            <a:r>
              <a:rPr lang="ru-RU" dirty="0" err="1"/>
              <a:t>Визначальними</a:t>
            </a:r>
            <a:r>
              <a:rPr lang="ru-RU" dirty="0"/>
              <a:t> у </a:t>
            </a:r>
            <a:r>
              <a:rPr lang="ru-RU" dirty="0" err="1"/>
              <a:t>забезпеченні</a:t>
            </a:r>
            <a:r>
              <a:rPr lang="ru-RU" dirty="0"/>
              <a:t> права на </a:t>
            </a:r>
            <a:r>
              <a:rPr lang="ru-RU" dirty="0" err="1"/>
              <a:t>працю</a:t>
            </a:r>
            <a:r>
              <a:rPr lang="ru-RU" dirty="0"/>
              <a:t> є свобода </a:t>
            </a:r>
            <a:r>
              <a:rPr lang="ru-RU" dirty="0" err="1"/>
              <a:t>праці</a:t>
            </a:r>
            <a:r>
              <a:rPr lang="ru-RU" dirty="0"/>
              <a:t> й заборона </a:t>
            </a:r>
            <a:r>
              <a:rPr lang="ru-RU" dirty="0" err="1"/>
              <a:t>примусової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9" r="5509"/>
          <a:stretch>
            <a:fillRect/>
          </a:stretch>
        </p:blipFill>
        <p:spPr>
          <a:gradFill flip="none" rotWithShape="1">
            <a:gsLst>
              <a:gs pos="0">
                <a:srgbClr val="EDCCC9"/>
              </a:gs>
              <a:gs pos="56000">
                <a:schemeClr val="accent2">
                  <a:lumMod val="97000"/>
                  <a:lumOff val="3000"/>
                </a:schemeClr>
              </a:gs>
              <a:gs pos="100000">
                <a:srgbClr val="ABEBE5"/>
              </a:gs>
            </a:gsLst>
            <a:lin ang="16200000" scaled="1"/>
            <a:tileRect/>
          </a:gradFill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6822" y="1487576"/>
            <a:ext cx="4662351" cy="4849499"/>
          </a:xfrm>
        </p:spPr>
        <p:txBody>
          <a:bodyPr>
            <a:noAutofit/>
          </a:bodyPr>
          <a:lstStyle/>
          <a:p>
            <a:r>
              <a:rPr lang="ru-RU" sz="2000" dirty="0" err="1"/>
              <a:t>Заслуговує</a:t>
            </a:r>
            <a:r>
              <a:rPr lang="ru-RU" sz="2000" dirty="0"/>
              <a:t> на </a:t>
            </a:r>
            <a:r>
              <a:rPr lang="ru-RU" sz="2000" dirty="0" err="1"/>
              <a:t>особливу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 те, що </a:t>
            </a:r>
            <a:r>
              <a:rPr lang="ru-RU" sz="2000" dirty="0" err="1"/>
              <a:t>Конституція</a:t>
            </a:r>
            <a:r>
              <a:rPr lang="ru-RU" sz="2000" dirty="0"/>
              <a:t> України </a:t>
            </a:r>
            <a:r>
              <a:rPr lang="ru-RU" sz="2000" dirty="0" err="1"/>
              <a:t>встановила</a:t>
            </a:r>
            <a:r>
              <a:rPr lang="ru-RU" sz="2000" dirty="0"/>
              <a:t> право </a:t>
            </a:r>
            <a:r>
              <a:rPr lang="ru-RU" sz="2000" dirty="0" err="1"/>
              <a:t>людини</a:t>
            </a:r>
            <a:r>
              <a:rPr lang="ru-RU" sz="2000" dirty="0"/>
              <a:t> на </a:t>
            </a:r>
            <a:r>
              <a:rPr lang="ru-RU" sz="2000" dirty="0" err="1"/>
              <a:t>працю</a:t>
            </a:r>
            <a:r>
              <a:rPr lang="ru-RU" sz="2000" dirty="0"/>
              <a:t> </a:t>
            </a:r>
            <a:r>
              <a:rPr lang="ru-RU" sz="2000" dirty="0" err="1"/>
              <a:t>саме</a:t>
            </a:r>
            <a:r>
              <a:rPr lang="ru-RU" sz="2000" dirty="0"/>
              <a:t> як </a:t>
            </a:r>
            <a:r>
              <a:rPr lang="ru-RU" sz="2000" u="sng" dirty="0"/>
              <a:t>право </a:t>
            </a:r>
            <a:r>
              <a:rPr lang="ru-RU" sz="2000" u="sng" dirty="0" err="1"/>
              <a:t>людини</a:t>
            </a:r>
            <a:r>
              <a:rPr lang="ru-RU" sz="2000" u="sng" dirty="0"/>
              <a:t>, а не як </a:t>
            </a:r>
            <a:r>
              <a:rPr lang="ru-RU" sz="2000" u="sng" dirty="0" err="1"/>
              <a:t>її</a:t>
            </a:r>
            <a:r>
              <a:rPr lang="ru-RU" sz="2000" u="sng" dirty="0"/>
              <a:t> </a:t>
            </a:r>
            <a:r>
              <a:rPr lang="ru-RU" sz="2000" u="sng" dirty="0" err="1"/>
              <a:t>обов'язок</a:t>
            </a:r>
            <a:r>
              <a:rPr lang="ru-RU" sz="2000" u="sng" dirty="0"/>
              <a:t>. </a:t>
            </a:r>
            <a:endParaRPr lang="ru-RU" sz="2000" u="sng" dirty="0" smtClean="0"/>
          </a:p>
          <a:p>
            <a:endParaRPr lang="uk-UA" sz="2000" dirty="0" smtClean="0"/>
          </a:p>
          <a:p>
            <a:endParaRPr lang="uk-UA" sz="2000" dirty="0"/>
          </a:p>
          <a:p>
            <a:endParaRPr lang="uk-UA" sz="2000" dirty="0" smtClean="0"/>
          </a:p>
          <a:p>
            <a:endParaRPr lang="ru-RU" sz="2000" dirty="0"/>
          </a:p>
          <a:p>
            <a:r>
              <a:rPr lang="ru-RU" sz="2000" dirty="0" smtClean="0"/>
              <a:t>Таким </a:t>
            </a:r>
            <a:r>
              <a:rPr lang="ru-RU" sz="2000" dirty="0"/>
              <a:t>чином, </a:t>
            </a:r>
            <a:r>
              <a:rPr lang="ru-RU" sz="2000" dirty="0" err="1"/>
              <a:t>небажання</a:t>
            </a:r>
            <a:r>
              <a:rPr lang="ru-RU" sz="2000" dirty="0"/>
              <a:t> </a:t>
            </a:r>
            <a:r>
              <a:rPr lang="ru-RU" sz="2000" dirty="0" err="1"/>
              <a:t>працездатної</a:t>
            </a:r>
            <a:r>
              <a:rPr lang="ru-RU" sz="2000" dirty="0"/>
              <a:t> особи </a:t>
            </a:r>
            <a:r>
              <a:rPr lang="ru-RU" sz="2000" dirty="0" err="1"/>
              <a:t>працювати</a:t>
            </a:r>
            <a:r>
              <a:rPr lang="ru-RU" sz="2000" dirty="0"/>
              <a:t> </a:t>
            </a:r>
            <a:r>
              <a:rPr lang="ru-RU" sz="2000" dirty="0" err="1"/>
              <a:t>тепер</a:t>
            </a:r>
            <a:r>
              <a:rPr lang="ru-RU" sz="2000" dirty="0"/>
              <a:t> не є </a:t>
            </a:r>
            <a:r>
              <a:rPr lang="ru-RU" sz="2000" dirty="0" err="1"/>
              <a:t>підставою</a:t>
            </a:r>
            <a:r>
              <a:rPr lang="ru-RU" sz="2000" dirty="0"/>
              <a:t> для </a:t>
            </a:r>
            <a:r>
              <a:rPr lang="ru-RU" sz="2000" dirty="0" err="1"/>
              <a:t>притягнення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до </a:t>
            </a:r>
            <a:r>
              <a:rPr lang="ru-RU" sz="2000" dirty="0" err="1"/>
              <a:t>юридичної</a:t>
            </a:r>
            <a:r>
              <a:rPr lang="ru-RU" sz="2000" dirty="0"/>
              <a:t> </a:t>
            </a:r>
            <a:r>
              <a:rPr lang="ru-RU" sz="2000" dirty="0" err="1"/>
              <a:t>відповідальності</a:t>
            </a:r>
            <a:r>
              <a:rPr lang="ru-RU" sz="2000" dirty="0"/>
              <a:t>, як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за </a:t>
            </a:r>
            <a:r>
              <a:rPr lang="ru-RU" sz="2000" dirty="0" err="1"/>
              <a:t>радянської</a:t>
            </a:r>
            <a:r>
              <a:rPr lang="ru-RU" sz="2000" dirty="0"/>
              <a:t> </a:t>
            </a:r>
            <a:r>
              <a:rPr lang="ru-RU" sz="2000" dirty="0" err="1"/>
              <a:t>доби</a:t>
            </a:r>
            <a:r>
              <a:rPr lang="ru-RU" sz="2000" dirty="0"/>
              <a:t>.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672875" y="3154680"/>
            <a:ext cx="750243" cy="9666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7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0868" y="24305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u="sng" dirty="0"/>
              <a:t>У </a:t>
            </a:r>
            <a:r>
              <a:rPr lang="ru-RU" sz="2400" u="sng" dirty="0" err="1"/>
              <a:t>загальному</a:t>
            </a:r>
            <a:r>
              <a:rPr lang="ru-RU" sz="2400" u="sng" dirty="0"/>
              <a:t> </a:t>
            </a:r>
            <a:r>
              <a:rPr lang="ru-RU" sz="2400" u="sng" dirty="0" err="1"/>
              <a:t>вигляді</a:t>
            </a:r>
            <a:r>
              <a:rPr lang="ru-RU" sz="2400" u="sng" dirty="0"/>
              <a:t> свобода </a:t>
            </a:r>
            <a:r>
              <a:rPr lang="ru-RU" sz="2400" u="sng" dirty="0" err="1"/>
              <a:t>праці</a:t>
            </a:r>
            <a:r>
              <a:rPr lang="ru-RU" sz="2400" u="sng" dirty="0"/>
              <a:t> для </a:t>
            </a:r>
            <a:r>
              <a:rPr lang="ru-RU" sz="2400" u="sng" dirty="0" err="1"/>
              <a:t>громадянина</a:t>
            </a:r>
            <a:r>
              <a:rPr lang="ru-RU" sz="2400" u="sng" dirty="0"/>
              <a:t> </a:t>
            </a:r>
            <a:r>
              <a:rPr lang="ru-RU" sz="2400" u="sng" dirty="0" err="1"/>
              <a:t>включає</a:t>
            </a:r>
            <a:r>
              <a:rPr lang="ru-RU" sz="2400" u="sng" dirty="0"/>
              <a:t> </a:t>
            </a:r>
            <a:r>
              <a:rPr lang="ru-RU" sz="2400" u="sng" dirty="0" err="1" smtClean="0"/>
              <a:t>можливості</a:t>
            </a:r>
            <a:r>
              <a:rPr lang="ru-RU" sz="2400" u="sng" dirty="0" smtClean="0"/>
              <a:t>:</a:t>
            </a:r>
            <a:endParaRPr lang="ru-RU" sz="2400" u="sng" dirty="0"/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216977" y="139485"/>
            <a:ext cx="5238427" cy="1499811"/>
          </a:xfrm>
          <a:prstGeom prst="flowChartTerminator">
            <a:avLst/>
          </a:prstGeom>
          <a:solidFill>
            <a:srgbClr val="ABEBE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Вільно</a:t>
            </a:r>
            <a:r>
              <a:rPr lang="ru-RU" dirty="0" smtClean="0"/>
              <a:t> </a:t>
            </a:r>
            <a:r>
              <a:rPr lang="ru-RU" dirty="0" err="1" smtClean="0"/>
              <a:t>розпоряджатися</a:t>
            </a:r>
            <a:r>
              <a:rPr lang="ru-RU" dirty="0" smtClean="0"/>
              <a:t> </a:t>
            </a:r>
            <a:r>
              <a:rPr lang="ru-RU" dirty="0" err="1"/>
              <a:t>власними</a:t>
            </a:r>
            <a:r>
              <a:rPr lang="ru-RU" dirty="0"/>
              <a:t> </a:t>
            </a:r>
            <a:r>
              <a:rPr lang="ru-RU" dirty="0" err="1"/>
              <a:t>здібностями</a:t>
            </a:r>
            <a:r>
              <a:rPr lang="ru-RU" dirty="0"/>
              <a:t> до </a:t>
            </a:r>
            <a:r>
              <a:rPr lang="ru-RU" dirty="0" err="1" smtClean="0"/>
              <a:t>праці</a:t>
            </a:r>
            <a:endParaRPr lang="ru-RU" dirty="0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216975" y="1797805"/>
            <a:ext cx="5238427" cy="1499811"/>
          </a:xfrm>
          <a:prstGeom prst="flowChartTerminator">
            <a:avLst/>
          </a:prstGeom>
          <a:solidFill>
            <a:srgbClr val="ABEBE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трудову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підставі</a:t>
            </a:r>
            <a:r>
              <a:rPr lang="ru-RU" dirty="0"/>
              <a:t> трудового </a:t>
            </a:r>
            <a:r>
              <a:rPr lang="ru-RU" dirty="0" smtClean="0"/>
              <a:t>або </a:t>
            </a:r>
            <a:r>
              <a:rPr lang="ru-RU" dirty="0" err="1" smtClean="0"/>
              <a:t>цивільно</a:t>
            </a:r>
            <a:r>
              <a:rPr lang="ru-RU" dirty="0" smtClean="0"/>
              <a:t>-правового </a:t>
            </a:r>
            <a:r>
              <a:rPr lang="ru-RU" dirty="0" err="1"/>
              <a:t>договорів</a:t>
            </a:r>
            <a:r>
              <a:rPr lang="ru-RU" dirty="0"/>
              <a:t>, членства у </a:t>
            </a:r>
            <a:r>
              <a:rPr lang="ru-RU" dirty="0" err="1"/>
              <a:t>виробничому</a:t>
            </a:r>
            <a:r>
              <a:rPr lang="ru-RU" dirty="0"/>
              <a:t> </a:t>
            </a:r>
            <a:r>
              <a:rPr lang="ru-RU" dirty="0" err="1"/>
              <a:t>кооперативі</a:t>
            </a:r>
            <a:r>
              <a:rPr lang="ru-RU" dirty="0"/>
              <a:t>, </a:t>
            </a:r>
            <a:r>
              <a:rPr lang="ru-RU" dirty="0" err="1"/>
              <a:t>зайняття</a:t>
            </a:r>
            <a:r>
              <a:rPr lang="ru-RU" dirty="0"/>
              <a:t> </a:t>
            </a:r>
            <a:r>
              <a:rPr lang="ru-RU" dirty="0" err="1"/>
              <a:t>підприємницькою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endParaRPr lang="ru-RU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216975" y="3460805"/>
            <a:ext cx="5238427" cy="1499811"/>
          </a:xfrm>
          <a:prstGeom prst="flowChartTerminator">
            <a:avLst/>
          </a:prstGeom>
          <a:solidFill>
            <a:srgbClr val="ABEBE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r>
              <a:rPr lang="ru-RU" dirty="0" err="1"/>
              <a:t>С</a:t>
            </a:r>
            <a:r>
              <a:rPr lang="ru-RU" dirty="0" err="1" smtClean="0"/>
              <a:t>амостійно</a:t>
            </a:r>
            <a:r>
              <a:rPr lang="ru-RU" dirty="0" smtClean="0"/>
              <a:t>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</a:t>
            </a:r>
          </a:p>
          <a:p>
            <a:pPr algn="ctr"/>
            <a:r>
              <a:rPr lang="ru-RU" dirty="0" err="1"/>
              <a:t>укладення</a:t>
            </a:r>
            <a:r>
              <a:rPr lang="ru-RU" dirty="0"/>
              <a:t> трудового договору або</a:t>
            </a:r>
          </a:p>
          <a:p>
            <a:pPr algn="ctr"/>
            <a:r>
              <a:rPr lang="ru-RU" dirty="0" err="1"/>
              <a:t>іншої</a:t>
            </a:r>
            <a:r>
              <a:rPr lang="ru-RU" dirty="0"/>
              <a:t> угоди з </a:t>
            </a:r>
            <a:r>
              <a:rPr lang="ru-RU" dirty="0" err="1"/>
              <a:t>конкретним</a:t>
            </a:r>
            <a:r>
              <a:rPr lang="ru-RU" dirty="0"/>
              <a:t> </a:t>
            </a:r>
            <a:r>
              <a:rPr lang="ru-RU" dirty="0" err="1"/>
              <a:t>роботодавцем</a:t>
            </a:r>
            <a:r>
              <a:rPr lang="ru-RU" dirty="0"/>
              <a:t> на </a:t>
            </a:r>
            <a:r>
              <a:rPr lang="ru-RU" dirty="0" err="1"/>
              <a:t>договірних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216975" y="5119125"/>
            <a:ext cx="5238427" cy="1499811"/>
          </a:xfrm>
          <a:prstGeom prst="flowChartTerminator">
            <a:avLst/>
          </a:prstGeom>
          <a:solidFill>
            <a:srgbClr val="ABEBE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Обирати</a:t>
            </a:r>
            <a:r>
              <a:rPr lang="ru-RU" dirty="0" smtClean="0"/>
              <a:t> </a:t>
            </a:r>
            <a:r>
              <a:rPr lang="ru-RU" dirty="0" err="1"/>
              <a:t>рід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та </a:t>
            </a:r>
            <a:r>
              <a:rPr lang="ru-RU" dirty="0" err="1" smtClean="0"/>
              <a:t>професію</a:t>
            </a:r>
            <a:r>
              <a:rPr lang="ru-RU" dirty="0" smtClean="0"/>
              <a:t>; </a:t>
            </a:r>
            <a:r>
              <a:rPr lang="ru-RU" dirty="0" err="1" smtClean="0"/>
              <a:t>вибирати</a:t>
            </a:r>
            <a:r>
              <a:rPr lang="ru-RU" dirty="0" smtClean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; </a:t>
            </a:r>
            <a:r>
              <a:rPr lang="ru-RU" dirty="0" err="1" smtClean="0"/>
              <a:t>працевлаштовуватись</a:t>
            </a:r>
            <a:r>
              <a:rPr lang="ru-RU" dirty="0" smtClean="0"/>
              <a:t> </a:t>
            </a:r>
            <a:r>
              <a:rPr lang="ru-RU" dirty="0"/>
              <a:t>за межами </a:t>
            </a:r>
            <a:r>
              <a:rPr lang="ru-RU" dirty="0" err="1"/>
              <a:t>Україн</a:t>
            </a:r>
            <a:endParaRPr lang="ru-RU" dirty="0"/>
          </a:p>
        </p:txBody>
      </p:sp>
      <p:sp>
        <p:nvSpPr>
          <p:cNvPr id="7" name="Двойная стрелка влево/вверх 6"/>
          <p:cNvSpPr/>
          <p:nvPr/>
        </p:nvSpPr>
        <p:spPr>
          <a:xfrm flipV="1">
            <a:off x="8483672" y="1372609"/>
            <a:ext cx="850392" cy="850392"/>
          </a:xfrm>
          <a:prstGeom prst="leftUpArrow">
            <a:avLst/>
          </a:prstGeom>
          <a:solidFill>
            <a:srgbClr val="4986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0"/>
          <a:stretch/>
        </p:blipFill>
        <p:spPr>
          <a:xfrm>
            <a:off x="6096000" y="2521554"/>
            <a:ext cx="5398675" cy="3738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390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1317193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dirty="0"/>
              <a:t>Свобода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принципу </a:t>
            </a:r>
            <a:r>
              <a:rPr lang="ru-RU" dirty="0" err="1"/>
              <a:t>свободи</a:t>
            </a:r>
            <a:r>
              <a:rPr lang="ru-RU" dirty="0"/>
              <a:t> </a:t>
            </a:r>
            <a:r>
              <a:rPr lang="ru-RU" b="1" dirty="0"/>
              <a:t>трудового договору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7" r="20487"/>
          <a:stretch>
            <a:fillRect/>
          </a:stretch>
        </p:blipFill>
        <p:spPr>
          <a:xfrm>
            <a:off x="-6097" y="0"/>
            <a:ext cx="6102097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6096000" y="219787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зміст</a:t>
            </a:r>
            <a:r>
              <a:rPr lang="ru-RU" sz="2000" dirty="0"/>
              <a:t> </a:t>
            </a:r>
            <a:r>
              <a:rPr lang="ru-RU" sz="2000" dirty="0" err="1"/>
              <a:t>полягає</a:t>
            </a:r>
            <a:r>
              <a:rPr lang="ru-RU" sz="2000" dirty="0"/>
              <a:t> у тому, що доля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правовідносин</a:t>
            </a:r>
            <a:r>
              <a:rPr lang="ru-RU" sz="2000" dirty="0"/>
              <a:t> </a:t>
            </a:r>
            <a:r>
              <a:rPr lang="ru-RU" sz="2000" dirty="0" err="1"/>
              <a:t>працівника</a:t>
            </a:r>
            <a:r>
              <a:rPr lang="ru-RU" sz="2000" dirty="0"/>
              <a:t> з </a:t>
            </a:r>
            <a:r>
              <a:rPr lang="ru-RU" sz="2000" dirty="0" err="1"/>
              <a:t>роботодавцем</a:t>
            </a:r>
            <a:r>
              <a:rPr lang="ru-RU" sz="2000" dirty="0"/>
              <a:t> </a:t>
            </a:r>
            <a:r>
              <a:rPr lang="ru-RU" sz="2000" dirty="0" err="1"/>
              <a:t>визначається</a:t>
            </a:r>
            <a:r>
              <a:rPr lang="ru-RU" sz="2000" dirty="0"/>
              <a:t> </a:t>
            </a:r>
            <a:r>
              <a:rPr lang="ru-RU" sz="2000" dirty="0" err="1"/>
              <a:t>трудовим</a:t>
            </a:r>
            <a:r>
              <a:rPr lang="ru-RU" sz="2000" dirty="0"/>
              <a:t> договором, </a:t>
            </a:r>
            <a:r>
              <a:rPr lang="ru-RU" sz="2000" dirty="0" err="1"/>
              <a:t>який</a:t>
            </a:r>
            <a:r>
              <a:rPr lang="ru-RU" sz="2000" dirty="0"/>
              <a:t> становить фундамент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виникнення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вільного</a:t>
            </a:r>
            <a:r>
              <a:rPr lang="ru-RU" sz="2000" dirty="0"/>
              <a:t> </a:t>
            </a:r>
            <a:r>
              <a:rPr lang="ru-RU" sz="2000" dirty="0" err="1"/>
              <a:t>укладення</a:t>
            </a:r>
            <a:r>
              <a:rPr lang="ru-RU" sz="2000" dirty="0"/>
              <a:t> трудового договору особа, яка </a:t>
            </a:r>
            <a:r>
              <a:rPr lang="ru-RU" sz="2000" dirty="0" err="1"/>
              <a:t>досягла</a:t>
            </a:r>
            <a:r>
              <a:rPr lang="ru-RU" sz="2000" dirty="0"/>
              <a:t> </a:t>
            </a:r>
            <a:r>
              <a:rPr lang="ru-RU" sz="2000" dirty="0" err="1"/>
              <a:t>працездатного</a:t>
            </a:r>
            <a:r>
              <a:rPr lang="ru-RU" sz="2000" dirty="0"/>
              <a:t> </a:t>
            </a:r>
            <a:r>
              <a:rPr lang="ru-RU" sz="2000" dirty="0" err="1"/>
              <a:t>віку</a:t>
            </a:r>
            <a:r>
              <a:rPr lang="ru-RU" sz="2000" dirty="0"/>
              <a:t>, </a:t>
            </a:r>
            <a:r>
              <a:rPr lang="ru-RU" sz="2000" dirty="0" err="1"/>
              <a:t>має</a:t>
            </a:r>
            <a:r>
              <a:rPr lang="ru-RU" sz="2000" dirty="0"/>
              <a:t> право </a:t>
            </a:r>
            <a:r>
              <a:rPr lang="ru-RU" sz="2000" dirty="0" err="1"/>
              <a:t>поступити</a:t>
            </a:r>
            <a:r>
              <a:rPr lang="ru-RU" sz="2000" dirty="0"/>
              <a:t> на роботу, </a:t>
            </a:r>
            <a:r>
              <a:rPr lang="ru-RU" sz="2000" dirty="0" err="1"/>
              <a:t>реалізувати</a:t>
            </a:r>
            <a:r>
              <a:rPr lang="ru-RU" sz="2000" dirty="0"/>
              <a:t> </a:t>
            </a:r>
            <a:r>
              <a:rPr lang="ru-RU" sz="2000" dirty="0" err="1"/>
              <a:t>своє</a:t>
            </a:r>
            <a:r>
              <a:rPr lang="ru-RU" sz="2000" dirty="0"/>
              <a:t> право на </a:t>
            </a:r>
            <a:r>
              <a:rPr lang="ru-RU" sz="2000" dirty="0" err="1"/>
              <a:t>працю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0897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6453052" y="274321"/>
            <a:ext cx="5447212" cy="1881052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u="sng" dirty="0" err="1"/>
              <a:t>Примусова</a:t>
            </a:r>
            <a:r>
              <a:rPr lang="ru-RU" sz="2200" u="sng" dirty="0"/>
              <a:t> </a:t>
            </a:r>
            <a:r>
              <a:rPr lang="ru-RU" sz="2200" u="sng" dirty="0" err="1"/>
              <a:t>праця</a:t>
            </a:r>
            <a:r>
              <a:rPr lang="ru-RU" sz="2200" u="sng" dirty="0"/>
              <a:t> </a:t>
            </a:r>
            <a:r>
              <a:rPr lang="ru-RU" sz="2200" u="sng" dirty="0" err="1"/>
              <a:t>характеризується</a:t>
            </a:r>
            <a:r>
              <a:rPr lang="ru-RU" sz="2200" u="sng" dirty="0"/>
              <a:t> </a:t>
            </a:r>
            <a:r>
              <a:rPr lang="ru-RU" sz="2200" u="sng" dirty="0" err="1"/>
              <a:t>наявністю</a:t>
            </a:r>
            <a:r>
              <a:rPr lang="ru-RU" sz="2200" u="sng" dirty="0"/>
              <a:t> </a:t>
            </a:r>
            <a:r>
              <a:rPr lang="ru-RU" sz="2200" u="sng" dirty="0" err="1"/>
              <a:t>двох</a:t>
            </a:r>
            <a:r>
              <a:rPr lang="ru-RU" sz="2200" u="sng" dirty="0"/>
              <a:t> </a:t>
            </a:r>
            <a:r>
              <a:rPr lang="ru-RU" sz="2200" u="sng" dirty="0" err="1"/>
              <a:t>обов’язкових</a:t>
            </a:r>
            <a:r>
              <a:rPr lang="ru-RU" sz="2200" u="sng" dirty="0"/>
              <a:t> </a:t>
            </a:r>
            <a:r>
              <a:rPr lang="ru-RU" sz="2200" u="sng" dirty="0" err="1"/>
              <a:t>ознак</a:t>
            </a:r>
            <a:r>
              <a:rPr lang="ru-RU" sz="2200" u="sng" dirty="0"/>
              <a:t>, </a:t>
            </a:r>
            <a:r>
              <a:rPr lang="ru-RU" sz="2200" u="sng" dirty="0" err="1"/>
              <a:t>які</a:t>
            </a:r>
            <a:r>
              <a:rPr lang="ru-RU" sz="2200" u="sng" dirty="0"/>
              <a:t> </a:t>
            </a:r>
            <a:r>
              <a:rPr lang="ru-RU" sz="2200" u="sng" dirty="0" err="1"/>
              <a:t>мають</a:t>
            </a:r>
            <a:r>
              <a:rPr lang="ru-RU" sz="2200" u="sng" dirty="0"/>
              <a:t> </a:t>
            </a:r>
            <a:r>
              <a:rPr lang="ru-RU" sz="2200" u="sng" dirty="0" err="1"/>
              <a:t>юридичне</a:t>
            </a:r>
            <a:r>
              <a:rPr lang="ru-RU" sz="2200" u="sng" dirty="0"/>
              <a:t> значення</a:t>
            </a:r>
          </a:p>
        </p:txBody>
      </p:sp>
      <p:sp>
        <p:nvSpPr>
          <p:cNvPr id="4" name="Рамка 3"/>
          <p:cNvSpPr/>
          <p:nvPr/>
        </p:nvSpPr>
        <p:spPr>
          <a:xfrm>
            <a:off x="6453052" y="2696980"/>
            <a:ext cx="5447212" cy="1620294"/>
          </a:xfrm>
          <a:prstGeom prst="frame">
            <a:avLst>
              <a:gd name="adj1" fmla="val 50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Першій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притаманна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відсутність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добровільного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волевиявлення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вступу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до </a:t>
            </a:r>
            <a:r>
              <a:rPr lang="ru-RU" dirty="0" err="1" smtClean="0">
                <a:solidFill>
                  <a:schemeClr val="tx1"/>
                </a:solidFill>
              </a:rPr>
              <a:t>трудових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правовідносин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виконання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роботи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6453052" y="4858882"/>
            <a:ext cx="5447212" cy="1620294"/>
          </a:xfrm>
          <a:prstGeom prst="frame">
            <a:avLst>
              <a:gd name="adj1" fmla="val 50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другій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можливість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застосування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покарання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насильства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випадку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відмови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виконання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роботи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наприклад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звільнення</a:t>
            </a:r>
            <a:r>
              <a:rPr lang="ru-RU" dirty="0">
                <a:solidFill>
                  <a:schemeClr val="tx1"/>
                </a:solidFill>
              </a:rPr>
              <a:t> або </a:t>
            </a:r>
            <a:r>
              <a:rPr lang="ru-RU" dirty="0" err="1">
                <a:solidFill>
                  <a:schemeClr val="tx1"/>
                </a:solidFill>
              </a:rPr>
              <a:t>недопущення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роботи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грошові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утримання</a:t>
            </a:r>
            <a:r>
              <a:rPr lang="ru-RU" dirty="0">
                <a:solidFill>
                  <a:schemeClr val="tx1"/>
                </a:solidFill>
              </a:rPr>
              <a:t> або </a:t>
            </a:r>
            <a:r>
              <a:rPr lang="ru-RU" dirty="0" err="1">
                <a:solidFill>
                  <a:schemeClr val="tx1"/>
                </a:solidFill>
              </a:rPr>
              <a:t>позбавлення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премії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5695405" y="5426713"/>
            <a:ext cx="586523" cy="484632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103195" y="4349931"/>
            <a:ext cx="5421086" cy="2018212"/>
          </a:xfrm>
          <a:prstGeom prst="up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err="1" smtClean="0"/>
              <a:t>Стаття</a:t>
            </a:r>
            <a:r>
              <a:rPr lang="ru-RU" b="1" dirty="0" smtClean="0"/>
              <a:t> </a:t>
            </a:r>
            <a:r>
              <a:rPr lang="ru-RU" b="1" dirty="0"/>
              <a:t>43 Конституції України </a:t>
            </a:r>
            <a:r>
              <a:rPr lang="ru-RU" b="1" dirty="0" err="1"/>
              <a:t>встановила</a:t>
            </a:r>
            <a:r>
              <a:rPr lang="ru-RU" b="1" dirty="0"/>
              <a:t> </a:t>
            </a:r>
            <a:r>
              <a:rPr lang="ru-RU" b="1" dirty="0" err="1"/>
              <a:t>заборону</a:t>
            </a:r>
            <a:r>
              <a:rPr lang="ru-RU" b="1" dirty="0"/>
              <a:t> </a:t>
            </a:r>
            <a:r>
              <a:rPr lang="ru-RU" b="1" dirty="0" err="1"/>
              <a:t>примусової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конституційної</a:t>
            </a:r>
            <a:r>
              <a:rPr lang="ru-RU" dirty="0"/>
              <a:t> </a:t>
            </a:r>
            <a:r>
              <a:rPr lang="ru-RU" dirty="0" err="1"/>
              <a:t>гарантії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проголошеним</a:t>
            </a:r>
            <a:r>
              <a:rPr lang="ru-RU" dirty="0"/>
              <a:t> принципам права</a:t>
            </a:r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881" y="439478"/>
            <a:ext cx="5628785" cy="30260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7196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6047" y="1572687"/>
            <a:ext cx="53427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/>
              <a:t>Доречно</a:t>
            </a:r>
            <a:r>
              <a:rPr lang="ru-RU" sz="2000" dirty="0"/>
              <a:t> навести </a:t>
            </a:r>
            <a:r>
              <a:rPr lang="ru-RU" sz="2000" dirty="0" err="1" smtClean="0"/>
              <a:t>конституційні</a:t>
            </a:r>
            <a:r>
              <a:rPr lang="ru-RU" sz="2000" dirty="0" smtClean="0"/>
              <a:t> </a:t>
            </a:r>
            <a:r>
              <a:rPr lang="ru-RU" sz="2000" dirty="0" err="1"/>
              <a:t>норми</a:t>
            </a:r>
            <a:r>
              <a:rPr lang="ru-RU" sz="2000" dirty="0"/>
              <a:t> </a:t>
            </a:r>
            <a:r>
              <a:rPr lang="ru-RU" sz="2000" dirty="0" err="1"/>
              <a:t>зарубіжних</a:t>
            </a:r>
            <a:r>
              <a:rPr lang="ru-RU" sz="2000" dirty="0"/>
              <a:t> </a:t>
            </a:r>
            <a:r>
              <a:rPr lang="ru-RU" sz="2000" dirty="0" smtClean="0"/>
              <a:t>держав для </a:t>
            </a:r>
            <a:r>
              <a:rPr lang="ru-RU" sz="2000" dirty="0" err="1" smtClean="0"/>
              <a:t>порівняльного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аналізу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 smtClean="0"/>
              <a:t>Нагадаємо</a:t>
            </a:r>
            <a:r>
              <a:rPr lang="ru-RU" sz="2000" dirty="0" smtClean="0"/>
              <a:t>, що </a:t>
            </a:r>
            <a:r>
              <a:rPr lang="ru-RU" sz="2000" dirty="0" err="1" smtClean="0"/>
              <a:t>Конституція</a:t>
            </a:r>
            <a:r>
              <a:rPr lang="ru-RU" sz="2000" dirty="0" smtClean="0"/>
              <a:t> </a:t>
            </a:r>
            <a:r>
              <a:rPr lang="ru-RU" sz="2000" dirty="0"/>
              <a:t>України </a:t>
            </a:r>
            <a:r>
              <a:rPr lang="ru-RU" sz="2000" dirty="0" err="1"/>
              <a:t>встановила</a:t>
            </a:r>
            <a:r>
              <a:rPr lang="ru-RU" sz="2000" dirty="0"/>
              <a:t> право </a:t>
            </a:r>
            <a:r>
              <a:rPr lang="ru-RU" sz="2000" dirty="0" err="1"/>
              <a:t>людини</a:t>
            </a:r>
            <a:r>
              <a:rPr lang="ru-RU" sz="2000" dirty="0"/>
              <a:t> на </a:t>
            </a:r>
            <a:r>
              <a:rPr lang="ru-RU" sz="2000" dirty="0" err="1"/>
              <a:t>працю</a:t>
            </a:r>
            <a:r>
              <a:rPr lang="ru-RU" sz="2000" dirty="0"/>
              <a:t> </a:t>
            </a:r>
            <a:r>
              <a:rPr lang="ru-RU" sz="2000" dirty="0" err="1"/>
              <a:t>саме</a:t>
            </a:r>
            <a:r>
              <a:rPr lang="ru-RU" sz="2000" dirty="0"/>
              <a:t> як право </a:t>
            </a:r>
            <a:r>
              <a:rPr lang="ru-RU" sz="2000" dirty="0" err="1"/>
              <a:t>людини</a:t>
            </a:r>
            <a:r>
              <a:rPr lang="ru-RU" sz="2000" dirty="0"/>
              <a:t>, а не як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обов'язок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Не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 smtClean="0"/>
              <a:t>норми</a:t>
            </a:r>
            <a:r>
              <a:rPr lang="ru-RU" sz="2000" dirty="0" smtClean="0"/>
              <a:t> </a:t>
            </a:r>
            <a:r>
              <a:rPr lang="ru-RU" sz="2000" dirty="0" err="1" smtClean="0"/>
              <a:t>зарубіжних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 </a:t>
            </a:r>
            <a:r>
              <a:rPr lang="ru-RU" sz="2000" dirty="0" err="1" smtClean="0"/>
              <a:t>врегульовують</a:t>
            </a:r>
            <a:r>
              <a:rPr lang="ru-RU" sz="2000" dirty="0" smtClean="0"/>
              <a:t> </a:t>
            </a:r>
            <a:r>
              <a:rPr lang="ru-RU" sz="2000" dirty="0"/>
              <a:t>таким чином </a:t>
            </a:r>
            <a:r>
              <a:rPr lang="ru-RU" sz="2000" dirty="0" err="1"/>
              <a:t>ставлення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 до трудового статусу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підданих</a:t>
            </a:r>
            <a:r>
              <a:rPr lang="ru-RU" sz="2000" dirty="0"/>
              <a:t>.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656892138"/>
              </p:ext>
            </p:extLst>
          </p:nvPr>
        </p:nvGraphicFramePr>
        <p:xfrm>
          <a:off x="-703942" y="7561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596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0288" y="0"/>
            <a:ext cx="6081711" cy="1134640"/>
          </a:xfrm>
        </p:spPr>
        <p:txBody>
          <a:bodyPr/>
          <a:lstStyle/>
          <a:p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колективні</a:t>
            </a:r>
            <a:r>
              <a:rPr lang="ru-RU" dirty="0" smtClean="0"/>
              <a:t> </a:t>
            </a:r>
            <a:r>
              <a:rPr lang="ru-RU" dirty="0" err="1" smtClean="0"/>
              <a:t>трудові</a:t>
            </a:r>
            <a:r>
              <a:rPr lang="ru-RU" dirty="0" smtClean="0"/>
              <a:t> </a:t>
            </a:r>
            <a:r>
              <a:rPr lang="ru-RU" dirty="0"/>
              <a:t>права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9" r="5509"/>
          <a:stretch>
            <a:fillRect/>
          </a:stretch>
        </p:blipFill>
        <p:spPr>
          <a:xfrm>
            <a:off x="7938" y="0"/>
            <a:ext cx="610235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6095999" y="1490008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 err="1"/>
              <a:t>Якщо</a:t>
            </a:r>
            <a:r>
              <a:rPr lang="ru-RU" sz="2200" dirty="0"/>
              <a:t> </a:t>
            </a:r>
            <a:r>
              <a:rPr lang="ru-RU" sz="2200" dirty="0" err="1"/>
              <a:t>класифікувати</a:t>
            </a:r>
            <a:r>
              <a:rPr lang="ru-RU" sz="2200" dirty="0"/>
              <a:t> права </a:t>
            </a:r>
            <a:r>
              <a:rPr lang="ru-RU" sz="2200" dirty="0" err="1"/>
              <a:t>людини</a:t>
            </a:r>
            <a:r>
              <a:rPr lang="ru-RU" sz="2200" dirty="0"/>
              <a:t> у </a:t>
            </a:r>
            <a:r>
              <a:rPr lang="ru-RU" sz="2200" dirty="0" err="1"/>
              <a:t>сфері</a:t>
            </a:r>
            <a:r>
              <a:rPr lang="ru-RU" sz="2200" dirty="0"/>
              <a:t> </a:t>
            </a:r>
            <a:r>
              <a:rPr lang="ru-RU" sz="2200" dirty="0" err="1"/>
              <a:t>праці</a:t>
            </a:r>
            <a:r>
              <a:rPr lang="ru-RU" sz="2200" dirty="0"/>
              <a:t> </a:t>
            </a:r>
            <a:r>
              <a:rPr lang="ru-RU" sz="2200" u="sng" dirty="0"/>
              <a:t>за </a:t>
            </a:r>
            <a:r>
              <a:rPr lang="ru-RU" sz="2200" u="sng" dirty="0" err="1"/>
              <a:t>суб'єктним</a:t>
            </a:r>
            <a:r>
              <a:rPr lang="ru-RU" sz="2200" u="sng" dirty="0"/>
              <a:t> </a:t>
            </a:r>
            <a:r>
              <a:rPr lang="ru-RU" sz="2200" u="sng" dirty="0" err="1"/>
              <a:t>критерієм</a:t>
            </a:r>
            <a:r>
              <a:rPr lang="ru-RU" sz="2200" dirty="0"/>
              <a:t>,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виділити</a:t>
            </a:r>
            <a:r>
              <a:rPr lang="ru-RU" sz="2200" dirty="0"/>
              <a:t> </a:t>
            </a:r>
            <a:endParaRPr lang="ru-RU" sz="2200" dirty="0" smtClean="0"/>
          </a:p>
          <a:p>
            <a:pPr algn="ctr"/>
            <a:endParaRPr lang="ru-RU" sz="2200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200" dirty="0" err="1" smtClean="0"/>
              <a:t>індивідуальні</a:t>
            </a:r>
            <a:r>
              <a:rPr lang="ru-RU" sz="2200" dirty="0" smtClean="0"/>
              <a:t> </a:t>
            </a:r>
            <a:r>
              <a:rPr lang="ru-RU" sz="2200" dirty="0" err="1"/>
              <a:t>трудові</a:t>
            </a:r>
            <a:r>
              <a:rPr lang="ru-RU" sz="2200" dirty="0"/>
              <a:t> права </a:t>
            </a:r>
            <a:endParaRPr lang="ru-RU" sz="2200" dirty="0" smtClean="0"/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ru-RU" sz="2200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200" dirty="0" err="1" smtClean="0"/>
              <a:t>колективні</a:t>
            </a:r>
            <a:r>
              <a:rPr lang="ru-RU" sz="2200" dirty="0" smtClean="0"/>
              <a:t> </a:t>
            </a:r>
            <a:r>
              <a:rPr lang="ru-RU" sz="2200" dirty="0" err="1"/>
              <a:t>трудові</a:t>
            </a:r>
            <a:r>
              <a:rPr lang="ru-RU" sz="2200" dirty="0"/>
              <a:t> права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03143" y="510367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 err="1"/>
              <a:t>Такий</a:t>
            </a:r>
            <a:r>
              <a:rPr lang="ru-RU" sz="2200" dirty="0"/>
              <a:t> </a:t>
            </a:r>
            <a:r>
              <a:rPr lang="ru-RU" sz="2200" dirty="0" err="1"/>
              <a:t>поділ</a:t>
            </a:r>
            <a:r>
              <a:rPr lang="ru-RU" sz="2200" dirty="0"/>
              <a:t> </a:t>
            </a:r>
            <a:r>
              <a:rPr lang="ru-RU" sz="2200" dirty="0" err="1"/>
              <a:t>має</a:t>
            </a:r>
            <a:r>
              <a:rPr lang="ru-RU" sz="2200" dirty="0"/>
              <a:t> практичне значення, </a:t>
            </a:r>
            <a:r>
              <a:rPr lang="ru-RU" sz="2200" dirty="0" err="1"/>
              <a:t>оскільки</a:t>
            </a:r>
            <a:r>
              <a:rPr lang="ru-RU" sz="2200" dirty="0"/>
              <a:t> </a:t>
            </a:r>
            <a:r>
              <a:rPr lang="ru-RU" sz="2200" dirty="0" err="1"/>
              <a:t>знайшов</a:t>
            </a:r>
            <a:r>
              <a:rPr lang="ru-RU" sz="2200" dirty="0"/>
              <a:t> </a:t>
            </a:r>
            <a:r>
              <a:rPr lang="ru-RU" sz="2200" dirty="0" err="1"/>
              <a:t>відображення</a:t>
            </a:r>
            <a:r>
              <a:rPr lang="ru-RU" sz="2200" dirty="0"/>
              <a:t> у </a:t>
            </a:r>
            <a:r>
              <a:rPr lang="ru-RU" sz="2200" dirty="0" err="1"/>
              <a:t>відповідних</a:t>
            </a:r>
            <a:r>
              <a:rPr lang="ru-RU" sz="2200" dirty="0"/>
              <a:t> нормативно-</a:t>
            </a:r>
            <a:r>
              <a:rPr lang="ru-RU" sz="2200" dirty="0" err="1"/>
              <a:t>правових</a:t>
            </a:r>
            <a:r>
              <a:rPr lang="ru-RU" sz="2200" dirty="0"/>
              <a:t> актах як на </a:t>
            </a:r>
            <a:r>
              <a:rPr lang="ru-RU" sz="2200" dirty="0" err="1"/>
              <a:t>міжнародному</a:t>
            </a:r>
            <a:r>
              <a:rPr lang="ru-RU" sz="2200" dirty="0"/>
              <a:t>, так і </a:t>
            </a:r>
            <a:r>
              <a:rPr lang="ru-RU" sz="2200" dirty="0" err="1"/>
              <a:t>вітчизняному</a:t>
            </a:r>
            <a:r>
              <a:rPr lang="ru-RU" sz="2200" dirty="0"/>
              <a:t> </a:t>
            </a:r>
            <a:r>
              <a:rPr lang="ru-RU" sz="2200" dirty="0" err="1"/>
              <a:t>рівнях</a:t>
            </a:r>
            <a:r>
              <a:rPr lang="ru-RU" sz="2400" dirty="0"/>
              <a:t>.</a:t>
            </a:r>
          </a:p>
        </p:txBody>
      </p:sp>
      <p:sp>
        <p:nvSpPr>
          <p:cNvPr id="9" name="Шеврон 8"/>
          <p:cNvSpPr/>
          <p:nvPr/>
        </p:nvSpPr>
        <p:spPr>
          <a:xfrm rot="5400000">
            <a:off x="8795982" y="3928023"/>
            <a:ext cx="710322" cy="861295"/>
          </a:xfrm>
          <a:prstGeom prst="chevr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7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615193801"/>
              </p:ext>
            </p:extLst>
          </p:nvPr>
        </p:nvGraphicFramePr>
        <p:xfrm>
          <a:off x="1279434" y="0"/>
          <a:ext cx="963313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412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251</TotalTime>
  <Words>589</Words>
  <Application>Microsoft Office PowerPoint</Application>
  <PresentationFormat>Произвольный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Parcel</vt:lpstr>
      <vt:lpstr>Соціально-трудові права студентської молоді</vt:lpstr>
      <vt:lpstr>Слайд 2</vt:lpstr>
      <vt:lpstr>Визначальними у забезпеченні права на працю є свобода праці й заборона примусової праці.</vt:lpstr>
      <vt:lpstr>Слайд 4</vt:lpstr>
      <vt:lpstr>Свобода праці передбачає наявність принципу свободи трудового договору</vt:lpstr>
      <vt:lpstr>Слайд 6</vt:lpstr>
      <vt:lpstr>Слайд 7</vt:lpstr>
      <vt:lpstr>індивідуальні та колективні трудові права</vt:lpstr>
      <vt:lpstr>Слайд 9</vt:lpstr>
      <vt:lpstr>Слайд 10</vt:lpstr>
      <vt:lpstr>Трудове право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Богдан</cp:lastModifiedBy>
  <cp:revision>28</cp:revision>
  <dcterms:created xsi:type="dcterms:W3CDTF">2021-04-19T13:39:21Z</dcterms:created>
  <dcterms:modified xsi:type="dcterms:W3CDTF">2023-03-13T00:28:51Z</dcterms:modified>
</cp:coreProperties>
</file>