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91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4D9BB-6A4A-4A32-877B-C5ACB113E101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222D0-912F-44DA-8567-30CA50C920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222D0-912F-44DA-8567-30CA50C9201E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222D0-912F-44DA-8567-30CA50C9201E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222D0-912F-44DA-8567-30CA50C9201E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52B4388-9E5C-4B39-A4F6-10AFC4BF0AE8}" type="datetimeFigureOut">
              <a:rPr lang="ru-RU" smtClean="0"/>
              <a:pPr/>
              <a:t>25.08.2024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5495-3CB1-45F0-A66B-1014D4FA38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221600"/>
            <a:ext cx="7848872" cy="1371600"/>
          </a:xfrm>
        </p:spPr>
        <p:txBody>
          <a:bodyPr/>
          <a:lstStyle/>
          <a:p>
            <a:r>
              <a:rPr lang="uk-UA" b="1" dirty="0" smtClean="0"/>
              <a:t>ФІЗІОТЕРАПІЯ В КОСМЕТОЛОГІЇ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63638"/>
            <a:ext cx="5472608" cy="30603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200" b="0" baseline="-25000" dirty="0" smtClean="0"/>
              <a:t>Предмет та методи </a:t>
            </a:r>
            <a:r>
              <a:rPr lang="uk-UA" sz="3200" b="0" baseline="-25000" dirty="0" smtClean="0"/>
              <a:t>фізІОТЕРАПії </a:t>
            </a:r>
            <a:r>
              <a:rPr lang="uk-UA" sz="3200" b="0" baseline="-25000" dirty="0" smtClean="0"/>
              <a:t>в косметології. Загальні терміни та поняття в косметології. Анатомо-фізіологічні властивості шкіри. Визначення типу шкіри.</a:t>
            </a:r>
            <a:endParaRPr lang="ru-RU" sz="3200" b="0" baseline="-25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11510"/>
            <a:ext cx="7772400" cy="810648"/>
          </a:xfrm>
        </p:spPr>
        <p:txBody>
          <a:bodyPr>
            <a:noAutofit/>
          </a:bodyPr>
          <a:lstStyle/>
          <a:p>
            <a:r>
              <a:rPr lang="uk-UA" sz="3600" b="1" baseline="-25000" dirty="0" smtClean="0"/>
              <a:t>ІСТОРІЯ ВИНИКНЕННЯ ТА СТАНОВЛЕННЯ КОСМЕТОЛОГІЇ ЯК НАУКИ</a:t>
            </a:r>
            <a:r>
              <a:rPr lang="uk-UA" sz="3600" b="1" dirty="0" smtClean="0"/>
              <a:t> </a:t>
            </a:r>
            <a:endParaRPr lang="uk-UA" sz="3600" b="1" dirty="0"/>
          </a:p>
        </p:txBody>
      </p:sp>
      <p:pic>
        <p:nvPicPr>
          <p:cNvPr id="51202" name="Picture 2" descr="Тысячелетняя история: рисовая вода в косметологии | My Hand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563638"/>
            <a:ext cx="2643295" cy="2932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29612"/>
            <a:ext cx="4608512" cy="325836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200" b="0" baseline="-25000" dirty="0" smtClean="0"/>
              <a:t> Хвороби шкіри. Фактори ризику. Запобігання передчасному старінню шкіри. Профілактика захворювань шкіри. Косметологічні проблеми при захворюваності </a:t>
            </a:r>
            <a:r>
              <a:rPr lang="uk-UA" sz="3600" b="0" baseline="-25000" dirty="0" smtClean="0"/>
              <a:t>шкіри.</a:t>
            </a:r>
            <a:endParaRPr lang="ru-RU" sz="3600" b="0" baseline="-25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19522"/>
            <a:ext cx="7772400" cy="540618"/>
          </a:xfrm>
        </p:spPr>
        <p:txBody>
          <a:bodyPr>
            <a:noAutofit/>
          </a:bodyPr>
          <a:lstStyle/>
          <a:p>
            <a:pPr>
              <a:tabLst>
                <a:tab pos="6100763" algn="l"/>
              </a:tabLst>
            </a:pPr>
            <a:r>
              <a:rPr lang="uk-UA" sz="4400" b="1" baseline="-25000" dirty="0" smtClean="0"/>
              <a:t>ДОГЛЯД ЗА ШКІРОЮ ОБЛИЧЧЯ</a:t>
            </a:r>
            <a:endParaRPr lang="uk-UA" sz="4400" b="1" dirty="0"/>
          </a:p>
        </p:txBody>
      </p:sp>
      <p:sp>
        <p:nvSpPr>
          <p:cNvPr id="53250" name="AutoShape 2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2" name="AutoShape 4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4" name="AutoShape 6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6" name="AutoShape 8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3257" name="Picture 9" descr="H:\НМКД\Фізіотерапія в косметології\maska_650x4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563638"/>
            <a:ext cx="3813256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29612"/>
            <a:ext cx="3960440" cy="30243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600" b="0" baseline="-25000" dirty="0" smtClean="0"/>
              <a:t>  </a:t>
            </a:r>
            <a:endParaRPr lang="ru-RU" sz="3600" b="0" baseline="-25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19522"/>
            <a:ext cx="7772400" cy="540618"/>
          </a:xfrm>
        </p:spPr>
        <p:txBody>
          <a:bodyPr>
            <a:noAutofit/>
          </a:bodyPr>
          <a:lstStyle/>
          <a:p>
            <a:pPr>
              <a:tabLst>
                <a:tab pos="6100763" algn="l"/>
              </a:tabLst>
            </a:pPr>
            <a:r>
              <a:rPr lang="uk-UA" sz="4000" b="1" baseline="-25000" dirty="0" smtClean="0"/>
              <a:t>ВПРАВИ ДЛЯ УСУНЕННЯ ЗМОРШОК</a:t>
            </a:r>
            <a:endParaRPr lang="uk-UA" sz="4000" b="1" dirty="0"/>
          </a:p>
        </p:txBody>
      </p:sp>
      <p:sp>
        <p:nvSpPr>
          <p:cNvPr id="53250" name="AutoShape 2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2" name="AutoShape 4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4" name="AutoShape 6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6" name="AutoShape 8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5298" name="Picture 2" descr="Упражнения от морщин вокруг глаз - избавляемся от морщин эффективн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203598"/>
            <a:ext cx="6192688" cy="3515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563638"/>
            <a:ext cx="5184576" cy="29523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200" b="0" baseline="-25000" dirty="0" smtClean="0"/>
              <a:t>косметичні маски, компреси, примочки, парові ванни, гімнастика для очей та шиї. Фізичні вправи для покрашення вигляду шиї та запобігання зморшкам.</a:t>
            </a:r>
          </a:p>
          <a:p>
            <a:pPr>
              <a:spcBef>
                <a:spcPts val="0"/>
              </a:spcBef>
            </a:pPr>
            <a:r>
              <a:rPr lang="uk-UA" sz="3200" b="0" baseline="-25000" dirty="0" smtClean="0"/>
              <a:t> </a:t>
            </a:r>
            <a:endParaRPr lang="ru-RU" sz="3200" b="0" baseline="-25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9502"/>
            <a:ext cx="7772400" cy="504056"/>
          </a:xfrm>
        </p:spPr>
        <p:txBody>
          <a:bodyPr>
            <a:noAutofit/>
          </a:bodyPr>
          <a:lstStyle/>
          <a:p>
            <a:pPr>
              <a:tabLst>
                <a:tab pos="6100763" algn="l"/>
              </a:tabLst>
            </a:pPr>
            <a:r>
              <a:rPr lang="uk-UA" sz="4400" b="1" baseline="-25000" dirty="0" smtClean="0"/>
              <a:t>ДОГЛЯД ЗА ШИЄЮ</a:t>
            </a:r>
            <a:endParaRPr lang="uk-UA" sz="4400" b="1" dirty="0"/>
          </a:p>
        </p:txBody>
      </p:sp>
      <p:sp>
        <p:nvSpPr>
          <p:cNvPr id="53250" name="AutoShape 2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2" name="AutoShape 4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4" name="AutoShape 6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6" name="AutoShape 8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6322" name="Picture 2" descr="Крем Для Шеи и Декольте, Эффективный Лучший Крем Для Шеи и Декольте,  Лифтинг Для Кож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419622"/>
            <a:ext cx="2808312" cy="316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29612"/>
            <a:ext cx="4392488" cy="31863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600" b="0" baseline="-25000" dirty="0" smtClean="0"/>
              <a:t>Типи ефірних олій. Ефірні олії для догляду за шкірою обличчя і шиї. Аромамасаж тіла: різновидності, методика проведення.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19522"/>
            <a:ext cx="7772400" cy="540618"/>
          </a:xfrm>
        </p:spPr>
        <p:txBody>
          <a:bodyPr>
            <a:noAutofit/>
          </a:bodyPr>
          <a:lstStyle/>
          <a:p>
            <a:pPr>
              <a:tabLst>
                <a:tab pos="6100763" algn="l"/>
              </a:tabLst>
            </a:pPr>
            <a:r>
              <a:rPr lang="uk-UA" sz="4400" b="1" baseline="-25000" dirty="0" smtClean="0"/>
              <a:t>АРОМАТЕРАПІЯ В КОСМЕТОЛОГІЇ</a:t>
            </a:r>
            <a:endParaRPr lang="uk-UA" sz="4400" b="1" dirty="0"/>
          </a:p>
        </p:txBody>
      </p:sp>
      <p:sp>
        <p:nvSpPr>
          <p:cNvPr id="53250" name="AutoShape 2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2" name="AutoShape 4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4" name="AutoShape 6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6" name="AutoShape 8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7346" name="Picture 2" descr="Эфирные масла в косметолог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599642"/>
            <a:ext cx="4077696" cy="2538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29612"/>
            <a:ext cx="4464496" cy="31863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600" b="0" baseline="-25000" dirty="0" smtClean="0"/>
              <a:t>Правильне харчування. Дихальні вправи. Вправи для покращення кровообігу. Основні прийоми масажу при целюліті.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9522"/>
            <a:ext cx="8496944" cy="540618"/>
          </a:xfrm>
        </p:spPr>
        <p:txBody>
          <a:bodyPr>
            <a:noAutofit/>
          </a:bodyPr>
          <a:lstStyle/>
          <a:p>
            <a:pPr>
              <a:tabLst>
                <a:tab pos="6100763" algn="l"/>
              </a:tabLst>
            </a:pPr>
            <a:r>
              <a:rPr lang="uk-UA" sz="4000" b="1" baseline="-25000" dirty="0" smtClean="0"/>
              <a:t>ФІЗИЧНА  РЕАБІЛІТАЦІЯ  ПРИ ЦЕЛЮЛІТІ</a:t>
            </a:r>
            <a:endParaRPr lang="uk-UA" sz="4000" b="1" dirty="0"/>
          </a:p>
        </p:txBody>
      </p:sp>
      <p:sp>
        <p:nvSpPr>
          <p:cNvPr id="53250" name="AutoShape 2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2" name="AutoShape 4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4" name="AutoShape 6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6" name="AutoShape 8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0418" name="Picture 2" descr="Посещение бани при целлюлите | Бани в Санкт-Петербурге №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37625"/>
            <a:ext cx="3915258" cy="2632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29612"/>
            <a:ext cx="4464496" cy="31863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600" b="0" baseline="-25000" dirty="0" smtClean="0"/>
              <a:t>вакуумна чистка (масаж), вібромасаж. міостИмуляція. хімічний пілінг. дермабразія, ультразвукова терапія, ліфтинг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9522"/>
            <a:ext cx="8496944" cy="540618"/>
          </a:xfrm>
        </p:spPr>
        <p:txBody>
          <a:bodyPr>
            <a:noAutofit/>
          </a:bodyPr>
          <a:lstStyle/>
          <a:p>
            <a:pPr>
              <a:tabLst>
                <a:tab pos="6100763" algn="l"/>
              </a:tabLst>
            </a:pPr>
            <a:r>
              <a:rPr lang="ru-RU" sz="4000" b="1" baseline="-25000" dirty="0" smtClean="0"/>
              <a:t>АПАРАТНА КОСМЕТОЛОГІЯ</a:t>
            </a:r>
            <a:endParaRPr lang="uk-UA" sz="4000" b="1" dirty="0"/>
          </a:p>
        </p:txBody>
      </p:sp>
      <p:sp>
        <p:nvSpPr>
          <p:cNvPr id="53250" name="AutoShape 2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2" name="AutoShape 4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4" name="AutoShape 6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6" name="AutoShape 8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2466" name="Picture 2" descr="Миостимуляция лица от компании Клиника Академия красоты в городе Казан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491630"/>
            <a:ext cx="3753464" cy="248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545636"/>
            <a:ext cx="4392488" cy="297033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3600" b="0" baseline="-25000" dirty="0" smtClean="0"/>
              <a:t>Основні ін'єкційні препарати. Показання та протипоказання </a:t>
            </a:r>
          </a:p>
          <a:p>
            <a:pPr>
              <a:spcBef>
                <a:spcPts val="0"/>
              </a:spcBef>
            </a:pPr>
            <a:r>
              <a:rPr lang="uk-UA" sz="3600" b="0" baseline="-25000" dirty="0" smtClean="0"/>
              <a:t>до проведення мезотерапії.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9522"/>
            <a:ext cx="8496944" cy="540618"/>
          </a:xfrm>
        </p:spPr>
        <p:txBody>
          <a:bodyPr>
            <a:noAutofit/>
          </a:bodyPr>
          <a:lstStyle/>
          <a:p>
            <a:pPr>
              <a:tabLst>
                <a:tab pos="6100763" algn="l"/>
              </a:tabLst>
            </a:pPr>
            <a:r>
              <a:rPr lang="ru-RU" sz="4000" b="1" baseline="-25000" dirty="0" smtClean="0"/>
              <a:t>ІН'ЄКЦІЙНА КОСМЕТОЛОГІЯ</a:t>
            </a:r>
            <a:endParaRPr lang="uk-UA" sz="4000" b="1" dirty="0"/>
          </a:p>
        </p:txBody>
      </p:sp>
      <p:sp>
        <p:nvSpPr>
          <p:cNvPr id="53250" name="AutoShape 2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2" name="AutoShape 4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4" name="AutoShape 6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256" name="AutoShape 8" descr="Красота по сезону: уход за кожей в разное время года - | РБК Украин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4514" name="Picture 2" descr="Безинъекционная МЕЗОТЕРАПИЯ лица в Киеве, цены, отзывы. Салон Акварел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599643"/>
            <a:ext cx="3846266" cy="2530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175</Words>
  <Application>Microsoft Office PowerPoint</Application>
  <PresentationFormat>Экран (16:9)</PresentationFormat>
  <Paragraphs>22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ФІЗІОТЕРАПІЯ В КОСМЕТОЛОГІЇ</vt:lpstr>
      <vt:lpstr>ІСТОРІЯ ВИНИКНЕННЯ ТА СТАНОВЛЕННЯ КОСМЕТОЛОГІЇ ЯК НАУКИ </vt:lpstr>
      <vt:lpstr>ДОГЛЯД ЗА ШКІРОЮ ОБЛИЧЧЯ</vt:lpstr>
      <vt:lpstr>ВПРАВИ ДЛЯ УСУНЕННЯ ЗМОРШОК</vt:lpstr>
      <vt:lpstr>ДОГЛЯД ЗА ШИЄЮ</vt:lpstr>
      <vt:lpstr>АРОМАТЕРАПІЯ В КОСМЕТОЛОГІЇ</vt:lpstr>
      <vt:lpstr>ФІЗИЧНА  РЕАБІЛІТАЦІЯ  ПРИ ЦЕЛЮЛІТІ</vt:lpstr>
      <vt:lpstr>АПАРАТНА КОСМЕТОЛОГІЯ</vt:lpstr>
      <vt:lpstr>ІН'ЄКЦІЙНА КОСМЕТОЛОГІЯ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ФІЗІОТЕРАПІЯ В КОСМЕТОЛОГІЇ</dc:title>
  <dc:creator>Home</dc:creator>
  <cp:lastModifiedBy>Home</cp:lastModifiedBy>
  <cp:revision>5</cp:revision>
  <dcterms:created xsi:type="dcterms:W3CDTF">2020-12-12T19:33:40Z</dcterms:created>
  <dcterms:modified xsi:type="dcterms:W3CDTF">2024-08-25T18:28:33Z</dcterms:modified>
</cp:coreProperties>
</file>