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fntdata" ContentType="application/x-fontdata"/>
  <Default Extension="bmp" ContentType="image/bmp"/>
  <Default Extension="jpeg" ContentType="image/jpeg"/>
  <Default Extension="png" ContentType="image/png"/>
  <Default Extension="gif" ContentType="image/gif"/>
  <Default Extension="tif" ContentType="image/tif"/>
  <Default Extension="emf" ContentType="image/x-emf"/>
  <Default Extension="wmf" ContentType="image/wmf"/>
  <Default Extension="pct" ContentType="image/pct"/>
  <Default Extension="pcx" ContentType="image/pcx"/>
  <Default Extension="tga" ContentType="image/tga"/>
  <Default Extension="avi" ContentType="video/avi"/>
  <Default Extension="wmv" ContentType="video/x-ms-wmv"/>
  <Default Extension="mpg" ContentType="video/mpeg"/>
  <Default Extension="mpeg" ContentType="video/mpeg"/>
  <Default Extension="mp2" ContentType="video/mpeg"/>
  <Default Extension="mp4" ContentType="video/mpeg"/>
  <Default Extension="wma" ContentType="audio/x-ms-wma"/>
  <Default Extension="mid" ContentType="audio/unknown"/>
  <Default Extension="midi" ContentType="audio/unknown"/>
  <Default Extension="rmi" ContentType="audio/unknown"/>
  <Default Extension="mp3" ContentType="audio/unknown"/>
  <Default Extension="wav" ContentType="audio/wav"/>
  <Default Extension="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</Types>
</file>

<file path=_rels/.rels><?xml version="1.0" encoding="UTF-8" standalone="yes" 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>
  <p:sldMasterIdLst>
    <p:sldMasterId id="2147483648" r:id="rId5"/>
  </p:sldMasterIdLst>
  <p:sldIdLst>
    <p:sldId id="256" r:id="rId6"/>
    <p:sldId id="284" r:id="rId7"/>
    <p:sldId id="285" r:id="rId8"/>
    <p:sldId id="287" r:id="rId9"/>
    <p:sldId id="299" r:id="rId10"/>
    <p:sldId id="300" r:id="rId11"/>
    <p:sldId id="306" r:id="rId12"/>
    <p:sldId id="302" r:id="rId13"/>
    <p:sldId id="303" r:id="rId14"/>
    <p:sldId id="305" r:id="rId15"/>
    <p:sldId id="307" r:id="rId16"/>
    <p:sldId id="304" r:id="rId17"/>
    <p:sldId id="301" r:id="rId18"/>
    <p:sldId id="298" r:id="rId19"/>
  </p:sldIdLst>
  <p:sldSz cx="12192000" cy="6858000"/>
  <p:notesSz cx="6858000" cy="9144000"/>
  <p:defaultTextStyle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enClr>
      <a:srgbClr val="0000FF"/>
    </p:penClr>
  </p:showPr>
  <p:extLst>
    <p:ext uri="smNativeData">
      <pr:smAppRevision xmlns:pr="pr" dt="1598600401" val="698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44" d="100"/>
          <a:sy n="44" d="100"/>
        </p:scale>
        <p:origin x="377" y="1664"/>
      </p:cViewPr>
    </p:cSldViewPr>
  </p:slideViewPr>
  <p:outlineViewPr>
    <p:cViewPr>
      <p:scale>
        <a:sx n="33" d="100"/>
        <a:sy n="33" d="100"/>
      </p:scale>
      <p:origin x="0" y="0"/>
    </p:cViewPr>
  </p:outlineViewPr>
  <p:sorterViewPr>
    <p:cViewPr>
      <p:scale>
        <a:sx n="12" d="100"/>
        <a:sy n="12" d="100"/>
      </p:scale>
      <p:origin x="0" y="0"/>
    </p:cViewPr>
  </p:sorterViewPr>
  <p:notesViewPr>
    <p:cSldViewPr snapToGrid="0">
      <p:cViewPr>
        <p:scale>
          <a:sx n="44" d="100"/>
          <a:sy n="44" d="100"/>
        </p:scale>
        <p:origin x="377" y="1664"/>
      </p:cViewPr>
    </p:cSldViewPr>
  </p:notesViewPr>
  <p:gridSpacing cx="71755" cy="71755"/>
</p:viewPr>
</file>

<file path=ppt/_rels/presentation.xml.rels><?xml version="1.0" encoding="UTF-8" standalone="yes" 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tableStyles" Target="tableStyles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/Relationships>
</file>

<file path=ppt/slideLayouts/_rels/slideLayout1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оловок слай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pr" val="SMDATA_12_0bRIX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gC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C9BQAAPg0AAE1FAAChFQAAAAAAAA=="/>
              </a:ext>
            </a:extLst>
          </p:cNvSpPr>
          <p:nvPr>
            <p:ph type="ctrTitle"/>
          </p:nvPr>
        </p:nvSpPr>
        <p:spPr>
          <a:xfrm>
            <a:off x="932815" y="2152650"/>
            <a:ext cx="10332720" cy="136334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</a:p>
        </p:txBody>
      </p:sp>
      <p:sp>
        <p:nvSpPr>
          <p:cNvPr id="3" name="ПодзаголовокСлайда1"/>
          <p:cNvSpPr>
            <a:spLocks noGrp="1" noChangeArrowheads="1"/>
            <a:extLst>
              <a:ext uri="smNativeData">
                <pr:smNativeData xmlns:pr="pr" val="SMDATA_12_0bRIX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BAAE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JCwAA1hcAAJA/AADfIgAAAAAAAA=="/>
              </a:ext>
            </a:extLst>
          </p:cNvSpPr>
          <p:nvPr>
            <p:ph type="subTitle" idx="1"/>
          </p:nvPr>
        </p:nvSpPr>
        <p:spPr>
          <a:xfrm>
            <a:off x="1793875" y="3874770"/>
            <a:ext cx="8538845" cy="179387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ctr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lang="ru-ru" sz="2400" b="0" i="0" u="none" strike="noStrike" kern="1" spc="0" baseline="0">
                <a:solidFill>
                  <a:schemeClr val="tx1"/>
                </a:solidFill>
                <a:effectLst/>
                <a:latin typeface="Calibri" pitchFamily="2" charset="204"/>
                <a:ea typeface="Calibri" pitchFamily="2" charset="204"/>
                <a:cs typeface="Calibri" pitchFamily="2" charset="204"/>
              </a:defRPr>
            </a:lvl1pPr>
            <a:lvl2pPr marL="457200" marR="0" indent="0" algn="ctr" defTabSz="9144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Calibri" pitchFamily="2" charset="204"/>
                <a:ea typeface="Calibri" pitchFamily="2" charset="204"/>
                <a:cs typeface="Calibri" pitchFamily="2" charset="204"/>
              </a:defRPr>
            </a:lvl2pPr>
            <a:lvl3pPr marL="914400" marR="0" indent="0" algn="ctr" defTabSz="9144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204"/>
                <a:ea typeface="Calibri" pitchFamily="2" charset="204"/>
                <a:cs typeface="Calibri" pitchFamily="2" charset="204"/>
              </a:defRPr>
            </a:lvl3pPr>
            <a:lvl4pPr marL="1371600" marR="0" indent="0" algn="ctr" defTabSz="9144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lang="ru-ru" sz="1600" b="0" i="0" u="none" strike="noStrike" kern="1" spc="0" baseline="0">
                <a:solidFill>
                  <a:schemeClr val="tx1"/>
                </a:solidFill>
                <a:effectLst/>
                <a:latin typeface="Calibri" pitchFamily="2" charset="204"/>
                <a:ea typeface="Calibri" pitchFamily="2" charset="204"/>
                <a:cs typeface="Calibri" pitchFamily="2" charset="204"/>
              </a:defRPr>
            </a:lvl4pPr>
            <a:lvl5pPr marL="1828800" marR="0" indent="0" algn="ctr" defTabSz="9144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lang="ru-ru" sz="1600" b="0" i="0" u="none" strike="noStrike" kern="1" spc="0" baseline="0">
                <a:solidFill>
                  <a:schemeClr val="tx1"/>
                </a:solidFill>
                <a:effectLst/>
                <a:latin typeface="Calibri" pitchFamily="2" charset="204"/>
                <a:ea typeface="Calibri" pitchFamily="2" charset="204"/>
                <a:cs typeface="Calibri" pitchFamily="2" charset="204"/>
              </a:defRPr>
            </a:lvl5pPr>
          </a:lstStyle>
          <a:p>
            <a:pPr>
              <a:defRPr/>
            </a:pPr>
          </a:p>
        </p:txBody>
      </p:sp>
      <p:sp>
        <p:nvSpPr>
          <p:cNvPr id="4" name="Номер слайда 5"/>
          <p:cNvSpPr>
            <a:spLocks noGrp="1" noChangeArrowheads="1"/>
            <a:extLst>
              <a:ext uri="smNativeData">
                <pr:smNativeData xmlns:pr="pr" val="SMDATA_12_0bRIX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wICHY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4NAAAGicAANhFAABZKQAAAAAAAA=="/>
              </a:ext>
            </a:extLst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r">
              <a:defRPr lang="ru-ru" sz="1200">
                <a:solidFill>
                  <a:srgbClr val="8C8C8C"/>
                </a:solidFill>
              </a:defRPr>
            </a:pPr>
            <a:fld id="{3F783B04-4AD2-2DCD-9CC0-BC98758E6AE9}" type="slidenum">
              <a:t/>
            </a:fld>
          </a:p>
        </p:txBody>
      </p:sp>
      <p:sp>
        <p:nvSpPr>
          <p:cNvPr id="5" name="Нижний колонтитул 4"/>
          <p:cNvSpPr>
            <a:spLocks noGrp="1" noChangeArrowheads="1"/>
            <a:extLst>
              <a:ext uri="smNativeData">
                <pr:smNativeData xmlns:pr="pr" val="SMDATA_12_0bRIX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I2WBTM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YGAAAGicAACgyAABZKQAAAAAAAA=="/>
              </a:ext>
            </a:extLst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ctr">
              <a:defRPr lang="ru-ru" sz="1200">
                <a:solidFill>
                  <a:srgbClr val="8C8C8C"/>
                </a:solidFill>
              </a:defRPr>
            </a:pPr>
          </a:p>
        </p:txBody>
      </p:sp>
      <p:sp>
        <p:nvSpPr>
          <p:cNvPr id="6" name="Дата 3"/>
          <p:cNvSpPr>
            <a:spLocks noGrp="1" noChangeArrowheads="1"/>
            <a:extLst>
              <a:ext uri="smNativeData">
                <pr:smNativeData xmlns:pr="pr" val="SMDATA_12_0bRIX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DMIMyY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oBQAAGicAAAgWAABZKQAAAAAAAA=="/>
              </a:ext>
            </a:extLst>
          </p:cNvSpPr>
          <p:nvPr>
            <p:ph type="dt" sz="half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l">
              <a:defRPr lang="ru-ru" sz="1200">
                <a:solidFill>
                  <a:srgbClr val="8C8C8C"/>
                </a:solidFill>
              </a:defRPr>
            </a:pPr>
            <a:fld id="{3F781D9A-D4D2-2DEB-9CC0-22BE538E6A77}" type="datetime1">
              <a:t/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 и две колонки, ле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pr" val="SMDATA_12_0bRIX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MBQAANQIAAL5FAACYCgAAAAAAAA=="/>
              </a:ext>
            </a:extLst>
          </p:cNvSpPr>
          <p:nvPr>
            <p:ph type="title"/>
          </p:nvPr>
        </p:nvSpPr>
        <p:spPr>
          <a:xfrm>
            <a:off x="861060" y="358775"/>
            <a:ext cx="10476230" cy="136334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pr" val="SMDATA_12_0bRIX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B4lMB4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MBQAACQsAAKMkAADWFwAAAAAAAA=="/>
              </a:ext>
            </a:extLst>
          </p:cNvSpPr>
          <p:nvPr>
            <p:ph type="obj" sz="quarter" idx="1"/>
          </p:nvPr>
        </p:nvSpPr>
        <p:spPr>
          <a:xfrm>
            <a:off x="861060" y="1793875"/>
            <a:ext cx="5094605" cy="208089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204"/>
                <a:ea typeface="Calibri" pitchFamily="2" charset="204"/>
                <a:cs typeface="Calibri" pitchFamily="2" charset="204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204"/>
                <a:ea typeface="Calibri" pitchFamily="2" charset="204"/>
                <a:cs typeface="Calibri" pitchFamily="2" charset="204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204"/>
                <a:ea typeface="Calibri" pitchFamily="2" charset="204"/>
                <a:cs typeface="Calibri" pitchFamily="2" charset="204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204"/>
                <a:ea typeface="Calibri" pitchFamily="2" charset="204"/>
                <a:cs typeface="Calibri" pitchFamily="2" charset="204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204"/>
                <a:ea typeface="Calibri" pitchFamily="2" charset="204"/>
                <a:cs typeface="Calibri" pitchFamily="2" charset="204"/>
              </a:defRPr>
            </a:lvl5pPr>
          </a:lstStyle>
          <a:p>
            <a:pPr>
              <a:defRPr/>
            </a:pPr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pr" val="SMDATA_12_0bRIX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EFXMB8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MBQAAmhkAAKMkAAD2JQAAAAAAAA=="/>
              </a:ext>
            </a:extLst>
          </p:cNvSpPr>
          <p:nvPr>
            <p:ph type="obj" sz="quarter" idx="2"/>
          </p:nvPr>
        </p:nvSpPr>
        <p:spPr>
          <a:xfrm>
            <a:off x="861060" y="4161790"/>
            <a:ext cx="5094605" cy="200914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204"/>
                <a:ea typeface="Calibri" pitchFamily="2" charset="204"/>
                <a:cs typeface="Calibri" pitchFamily="2" charset="204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204"/>
                <a:ea typeface="Calibri" pitchFamily="2" charset="204"/>
                <a:cs typeface="Calibri" pitchFamily="2" charset="204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204"/>
                <a:ea typeface="Calibri" pitchFamily="2" charset="204"/>
                <a:cs typeface="Calibri" pitchFamily="2" charset="204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204"/>
                <a:ea typeface="Calibri" pitchFamily="2" charset="204"/>
                <a:cs typeface="Calibri" pitchFamily="2" charset="204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204"/>
                <a:ea typeface="Calibri" pitchFamily="2" charset="204"/>
                <a:cs typeface="Calibri" pitchFamily="2" charset="204"/>
              </a:defRPr>
            </a:lvl5pPr>
          </a:lstStyle>
          <a:p>
            <a:pPr>
              <a:defRPr/>
            </a:pPr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pr" val="SMDATA_12_0bRIX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B5osFM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nJgAACQsAAL5FAAD2JQAAAAAAAA=="/>
              </a:ext>
            </a:extLst>
          </p:cNvSpPr>
          <p:nvPr>
            <p:ph type="obj" sz="half" idx="3"/>
          </p:nvPr>
        </p:nvSpPr>
        <p:spPr>
          <a:xfrm>
            <a:off x="6242685" y="1793875"/>
            <a:ext cx="5094605" cy="437705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204"/>
                <a:ea typeface="SimSun" pitchFamily="0" charset="0"/>
                <a:cs typeface="Times New Roman" pitchFamily="1" charset="204"/>
              </a:defRPr>
            </a:pPr>
          </a:p>
        </p:txBody>
      </p:sp>
      <p:sp>
        <p:nvSpPr>
          <p:cNvPr id="6" name="Номер слайда 5"/>
          <p:cNvSpPr>
            <a:spLocks noGrp="1" noChangeArrowheads="1"/>
            <a:extLst>
              <a:ext uri="smNativeData">
                <pr:smNativeData xmlns:pr="pr" val="SMDATA_12_0bRIX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C8vL3E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4NAAAGicAANhFAABZKQAAAAAAAA=="/>
              </a:ext>
            </a:extLst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r">
              <a:defRPr lang="ru-ru" sz="1200">
                <a:solidFill>
                  <a:srgbClr val="8C8C8C"/>
                </a:solidFill>
              </a:defRPr>
            </a:pPr>
            <a:fld id="{3F783019-57D2-2DC6-9CC0-A1937E8E6AF4}" type="slidenum">
              <a:t/>
            </a:fld>
          </a:p>
        </p:txBody>
      </p:sp>
      <p:sp>
        <p:nvSpPr>
          <p:cNvPr id="7" name="Нижний колонтитул 4"/>
          <p:cNvSpPr>
            <a:spLocks noGrp="1" noChangeArrowheads="1"/>
            <a:extLst>
              <a:ext uri="smNativeData">
                <pr:smNativeData xmlns:pr="pr" val="SMDATA_12_0bRIX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C8vcSU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YGAAAGicAACgyAABZKQAAAAAAAA=="/>
              </a:ext>
            </a:extLst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ctr">
              <a:defRPr lang="ru-ru" sz="1200">
                <a:solidFill>
                  <a:srgbClr val="8C8C8C"/>
                </a:solidFill>
              </a:defRPr>
            </a:pPr>
          </a:p>
        </p:txBody>
      </p:sp>
      <p:sp>
        <p:nvSpPr>
          <p:cNvPr id="8" name="Дата 3"/>
          <p:cNvSpPr>
            <a:spLocks noGrp="1" noChangeArrowheads="1"/>
            <a:extLst>
              <a:ext uri="smNativeData">
                <pr:smNativeData xmlns:pr="pr" val="SMDATA_12_0bRIX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ttL5w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oBQAAGicAAAgWAABZKQAAAAAAAA=="/>
              </a:ext>
            </a:extLst>
          </p:cNvSpPr>
          <p:nvPr>
            <p:ph type="dt" sz="half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l">
              <a:defRPr lang="ru-ru" sz="1200">
                <a:solidFill>
                  <a:srgbClr val="8C8C8C"/>
                </a:solidFill>
              </a:defRPr>
            </a:pPr>
            <a:fld id="{3F785F02-4CD2-2DA9-9CC0-BAFC118E6AEF}" type="datetime1">
              <a:t/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Заголовок и две строки, ниж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pr" val="SMDATA_12_0bRIX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MBQAANQIAAL5FAACYCgAAAAAAAA=="/>
              </a:ext>
            </a:extLst>
          </p:cNvSpPr>
          <p:nvPr>
            <p:ph type="title"/>
          </p:nvPr>
        </p:nvSpPr>
        <p:spPr>
          <a:xfrm>
            <a:off x="861060" y="358775"/>
            <a:ext cx="10476230" cy="136334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pr" val="SMDATA_12_0bRIX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E9tLy8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MBQAACQsAAL5FAADWFwAAAAAAAA=="/>
              </a:ext>
            </a:extLst>
          </p:cNvSpPr>
          <p:nvPr>
            <p:ph type="obj" sz="half" idx="1"/>
          </p:nvPr>
        </p:nvSpPr>
        <p:spPr>
          <a:xfrm>
            <a:off x="861060" y="1793875"/>
            <a:ext cx="10476230" cy="208089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204"/>
                <a:ea typeface="SimSun" pitchFamily="0" charset="0"/>
                <a:cs typeface="Times New Roman" pitchFamily="1" charset="204"/>
              </a:defRPr>
            </a:pPr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pr" val="SMDATA_12_0bRIX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G1bbi8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MBQAAmhkAAKMkAAD2JQAAAAAAAA=="/>
              </a:ext>
            </a:extLst>
          </p:cNvSpPr>
          <p:nvPr>
            <p:ph type="obj" sz="quarter" idx="2"/>
          </p:nvPr>
        </p:nvSpPr>
        <p:spPr>
          <a:xfrm>
            <a:off x="861060" y="4161790"/>
            <a:ext cx="5094605" cy="200914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204"/>
                <a:ea typeface="Calibri" pitchFamily="2" charset="204"/>
                <a:cs typeface="Calibri" pitchFamily="2" charset="204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204"/>
                <a:ea typeface="Calibri" pitchFamily="2" charset="204"/>
                <a:cs typeface="Calibri" pitchFamily="2" charset="204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204"/>
                <a:ea typeface="Calibri" pitchFamily="2" charset="204"/>
                <a:cs typeface="Calibri" pitchFamily="2" charset="204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204"/>
                <a:ea typeface="Calibri" pitchFamily="2" charset="204"/>
                <a:cs typeface="Calibri" pitchFamily="2" charset="204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204"/>
                <a:ea typeface="Calibri" pitchFamily="2" charset="204"/>
                <a:cs typeface="Calibri" pitchFamily="2" charset="204"/>
              </a:defRPr>
            </a:lvl5pPr>
          </a:lstStyle>
          <a:p>
            <a:pPr>
              <a:defRPr/>
            </a:pPr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pr" val="SMDATA_12_0bRIX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B4PLzU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nJgAAmhkAAL5FAAD2JQAAAAAAAA=="/>
              </a:ext>
            </a:extLst>
          </p:cNvSpPr>
          <p:nvPr>
            <p:ph type="obj" sz="quarter" idx="3"/>
          </p:nvPr>
        </p:nvSpPr>
        <p:spPr>
          <a:xfrm>
            <a:off x="6242685" y="4161790"/>
            <a:ext cx="5094605" cy="200914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204"/>
                <a:ea typeface="Calibri" pitchFamily="2" charset="204"/>
                <a:cs typeface="Calibri" pitchFamily="2" charset="204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204"/>
                <a:ea typeface="Calibri" pitchFamily="2" charset="204"/>
                <a:cs typeface="Calibri" pitchFamily="2" charset="204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204"/>
                <a:ea typeface="Calibri" pitchFamily="2" charset="204"/>
                <a:cs typeface="Calibri" pitchFamily="2" charset="204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204"/>
                <a:ea typeface="Calibri" pitchFamily="2" charset="204"/>
                <a:cs typeface="Calibri" pitchFamily="2" charset="204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204"/>
                <a:ea typeface="Calibri" pitchFamily="2" charset="204"/>
                <a:cs typeface="Calibri" pitchFamily="2" charset="204"/>
              </a:defRPr>
            </a:lvl5pPr>
          </a:lstStyle>
          <a:p>
            <a:pPr>
              <a:defRPr/>
            </a:pPr>
          </a:p>
        </p:txBody>
      </p:sp>
      <p:sp>
        <p:nvSpPr>
          <p:cNvPr id="6" name="Номер слайда 5"/>
          <p:cNvSpPr>
            <a:spLocks noGrp="1" noChangeArrowheads="1"/>
            <a:extLst>
              <a:ext uri="smNativeData">
                <pr:smNativeData xmlns:pr="pr" val="SMDATA_12_0bRIX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DVPih8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4NAAAGicAANhFAABZKQAAAAAAAA=="/>
              </a:ext>
            </a:extLst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r">
              <a:defRPr lang="ru-ru" sz="1200">
                <a:solidFill>
                  <a:srgbClr val="8C8C8C"/>
                </a:solidFill>
              </a:defRPr>
            </a:pPr>
            <a:fld id="{3F78503A-74D2-2DA6-9CC0-82F31E8E6AD7}" type="slidenum">
              <a:t/>
            </a:fld>
          </a:p>
        </p:txBody>
      </p:sp>
      <p:sp>
        <p:nvSpPr>
          <p:cNvPr id="7" name="Нижний колонтитул 4"/>
          <p:cNvSpPr>
            <a:spLocks noGrp="1" noChangeArrowheads="1"/>
            <a:extLst>
              <a:ext uri="smNativeData">
                <pr:smNativeData xmlns:pr="pr" val="SMDATA_12_0bRIX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C8vcSU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YGAAAGicAACgyAABZKQAAAAAAAA=="/>
              </a:ext>
            </a:extLst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ctr">
              <a:defRPr lang="ru-ru" sz="1200">
                <a:solidFill>
                  <a:srgbClr val="8C8C8C"/>
                </a:solidFill>
              </a:defRPr>
            </a:pPr>
          </a:p>
        </p:txBody>
      </p:sp>
      <p:sp>
        <p:nvSpPr>
          <p:cNvPr id="8" name="Дата 3"/>
          <p:cNvSpPr>
            <a:spLocks noGrp="1" noChangeArrowheads="1"/>
            <a:extLst>
              <a:ext uri="smNativeData">
                <pr:smNativeData xmlns:pr="pr" val="SMDATA_12_0bRIX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+aUE8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oBQAAGicAAAgWAABZKQAAAAAAAA=="/>
              </a:ext>
            </a:extLst>
          </p:cNvSpPr>
          <p:nvPr>
            <p:ph type="dt" sz="half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l">
              <a:defRPr lang="ru-ru" sz="1200">
                <a:solidFill>
                  <a:srgbClr val="8C8C8C"/>
                </a:solidFill>
              </a:defRPr>
            </a:pPr>
            <a:fld id="{3F7862BD-F3D2-2D94-9CC0-05C12C8E6A50}" type="datetime1">
              <a:t/>
            </a:fld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е строки, верх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pr" val="SMDATA_12_0bRIX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MBQAANQIAAL5FAACYCgAAAAAAAA=="/>
              </a:ext>
            </a:extLst>
          </p:cNvSpPr>
          <p:nvPr>
            <p:ph type="title"/>
          </p:nvPr>
        </p:nvSpPr>
        <p:spPr>
          <a:xfrm>
            <a:off x="861060" y="358775"/>
            <a:ext cx="10476230" cy="136334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pr" val="SMDATA_12_0bRIX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IMwL0w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MBQAACQsAAKMkAADWFwAAAAAAAA=="/>
              </a:ext>
            </a:extLst>
          </p:cNvSpPr>
          <p:nvPr>
            <p:ph type="obj" sz="quarter" idx="1"/>
          </p:nvPr>
        </p:nvSpPr>
        <p:spPr>
          <a:xfrm>
            <a:off x="861060" y="1793875"/>
            <a:ext cx="5094605" cy="208089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204"/>
                <a:ea typeface="Calibri" pitchFamily="2" charset="204"/>
                <a:cs typeface="Calibri" pitchFamily="2" charset="204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204"/>
                <a:ea typeface="Calibri" pitchFamily="2" charset="204"/>
                <a:cs typeface="Calibri" pitchFamily="2" charset="204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204"/>
                <a:ea typeface="Calibri" pitchFamily="2" charset="204"/>
                <a:cs typeface="Calibri" pitchFamily="2" charset="204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204"/>
                <a:ea typeface="Calibri" pitchFamily="2" charset="204"/>
                <a:cs typeface="Calibri" pitchFamily="2" charset="204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204"/>
                <a:ea typeface="Calibri" pitchFamily="2" charset="204"/>
                <a:cs typeface="Calibri" pitchFamily="2" charset="204"/>
              </a:defRPr>
            </a:lvl5pPr>
          </a:lstStyle>
          <a:p>
            <a:pPr>
              <a:defRPr/>
            </a:pPr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pr" val="SMDATA_12_0bRIX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C8eLyU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nJgAACQsAAL5FAADWFwAAAAAAAA=="/>
              </a:ext>
            </a:extLst>
          </p:cNvSpPr>
          <p:nvPr>
            <p:ph type="obj" sz="quarter" idx="2"/>
          </p:nvPr>
        </p:nvSpPr>
        <p:spPr>
          <a:xfrm>
            <a:off x="6242685" y="1793875"/>
            <a:ext cx="5094605" cy="208089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204"/>
                <a:ea typeface="Calibri" pitchFamily="2" charset="204"/>
                <a:cs typeface="Calibri" pitchFamily="2" charset="204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204"/>
                <a:ea typeface="Calibri" pitchFamily="2" charset="204"/>
                <a:cs typeface="Calibri" pitchFamily="2" charset="204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204"/>
                <a:ea typeface="Calibri" pitchFamily="2" charset="204"/>
                <a:cs typeface="Calibri" pitchFamily="2" charset="204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204"/>
                <a:ea typeface="Calibri" pitchFamily="2" charset="204"/>
                <a:cs typeface="Calibri" pitchFamily="2" charset="204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204"/>
                <a:ea typeface="Calibri" pitchFamily="2" charset="204"/>
                <a:cs typeface="Calibri" pitchFamily="2" charset="204"/>
              </a:defRPr>
            </a:lvl5pPr>
          </a:lstStyle>
          <a:p>
            <a:pPr>
              <a:defRPr/>
            </a:pPr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pr" val="SMDATA_12_0bRIX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CEeRk8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MBQAAmhkAAL5FAAD2JQAAAAAAAA=="/>
              </a:ext>
            </a:extLst>
          </p:cNvSpPr>
          <p:nvPr>
            <p:ph type="obj" sz="half" idx="3"/>
          </p:nvPr>
        </p:nvSpPr>
        <p:spPr>
          <a:xfrm>
            <a:off x="861060" y="4161790"/>
            <a:ext cx="10476230" cy="200914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204"/>
                <a:ea typeface="SimSun" pitchFamily="0" charset="0"/>
                <a:cs typeface="Times New Roman" pitchFamily="1" charset="204"/>
              </a:defRPr>
            </a:pPr>
          </a:p>
        </p:txBody>
      </p:sp>
      <p:sp>
        <p:nvSpPr>
          <p:cNvPr id="6" name="Номер слайда 5"/>
          <p:cNvSpPr>
            <a:spLocks noGrp="1" noChangeArrowheads="1"/>
            <a:extLst>
              <a:ext uri="smNativeData">
                <pr:smNativeData xmlns:pr="pr" val="SMDATA_12_0bRIX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ExrHx0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4NAAAGicAANhFAABZKQAAAAAAAA=="/>
              </a:ext>
            </a:extLst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r">
              <a:defRPr lang="ru-ru" sz="1200">
                <a:solidFill>
                  <a:srgbClr val="8C8C8C"/>
                </a:solidFill>
              </a:defRPr>
            </a:pPr>
            <a:fld id="{3F784757-19D2-2DB1-9CC0-EFE4098E6ABA}" type="slidenum">
              <a:t/>
            </a:fld>
          </a:p>
        </p:txBody>
      </p:sp>
      <p:sp>
        <p:nvSpPr>
          <p:cNvPr id="7" name="Нижний колонтитул 4"/>
          <p:cNvSpPr>
            <a:spLocks noGrp="1" noChangeArrowheads="1"/>
            <a:extLst>
              <a:ext uri="smNativeData">
                <pr:smNativeData xmlns:pr="pr" val="SMDATA_12_0bRIX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aNNzY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YGAAAGicAACgyAABZKQAAAAAAAA=="/>
              </a:ext>
            </a:extLst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ctr">
              <a:defRPr lang="ru-ru" sz="1200">
                <a:solidFill>
                  <a:srgbClr val="8C8C8C"/>
                </a:solidFill>
              </a:defRPr>
            </a:pPr>
          </a:p>
        </p:txBody>
      </p:sp>
      <p:sp>
        <p:nvSpPr>
          <p:cNvPr id="8" name="Дата 3"/>
          <p:cNvSpPr>
            <a:spLocks noGrp="1" noChangeArrowheads="1"/>
            <a:extLst>
              <a:ext uri="smNativeData">
                <pr:smNativeData xmlns:pr="pr" val="SMDATA_12_0bRIX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gIBSs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oBQAAGicAAAgWAABZKQAAAAAAAA=="/>
              </a:ext>
            </a:extLst>
          </p:cNvSpPr>
          <p:nvPr>
            <p:ph type="dt" sz="half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l">
              <a:defRPr lang="ru-ru" sz="1200">
                <a:solidFill>
                  <a:srgbClr val="8C8C8C"/>
                </a:solidFill>
              </a:defRPr>
            </a:pPr>
            <a:fld id="{3F7868CE-80D2-2D9E-9CC0-76CB268E6A23}" type="datetime1">
              <a:t/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соде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pr" val="SMDATA_12_0bRIX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BWeFx0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MBQAANQIAAL5FAACYCgAAAAAAAA=="/>
              </a:ext>
            </a:extLst>
          </p:cNvSpPr>
          <p:nvPr>
            <p:ph type="title"/>
          </p:nvPr>
        </p:nvSpPr>
        <p:spPr>
          <a:xfrm>
            <a:off x="861060" y="358775"/>
            <a:ext cx="10476230" cy="136334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pr" val="SMDATA_12_0bRIX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BWrri0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MBQAACQsAAL5FAAD2JQAAAAAAAA=="/>
              </a:ext>
            </a:extLst>
          </p:cNvSpPr>
          <p:nvPr>
            <p:ph type="obj" idx="1"/>
          </p:nvPr>
        </p:nvSpPr>
        <p:spPr>
          <a:xfrm>
            <a:off x="861060" y="1793875"/>
            <a:ext cx="10476230" cy="437705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</a:p>
        </p:txBody>
      </p:sp>
      <p:sp>
        <p:nvSpPr>
          <p:cNvPr id="4" name="Номер слайда 5"/>
          <p:cNvSpPr>
            <a:spLocks noGrp="1" noChangeArrowheads="1"/>
            <a:extLst>
              <a:ext uri="smNativeData">
                <pr:smNativeData xmlns:pr="pr" val="SMDATA_12_0bRIX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GJBU3E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4NAAAGicAANhFAABZKQAAAAAAAA=="/>
              </a:ext>
            </a:extLst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r">
              <a:defRPr lang="ru-ru" sz="1200">
                <a:solidFill>
                  <a:srgbClr val="8C8C8C"/>
                </a:solidFill>
              </a:defRPr>
            </a:pPr>
            <a:fld id="{3F781787-C9D2-2DE1-9CC0-3FB4598E6A6A}" type="slidenum">
              <a:t/>
            </a:fld>
          </a:p>
        </p:txBody>
      </p:sp>
      <p:sp>
        <p:nvSpPr>
          <p:cNvPr id="5" name="Нижний колонтитул 4"/>
          <p:cNvSpPr>
            <a:spLocks noGrp="1" noChangeArrowheads="1"/>
            <a:extLst>
              <a:ext uri="smNativeData">
                <pr:smNativeData xmlns:pr="pr" val="SMDATA_12_0bRIX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CRmah8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YGAAAGicAACgyAABZKQAAAAAAAA=="/>
              </a:ext>
            </a:extLst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ctr">
              <a:defRPr lang="ru-ru" sz="1200">
                <a:solidFill>
                  <a:srgbClr val="8C8C8C"/>
                </a:solidFill>
              </a:defRPr>
            </a:pPr>
          </a:p>
        </p:txBody>
      </p:sp>
      <p:sp>
        <p:nvSpPr>
          <p:cNvPr id="6" name="Дата 3"/>
          <p:cNvSpPr>
            <a:spLocks noGrp="1" noChangeArrowheads="1"/>
            <a:extLst>
              <a:ext uri="smNativeData">
                <pr:smNativeData xmlns:pr="pr" val="SMDATA_12_0bRIX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J4XHUM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oBQAAGicAAAgWAABZKQAAAAAAAA=="/>
              </a:ext>
            </a:extLst>
          </p:cNvSpPr>
          <p:nvPr>
            <p:ph type="dt" sz="half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l">
              <a:defRPr lang="ru-ru" sz="1200">
                <a:solidFill>
                  <a:srgbClr val="8C8C8C"/>
                </a:solidFill>
              </a:defRPr>
            </a:pPr>
            <a:fld id="{3F786D61-2FD2-2D9B-9CC0-D9CE238E6A8C}" type="datetime1">
              <a:t/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Заголовок и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pr" val="SMDATA_12_0bRIX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CcTx4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MBQAANQIAAL5FAACYCgAAAAAAAA=="/>
              </a:ext>
            </a:extLst>
          </p:cNvSpPr>
          <p:nvPr>
            <p:ph type="title"/>
          </p:nvPr>
        </p:nvSpPr>
        <p:spPr>
          <a:xfrm>
            <a:off x="861060" y="358775"/>
            <a:ext cx="10476230" cy="136334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pr" val="SMDATA_12_0bRIX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+aUE8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MBQAACQsAAKMkAAD2JQAAAAAAAA=="/>
              </a:ext>
            </a:extLst>
          </p:cNvSpPr>
          <p:nvPr>
            <p:ph type="obj" sz="half" idx="1"/>
          </p:nvPr>
        </p:nvSpPr>
        <p:spPr>
          <a:xfrm>
            <a:off x="861060" y="1793875"/>
            <a:ext cx="5094605" cy="437705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204"/>
                <a:ea typeface="SimSun" pitchFamily="0" charset="0"/>
                <a:cs typeface="Times New Roman" pitchFamily="1" charset="204"/>
              </a:defRPr>
            </a:pPr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:pr="pr" val="SMDATA_12_0bRIX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GYvHh4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nJgAACQsAAL5FAAD2JQAAAAAAAA=="/>
              </a:ext>
            </a:extLst>
          </p:cNvSpPr>
          <p:nvPr>
            <p:ph type="obj" sz="half" idx="2"/>
          </p:nvPr>
        </p:nvSpPr>
        <p:spPr>
          <a:xfrm>
            <a:off x="6242685" y="1793875"/>
            <a:ext cx="5094605" cy="437705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204"/>
                <a:ea typeface="SimSun" pitchFamily="0" charset="0"/>
                <a:cs typeface="Times New Roman" pitchFamily="1" charset="204"/>
              </a:defRPr>
            </a:pPr>
          </a:p>
        </p:txBody>
      </p:sp>
      <p:sp>
        <p:nvSpPr>
          <p:cNvPr id="5" name="Номер слайда 5"/>
          <p:cNvSpPr>
            <a:spLocks noGrp="1" noChangeArrowheads="1"/>
            <a:extLst>
              <a:ext uri="smNativeData">
                <pr:smNativeData xmlns:pr="pr" val="SMDATA_12_0bRIX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GZmah8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4NAAAGicAANhFAABZKQAAAAAAAA=="/>
              </a:ext>
            </a:extLst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r">
              <a:defRPr lang="ru-ru" sz="1200">
                <a:solidFill>
                  <a:srgbClr val="8C8C8C"/>
                </a:solidFill>
              </a:defRPr>
            </a:pPr>
            <a:fld id="{3F78396E-20D2-2DCF-9CC0-D69A778E6A83}" type="slidenum">
              <a:t/>
            </a:fld>
          </a:p>
        </p:txBody>
      </p:sp>
      <p:sp>
        <p:nvSpPr>
          <p:cNvPr id="6" name="Нижний колонтитул 4"/>
          <p:cNvSpPr>
            <a:spLocks noGrp="1" noChangeArrowheads="1"/>
            <a:extLst>
              <a:ext uri="smNativeData">
                <pr:smNativeData xmlns:pr="pr" val="SMDATA_12_0bRIX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CopKik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YGAAAGicAACgyAABZKQAAAAAAAA=="/>
              </a:ext>
            </a:extLst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ctr">
              <a:defRPr lang="ru-ru" sz="1200">
                <a:solidFill>
                  <a:srgbClr val="8C8C8C"/>
                </a:solidFill>
              </a:defRPr>
            </a:pPr>
          </a:p>
        </p:txBody>
      </p:sp>
      <p:sp>
        <p:nvSpPr>
          <p:cNvPr id="7" name="Дата 3"/>
          <p:cNvSpPr>
            <a:spLocks noGrp="1" noChangeArrowheads="1"/>
            <a:extLst>
              <a:ext uri="smNativeData">
                <pr:smNativeData xmlns:pr="pr" val="SMDATA_12_0bRIX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9MRlc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oBQAAGicAAAgWAABZKQAAAAAAAA=="/>
              </a:ext>
            </a:extLst>
          </p:cNvSpPr>
          <p:nvPr>
            <p:ph type="dt" sz="half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l">
              <a:defRPr lang="ru-ru" sz="1200">
                <a:solidFill>
                  <a:srgbClr val="8C8C8C"/>
                </a:solidFill>
              </a:defRPr>
            </a:pPr>
            <a:fld id="{3F78417B-35D2-2DB7-9CC0-C3E20F8E6A96}" type="datetime1">
              <a:t/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pr" val="SMDATA_12_0bRIX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JxPD5o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MBQAANQIAAL5FAACYCgAAAAAAAA=="/>
              </a:ext>
            </a:extLst>
          </p:cNvSpPr>
          <p:nvPr>
            <p:ph type="title"/>
          </p:nvPr>
        </p:nvSpPr>
        <p:spPr>
          <a:xfrm>
            <a:off x="861060" y="358775"/>
            <a:ext cx="10476230" cy="136334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</a:p>
        </p:txBody>
      </p:sp>
      <p:sp>
        <p:nvSpPr>
          <p:cNvPr id="3" name="Номер слайда 5"/>
          <p:cNvSpPr>
            <a:spLocks noGrp="1" noChangeArrowheads="1"/>
            <a:extLst>
              <a:ext uri="smNativeData">
                <pr:smNativeData xmlns:pr="pr" val="SMDATA_12_0bRIX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QWFk0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4NAAAGicAANhFAABZKQAAAAAAAA=="/>
              </a:ext>
            </a:extLst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r">
              <a:defRPr lang="ru-ru" sz="1200">
                <a:solidFill>
                  <a:srgbClr val="8C8C8C"/>
                </a:solidFill>
              </a:defRPr>
            </a:pPr>
            <a:fld id="{3F785C65-2BD2-2DAA-9CC0-DDFF128E6A88}" type="slidenum">
              <a:t/>
            </a:fld>
          </a:p>
        </p:txBody>
      </p:sp>
      <p:sp>
        <p:nvSpPr>
          <p:cNvPr id="4" name="Нижний колонтитул 4"/>
          <p:cNvSpPr>
            <a:spLocks noGrp="1" noChangeArrowheads="1"/>
            <a:extLst>
              <a:ext uri="smNativeData">
                <pr:smNativeData xmlns:pr="pr" val="SMDATA_12_0bRIX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JsJCQo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YGAAAGicAACgyAABZKQAAAAAAAA=="/>
              </a:ext>
            </a:extLst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ctr">
              <a:defRPr lang="ru-ru" sz="1200">
                <a:solidFill>
                  <a:srgbClr val="8C8C8C"/>
                </a:solidFill>
              </a:defRPr>
            </a:pPr>
          </a:p>
        </p:txBody>
      </p:sp>
      <p:sp>
        <p:nvSpPr>
          <p:cNvPr id="5" name="Дата 3"/>
          <p:cNvSpPr>
            <a:spLocks noGrp="1" noChangeArrowheads="1"/>
            <a:extLst>
              <a:ext uri="smNativeData">
                <pr:smNativeData xmlns:pr="pr" val="SMDATA_12_0bRIX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B5GJh4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oBQAAGicAAAgWAABZKQAAAAAAAA=="/>
              </a:ext>
            </a:extLst>
          </p:cNvSpPr>
          <p:nvPr>
            <p:ph type="dt" sz="half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l">
              <a:defRPr lang="ru-ru" sz="1200">
                <a:solidFill>
                  <a:srgbClr val="8C8C8C"/>
                </a:solidFill>
              </a:defRPr>
            </a:pPr>
            <a:fld id="{3F7813BF-F1D2-2DE5-9CC0-07B05D8E6A52}" type="datetime1">
              <a:t/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5"/>
          <p:cNvSpPr>
            <a:spLocks noGrp="1" noChangeArrowheads="1"/>
            <a:extLst>
              <a:ext uri="smNativeData">
                <pr:smNativeData xmlns:pr="pr" val="SMDATA_12_0bRIX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KCgoK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4NAAAGicAANhFAABZKQAAAAAAAA=="/>
              </a:ext>
            </a:extLst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r">
              <a:defRPr lang="ru-ru" sz="1200">
                <a:solidFill>
                  <a:srgbClr val="8C8C8C"/>
                </a:solidFill>
              </a:defRPr>
            </a:pPr>
            <a:fld id="{3F782190-DED2-2DD7-9CC0-28826F8E6A7D}" type="slidenum">
              <a:t/>
            </a:fld>
          </a:p>
        </p:txBody>
      </p:sp>
      <p:sp>
        <p:nvSpPr>
          <p:cNvPr id="3" name="Нижний колонтитул 4"/>
          <p:cNvSpPr>
            <a:spLocks noGrp="1" noChangeArrowheads="1"/>
            <a:extLst>
              <a:ext uri="smNativeData">
                <pr:smNativeData xmlns:pr="pr" val="SMDATA_12_0bRIX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E9PL0I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YGAAAGicAACgyAABZKQAAAAAAAA=="/>
              </a:ext>
            </a:extLst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ctr">
              <a:defRPr lang="ru-ru" sz="1200">
                <a:solidFill>
                  <a:srgbClr val="8C8C8C"/>
                </a:solidFill>
              </a:defRPr>
            </a:pPr>
          </a:p>
        </p:txBody>
      </p:sp>
      <p:sp>
        <p:nvSpPr>
          <p:cNvPr id="4" name="Дата 3"/>
          <p:cNvSpPr>
            <a:spLocks noGrp="1" noChangeArrowheads="1"/>
            <a:extLst>
              <a:ext uri="smNativeData">
                <pr:smNativeData xmlns:pr="pr" val="SMDATA_12_0bRIX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RBQUE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oBQAAGicAAAgWAABZKQAAAAAAAA=="/>
              </a:ext>
            </a:extLst>
          </p:cNvSpPr>
          <p:nvPr>
            <p:ph type="dt" sz="half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l">
              <a:defRPr lang="ru-ru" sz="1200">
                <a:solidFill>
                  <a:srgbClr val="8C8C8C"/>
                </a:solidFill>
              </a:defRPr>
            </a:pPr>
            <a:fld id="{3F781F49-07D2-2DE9-9CC0-F1BC518E6AA4}" type="datetime1">
              <a:t/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Только соде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1"/>
          <p:cNvSpPr>
            <a:spLocks noGrp="1" noChangeArrowheads="1"/>
            <a:extLst>
              <a:ext uri="smNativeData">
                <pr:smNativeData xmlns:pr="pr" val="SMDATA_12_0bRIX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EkBjz4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MBQAANQIAAL5FAAD2JQAAAAAAAA=="/>
              </a:ext>
            </a:extLst>
          </p:cNvSpPr>
          <p:nvPr>
            <p:ph type="obj"/>
          </p:nvPr>
        </p:nvSpPr>
        <p:spPr>
          <a:xfrm>
            <a:off x="861060" y="358775"/>
            <a:ext cx="10476230" cy="581215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</a:p>
        </p:txBody>
      </p:sp>
      <p:sp>
        <p:nvSpPr>
          <p:cNvPr id="3" name="Номер слайда 5"/>
          <p:cNvSpPr>
            <a:spLocks noGrp="1" noChangeArrowheads="1"/>
            <a:extLst>
              <a:ext uri="smNativeData">
                <pr:smNativeData xmlns:pr="pr" val="SMDATA_12_0bRIX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GPPkY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4NAAAGicAANhFAABZKQAAAAAAAA=="/>
              </a:ext>
            </a:extLst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r">
              <a:defRPr lang="ru-ru" sz="1200">
                <a:solidFill>
                  <a:srgbClr val="8C8C8C"/>
                </a:solidFill>
              </a:defRPr>
            </a:pPr>
            <a:fld id="{3F786A02-4CD2-2D9C-9CC0-BAC9248E6AEF}" type="slidenum">
              <a:t/>
            </a:fld>
          </a:p>
        </p:txBody>
      </p:sp>
      <p:sp>
        <p:nvSpPr>
          <p:cNvPr id="4" name="Нижний колонтитул 4"/>
          <p:cNvSpPr>
            <a:spLocks noGrp="1" noChangeArrowheads="1"/>
            <a:extLst>
              <a:ext uri="smNativeData">
                <pr:smNativeData xmlns:pr="pr" val="SMDATA_12_0bRIX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E9JTEY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YGAAAGicAACgyAABZKQAAAAAAAA=="/>
              </a:ext>
            </a:extLst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ctr">
              <a:defRPr lang="ru-ru" sz="1200">
                <a:solidFill>
                  <a:srgbClr val="8C8C8C"/>
                </a:solidFill>
              </a:defRPr>
            </a:pPr>
          </a:p>
        </p:txBody>
      </p:sp>
      <p:sp>
        <p:nvSpPr>
          <p:cNvPr id="5" name="Дата 3"/>
          <p:cNvSpPr>
            <a:spLocks noGrp="1" noChangeArrowheads="1"/>
            <a:extLst>
              <a:ext uri="smNativeData">
                <pr:smNativeData xmlns:pr="pr" val="SMDATA_12_0bRIX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I8+Rjk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oBQAAGicAAAgWAABZKQAAAAAAAA=="/>
              </a:ext>
            </a:extLst>
          </p:cNvSpPr>
          <p:nvPr>
            <p:ph type="dt" sz="half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l">
              <a:defRPr lang="ru-ru" sz="1200">
                <a:solidFill>
                  <a:srgbClr val="8C8C8C"/>
                </a:solidFill>
              </a:defRPr>
            </a:pPr>
            <a:fld id="{3F785F94-DAD2-2DA9-9CC0-2CFC118E6A79}" type="datetime1">
              <a:t/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две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pr" val="SMDATA_12_0bRIX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D5GOUY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MBQAANQIAAL5FAACYCgAAAAAAAA=="/>
              </a:ext>
            </a:extLst>
          </p:cNvSpPr>
          <p:nvPr>
            <p:ph type="title"/>
          </p:nvPr>
        </p:nvSpPr>
        <p:spPr>
          <a:xfrm>
            <a:off x="861060" y="358775"/>
            <a:ext cx="10476230" cy="136334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pr" val="SMDATA_12_0bRIX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GhoQSU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MBQAACQsAAL5FAADWFwAAAAAAAA=="/>
              </a:ext>
            </a:extLst>
          </p:cNvSpPr>
          <p:nvPr>
            <p:ph type="obj" sz="half" idx="1"/>
          </p:nvPr>
        </p:nvSpPr>
        <p:spPr>
          <a:xfrm>
            <a:off x="861060" y="1793875"/>
            <a:ext cx="10476230" cy="208089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204"/>
                <a:ea typeface="SimSun" pitchFamily="0" charset="0"/>
                <a:cs typeface="Times New Roman" pitchFamily="1" charset="204"/>
              </a:defRPr>
            </a:pPr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:pr="pr" val="SMDATA_12_0bRIX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J4BCAc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MBQAAmhkAAL5FAAD2JQAAAAAAAA=="/>
              </a:ext>
            </a:extLst>
          </p:cNvSpPr>
          <p:nvPr>
            <p:ph type="obj" sz="half" idx="2"/>
          </p:nvPr>
        </p:nvSpPr>
        <p:spPr>
          <a:xfrm>
            <a:off x="861060" y="4161790"/>
            <a:ext cx="10476230" cy="200914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204"/>
                <a:ea typeface="SimSun" pitchFamily="0" charset="0"/>
                <a:cs typeface="Times New Roman" pitchFamily="1" charset="204"/>
              </a:defRPr>
            </a:pPr>
          </a:p>
        </p:txBody>
      </p:sp>
      <p:sp>
        <p:nvSpPr>
          <p:cNvPr id="5" name="Номер слайда 5"/>
          <p:cNvSpPr>
            <a:spLocks noGrp="1" noChangeArrowheads="1"/>
            <a:extLst>
              <a:ext uri="smNativeData">
                <pr:smNativeData xmlns:pr="pr" val="SMDATA_12_0bRIX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4NAAAGicAANhFAABZKQAAAAAAAA=="/>
              </a:ext>
            </a:extLst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r">
              <a:defRPr lang="ru-ru" sz="1200">
                <a:solidFill>
                  <a:srgbClr val="8C8C8C"/>
                </a:solidFill>
              </a:defRPr>
            </a:pPr>
            <a:fld id="{3F783FB7-F9D2-2DC9-9CC0-0F9C718E6A5A}" type="slidenum">
              <a:t/>
            </a:fld>
          </a:p>
        </p:txBody>
      </p:sp>
      <p:sp>
        <p:nvSpPr>
          <p:cNvPr id="6" name="Нижний колонтитул 4"/>
          <p:cNvSpPr>
            <a:spLocks noGrp="1" noChangeArrowheads="1"/>
            <a:extLst>
              <a:ext uri="smNativeData">
                <pr:smNativeData xmlns:pr="pr" val="SMDATA_12_0bRIX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ReCAU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YGAAAGicAACgyAABZKQAAAAAAAA=="/>
              </a:ext>
            </a:extLst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ctr">
              <a:defRPr lang="ru-ru" sz="1200">
                <a:solidFill>
                  <a:srgbClr val="8C8C8C"/>
                </a:solidFill>
              </a:defRPr>
            </a:pPr>
          </a:p>
        </p:txBody>
      </p:sp>
      <p:sp>
        <p:nvSpPr>
          <p:cNvPr id="7" name="Дата 3"/>
          <p:cNvSpPr>
            <a:spLocks noGrp="1" noChangeArrowheads="1"/>
            <a:extLst>
              <a:ext uri="smNativeData">
                <pr:smNativeData xmlns:pr="pr" val="SMDATA_12_0bRIX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diBCs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oBQAAGicAAAgWAABZKQAAAAAAAA=="/>
              </a:ext>
            </a:extLst>
          </p:cNvSpPr>
          <p:nvPr>
            <p:ph type="dt" sz="half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l">
              <a:defRPr lang="ru-ru" sz="1200">
                <a:solidFill>
                  <a:srgbClr val="8C8C8C"/>
                </a:solidFill>
              </a:defRPr>
            </a:pPr>
            <a:fld id="{3F785C33-7DD2-2DAA-9CC0-8BFF128E6ADE}" type="datetime1">
              <a:t/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ласти соде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pr" val="SMDATA_12_0bRIX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MBQAANQIAAL5FAACYCgAAAAAAAA=="/>
              </a:ext>
            </a:extLst>
          </p:cNvSpPr>
          <p:nvPr>
            <p:ph type="title"/>
          </p:nvPr>
        </p:nvSpPr>
        <p:spPr>
          <a:xfrm>
            <a:off x="861060" y="358775"/>
            <a:ext cx="10476230" cy="136334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pr" val="SMDATA_12_0bRIX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M4EBFM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MBQAACQsAAKMkAADWFwAAAAAAAA=="/>
              </a:ext>
            </a:extLst>
          </p:cNvSpPr>
          <p:nvPr>
            <p:ph type="obj" sz="quarter" idx="1"/>
          </p:nvPr>
        </p:nvSpPr>
        <p:spPr>
          <a:xfrm>
            <a:off x="861060" y="1793875"/>
            <a:ext cx="5094605" cy="208089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204"/>
                <a:ea typeface="Calibri" pitchFamily="2" charset="204"/>
                <a:cs typeface="Calibri" pitchFamily="2" charset="204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204"/>
                <a:ea typeface="Calibri" pitchFamily="2" charset="204"/>
                <a:cs typeface="Calibri" pitchFamily="2" charset="204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204"/>
                <a:ea typeface="Calibri" pitchFamily="2" charset="204"/>
                <a:cs typeface="Calibri" pitchFamily="2" charset="204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204"/>
                <a:ea typeface="Calibri" pitchFamily="2" charset="204"/>
                <a:cs typeface="Calibri" pitchFamily="2" charset="204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204"/>
                <a:ea typeface="Calibri" pitchFamily="2" charset="204"/>
                <a:cs typeface="Calibri" pitchFamily="2" charset="204"/>
              </a:defRPr>
            </a:lvl5pPr>
          </a:lstStyle>
          <a:p>
            <a:pPr>
              <a:defRPr/>
            </a:pPr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:pr="pr" val="SMDATA_12_0bRIX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C9xfFM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nJgAACQsAAL5FAADWFwAAAAAAAA=="/>
              </a:ext>
            </a:extLst>
          </p:cNvSpPr>
          <p:nvPr>
            <p:ph type="obj" sz="quarter" idx="2"/>
          </p:nvPr>
        </p:nvSpPr>
        <p:spPr>
          <a:xfrm>
            <a:off x="6242685" y="1793875"/>
            <a:ext cx="5094605" cy="208089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204"/>
                <a:ea typeface="Calibri" pitchFamily="2" charset="204"/>
                <a:cs typeface="Calibri" pitchFamily="2" charset="204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204"/>
                <a:ea typeface="Calibri" pitchFamily="2" charset="204"/>
                <a:cs typeface="Calibri" pitchFamily="2" charset="204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204"/>
                <a:ea typeface="Calibri" pitchFamily="2" charset="204"/>
                <a:cs typeface="Calibri" pitchFamily="2" charset="204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204"/>
                <a:ea typeface="Calibri" pitchFamily="2" charset="204"/>
                <a:cs typeface="Calibri" pitchFamily="2" charset="204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204"/>
                <a:ea typeface="Calibri" pitchFamily="2" charset="204"/>
                <a:cs typeface="Calibri" pitchFamily="2" charset="204"/>
              </a:defRPr>
            </a:lvl5pPr>
          </a:lstStyle>
          <a:p>
            <a:pPr>
              <a:defRPr/>
            </a:pPr>
          </a:p>
        </p:txBody>
      </p:sp>
      <p:sp>
        <p:nvSpPr>
          <p:cNvPr id="5" name="Объект4"/>
          <p:cNvSpPr>
            <a:spLocks noGrp="1" noChangeArrowheads="1"/>
            <a:extLst>
              <a:ext uri="smNativeData">
                <pr:smNativeData xmlns:pr="pr" val="SMDATA_12_0bRIX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N0EBAQ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MBQAAmhkAAKMkAAD2JQAAAAAAAA=="/>
              </a:ext>
            </a:extLst>
          </p:cNvSpPr>
          <p:nvPr>
            <p:ph type="obj" sz="quarter" idx="3"/>
          </p:nvPr>
        </p:nvSpPr>
        <p:spPr>
          <a:xfrm>
            <a:off x="861060" y="4161790"/>
            <a:ext cx="5094605" cy="200914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204"/>
                <a:ea typeface="Calibri" pitchFamily="2" charset="204"/>
                <a:cs typeface="Calibri" pitchFamily="2" charset="204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204"/>
                <a:ea typeface="Calibri" pitchFamily="2" charset="204"/>
                <a:cs typeface="Calibri" pitchFamily="2" charset="204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204"/>
                <a:ea typeface="Calibri" pitchFamily="2" charset="204"/>
                <a:cs typeface="Calibri" pitchFamily="2" charset="204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204"/>
                <a:ea typeface="Calibri" pitchFamily="2" charset="204"/>
                <a:cs typeface="Calibri" pitchFamily="2" charset="204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204"/>
                <a:ea typeface="Calibri" pitchFamily="2" charset="204"/>
                <a:cs typeface="Calibri" pitchFamily="2" charset="204"/>
              </a:defRPr>
            </a:lvl5pPr>
          </a:lstStyle>
          <a:p>
            <a:pPr>
              <a:defRPr/>
            </a:pPr>
          </a:p>
        </p:txBody>
      </p:sp>
      <p:sp>
        <p:nvSpPr>
          <p:cNvPr id="6" name="Объект3"/>
          <p:cNvSpPr>
            <a:spLocks noGrp="1" noChangeArrowheads="1"/>
            <a:extLst>
              <a:ext uri="smNativeData">
                <pr:smNativeData xmlns:pr="pr" val="SMDATA_12_0bRIX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QEBAQ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nJgAAmhkAAL5FAAD2JQAAAAAAAA=="/>
              </a:ext>
            </a:extLst>
          </p:cNvSpPr>
          <p:nvPr>
            <p:ph type="obj" sz="quarter" idx="4"/>
          </p:nvPr>
        </p:nvSpPr>
        <p:spPr>
          <a:xfrm>
            <a:off x="6242685" y="4161790"/>
            <a:ext cx="5094605" cy="200914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204"/>
                <a:ea typeface="Calibri" pitchFamily="2" charset="204"/>
                <a:cs typeface="Calibri" pitchFamily="2" charset="204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204"/>
                <a:ea typeface="Calibri" pitchFamily="2" charset="204"/>
                <a:cs typeface="Calibri" pitchFamily="2" charset="204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204"/>
                <a:ea typeface="Calibri" pitchFamily="2" charset="204"/>
                <a:cs typeface="Calibri" pitchFamily="2" charset="204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204"/>
                <a:ea typeface="Calibri" pitchFamily="2" charset="204"/>
                <a:cs typeface="Calibri" pitchFamily="2" charset="204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204"/>
                <a:ea typeface="Calibri" pitchFamily="2" charset="204"/>
                <a:cs typeface="Calibri" pitchFamily="2" charset="204"/>
              </a:defRPr>
            </a:lvl5pPr>
          </a:lstStyle>
          <a:p>
            <a:pPr>
              <a:defRPr/>
            </a:pPr>
          </a:p>
        </p:txBody>
      </p:sp>
      <p:sp>
        <p:nvSpPr>
          <p:cNvPr id="7" name="Номер слайда 5"/>
          <p:cNvSpPr>
            <a:spLocks noGrp="1" noChangeArrowheads="1"/>
            <a:extLst>
              <a:ext uri="smNativeData">
                <pr:smNativeData xmlns:pr="pr" val="SMDATA_12_0bRIX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RTQQQ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4NAAAGicAANhFAABZKQAAAAAAAA=="/>
              </a:ext>
            </a:extLst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r">
              <a:defRPr lang="ru-ru" sz="1200">
                <a:solidFill>
                  <a:srgbClr val="8C8C8C"/>
                </a:solidFill>
              </a:defRPr>
            </a:pPr>
            <a:fld id="{3F782BD1-9FD2-2DDD-9CC0-6988658E6A3C}" type="slidenum">
              <a:t/>
            </a:fld>
          </a:p>
        </p:txBody>
      </p:sp>
      <p:sp>
        <p:nvSpPr>
          <p:cNvPr id="8" name="Нижний колонтитул 4"/>
          <p:cNvSpPr>
            <a:spLocks noGrp="1" noChangeArrowheads="1"/>
            <a:extLst>
              <a:ext uri="smNativeData">
                <pr:smNativeData xmlns:pr="pr" val="SMDATA_12_0bRIX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HFxcUM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YGAAAGicAACgyAABZKQAAAAAAAA=="/>
              </a:ext>
            </a:extLst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ctr">
              <a:defRPr lang="ru-ru" sz="1200">
                <a:solidFill>
                  <a:srgbClr val="8C8C8C"/>
                </a:solidFill>
              </a:defRPr>
            </a:pPr>
          </a:p>
        </p:txBody>
      </p:sp>
      <p:sp>
        <p:nvSpPr>
          <p:cNvPr id="9" name="Дата 3"/>
          <p:cNvSpPr>
            <a:spLocks noGrp="1" noChangeArrowheads="1"/>
            <a:extLst>
              <a:ext uri="smNativeData">
                <pr:smNativeData xmlns:pr="pr" val="SMDATA_12_0bRIX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IRBQUE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oBQAAGicAAAgWAABZKQAAAAAAAA=="/>
              </a:ext>
            </a:extLst>
          </p:cNvSpPr>
          <p:nvPr>
            <p:ph type="dt" sz="half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l">
              <a:defRPr lang="ru-ru" sz="1200">
                <a:solidFill>
                  <a:srgbClr val="8C8C8C"/>
                </a:solidFill>
              </a:defRPr>
            </a:pPr>
            <a:fld id="{3F787FBB-F5D2-2D89-9CC0-03DC318E6A56}" type="datetime1">
              <a:t/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 и две колонки, пра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pr" val="SMDATA_12_0bRIX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MBQAANQIAAL5FAACYCgAAAAAAAA=="/>
              </a:ext>
            </a:extLst>
          </p:cNvSpPr>
          <p:nvPr>
            <p:ph type="title"/>
          </p:nvPr>
        </p:nvSpPr>
        <p:spPr>
          <a:xfrm>
            <a:off x="861060" y="358775"/>
            <a:ext cx="10476230" cy="136334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pr" val="SMDATA_12_0bRIX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GIPQQQ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MBQAACQsAAKMkAAD2JQAAAAAAAA=="/>
              </a:ext>
            </a:extLst>
          </p:cNvSpPr>
          <p:nvPr>
            <p:ph type="obj" sz="half" idx="1"/>
          </p:nvPr>
        </p:nvSpPr>
        <p:spPr>
          <a:xfrm>
            <a:off x="861060" y="1793875"/>
            <a:ext cx="5094605" cy="437705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204"/>
                <a:ea typeface="SimSun" pitchFamily="0" charset="0"/>
                <a:cs typeface="Times New Roman" pitchFamily="1" charset="204"/>
              </a:defRPr>
            </a:pPr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pr" val="SMDATA_12_0bRIX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EEEQUE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nJgAACQsAAL5FAADWFwAAAAAAAA=="/>
              </a:ext>
            </a:extLst>
          </p:cNvSpPr>
          <p:nvPr>
            <p:ph type="obj" sz="quarter" idx="2"/>
          </p:nvPr>
        </p:nvSpPr>
        <p:spPr>
          <a:xfrm>
            <a:off x="6242685" y="1793875"/>
            <a:ext cx="5094605" cy="208089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204"/>
                <a:ea typeface="Calibri" pitchFamily="2" charset="204"/>
                <a:cs typeface="Calibri" pitchFamily="2" charset="204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204"/>
                <a:ea typeface="Calibri" pitchFamily="2" charset="204"/>
                <a:cs typeface="Calibri" pitchFamily="2" charset="204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204"/>
                <a:ea typeface="Calibri" pitchFamily="2" charset="204"/>
                <a:cs typeface="Calibri" pitchFamily="2" charset="204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204"/>
                <a:ea typeface="Calibri" pitchFamily="2" charset="204"/>
                <a:cs typeface="Calibri" pitchFamily="2" charset="204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204"/>
                <a:ea typeface="Calibri" pitchFamily="2" charset="204"/>
                <a:cs typeface="Calibri" pitchFamily="2" charset="204"/>
              </a:defRPr>
            </a:lvl5pPr>
          </a:lstStyle>
          <a:p>
            <a:pPr>
              <a:defRPr/>
            </a:pPr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pr" val="SMDATA_12_0bRIX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tiYnE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nJgAAmhkAAL5FAAD2JQAAAAAAAA=="/>
              </a:ext>
            </a:extLst>
          </p:cNvSpPr>
          <p:nvPr>
            <p:ph type="obj" sz="quarter" idx="3"/>
          </p:nvPr>
        </p:nvSpPr>
        <p:spPr>
          <a:xfrm>
            <a:off x="6242685" y="4161790"/>
            <a:ext cx="5094605" cy="200914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204"/>
                <a:ea typeface="Calibri" pitchFamily="2" charset="204"/>
                <a:cs typeface="Calibri" pitchFamily="2" charset="204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204"/>
                <a:ea typeface="Calibri" pitchFamily="2" charset="204"/>
                <a:cs typeface="Calibri" pitchFamily="2" charset="204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204"/>
                <a:ea typeface="Calibri" pitchFamily="2" charset="204"/>
                <a:cs typeface="Calibri" pitchFamily="2" charset="204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204"/>
                <a:ea typeface="Calibri" pitchFamily="2" charset="204"/>
                <a:cs typeface="Calibri" pitchFamily="2" charset="204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204"/>
                <a:ea typeface="Calibri" pitchFamily="2" charset="204"/>
                <a:cs typeface="Calibri" pitchFamily="2" charset="204"/>
              </a:defRPr>
            </a:lvl5pPr>
          </a:lstStyle>
          <a:p>
            <a:pPr>
              <a:defRPr/>
            </a:pPr>
          </a:p>
        </p:txBody>
      </p:sp>
      <p:sp>
        <p:nvSpPr>
          <p:cNvPr id="6" name="Номер слайда 5"/>
          <p:cNvSpPr>
            <a:spLocks noGrp="1" noChangeArrowheads="1"/>
            <a:extLst>
              <a:ext uri="smNativeData">
                <pr:smNativeData xmlns:pr="pr" val="SMDATA_12_0bRIX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B5osFM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4NAAAGicAANhFAABZKQAAAAAAAA=="/>
              </a:ext>
            </a:extLst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r">
              <a:defRPr lang="ru-ru" sz="1200">
                <a:solidFill>
                  <a:srgbClr val="8C8C8C"/>
                </a:solidFill>
              </a:defRPr>
            </a:pPr>
            <a:fld id="{3F7868F0-BED2-2D9E-9CC0-48CB268E6A1D}" type="slidenum">
              <a:t/>
            </a:fld>
          </a:p>
        </p:txBody>
      </p:sp>
      <p:sp>
        <p:nvSpPr>
          <p:cNvPr id="7" name="Нижний колонтитул 4"/>
          <p:cNvSpPr>
            <a:spLocks noGrp="1" noChangeArrowheads="1"/>
            <a:extLst>
              <a:ext uri="smNativeData">
                <pr:smNativeData xmlns:pr="pr" val="SMDATA_12_0bRIX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B6oQT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YGAAAGicAACgyAABZKQAAAAAAAA=="/>
              </a:ext>
            </a:extLst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ctr">
              <a:defRPr lang="ru-ru" sz="1200">
                <a:solidFill>
                  <a:srgbClr val="8C8C8C"/>
                </a:solidFill>
              </a:defRPr>
            </a:pPr>
          </a:p>
        </p:txBody>
      </p:sp>
      <p:sp>
        <p:nvSpPr>
          <p:cNvPr id="8" name="Дата 3"/>
          <p:cNvSpPr>
            <a:spLocks noGrp="1" noChangeArrowheads="1"/>
            <a:extLst>
              <a:ext uri="smNativeData">
                <pr:smNativeData xmlns:pr="pr" val="SMDATA_12_0bRIX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CVP3UE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oBQAAGicAAAgWAABZKQAAAAAAAA=="/>
              </a:ext>
            </a:extLst>
          </p:cNvSpPr>
          <p:nvPr>
            <p:ph type="dt" sz="half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l">
              <a:defRPr lang="ru-ru" sz="1200">
                <a:solidFill>
                  <a:srgbClr val="8C8C8C"/>
                </a:solidFill>
              </a:defRPr>
            </a:pPr>
            <a:fld id="{3F783652-1CD2-2DC0-9CC0-EA95788E6ABF}" type="datetime1">
              <a:t/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 ?>
<Relationships xmlns="http://schemas.openxmlformats.org/package/2006/relationships"><Relationship Id="rId1" Type="http://schemas.openxmlformats.org/officeDocument/2006/relationships/image" Target="../media/image1.gif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xmlns:r="http://schemas.openxmlformats.org/officeDocument/2006/relationships" r:embed="rId1"/>
          <a:srcRect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:pr="pr" val="SMDATA_12_0bRIX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gC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oBQAAPwIAANhFAABnCgAAAAAAAA=="/>
              </a:ext>
            </a:extLst>
          </p:cNvSpPr>
          <p:nvPr>
            <p:ph type="title"/>
          </p:nvPr>
        </p:nvSpPr>
        <p:spPr>
          <a:xfrm>
            <a:off x="838200" y="365125"/>
            <a:ext cx="10515600" cy="132588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1"/>
                </a:solidFill>
                <a:effectLst/>
                <a:latin typeface="Calibri Light" pitchFamily="0" charset="0"/>
                <a:ea typeface="Calibri Light" pitchFamily="0" charset="0"/>
                <a:cs typeface="Calibri Light" pitchFamily="0" charset="0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204"/>
                <a:ea typeface="Calibri" pitchFamily="2" charset="204"/>
                <a:cs typeface="Calibri" pitchFamily="2" charset="204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204"/>
                <a:ea typeface="Calibri" pitchFamily="2" charset="204"/>
                <a:cs typeface="Calibri" pitchFamily="2" charset="204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204"/>
                <a:ea typeface="Calibri" pitchFamily="2" charset="204"/>
                <a:cs typeface="Calibri" pitchFamily="2" charset="204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204"/>
                <a:ea typeface="Calibri" pitchFamily="2" charset="204"/>
                <a:cs typeface="Calibri" pitchFamily="2" charset="204"/>
              </a:defRPr>
            </a:lvl5pPr>
          </a:lstStyle>
          <a:p>
            <a:pPr>
              <a:defRPr lang="ru-ru"/>
            </a:pPr>
            <a:r>
              <a:t>Образец заголовка</a:t>
            </a:r>
          </a:p>
        </p:txBody>
      </p:sp>
      <p:sp>
        <p:nvSpPr>
          <p:cNvPr id="3" name="Текст 2"/>
          <p:cNvSpPr>
            <a:spLocks noGrp="1" noChangeArrowheads="1"/>
            <a:extLst>
              <a:ext uri="smNativeData">
                <pr:smNativeData xmlns:pr="pr" val="SMDATA_12_0bRIX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oBQAAOwsAANhFAAAAJgAAAAAAAA=="/>
              </a:ext>
            </a:extLst>
          </p:cNvSpPr>
          <p:nvPr>
            <p:ph type="body" idx="1"/>
          </p:nvPr>
        </p:nvSpPr>
        <p:spPr>
          <a:xfrm>
            <a:off x="838200" y="1825625"/>
            <a:ext cx="10515600" cy="435165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228600" marR="0" indent="-2286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2" charset="204"/>
              <a:buChar char="•"/>
              <a:tabLst/>
              <a:defRPr lang="ru-ru" sz="2800" b="0" i="0" u="none" strike="noStrike" kern="1" spc="0" baseline="0">
                <a:solidFill>
                  <a:schemeClr val="tx1"/>
                </a:solidFill>
                <a:effectLst/>
                <a:latin typeface="Calibri" pitchFamily="2" charset="204"/>
                <a:ea typeface="Calibri" pitchFamily="2" charset="204"/>
                <a:cs typeface="Calibri" pitchFamily="2" charset="204"/>
              </a:defRPr>
            </a:lvl1pPr>
            <a:lvl2pPr marL="685800" marR="0" indent="-228600" algn="l" defTabSz="9144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itchFamily="2" charset="204"/>
              <a:buChar char="•"/>
              <a:tabLst/>
              <a:defRPr lang="ru-ru" sz="2400" b="0" i="0" u="none" strike="noStrike" kern="1" spc="0" baseline="0">
                <a:solidFill>
                  <a:schemeClr val="tx1"/>
                </a:solidFill>
                <a:effectLst/>
                <a:latin typeface="Calibri" pitchFamily="2" charset="204"/>
                <a:ea typeface="Calibri" pitchFamily="2" charset="204"/>
                <a:cs typeface="Calibri" pitchFamily="2" charset="204"/>
              </a:defRPr>
            </a:lvl2pPr>
            <a:lvl3pPr marL="1143000" marR="0" indent="-228600" algn="l" defTabSz="9144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itchFamily="2" charset="204"/>
              <a:buChar char="•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Calibri" pitchFamily="2" charset="204"/>
                <a:ea typeface="Calibri" pitchFamily="2" charset="204"/>
                <a:cs typeface="Calibri" pitchFamily="2" charset="204"/>
              </a:defRPr>
            </a:lvl3pPr>
            <a:lvl4pPr marL="1600200" marR="0" indent="-228600" algn="l" defTabSz="9144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itchFamily="2" charset="204"/>
              <a:buChar char="•"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204"/>
                <a:ea typeface="Calibri" pitchFamily="2" charset="204"/>
                <a:cs typeface="Calibri" pitchFamily="2" charset="204"/>
              </a:defRPr>
            </a:lvl4pPr>
            <a:lvl5pPr marL="2057400" marR="0" indent="-228600" algn="l" defTabSz="9144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itchFamily="2" charset="204"/>
              <a:buChar char="•"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 charset="204"/>
                <a:ea typeface="Calibri" pitchFamily="2" charset="204"/>
                <a:cs typeface="Calibri" pitchFamily="2" charset="204"/>
              </a:defRPr>
            </a:lvl5pPr>
          </a:lstStyle>
          <a:p>
            <a:pPr>
              <a:defRPr lang="ru-ru"/>
            </a:pPr>
            <a:r>
              <a:t>Образец текста</a:t>
            </a:r>
          </a:p>
          <a:p>
            <a:pPr lvl="1">
              <a:defRPr lang="ru-ru"/>
            </a:pPr>
            <a:r>
              <a:t>Второй уровень</a:t>
            </a:r>
          </a:p>
          <a:p>
            <a:pPr lvl="2">
              <a:defRPr lang="ru-ru"/>
            </a:pPr>
            <a:r>
              <a:t>Третий уровень</a:t>
            </a:r>
          </a:p>
          <a:p>
            <a:pPr lvl="3">
              <a:defRPr lang="ru-ru"/>
            </a:pPr>
            <a:r>
              <a:t>Четвертый уровень</a:t>
            </a:r>
          </a:p>
          <a:p>
            <a:pPr lvl="4">
              <a:defRPr lang="ru-ru"/>
            </a:pPr>
            <a:r>
              <a:t>Пятый уровень</a:t>
            </a:r>
          </a:p>
        </p:txBody>
      </p:sp>
      <p:sp>
        <p:nvSpPr>
          <p:cNvPr id="4" name="Дата 3"/>
          <p:cNvSpPr>
            <a:spLocks noGrp="1" noChangeArrowheads="1"/>
            <a:extLst>
              <a:ext uri="smNativeData">
                <pr:smNativeData xmlns:pr="pr" val="SMDATA_12_0bRIX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oBQAAGicAAAgWAABZKQAAAAAAAA=="/>
              </a:ext>
            </a:extLst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200" b="0" i="0" u="none" strike="noStrike" kern="1" spc="0" baseline="0">
                <a:solidFill>
                  <a:srgbClr val="8C8C8C"/>
                </a:solidFill>
                <a:effectLst/>
                <a:latin typeface="Calibri" pitchFamily="2" charset="204"/>
                <a:ea typeface="Calibri" pitchFamily="2" charset="204"/>
                <a:cs typeface="Calibri" pitchFamily="2" charset="204"/>
              </a:defRPr>
            </a:pPr>
            <a:fld id="{3F781780-CED2-2DE1-9CC0-38B4598E6A6D}" type="datetime1">
              <a:t/>
            </a:fld>
          </a:p>
        </p:txBody>
      </p:sp>
      <p:sp>
        <p:nvSpPr>
          <p:cNvPr id="5" name="Нижний колонтитул 4"/>
          <p:cNvSpPr>
            <a:spLocks noGrp="1" noChangeArrowheads="1"/>
            <a:extLst>
              <a:ext uri="smNativeData">
                <pr:smNativeData xmlns:pr="pr" val="SMDATA_12_0bRIX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YGAAAGicAACgyAABZKQAAAAAAAA=="/>
              </a:ext>
            </a:extLst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200" b="0" i="0" u="none" strike="noStrike" kern="1" spc="0" baseline="0">
                <a:solidFill>
                  <a:srgbClr val="8C8C8C"/>
                </a:solidFill>
                <a:effectLst/>
                <a:latin typeface="Calibri" pitchFamily="2" charset="204"/>
                <a:ea typeface="Calibri" pitchFamily="2" charset="204"/>
                <a:cs typeface="Calibri" pitchFamily="2" charset="204"/>
              </a:defRPr>
            </a:pPr>
          </a:p>
        </p:txBody>
      </p:sp>
      <p:sp>
        <p:nvSpPr>
          <p:cNvPr id="6" name="Номер слайда 5"/>
          <p:cNvSpPr>
            <a:spLocks noGrp="1" noChangeArrowheads="1"/>
            <a:extLst>
              <a:ext uri="smNativeData">
                <pr:smNativeData xmlns:pr="pr" val="SMDATA_12_0bRIX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Cw33Qg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4NAAAGicAANhFAABZKQAAAAAAAA=="/>
              </a:ext>
            </a:extLst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marL="0" marR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200" b="0" i="0" u="none" strike="noStrike" kern="1" spc="0" baseline="0">
                <a:solidFill>
                  <a:srgbClr val="8C8C8C"/>
                </a:solidFill>
                <a:effectLst/>
                <a:latin typeface="Calibri" pitchFamily="2" charset="204"/>
                <a:ea typeface="Calibri" pitchFamily="2" charset="204"/>
                <a:cs typeface="Calibri" pitchFamily="2" charset="204"/>
              </a:defRPr>
            </a:pPr>
            <a:fld id="{3F78207B-35D2-2DD6-9CC0-C3836E8E6A96}" type="slidenum">
              <a:t/>
            </a:fld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sldNum="0" hdr="0" ftr="0" dt="0"/>
  <p:txStyles>
    <p:titleStyle>
      <a:lvl1pPr marL="0" marR="0" indent="0" algn="ctr" defTabSz="914400">
        <a:lnSpc>
          <a:spcPct val="90000"/>
        </a:lnSpc>
        <a:spcBef>
          <a:spcPts val="0"/>
        </a:spcBef>
        <a:spcAft>
          <a:spcPts val="0"/>
        </a:spcAft>
        <a:buNone/>
        <a:tabLst/>
        <a:defRPr lang="ru-ru" sz="6000" b="0" i="0" u="none" strike="noStrike" kern="1" spc="0" baseline="0">
          <a:solidFill>
            <a:schemeClr val="tx1"/>
          </a:solidFill>
          <a:effectLst/>
          <a:latin typeface="Calibri Light" pitchFamily="0" charset="0"/>
          <a:ea typeface="Calibri Light" pitchFamily="0" charset="0"/>
          <a:cs typeface="Calibri Light" pitchFamily="0" charset="0"/>
        </a:defRPr>
      </a:lvl1pPr>
      <a:lvl2pPr marL="457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spc="0" baseline="0">
          <a:solidFill>
            <a:schemeClr val="tx1"/>
          </a:solidFill>
          <a:effectLst/>
          <a:latin typeface="Calibri" pitchFamily="2" charset="204"/>
          <a:ea typeface="Calibri" pitchFamily="2" charset="204"/>
          <a:cs typeface="Calibri" pitchFamily="2" charset="204"/>
        </a:defRPr>
      </a:lvl2pPr>
      <a:lvl3pPr marL="914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spc="0" baseline="0">
          <a:solidFill>
            <a:schemeClr val="tx1"/>
          </a:solidFill>
          <a:effectLst/>
          <a:latin typeface="Calibri" pitchFamily="2" charset="204"/>
          <a:ea typeface="Calibri" pitchFamily="2" charset="204"/>
          <a:cs typeface="Calibri" pitchFamily="2" charset="204"/>
        </a:defRPr>
      </a:lvl3pPr>
      <a:lvl4pPr marL="1371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spc="0" baseline="0">
          <a:solidFill>
            <a:schemeClr val="tx1"/>
          </a:solidFill>
          <a:effectLst/>
          <a:latin typeface="Calibri" pitchFamily="2" charset="204"/>
          <a:ea typeface="Calibri" pitchFamily="2" charset="204"/>
          <a:cs typeface="Calibri" pitchFamily="2" charset="204"/>
        </a:defRPr>
      </a:lvl4pPr>
      <a:lvl5pPr marL="18288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spc="0" baseline="0">
          <a:solidFill>
            <a:schemeClr val="tx1"/>
          </a:solidFill>
          <a:effectLst/>
          <a:latin typeface="Calibri" pitchFamily="2" charset="204"/>
          <a:ea typeface="Calibri" pitchFamily="2" charset="204"/>
          <a:cs typeface="Calibri" pitchFamily="2" charset="204"/>
        </a:defRPr>
      </a:lvl5pPr>
    </p:titleStyle>
    <p:bodyStyle>
      <a:lvl1pPr marL="228600" marR="0" indent="-228600" algn="l" defTabSz="914400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itchFamily="2" charset="204"/>
        <a:buChar char="•"/>
        <a:tabLst/>
        <a:defRPr lang="ru-ru" sz="2800" b="0" i="0" u="none" strike="noStrike" kern="1" spc="0" baseline="0">
          <a:solidFill>
            <a:schemeClr val="tx1"/>
          </a:solidFill>
          <a:effectLst/>
          <a:latin typeface="Calibri" pitchFamily="2" charset="204"/>
          <a:ea typeface="Calibri" pitchFamily="2" charset="204"/>
          <a:cs typeface="Calibri" pitchFamily="2" charset="204"/>
        </a:defRPr>
      </a:lvl1pPr>
      <a:lvl2pPr marL="6858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2" charset="204"/>
        <a:buChar char="•"/>
        <a:tabLst/>
        <a:defRPr lang="ru-ru" sz="2400" b="0" i="0" u="none" strike="noStrike" kern="1" spc="0" baseline="0">
          <a:solidFill>
            <a:schemeClr val="tx1"/>
          </a:solidFill>
          <a:effectLst/>
          <a:latin typeface="Calibri" pitchFamily="2" charset="204"/>
          <a:ea typeface="Calibri" pitchFamily="2" charset="204"/>
          <a:cs typeface="Calibri" pitchFamily="2" charset="204"/>
        </a:defRPr>
      </a:lvl2pPr>
      <a:lvl3pPr marL="11430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2" charset="204"/>
        <a:buChar char="•"/>
        <a:tabLst/>
        <a:defRPr lang="ru-ru" sz="2000" b="0" i="0" u="none" strike="noStrike" kern="1" spc="0" baseline="0">
          <a:solidFill>
            <a:schemeClr val="tx1"/>
          </a:solidFill>
          <a:effectLst/>
          <a:latin typeface="Calibri" pitchFamily="2" charset="204"/>
          <a:ea typeface="Calibri" pitchFamily="2" charset="204"/>
          <a:cs typeface="Calibri" pitchFamily="2" charset="204"/>
        </a:defRPr>
      </a:lvl3pPr>
      <a:lvl4pPr marL="16002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2" charset="204"/>
        <a:buChar char="•"/>
        <a:tabLst/>
        <a:defRPr lang="ru-ru" sz="1800" b="0" i="0" u="none" strike="noStrike" kern="1" spc="0" baseline="0">
          <a:solidFill>
            <a:schemeClr val="tx1"/>
          </a:solidFill>
          <a:effectLst/>
          <a:latin typeface="Calibri" pitchFamily="2" charset="204"/>
          <a:ea typeface="Calibri" pitchFamily="2" charset="204"/>
          <a:cs typeface="Calibri" pitchFamily="2" charset="204"/>
        </a:defRPr>
      </a:lvl4pPr>
      <a:lvl5pPr marL="20574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2" charset="204"/>
        <a:buChar char="•"/>
        <a:tabLst/>
        <a:defRPr lang="ru-ru" sz="1800" b="0" i="0" u="none" strike="noStrike" kern="1" spc="0" baseline="0">
          <a:solidFill>
            <a:schemeClr val="tx1"/>
          </a:solidFill>
          <a:effectLst/>
          <a:latin typeface="Calibri" pitchFamily="2" charset="204"/>
          <a:ea typeface="Calibri" pitchFamily="2" charset="204"/>
          <a:cs typeface="Calibri" pitchFamily="2" charset="204"/>
        </a:defRPr>
      </a:lvl5pPr>
    </p:bodyStyle>
    <p:otherStyle>
      <a:lvl1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spc="0" baseline="0">
          <a:solidFill>
            <a:schemeClr val="tx1"/>
          </a:solidFill>
          <a:effectLst/>
          <a:latin typeface="Calibri" pitchFamily="2" charset="204"/>
          <a:ea typeface="Calibri" pitchFamily="2" charset="204"/>
          <a:cs typeface="Calibri" pitchFamily="2" charset="204"/>
        </a:defRPr>
      </a:lvl1pPr>
      <a:lvl2pPr marL="457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spc="0" baseline="0">
          <a:solidFill>
            <a:schemeClr val="tx1"/>
          </a:solidFill>
          <a:effectLst/>
          <a:latin typeface="Calibri" pitchFamily="2" charset="204"/>
          <a:ea typeface="Calibri" pitchFamily="2" charset="204"/>
          <a:cs typeface="Calibri" pitchFamily="2" charset="204"/>
        </a:defRPr>
      </a:lvl2pPr>
      <a:lvl3pPr marL="914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spc="0" baseline="0">
          <a:solidFill>
            <a:schemeClr val="tx1"/>
          </a:solidFill>
          <a:effectLst/>
          <a:latin typeface="Calibri" pitchFamily="2" charset="204"/>
          <a:ea typeface="Calibri" pitchFamily="2" charset="204"/>
          <a:cs typeface="Calibri" pitchFamily="2" charset="204"/>
        </a:defRPr>
      </a:lvl3pPr>
      <a:lvl4pPr marL="1371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spc="0" baseline="0">
          <a:solidFill>
            <a:schemeClr val="tx1"/>
          </a:solidFill>
          <a:effectLst/>
          <a:latin typeface="Calibri" pitchFamily="2" charset="204"/>
          <a:ea typeface="Calibri" pitchFamily="2" charset="204"/>
          <a:cs typeface="Calibri" pitchFamily="2" charset="204"/>
        </a:defRPr>
      </a:lvl4pPr>
      <a:lvl5pPr marL="18288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spc="0" baseline="0">
          <a:solidFill>
            <a:schemeClr val="tx1"/>
          </a:solidFill>
          <a:effectLst/>
          <a:latin typeface="Calibri" pitchFamily="2" charset="204"/>
          <a:ea typeface="Calibri" pitchFamily="2" charset="204"/>
          <a:cs typeface="Calibri" pitchFamily="2" charset="204"/>
        </a:defRPr>
      </a:lvl5pPr>
    </p:otherStyle>
  </p:txStyles>
</p:sldMaster>
</file>

<file path=ppt/slides/_rels/slide1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1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3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</file>

<file path=ppt/slides/_rels/slide14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4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gif"/></Relationships>
</file>

<file path=ppt/slides/_rels/slide5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</file>

<file path=ppt/slides/_rels/slide8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9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pr" val="SMDATA_12_0bRIX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////AQAAAAAAAAAAAAAAAAAAAAAAAAAAAAAAAAAAAAAAAAAAAAAAAH9/fwDn5uYDzMzMAMDA/wB/f38AAAAAAAAAAAAAAAAAAAAAAAAAAAAhAAAAGAAAABQAAAC9BQAAPg0AAE1FAAChFQAAAAAAAA=="/>
              </a:ext>
            </a:extLst>
          </p:cNvSpPr>
          <p:nvPr>
            <p:ph type="ctrTitle"/>
          </p:nvPr>
        </p:nvSpPr>
        <p:spPr>
          <a:xfrm>
            <a:off x="932815" y="2152650"/>
            <a:ext cx="10332720" cy="136334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r>
              <a:t>МУТАЦІЙНА МІНЛИВІСТЬ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:pr="pr" val="SMDATA_12_0bRIXxMAAAAlAAAAZAAAAA0AAAAAkAAAAEgAAACQAAAASAAAAAAAAAACAAAAAAAAAAEAAABQAAAAAAAAAAAA4D8AAAAAAADgPwAAAAAAAOA/AAAAAAAA4D8AAAAAAADgPwAAAAAAAOA/AAAAAAAA4D8AAAAAAADgPwAAAAAAAOA/AAAAAAAA4D8CAAAAjAAAAAEAAAAAAAAA////CP///wgs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B////AQAAAAAAAAAAAAAAAAAAAAAAAAAAAAAAAAAAAAAAAAAAAAAAAn9/fwDn5uYDzMzMAMDA/wB/f38AAAAAAAAAAAAAAAAAAAAAAAAAAAAhAAAAGAAAABQAAABHAQAABgEAAPoXAABjBQAAAAAAAA=="/>
              </a:ext>
            </a:extLst>
          </p:cNvSpPr>
          <p:nvPr>
            <p:ph type="title"/>
          </p:nvPr>
        </p:nvSpPr>
        <p:spPr>
          <a:xfrm>
            <a:off x="207645" y="166370"/>
            <a:ext cx="3689985" cy="709295"/>
          </a:xfrm>
          <a:prstGeom prst="rect">
            <a:avLst/>
          </a:prstGeom>
          <a:solidFill>
            <a:schemeClr val="bg1">
              <a:alpha val="56000"/>
            </a:schemeClr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b">
            <a:prstTxWarp prst="textNoShape">
              <a:avLst/>
            </a:prstTxWarp>
          </a:bodyPr>
          <a:lstStyle/>
          <a:p>
            <a:pPr>
              <a:defRPr lang="ru-ru" sz="6000"/>
            </a:pPr>
            <a:r>
              <a:rPr lang="ru-ru" sz="3600">
                <a:latin typeface="Times New Roman" pitchFamily="1" charset="204"/>
                <a:ea typeface="Calibri Light" pitchFamily="0" charset="0"/>
                <a:cs typeface="Times New Roman" pitchFamily="1" charset="204"/>
              </a:rPr>
              <a:t>Геномні мутації</a:t>
            </a:r>
            <a:endParaRPr lang="ru-ru" sz="3600">
              <a:latin typeface="Times New Roman" pitchFamily="1" charset="204"/>
              <a:ea typeface="Calibri Light" pitchFamily="0" charset="0"/>
              <a:cs typeface="Times New Roman" pitchFamily="1" charset="204"/>
            </a:endParaRPr>
          </a:p>
        </p:txBody>
      </p:sp>
      <p:sp>
        <p:nvSpPr>
          <p:cNvPr id="3" name="Текст 2"/>
          <p:cNvSpPr>
            <a:spLocks noGrp="1" noChangeArrowheads="1"/>
            <a:extLst>
              <a:ext uri="smNativeData">
                <pr:smNativeData xmlns:pr="pr" val="SMDATA_12_0bRIXxMAAAAlAAAAZAAAAA0AAAAAkAAAAEgAAACQAAAASAAAAAAAAAAAAAAAAAAAAAEAAABQAAAAAAAAAAAA4D8AAAAAAADgPwAAAAAAAOA/AAAAAAAA4D8AAAAAAADgPwAAAAAAAOA/AAAAAAAA4D8AAAAAAADgPwAAAAAAAOA/AAAAAAAA4D8CAAAAjAAAAAEAAAAAAAAA////CP///wgs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EG+vcMAAAAEAAAAAAAAAAAAAAAAAAAAAAAAAAeAAAAaAAAAAAAAAAAAAAAAAAAAAAAAAAAAAAAECcAABAnAAAAAAAAAAAAAAAAAAAAAAAAAAAAAAAAAAAAAAAAAAAAABQAAAAAAAAAwMD/AAAAAABkAAAAMgAAAAAAAABkAAAAAAAAAH9/fwAKAAAAHwAAAFQAAAD///8B////AQAAAAAAAAAAAAAAAAAAAAAAAAAAAAAAAAAAAAAAAAAAAAAAAn9/fwDn5uYDzMzMAMDA/wB/f38AAAAAAAAAAAAAAAAAAAAAAAAAAAAhAAAAGAAAABQAAABHAQAAbgYAAGw4AAD/KAAAAAAAAA=="/>
              </a:ext>
            </a:extLst>
          </p:cNvSpPr>
          <p:nvPr>
            <p:ph type="body" idx="1"/>
          </p:nvPr>
        </p:nvSpPr>
        <p:spPr>
          <a:xfrm>
            <a:off x="207645" y="1045210"/>
            <a:ext cx="8964295" cy="5619115"/>
          </a:xfrm>
          <a:prstGeom prst="rect">
            <a:avLst/>
          </a:prstGeom>
          <a:solidFill>
            <a:schemeClr val="bg1">
              <a:alpha val="56000"/>
            </a:schemeClr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indent="0" algn="just">
              <a:lnSpc>
                <a:spcPct val="80000"/>
              </a:lnSpc>
              <a:spcBef>
                <a:spcPts val="920"/>
              </a:spcBef>
              <a:buNone/>
              <a:defRPr lang="ru-ru" sz="2210">
                <a:solidFill>
                  <a:srgbClr val="8C8C8C"/>
                </a:solidFill>
              </a:defRPr>
            </a:pPr>
            <a:r>
              <a:rPr lang="ru-ru">
                <a:solidFill>
                  <a:schemeClr val="tx1"/>
                </a:solidFill>
                <a:latin typeface="Times New Roman" pitchFamily="1" charset="204"/>
                <a:ea typeface="Calibri" pitchFamily="2" charset="204"/>
                <a:cs typeface="Times New Roman" pitchFamily="1" charset="204"/>
              </a:rPr>
              <a:t>       Геномні мутації полягають у зміні числа хромосом у каріотипі. Збільшення числа хромосом, кратне гаплоїдному набору хромосом, називають </a:t>
            </a:r>
            <a:r>
              <a:rPr lang="ru-ru" i="1">
                <a:solidFill>
                  <a:schemeClr val="tx1"/>
                </a:solidFill>
                <a:latin typeface="Times New Roman" pitchFamily="1" charset="204"/>
                <a:ea typeface="Calibri" pitchFamily="2" charset="204"/>
                <a:cs typeface="Times New Roman" pitchFamily="1" charset="204"/>
              </a:rPr>
              <a:t>поліплоїдією</a:t>
            </a:r>
            <a:r>
              <a:rPr lang="ru-ru">
                <a:solidFill>
                  <a:schemeClr val="tx1"/>
                </a:solidFill>
                <a:latin typeface="Times New Roman" pitchFamily="1" charset="204"/>
                <a:ea typeface="Calibri" pitchFamily="2" charset="204"/>
                <a:cs typeface="Times New Roman" pitchFamily="1" charset="204"/>
              </a:rPr>
              <a:t> (на мал.5 приклад поліплоїдії). Відсутність або надмірну кількість окремих хромосом об'єднують поняттям «</a:t>
            </a:r>
            <a:r>
              <a:rPr lang="ru-ru" i="1">
                <a:solidFill>
                  <a:schemeClr val="tx1"/>
                </a:solidFill>
                <a:latin typeface="Times New Roman" pitchFamily="1" charset="204"/>
                <a:ea typeface="Calibri" pitchFamily="2" charset="204"/>
                <a:cs typeface="Times New Roman" pitchFamily="1" charset="204"/>
              </a:rPr>
              <a:t>анеуплоїдія</a:t>
            </a:r>
            <a:r>
              <a:rPr lang="ru-ru">
                <a:solidFill>
                  <a:schemeClr val="tx1"/>
                </a:solidFill>
                <a:latin typeface="Times New Roman" pitchFamily="1" charset="204"/>
                <a:ea typeface="Calibri" pitchFamily="2" charset="204"/>
                <a:cs typeface="Times New Roman" pitchFamily="1" charset="204"/>
              </a:rPr>
              <a:t>», яку поділяють на </a:t>
            </a:r>
            <a:r>
              <a:rPr lang="ru-ru" i="1">
                <a:solidFill>
                  <a:schemeClr val="tx1"/>
                </a:solidFill>
                <a:latin typeface="Times New Roman" pitchFamily="1" charset="204"/>
                <a:ea typeface="Calibri" pitchFamily="2" charset="204"/>
                <a:cs typeface="Times New Roman" pitchFamily="1" charset="204"/>
              </a:rPr>
              <a:t>гіперплоїдію</a:t>
            </a:r>
            <a:r>
              <a:rPr lang="ru-ru">
                <a:solidFill>
                  <a:schemeClr val="tx1"/>
                </a:solidFill>
                <a:latin typeface="Times New Roman" pitchFamily="1" charset="204"/>
                <a:ea typeface="Calibri" pitchFamily="2" charset="204"/>
                <a:cs typeface="Times New Roman" pitchFamily="1" charset="204"/>
              </a:rPr>
              <a:t> (збільшення числа хромосом) і </a:t>
            </a:r>
            <a:r>
              <a:rPr lang="ru-ru" i="1">
                <a:solidFill>
                  <a:schemeClr val="tx1"/>
                </a:solidFill>
                <a:latin typeface="Times New Roman" pitchFamily="1" charset="204"/>
                <a:ea typeface="Calibri" pitchFamily="2" charset="204"/>
                <a:cs typeface="Times New Roman" pitchFamily="1" charset="204"/>
              </a:rPr>
              <a:t>гіпоплоїдію</a:t>
            </a:r>
            <a:r>
              <a:rPr lang="ru-ru">
                <a:solidFill>
                  <a:schemeClr val="tx1"/>
                </a:solidFill>
                <a:latin typeface="Times New Roman" pitchFamily="1" charset="204"/>
                <a:ea typeface="Calibri" pitchFamily="2" charset="204"/>
                <a:cs typeface="Times New Roman" pitchFamily="1" charset="204"/>
              </a:rPr>
              <a:t> (втрату окремих хромосом хромосомного набору).</a:t>
            </a:r>
            <a:endParaRPr lang="ru-ru">
              <a:solidFill>
                <a:schemeClr val="tx1"/>
              </a:solidFill>
              <a:latin typeface="Times New Roman" pitchFamily="1" charset="204"/>
              <a:ea typeface="Calibri" pitchFamily="2" charset="204"/>
              <a:cs typeface="Times New Roman" pitchFamily="1" charset="204"/>
            </a:endParaRPr>
          </a:p>
          <a:p>
            <a:pPr marL="0" indent="0" algn="just">
              <a:lnSpc>
                <a:spcPct val="80000"/>
              </a:lnSpc>
              <a:spcBef>
                <a:spcPts val="920"/>
              </a:spcBef>
              <a:buNone/>
              <a:defRPr lang="ru-ru" sz="2210">
                <a:solidFill>
                  <a:srgbClr val="8C8C8C"/>
                </a:solidFill>
              </a:defRPr>
            </a:pPr>
            <a:r>
              <a:rPr lang="ru-ru">
                <a:solidFill>
                  <a:schemeClr val="tx1"/>
                </a:solidFill>
                <a:latin typeface="Times New Roman" pitchFamily="1" charset="204"/>
                <a:ea typeface="Calibri" pitchFamily="2" charset="204"/>
                <a:cs typeface="Times New Roman" pitchFamily="1" charset="204"/>
              </a:rPr>
              <a:t>        Синдром Дауна – ще один приклад геномної патології, за якої каріотип представлений 47 хромосомами, замість 46 хромосомами (норма). </a:t>
            </a:r>
            <a:endParaRPr lang="ru-ru">
              <a:solidFill>
                <a:schemeClr val="tx1"/>
              </a:solidFill>
              <a:latin typeface="Times New Roman" pitchFamily="1" charset="204"/>
              <a:ea typeface="Calibri" pitchFamily="2" charset="204"/>
              <a:cs typeface="Times New Roman" pitchFamily="1" charset="204"/>
            </a:endParaRPr>
          </a:p>
          <a:p>
            <a:pPr marL="0" indent="0" algn="just">
              <a:lnSpc>
                <a:spcPct val="80000"/>
              </a:lnSpc>
              <a:spcBef>
                <a:spcPts val="920"/>
              </a:spcBef>
              <a:buNone/>
              <a:defRPr lang="ru-ru" sz="2210">
                <a:solidFill>
                  <a:srgbClr val="8C8C8C"/>
                </a:solidFill>
              </a:defRPr>
            </a:pPr>
            <a:r>
              <a:rPr lang="ru-ru">
                <a:solidFill>
                  <a:schemeClr val="tx1"/>
                </a:solidFill>
                <a:latin typeface="Times New Roman" pitchFamily="1" charset="204"/>
                <a:ea typeface="Calibri" pitchFamily="2" charset="204"/>
                <a:cs typeface="Times New Roman" pitchFamily="1" charset="204"/>
              </a:rPr>
              <a:t>        Геномні мутації виникають за рахунок пошкоджень в процесі мейозу, що ведуть до того, що хромосоми або хроматиди не розходяться на дочірні клітини.</a:t>
            </a:r>
            <a:endParaRPr lang="ru-ru">
              <a:solidFill>
                <a:schemeClr val="tx1"/>
              </a:solidFill>
              <a:latin typeface="Times New Roman" pitchFamily="1" charset="204"/>
              <a:ea typeface="Calibri" pitchFamily="2" charset="204"/>
              <a:cs typeface="Times New Roman" pitchFamily="1" charset="204"/>
            </a:endParaRPr>
          </a:p>
          <a:p>
            <a:pPr marL="0" indent="0" algn="just">
              <a:lnSpc>
                <a:spcPct val="80000"/>
              </a:lnSpc>
              <a:spcBef>
                <a:spcPts val="920"/>
              </a:spcBef>
              <a:buNone/>
              <a:defRPr lang="ru-ru" sz="2210">
                <a:solidFill>
                  <a:srgbClr val="8C8C8C"/>
                </a:solidFill>
              </a:defRPr>
            </a:pPr>
            <a:r>
              <a:rPr lang="ru-ru">
                <a:solidFill>
                  <a:schemeClr val="tx1"/>
                </a:solidFill>
                <a:latin typeface="Times New Roman" pitchFamily="1" charset="204"/>
                <a:ea typeface="Calibri" pitchFamily="2" charset="204"/>
                <a:cs typeface="Times New Roman" pitchFamily="1" charset="204"/>
              </a:rPr>
              <a:t>        Загальна частота геномних та хромосомних мутацій в соматичних клітинах людини становить близько 1%, а в зародкових - близько 0,5%. Мутації гена, що призводять від нормального до нового стану, називають прямими, а від мутантного фенотипу до вихідного (реверсія гена) - зворотними.</a:t>
            </a:r>
            <a:endParaRPr lang="ru-ru">
              <a:solidFill>
                <a:schemeClr val="tx1"/>
              </a:solidFill>
              <a:latin typeface="Times New Roman" pitchFamily="1" charset="204"/>
              <a:ea typeface="Calibri" pitchFamily="2" charset="204"/>
              <a:cs typeface="Times New Roman" pitchFamily="1" charset="204"/>
            </a:endParaRPr>
          </a:p>
          <a:p>
            <a:pPr marL="0" indent="0">
              <a:lnSpc>
                <a:spcPct val="80000"/>
              </a:lnSpc>
              <a:spcBef>
                <a:spcPts val="920"/>
              </a:spcBef>
              <a:buNone/>
              <a:defRPr lang="ru-ru" sz="2210">
                <a:solidFill>
                  <a:srgbClr val="8C8C8C"/>
                </a:solidFill>
              </a:defRPr>
            </a:pPr>
            <a:endParaRPr lang="ru-ru">
              <a:latin typeface="Times New Roman" pitchFamily="1" charset="204"/>
              <a:ea typeface="Calibri" pitchFamily="2" charset="204"/>
              <a:cs typeface="Times New Roman" pitchFamily="1" charset="204"/>
            </a:endParaRPr>
          </a:p>
        </p:txBody>
      </p:sp>
      <p:pic>
        <p:nvPicPr>
          <p:cNvPr id="4" name="Рисунок 3"/>
          <p:cNvPicPr>
            <a:picLocks noChangeAspect="1"/>
            <a:extLst>
              <a:ext uri="smNativeData">
                <pr:smNativeData xmlns:pr="pr" val="SMDATA_13_0bRIXxMAAAAlAAAAEQAAAC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XAAAAFAAAAAAAAAAAAAAA/38AAP9/AAAAAAAACQAAAAQAAAAAAAAADAAAABAAAAAAAAAAAAAAAAAAAAAAAAAAHgAAAGgAAAAAAAAAAAAAAAAAAAAAAAAAAAAAABAnAAAQJwAAAAAAAAAAAAAAAAAAAAAAAAAAAAAAAAAAAAAAAAAAAAAUAAAAAAAAAMDA/wAAAAAAZAAAADIAAAAAAAAAZAAAAAAAAAB/f38ACgAAAB8AAABUAAAA////AP///wEAAAAAAAAAAAAAAAAAAAAAAAAAAAAAAAAAAAAAAAAAAAAAAAB/f38A5+bmA8zMzADAwP8Af39/AAAAAAAAAAAAAAAAAP///wAAAAAAIQAAABgAAAAUAAAArzkAAMsRAAAgSQAA/ygAAAAAAAA="/>
              </a:ext>
            </a:extLst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9377045" y="2892425"/>
            <a:ext cx="2510155" cy="37719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5" name="Рисунок 4"/>
          <p:cNvPicPr>
            <a:picLocks noChangeAspect="1"/>
            <a:extLst>
              <a:ext uri="smNativeData">
                <pr:smNativeData xmlns:pr="pr" val="SMDATA_13_0bRIXxMAAAAlAAAAEQAAAC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XAAAAFAAAAAAAAAAAAAAA/38AAP9/AAAAAAAACQAAAAQAAAAAAAAADAAAABAAAAAAAAAAAAAAAAAAAAAAAAAAHgAAAGgAAAAAAAAAAAAAAAAAAAAAAAAAAAAAABAnAAAQJwAAAAAAAAAAAAAAAAAAAAAAAAAAAAAAAAAAAAAAAAAAAAAUAAAAAAAAAMDA/wAAAAAAZAAAADIAAAAAAAAAZAAAAAAAAAB/f38ACgAAAB8AAABUAAAA////AP///wEAAAAAAAAAAAAAAAAAAAAAAAAAAAAAAAAAAAAAAAAAAAAAAAB/f38A5+bmA8zMzADAwP8Af39/AAAAAAAAAAAAAAAAAP///wAAAAAAIQAAABgAAAAUAAAAqjkAADUDAAAgSQAAFxAAAAAAAAA="/>
              </a:ext>
            </a:extLst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9373870" y="521335"/>
            <a:ext cx="2513330" cy="209423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:pr="pr" val="SMDATA_12_0bRIXxMAAAAlAAAAZAAAAA0AAAAAkAAAAEgAAACQAAAASAAAAAAAAAACAAAAAAAAAAEAAABQAAAAAAAAAAAA4D8AAAAAAADgPwAAAAAAAOA/AAAAAAAA4D8AAAAAAADgPwAAAAAAAOA/AAAAAAAA4D8AAAAAAADgPwAAAAAAAOA/AAAAAAAA4D8CAAAAjAAAAAEAAAAAAAAA////CP///wgs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Bo8GCsMAAAAEAAAAAAAAAAAAAAAAAAAAAAAAAAeAAAAaAAAAAAAAAAAAAAAAAAAAAAAAAAAAAAAECcAABAnAAAAAAAAAAAAAAAAAAAAAAAAAAAAAAAAAAAAAAAAAAAAABQAAAAAAAAAwMD/AAAAAABkAAAAMgAAAAAAAABkAAAAAAAAAH9/fwAKAAAAHwAAAFQAAAD///8B////AQAAAAAAAAAAAAAAAAAAAAAAAAAAAAAAAAAAAAAAAAAAAAAAAn9/fwDn5uYDzMzMAMDA/wB/f38AAAAAAAAAAAAAAAAAAAAAAAAAAAAhAAAAGAAAABQAAAD3AQAA7QIAAFIbAADlBgAAAAAAAA=="/>
              </a:ext>
            </a:extLst>
          </p:cNvSpPr>
          <p:nvPr>
            <p:ph type="title"/>
          </p:nvPr>
        </p:nvSpPr>
        <p:spPr>
          <a:xfrm>
            <a:off x="319405" y="475615"/>
            <a:ext cx="4121785" cy="645160"/>
          </a:xfrm>
          <a:prstGeom prst="rect">
            <a:avLst/>
          </a:prstGeom>
          <a:solidFill>
            <a:schemeClr val="bg1">
              <a:alpha val="56000"/>
            </a:schemeClr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b">
            <a:prstTxWarp prst="textNoShape">
              <a:avLst/>
            </a:prstTxWarp>
          </a:bodyPr>
          <a:lstStyle/>
          <a:p>
            <a:pPr>
              <a:defRPr lang="ru-ru" sz="6000"/>
            </a:pPr>
            <a:r>
              <a:rPr lang="ru-ru" sz="3600">
                <a:latin typeface="Times New Roman" pitchFamily="1" charset="204"/>
                <a:ea typeface="Calibri Light" pitchFamily="0" charset="0"/>
                <a:cs typeface="Times New Roman" pitchFamily="1" charset="204"/>
              </a:rPr>
              <a:t>Причини мутацій</a:t>
            </a:r>
            <a:endParaRPr lang="ru-ru" sz="3600">
              <a:latin typeface="Times New Roman" pitchFamily="1" charset="204"/>
              <a:ea typeface="Calibri Light" pitchFamily="0" charset="0"/>
              <a:cs typeface="Times New Roman" pitchFamily="1" charset="204"/>
            </a:endParaRPr>
          </a:p>
        </p:txBody>
      </p:sp>
      <p:sp>
        <p:nvSpPr>
          <p:cNvPr id="3" name="Текст 2"/>
          <p:cNvSpPr>
            <a:spLocks noGrp="1" noChangeArrowheads="1"/>
            <a:extLst>
              <a:ext uri="smNativeData">
                <pr:smNativeData xmlns:pr="pr" val="SMDATA_12_0bRIXxMAAAAlAAAAZAAAAA0AAAAAkAAAAEgAAACQAAAASAAAAAAAAAAAAAAAAAAAAAEAAABQAAAAAAAAAAAA4D8AAAAAAADgPwAAAAAAAOA/AAAAAAAA4D8AAAAAAADgPwAAAAAAAOA/AAAAAAAA4D8AAAAAAADgPwAAAAAAAOA/AAAAAAAA4D8CAAAAjAAAAAEAAAAAAAAA////CP///wgs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BIrDhMMAAAAEAAAAAAAAAAAAAAAAAAAAAAAAAAeAAAAaAAAAAAAAAAAAAAAAAAAAAAAAAAAAAAAECcAABAnAAAAAAAAAAAAAAAAAAAAAAAAAAAAAAAAAAAAAAAAAAAAABQAAAAAAAAAwMD/AAAAAABkAAAAMgAAAAAAAABkAAAAAAAAAH9/fwAKAAAAHwAAAFQAAAD///8B////AQAAAAAAAAAAAAAAAAAAAAAAAAAAAAAAAAAAAAAAAAAAAAAAAn9/fwDn5uYDzMzMAMDA/wB/f38AAAAAAAAAAAAAAAAAAAAAAAAAAAAhAAAAGAAAABQAAAD3AQAAJggAACVIAADbJQAAAAAAAA=="/>
              </a:ext>
            </a:extLst>
          </p:cNvSpPr>
          <p:nvPr>
            <p:ph type="body" idx="1"/>
          </p:nvPr>
        </p:nvSpPr>
        <p:spPr>
          <a:xfrm>
            <a:off x="319405" y="1324610"/>
            <a:ext cx="11408410" cy="4829175"/>
          </a:xfrm>
          <a:prstGeom prst="rect">
            <a:avLst/>
          </a:prstGeom>
          <a:solidFill>
            <a:schemeClr val="bg1">
              <a:alpha val="56000"/>
            </a:schemeClr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indent="0" algn="just">
              <a:buNone/>
              <a:defRPr lang="ru-ru" sz="2400">
                <a:solidFill>
                  <a:srgbClr val="8C8C8C"/>
                </a:solidFill>
              </a:defRPr>
            </a:pPr>
            <a:r>
              <a:rPr lang="ru-ru">
                <a:latin typeface="Times New Roman" pitchFamily="1" charset="204"/>
                <a:ea typeface="Calibri" pitchFamily="2" charset="204"/>
                <a:cs typeface="Times New Roman" pitchFamily="1" charset="204"/>
              </a:rPr>
              <a:t>      </a:t>
            </a:r>
            <a:r>
              <a:rPr lang="ru-ru">
                <a:solidFill>
                  <a:schemeClr val="tx1"/>
                </a:solidFill>
                <a:latin typeface="Times New Roman" pitchFamily="1" charset="204"/>
                <a:ea typeface="Calibri" pitchFamily="2" charset="204"/>
                <a:cs typeface="Times New Roman" pitchFamily="1" charset="204"/>
              </a:rPr>
              <a:t>Вперше штучні мутації отримані в 1925 році Г. А. Надсеном і Г. С. Філіпповим у дріжджів дією радіоактивного випромінювання радію; в 1927 році Г. Меллер отримав мутації у дрозофіли дією рентгенівських променів. Здатність хімічних речовин викликати мутації (дією йоду на дрозофіли ) відкрита І. А. Рапопортом.  У особин мух , які розвинулися з цих личинок, частота мутацій виявилася в кілька разів вище, ніж у контрольних комах. Фактори, які викликали мутації назвали мутагенними.</a:t>
            </a:r>
            <a:endParaRPr lang="ru-ru">
              <a:solidFill>
                <a:schemeClr val="tx1"/>
              </a:solidFill>
              <a:latin typeface="Times New Roman" pitchFamily="1" charset="204"/>
              <a:ea typeface="Calibri" pitchFamily="2" charset="204"/>
              <a:cs typeface="Times New Roman" pitchFamily="1" charset="204"/>
            </a:endParaRPr>
          </a:p>
          <a:p>
            <a:pPr marL="0" indent="0" algn="just">
              <a:buNone/>
              <a:defRPr lang="ru-ru" sz="2400">
                <a:solidFill>
                  <a:srgbClr val="8C8C8C"/>
                </a:solidFill>
              </a:defRPr>
            </a:pPr>
            <a:r>
              <a:rPr lang="ru-ru">
                <a:solidFill>
                  <a:schemeClr val="tx1"/>
                </a:solidFill>
                <a:latin typeface="Times New Roman" pitchFamily="1" charset="204"/>
                <a:ea typeface="Calibri" pitchFamily="2" charset="204"/>
                <a:cs typeface="Times New Roman" pitchFamily="1" charset="204"/>
              </a:rPr>
              <a:t>      Мутагени (від мутація і др.- греч. </a:t>
            </a:r>
            <a:r>
              <a:rPr lang="el-gr">
                <a:solidFill>
                  <a:schemeClr val="tx1"/>
                </a:solidFill>
                <a:latin typeface="Times New Roman" pitchFamily="1" charset="204"/>
                <a:ea typeface="Calibri" pitchFamily="2" charset="204"/>
                <a:cs typeface="Times New Roman" pitchFamily="1" charset="204"/>
              </a:rPr>
              <a:t>Γεννάω - </a:t>
            </a:r>
            <a:r>
              <a:rPr lang="ru-ru">
                <a:solidFill>
                  <a:schemeClr val="tx1"/>
                </a:solidFill>
                <a:latin typeface="Times New Roman" pitchFamily="1" charset="204"/>
                <a:ea typeface="Calibri" pitchFamily="2" charset="204"/>
                <a:cs typeface="Times New Roman" pitchFamily="1" charset="204"/>
              </a:rPr>
              <a:t>народжую ) - хімічні та фізичні фактори, що викликають спадкові зміни - мутації.</a:t>
            </a:r>
            <a:endParaRPr lang="ru-ru">
              <a:solidFill>
                <a:schemeClr val="tx1"/>
              </a:solidFill>
              <a:latin typeface="Times New Roman" pitchFamily="1" charset="204"/>
              <a:ea typeface="Calibri" pitchFamily="2" charset="204"/>
              <a:cs typeface="Times New Roman" pitchFamily="1" charset="204"/>
            </a:endParaRPr>
          </a:p>
          <a:p>
            <a:pPr marL="0" indent="0" algn="just">
              <a:buNone/>
              <a:defRPr lang="ru-ru" sz="2400">
                <a:solidFill>
                  <a:srgbClr val="8C8C8C"/>
                </a:solidFill>
              </a:defRPr>
            </a:pPr>
            <a:r>
              <a:rPr lang="ru-ru">
                <a:solidFill>
                  <a:schemeClr val="tx1"/>
                </a:solidFill>
                <a:latin typeface="Times New Roman" pitchFamily="1" charset="204"/>
                <a:ea typeface="Calibri" pitchFamily="2" charset="204"/>
                <a:cs typeface="Times New Roman" pitchFamily="1" charset="204"/>
              </a:rPr>
              <a:t>      Мутагенами можуть бути різні фактори, що викликають зміни в структурі генів, кількості і структурі хромосом. За походженням мутагени класифікують на ендогенні, що утворюються в процесі життєдіяльності організму і екзогенні - всі інші фактори, в тому числі і умови навколишнього середовища.</a:t>
            </a:r>
            <a:endParaRPr lang="ru-ru">
              <a:solidFill>
                <a:schemeClr val="tx1"/>
              </a:solidFill>
              <a:latin typeface="Times New Roman" pitchFamily="1" charset="204"/>
              <a:ea typeface="Calibri" pitchFamily="2" charset="204"/>
              <a:cs typeface="Times New Roman" pitchFamily="1" charset="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:pr="pr" val="SMDATA_12_0bRIXxMAAAAlAAAAZAAAAA0AAAAAkAAAAEgAAACQAAAASAAAAAAAAAABAAAAAAAAAAEAAABQAAAAAAAAAAAA4D8AAAAAAADgPwAAAAAAAOA/AAAAAAAA4D8AAAAAAADgPwAAAAAAAOA/AAAAAAAA4D8AAAAAAADgPwAAAAAAAOA/AAAAAAAA4D8CAAAAjAAAAAEAAAAAAAAA////CP///wgs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86HmYMAAAAEAAAAAAAAAAAAAAAAAAAAAAAAAAeAAAAaAAAAAAAAAAAAAAAAAAAAAAAAAAAAAAAECcAABAnAAAAAAAAAAAAAAAAAAAAAAAAAAAAAAAAAAAAAAAAAAAAABQAAAAAAAAAwMD/AAAAAABkAAAAMgAAAAAAAABkAAAAAAAAAH9/fwAKAAAAHwAAAFQAAAD///8B////AQAAAAAAAAAAAAAAAAAAAAAAAAAAAAAAAAAAAAAAAAAAAAAAAn9/fwDn5uYDzMzMAMDA/wB/f38AAAAAAAAAAAAAAAAAAAAAAAAAAAAhAAAAGAAAABQAAACWAQAARAEAANdJAAB3GAAAAAAAAA=="/>
              </a:ext>
            </a:extLst>
          </p:cNvSpPr>
          <p:nvPr>
            <p:ph type="title"/>
          </p:nvPr>
        </p:nvSpPr>
        <p:spPr>
          <a:xfrm>
            <a:off x="257810" y="205740"/>
            <a:ext cx="11745595" cy="3771265"/>
          </a:xfrm>
          <a:prstGeom prst="rect">
            <a:avLst/>
          </a:prstGeom>
          <a:solidFill>
            <a:schemeClr val="bg1">
              <a:alpha val="56000"/>
            </a:schemeClr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just">
              <a:defRPr lang="ru-ru"/>
            </a:pPr>
            <a:r>
              <a:rPr lang="ru-ru" sz="2400">
                <a:latin typeface="Times New Roman" pitchFamily="1" charset="204"/>
                <a:ea typeface="Calibri Light" pitchFamily="0" charset="0"/>
                <a:cs typeface="Times New Roman" pitchFamily="1" charset="204"/>
              </a:rPr>
              <a:t>       За природою виникнення мутагени класифікують на </a:t>
            </a:r>
            <a:r>
              <a:rPr lang="ru-ru" sz="2400" i="1">
                <a:latin typeface="Times New Roman" pitchFamily="1" charset="204"/>
                <a:ea typeface="Calibri Light" pitchFamily="0" charset="0"/>
                <a:cs typeface="Times New Roman" pitchFamily="1" charset="204"/>
              </a:rPr>
              <a:t>фізичні, хімічні</a:t>
            </a:r>
            <a:r>
              <a:rPr lang="ru-ru" sz="2400">
                <a:latin typeface="Times New Roman" pitchFamily="1" charset="204"/>
                <a:ea typeface="Calibri Light" pitchFamily="0" charset="0"/>
                <a:cs typeface="Times New Roman" pitchFamily="1" charset="204"/>
              </a:rPr>
              <a:t> та </a:t>
            </a:r>
            <a:r>
              <a:rPr lang="ru-ru" sz="2400" i="1">
                <a:latin typeface="Times New Roman" pitchFamily="1" charset="204"/>
                <a:ea typeface="Calibri Light" pitchFamily="0" charset="0"/>
                <a:cs typeface="Times New Roman" pitchFamily="1" charset="204"/>
              </a:rPr>
              <a:t>біологічні</a:t>
            </a:r>
            <a:r>
              <a:rPr lang="ru-ru" sz="2400">
                <a:latin typeface="Times New Roman" pitchFamily="1" charset="204"/>
                <a:ea typeface="Calibri Light" pitchFamily="0" charset="0"/>
                <a:cs typeface="Times New Roman" pitchFamily="1" charset="204"/>
              </a:rPr>
              <a:t>.</a:t>
            </a:r>
            <a:br>
              <a:rPr lang="ru-ru" sz="2400">
                <a:latin typeface="Times New Roman" pitchFamily="1" charset="204"/>
                <a:ea typeface="Calibri Light" pitchFamily="0" charset="0"/>
                <a:cs typeface="Times New Roman" pitchFamily="1" charset="204"/>
              </a:rPr>
            </a:br>
            <a:r>
              <a:rPr lang="ru-ru" sz="2400">
                <a:latin typeface="Times New Roman" pitchFamily="1" charset="204"/>
                <a:ea typeface="Calibri Light" pitchFamily="0" charset="0"/>
                <a:cs typeface="Times New Roman" pitchFamily="1" charset="204"/>
              </a:rPr>
              <a:t>       </a:t>
            </a:r>
            <a:r>
              <a:rPr lang="ru-ru" sz="2400" i="1">
                <a:latin typeface="Times New Roman" pitchFamily="1" charset="204"/>
                <a:ea typeface="Calibri Light" pitchFamily="0" charset="0"/>
                <a:cs typeface="Times New Roman" pitchFamily="1" charset="204"/>
              </a:rPr>
              <a:t>Фізичні мутагени </a:t>
            </a:r>
            <a:r>
              <a:rPr lang="ru-ru" sz="2400">
                <a:latin typeface="Times New Roman" pitchFamily="1" charset="204"/>
                <a:ea typeface="Calibri Light" pitchFamily="0" charset="0"/>
                <a:cs typeface="Times New Roman" pitchFamily="1" charset="204"/>
              </a:rPr>
              <a:t>– іонізуюче випромінювання (рентгенівське), ультрафіолетові промені, підвищена температура і т. д.;</a:t>
            </a:r>
            <a:br>
              <a:rPr lang="ru-ru" sz="2400">
                <a:latin typeface="Times New Roman" pitchFamily="1" charset="204"/>
                <a:ea typeface="Calibri Light" pitchFamily="0" charset="0"/>
                <a:cs typeface="Times New Roman" pitchFamily="1" charset="204"/>
              </a:rPr>
            </a:br>
            <a:r>
              <a:rPr lang="ru-ru" sz="2400">
                <a:latin typeface="Times New Roman" pitchFamily="1" charset="204"/>
                <a:ea typeface="Calibri Light" pitchFamily="0" charset="0"/>
                <a:cs typeface="Times New Roman" pitchFamily="1" charset="204"/>
              </a:rPr>
              <a:t>        </a:t>
            </a:r>
            <a:r>
              <a:rPr lang="ru-ru" sz="2400" i="1">
                <a:latin typeface="Times New Roman" pitchFamily="1" charset="204"/>
                <a:ea typeface="Calibri Light" pitchFamily="0" charset="0"/>
                <a:cs typeface="Times New Roman" pitchFamily="1" charset="204"/>
              </a:rPr>
              <a:t>Хімічні мутагени </a:t>
            </a:r>
            <a:r>
              <a:rPr lang="ru-ru" sz="2400">
                <a:latin typeface="Times New Roman" pitchFamily="1" charset="204"/>
                <a:ea typeface="Calibri Light" pitchFamily="0" charset="0"/>
                <a:cs typeface="Times New Roman" pitchFamily="1" charset="204"/>
              </a:rPr>
              <a:t>(значний внесок у їх вивчення зробив академік С.М. Гершензон) – алкалоїд колхіцин (руйнує веретено поділу, що призводить до подвоєння числа хромосомних наборів у клітині), газ іприт (підвищую частоту мутацій),  етиленаміди і нітрофугани; хімічні мутагени здатні спричиняти мутації всіх типів;</a:t>
            </a:r>
            <a:br>
              <a:rPr lang="ru-ru" sz="2400">
                <a:latin typeface="Times New Roman" pitchFamily="1" charset="204"/>
                <a:ea typeface="Calibri Light" pitchFamily="0" charset="0"/>
                <a:cs typeface="Times New Roman" pitchFamily="1" charset="204"/>
              </a:rPr>
            </a:br>
            <a:r>
              <a:rPr lang="ru-ru" sz="2400" i="1">
                <a:latin typeface="Times New Roman" pitchFamily="1" charset="204"/>
                <a:ea typeface="Calibri Light" pitchFamily="0" charset="0"/>
                <a:cs typeface="Times New Roman" pitchFamily="1" charset="204"/>
              </a:rPr>
              <a:t>        Біологічні мутагени  </a:t>
            </a:r>
            <a:r>
              <a:rPr lang="ru-ru" sz="2400">
                <a:latin typeface="Times New Roman" pitchFamily="1" charset="204"/>
                <a:ea typeface="Calibri Light" pitchFamily="0" charset="0"/>
                <a:cs typeface="Times New Roman" pitchFamily="1" charset="204"/>
              </a:rPr>
              <a:t>- віруси (переносять  певну кількість власної генетичної інформації в генотип клітини-хазяїна); грають важливу роль в еволюції прокаріотів, оскільки віруси переносять генетичну інформацію між клітинами </a:t>
            </a:r>
            <a:r>
              <a:rPr lang="ru-ru" sz="2400">
                <a:latin typeface="Times New Roman" pitchFamily="1" charset="204"/>
                <a:ea typeface="Calibri Light" pitchFamily="0" charset="0"/>
                <a:cs typeface="Times New Roman" pitchFamily="1" charset="204"/>
              </a:rPr>
              <a:t>різних</a:t>
            </a:r>
            <a:r>
              <a:rPr lang="ru-ru" sz="2400">
                <a:latin typeface="Times New Roman" pitchFamily="1" charset="204"/>
                <a:ea typeface="Calibri Light" pitchFamily="0" charset="0"/>
                <a:cs typeface="Times New Roman" pitchFamily="1" charset="204"/>
              </a:rPr>
              <a:t> </a:t>
            </a:r>
            <a:r>
              <a:rPr lang="ru-ru" sz="2400">
                <a:latin typeface="Times New Roman" pitchFamily="1" charset="204"/>
                <a:ea typeface="Calibri Light" pitchFamily="0" charset="0"/>
                <a:cs typeface="Times New Roman" pitchFamily="1" charset="204"/>
              </a:rPr>
              <a:t>видів</a:t>
            </a:r>
            <a:r>
              <a:rPr lang="ru-ru" sz="2400">
                <a:latin typeface="Times New Roman" pitchFamily="1" charset="204"/>
                <a:ea typeface="Calibri Light" pitchFamily="0" charset="0"/>
                <a:cs typeface="Times New Roman" pitchFamily="1" charset="204"/>
              </a:rPr>
              <a:t> </a:t>
            </a:r>
            <a:r>
              <a:rPr lang="ru-ru" sz="2400">
                <a:latin typeface="Times New Roman" pitchFamily="1" charset="204"/>
                <a:ea typeface="Calibri Light" pitchFamily="0" charset="0"/>
                <a:cs typeface="Times New Roman" pitchFamily="1" charset="204"/>
              </a:rPr>
              <a:t>хазяїв</a:t>
            </a:r>
            <a:r>
              <a:rPr lang="ru-ru" sz="2400">
                <a:latin typeface="Times New Roman" pitchFamily="1" charset="204"/>
                <a:ea typeface="Calibri Light" pitchFamily="0" charset="0"/>
                <a:cs typeface="Times New Roman" pitchFamily="1" charset="204"/>
              </a:rPr>
              <a:t>.</a:t>
            </a:r>
            <a:endParaRPr lang="ru-ru" sz="2400">
              <a:latin typeface="Times New Roman" pitchFamily="1" charset="204"/>
              <a:ea typeface="Calibri Light" pitchFamily="0" charset="0"/>
              <a:cs typeface="Times New Roman" pitchFamily="1" charset="204"/>
            </a:endParaRPr>
          </a:p>
        </p:txBody>
      </p:sp>
      <p:pic>
        <p:nvPicPr>
          <p:cNvPr id="3" name="Рисунок 2"/>
          <p:cNvPicPr>
            <a:picLocks noChangeAspect="1"/>
            <a:extLst>
              <a:ext uri="smNativeData">
                <pr:smNativeData xmlns:pr="pr" val="SMDATA_13_0bRIXxMAAAAlAAAAEQAAAC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XAAAAFAAAAAAAAAAAAAAA/38AAP9/AAAAAAAACQAAAAQAAAAAAAAADAAAABAAAAAAAAAAAAAAAAAAAAAAAAAAHgAAAGgAAAAAAAAAAAAAAAAAAAAAAAAAAAAAABAnAAAQJwAAAAAAAAAAAAAAAAAAAAAAAAAAAAAAAAAAAAAAAAAAAAAUAAAAAAAAAMDA/wAAAAAAZAAAADIAAAAAAAAAZAAAAAAAAAB/f38ACgAAAB8AAABUAAAA////AP///wEAAAAAAAAAAAAAAAAAAAAAAAAAAAAAAAAAAAAAAAAAAAAAAAB/f38A5+bmA8zMzADAwP8Af39/AAAAAAAAAAAAAAAAAP///wAAAAAAIQAAABgAAAAUAAAAWygAALgZAAAGPwAANSkAAAAAAAA="/>
              </a:ext>
            </a:extLst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6560185" y="4180840"/>
            <a:ext cx="3684905" cy="251777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4" name="Рисунок 3"/>
          <p:cNvPicPr>
            <a:picLocks noChangeAspect="1"/>
            <a:extLst>
              <a:ext uri="smNativeData">
                <pr:smNativeData xmlns:pr="pr" val="SMDATA_13_0bRIXxMAAAAlAAAAEQAAAC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XAAAAFAAAAAAAAAAAAAAA/38AAP9/AAAAAAAACQAAAAQAAAAAAAAADAAAABAAAAAAAAAAAAAAAAAAAAAAAAAAHgAAAGgAAAAAAAAAAAAAAAAAAAAAAAAAAAAAABAnAAAQJwAAAAAAAAAAAAAAAAAAAAAAAAAAAAAAAAAAAAAAAAAAAAAUAAAAAAAAAMDA/wAAAAAAZAAAADIAAAAAAAAAZAAAAAAAAAB/f38ACgAAAB8AAABUAAAA////AP///wEAAAAAAAAAAAAAAAAAAAAAAAAAAAAAAAAAAAAAAAAAAAAAAAB/f38A5+bmA8zMzADAwP8Af39/AAAAAAAAAAAAAAAAAP///wAAAAAAIQAAABgAAAAUAAAACAwAALgZAACvIAAANSkAAAAAAAA="/>
              </a:ext>
            </a:extLst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1955800" y="4180840"/>
            <a:ext cx="3357245" cy="251777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:pr="pr" val="SMDATA_12_0bRIXxMAAAAlAAAAZAAAAA0AAAAAkAAAAEgAAACQAAAASAAAAAAAAAABAAAAAAAAAAEAAABQAAAAAAAAAAAA4D8AAAAAAADgPwAAAAAAAOA/AAAAAAAA4D8AAAAAAADgPwAAAAAAAOA/AAAAAAAA4D8AAAAAAADgPwAAAAAAAOA/AAAAAAAA4D8CAAAAjAAAAAEAAAAAAAAA////CP///wgs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gC+AIMAAAAEAAAAAAAAAAAAAAAAAAAAAAAAAAeAAAAaAAAAAAAAAAAAAAAAAAAAAAAAAAAAAAAECcAABAnAAAAAAAAAAAAAAAAAAAAAAAAAAAAAAAAAAAAAAAAAAAAABQAAAAAAAAAwMD/AAAAAABkAAAAMgAAAAAAAABkAAAAAAAAAH9/fwAKAAAAHwAAAFQAAAD///8B////AQAAAAAAAAAAAAAAAAAAAAAAAAAAAAAAAAAAAAAAAAAAAAAAAn9/fwDn5uYDzMzMAMDA/wB/f38AAAAAAAAAAAAAAAAAAAAAAAAAAAAhAAAAGAAAABQAAADlAAAAWgEAAKlJAAAgFwAAAAAAAA=="/>
              </a:ext>
            </a:extLst>
          </p:cNvSpPr>
          <p:nvPr>
            <p:ph type="title"/>
          </p:nvPr>
        </p:nvSpPr>
        <p:spPr>
          <a:xfrm>
            <a:off x="145415" y="219710"/>
            <a:ext cx="11828780" cy="3539490"/>
          </a:xfrm>
          <a:prstGeom prst="rect">
            <a:avLst/>
          </a:prstGeom>
          <a:solidFill>
            <a:schemeClr val="bg1">
              <a:alpha val="56000"/>
            </a:schemeClr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just">
              <a:defRPr lang="ru-ru"/>
            </a:pPr>
            <a:r>
              <a:rPr lang="ru-ru" sz="2000">
                <a:latin typeface="Times New Roman" pitchFamily="1" charset="204"/>
                <a:ea typeface="Calibri Light" pitchFamily="0" charset="0"/>
                <a:cs typeface="Times New Roman" pitchFamily="1" charset="204"/>
              </a:rPr>
              <a:t>        </a:t>
            </a:r>
            <a:r>
              <a:rPr lang="ru-ru" sz="2400">
                <a:latin typeface="Times New Roman" pitchFamily="1" charset="204"/>
                <a:ea typeface="Calibri Light" pitchFamily="0" charset="0"/>
                <a:cs typeface="Times New Roman" pitchFamily="1" charset="204"/>
              </a:rPr>
              <a:t>Також існують мутації, причини яких ще остаточно не з’ясовані. Це так званні, спонтанні мутації. Ось наприклад на малюнку зображена балійська кішка або балінез - одна з довгошерстих порід кішок. Порода була виведена в Америці. Виникла в результаті мутації нащадків різновидів сіамських кішок.</a:t>
            </a:r>
            <a:br>
              <a:rPr lang="ru-ru" sz="2400">
                <a:latin typeface="Times New Roman" pitchFamily="1" charset="204"/>
                <a:ea typeface="Calibri Light" pitchFamily="0" charset="0"/>
                <a:cs typeface="Times New Roman" pitchFamily="1" charset="204"/>
              </a:rPr>
            </a:br>
            <a:r>
              <a:rPr lang="ru-ru" sz="2400">
                <a:latin typeface="Times New Roman" pitchFamily="1" charset="204"/>
                <a:ea typeface="Calibri Light" pitchFamily="0" charset="0"/>
                <a:cs typeface="Times New Roman" pitchFamily="1" charset="204"/>
              </a:rPr>
              <a:t>        Природна мутація привернула заводчиків і вони почали схрещувати тварин між собою. Цю роботу розпочали Елен Сміт з Нью-Йорка і Маріон Дорсі з Каліфорнії, які розробили методику селекційного відбору. У відносно короткий термін вчені домоглися отримання чистих ліній довгошерстих сіамських кішок.</a:t>
            </a:r>
            <a:br>
              <a:rPr lang="ru-ru" sz="2400">
                <a:latin typeface="Times New Roman" pitchFamily="1" charset="204"/>
                <a:ea typeface="Calibri Light" pitchFamily="0" charset="0"/>
                <a:cs typeface="Times New Roman" pitchFamily="1" charset="204"/>
              </a:rPr>
            </a:br>
            <a:r>
              <a:rPr lang="ru-ru" sz="2400">
                <a:latin typeface="Times New Roman" pitchFamily="1" charset="204"/>
                <a:ea typeface="Calibri Light" pitchFamily="0" charset="0"/>
                <a:cs typeface="Times New Roman" pitchFamily="1" charset="204"/>
              </a:rPr>
              <a:t>        </a:t>
            </a:r>
            <a:endParaRPr lang="ru-ru" sz="2400">
              <a:latin typeface="Times New Roman" pitchFamily="1" charset="204"/>
              <a:ea typeface="Calibri Light" pitchFamily="0" charset="0"/>
              <a:cs typeface="Times New Roman" pitchFamily="1" charset="204"/>
            </a:endParaRPr>
          </a:p>
        </p:txBody>
      </p:sp>
      <p:pic>
        <p:nvPicPr>
          <p:cNvPr id="3" name="Рисунок 2"/>
          <p:cNvPicPr>
            <a:picLocks noChangeAspect="1"/>
            <a:extLst>
              <a:ext uri="smNativeData">
                <pr:smNativeData xmlns:pr="pr" val="SMDATA_13_0bRIXxMAAAAlAAAAEQAAAC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XAAAAFAAAAAAAAAAAAAAA/38AAP9/AAAAAAAACQAAAAQAAAANFBAcDAAAABAAAAAAAAAAAAAAAAAAAAAAAAAAHgAAAGgAAAAAAAAAAAAAAAAAAAAAAAAAAAAAABAnAAAQJwAAAAAAAAAAAAAAAAAAAAAAAAAAAAAAAAAAAAAAAAAAAAAUAAAAAAAAAMDA/wAAAAAAZAAAADIAAAAAAAAAZAAAAAAAAAB/f38ACgAAAB8AAABUAAAA////AP///wEAAAAAAAAAAAAAAAAAAAAAAAAAAAAAAAAAAAAAAAAAAAAAAAB/f38A5+bmA8zMzADAwP8Af39/AAAAAAAAAAAAAAAAAP///wAAAAAAIQAAABgAAAAUAAAAaxMAALAUAAAiNwAAeSkAAAAAAAA="/>
              </a:ext>
            </a:extLst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3156585" y="3362960"/>
            <a:ext cx="5805805" cy="337883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:pr="pr" val="SMDATA_12_0bRIXxMAAAAlAAAAZAAAAA0AAAAAkAAAAEgAAACQAAAASAAAAAAAAAABAAAAAAAAAAEAAABQAAAAAAAAAAAA4D8AAAAAAADgPwAAAAAAAOA/AAAAAAAA4D8AAAAAAADgPwAAAAAAAOA/AAAAAAAA4D8AAAAAAADgPwAAAAAAAOA/AAAAAAAA4D8CAAAAjAAAAAEAAAAAAAAA////CP///wgs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B////AQAAAAAAAAAAAAAAAAAAAAAAAAAAAAAAAAAAAAAAAAAAAAAAAn9/fwDn5uYDzMzMAMDA/wB/f38AAAAAAAAAAAAAAAAAAAAAAAAAAAAhAAAAGAAAABQAAAB0DQAAnBAAAD49AACmFwAAAAAAAA=="/>
              </a:ext>
            </a:extLst>
          </p:cNvSpPr>
          <p:nvPr>
            <p:ph type="title"/>
          </p:nvPr>
        </p:nvSpPr>
        <p:spPr>
          <a:xfrm>
            <a:off x="2186940" y="2700020"/>
            <a:ext cx="7768590" cy="1144270"/>
          </a:xfrm>
          <a:prstGeom prst="rect">
            <a:avLst/>
          </a:prstGeom>
          <a:solidFill>
            <a:schemeClr val="bg1">
              <a:alpha val="56000"/>
            </a:schemeClr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ctr">
              <a:defRPr lang="ru-ru"/>
            </a:pPr>
            <a:r>
              <a:rPr lang="uk-ua" sz="3600">
                <a:latin typeface="Times New Roman" pitchFamily="1" charset="204"/>
                <a:ea typeface="Calibri Light" pitchFamily="0" charset="0"/>
                <a:cs typeface="Times New Roman" pitchFamily="1" charset="204"/>
              </a:rPr>
              <a:t>Дякую за увагу :)</a:t>
            </a:r>
            <a:endParaRPr lang="ru-ru" sz="3600">
              <a:latin typeface="Times New Roman" pitchFamily="1" charset="204"/>
              <a:ea typeface="Calibri Light" pitchFamily="0" charset="0"/>
              <a:cs typeface="Times New Roman" pitchFamily="1" charset="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:pr="pr" val="SMDATA_12_0bRIXxMAAAAlAAAAZAAAAA0AAAAAkAAAAEgAAACQAAAASAAAAAAAAAACAAAAAAAAAAEAAABQAAAAAAAAAAAA4D8AAAAAAADgPwAAAAAAAOA/AAAAAAAA4D8AAAAAAADgPwAAAAAAAOA/AAAAAAAA4D8AAAAAAADgPwAAAAAAAOA/AAAAAAAA4D8CAAAAjAAAAAEAAAAAAAAA////CP///wgs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BERgDwMAAAAEAAAAAAAAAAAAAAAAAAAAAAAAAAeAAAAaAAAAAAAAAAAAAAAAAAAAAAAAAAAAAAAECcAABAnAAAAAAAAAAAAAAAAAAAAAAAAAAAAAAAAAAAAAAAAAAAAABQAAAAAAAAAwMD/AAAAAABkAAAAMgAAAAAAAABkAAAAAAAAAH9/fwAKAAAAHwAAAFQAAAD///8B////AQAAAAAAAAAAAAAAAAAAAAAAAAAAAAAAAAAAAAAAAAAAAAAAAn9/fwDn5uYDzMzMAMDA/wB/f38AAAAAAAAAAAAAAAAAAAAAAAAAAAAhAAAAGAAAABQAAAA6AQAAOgcAABM0AAD/JQAAAAAAAA=="/>
              </a:ext>
            </a:extLst>
          </p:cNvSpPr>
          <p:nvPr>
            <p:ph type="title"/>
          </p:nvPr>
        </p:nvSpPr>
        <p:spPr>
          <a:xfrm>
            <a:off x="199390" y="1174750"/>
            <a:ext cx="8265795" cy="5001895"/>
          </a:xfrm>
          <a:prstGeom prst="rect">
            <a:avLst/>
          </a:prstGeom>
          <a:solidFill>
            <a:schemeClr val="bg1">
              <a:alpha val="56000"/>
            </a:schemeClr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b">
            <a:prstTxWarp prst="textNoShape">
              <a:avLst/>
            </a:prstTxWarp>
          </a:bodyPr>
          <a:lstStyle/>
          <a:p>
            <a:pPr algn="just">
              <a:defRPr lang="ru-ru" sz="6000"/>
            </a:pPr>
            <a:r>
              <a:rPr lang="ru-ru" sz="3200" i="1">
                <a:latin typeface="Times New Roman" pitchFamily="1" charset="204"/>
                <a:ea typeface="Calibri Light" pitchFamily="0" charset="0"/>
                <a:cs typeface="Times New Roman" pitchFamily="1" charset="204"/>
              </a:rPr>
              <a:t>Мутації</a:t>
            </a:r>
            <a:r>
              <a:rPr lang="ru-ru" sz="3200">
                <a:latin typeface="Times New Roman" pitchFamily="1" charset="204"/>
                <a:ea typeface="Calibri Light" pitchFamily="0" charset="0"/>
                <a:cs typeface="Times New Roman" pitchFamily="1" charset="204"/>
              </a:rPr>
              <a:t> – це якісні та структурні (стійкі) зміни генетичного матеріалу, які передаються від покоління до покоління, виникають раптово і призводять до зміни тих чи інших спадкових ознак організму. </a:t>
            </a:r>
            <a:br>
              <a:rPr lang="ru-ru" sz="3200">
                <a:latin typeface="Times New Roman" pitchFamily="1" charset="204"/>
                <a:ea typeface="Calibri Light" pitchFamily="0" charset="0"/>
                <a:cs typeface="Times New Roman" pitchFamily="1" charset="204"/>
              </a:rPr>
            </a:br>
            <a:br>
              <a:rPr lang="ru-ru" sz="3200">
                <a:latin typeface="Times New Roman" pitchFamily="1" charset="204"/>
                <a:ea typeface="Calibri Light" pitchFamily="0" charset="0"/>
                <a:cs typeface="Times New Roman" pitchFamily="1" charset="204"/>
              </a:rPr>
            </a:br>
            <a:r>
              <a:rPr lang="ru-ru" sz="3200">
                <a:latin typeface="Times New Roman" pitchFamily="1" charset="204"/>
                <a:ea typeface="Calibri Light" pitchFamily="0" charset="0"/>
                <a:cs typeface="Times New Roman" pitchFamily="1" charset="204"/>
              </a:rPr>
              <a:t>Основи вчення про мутації заклав голландський вчений Хуго де Фріз (1845 – 1935), який і запропонував сам термін «мутація».</a:t>
            </a:r>
            <a:br>
              <a:rPr lang="ru-ru" sz="3200">
                <a:latin typeface="Times New Roman" pitchFamily="1" charset="204"/>
                <a:ea typeface="Calibri Light" pitchFamily="0" charset="0"/>
                <a:cs typeface="Times New Roman" pitchFamily="1" charset="204"/>
              </a:rPr>
            </a:br>
            <a:endParaRPr lang="ru-ru" sz="3200">
              <a:latin typeface="Times New Roman" pitchFamily="1" charset="204"/>
              <a:ea typeface="Calibri Light" pitchFamily="0" charset="0"/>
              <a:cs typeface="Times New Roman" pitchFamily="1" charset="204"/>
            </a:endParaRPr>
          </a:p>
        </p:txBody>
      </p:sp>
      <p:sp>
        <p:nvSpPr>
          <p:cNvPr id="3" name="Текст 2"/>
          <p:cNvSpPr>
            <a:spLocks noGrp="1" noChangeArrowheads="1"/>
            <a:extLst>
              <a:ext uri="smNativeData">
                <pr:smNativeData xmlns:pr="pr" val="SMDATA_12_0bRIXxMAAAAlAAAAZAAAAA0AAAAAkAAAAEgAAACQAAAASAAAAAAAAAAA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HRsMgsMAAAAEAAAAAAAAAAAAAAAAAAAAAAAAAAeAAAAaAAAAAAAAAAAAAAAAAAAAAAAAAAAAAAAECcAABAnAAAAAAAAAAAAAAAAAAAAAAAAAAAAAAAAAAAAAAAAAAAAABQAAAAAAAAAwMD/AAAAAABkAAAAMgAAAAAAAABkAAAAAAAAAH9/fwAKAAAAHwAAAFQAAABbm9UF////AQAAAAAAAAAAAAAAAAAAAAAAAAAAAAAAAAAAAAAAAAAAAAAAAn9/fwDn5uYDzMzMAMDA/wB/f38AAAAAAAAAAAAAAAAAAAAAAAAAAAAhAAAAGAAAABQAAABQCgAAxi0AAABLAAAANwAAAAAAAA=="/>
              </a:ext>
            </a:extLst>
          </p:cNvSpPr>
          <p:nvPr>
            <p:ph type="body" idx="1"/>
          </p:nvPr>
        </p:nvSpPr>
        <p:spPr>
          <a:xfrm>
            <a:off x="1676400" y="7440930"/>
            <a:ext cx="10515600" cy="14998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indent="0">
              <a:buNone/>
              <a:defRPr lang="ru-ru" sz="2400">
                <a:solidFill>
                  <a:srgbClr val="8C8C8C"/>
                </a:solidFill>
              </a:defRPr>
            </a:pPr>
          </a:p>
        </p:txBody>
      </p:sp>
      <p:pic>
        <p:nvPicPr>
          <p:cNvPr id="4" name="Рисунок 3"/>
          <p:cNvPicPr>
            <a:picLocks noChangeAspect="1"/>
            <a:extLst>
              <a:ext uri="smNativeData">
                <pr:smNativeData xmlns:pr="pr" val="SMDATA_13_0bRIXxMAAAAlAAAAEQAAAC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XAAAAFAAAAAAAAAAAAAAA/38AAP9/AAAAAAAACQAAAAQAAABYAgAADAAAABAAAAAAAAAAAAAAAAAAAAAAAAAAHgAAAGgAAAAAAAAAAAAAAAAAAAAAAAAAAAAAABAnAAAQJwAAAAAAAAAAAAAAAAAAAAAAAAAAAAAAAAAAAAAAAAAAAAAUAAAAAAAAAMDA/wAAAAAAZAAAADIAAAAAAAAAZAAAAAAAAAB/f38ACgAAAB8AAABUAAAA////AP///wEAAAAAAAAAAAAAAAAAAAAAAAAAAAAAAAAAAAAAAAAAAAAAAAB/f38A5+bmA8zMzADAwP8Af39/AAAAAAAAAAAAAAAAAP///wAAAAAAIQAAABgAAAAUAAAA8zUAAJQKAAC/SAAApiIAAAAAAAA="/>
              </a:ext>
            </a:extLst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8769985" y="1719580"/>
            <a:ext cx="3055620" cy="391287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:pr="pr" val="SMDATA_12_0bRIXxMAAAAlAAAAZAAAAA0AAAAAkAAAAEgAAACQAAAASAAAAAAAAAABAAAAAAAAAAEAAABQAAAAAAAAAAAA4D8AAAAAAADgPwAAAAAAAOA/AAAAAAAA4D8AAAAAAADgPwAAAAAAAOA/AAAAAAAA4D8AAAAAAADgPwAAAAAAAOA/AAAAAAAA4D8CAAAAjAAAAAEAAAAAAAAA////CP///wgs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CkqKioMAAAAEAAAAAAAAAAAAAAAAAAAAAAAAAAeAAAAaAAAAAAAAAAAAAAAAAAAAAAAAAAAAAAAECcAABAnAAAAAAAAAAAAAAAAAAAAAAAAAAAAAAAAAAAAAAAAAAAAABQAAAAAAAAAwMD/AAAAAABkAAAAMgAAAAAAAABkAAAAAAAAAH9/fwAKAAAAHwAAAFQAAAD///8B////AQAAAAAAAAAAAAAAAAAAAAAAAAAAAAAAAAAAAAAAAAAAAAAAAn9/fwDn5uYDzMzMAMDA/wB/f38AAAAAAAAAAAAAAAAAAAAAAAAAAAAhAAAAGAAAABQAAADcEwAAAAAAAFY4AAAwKgAAAAAAAA=="/>
              </a:ext>
            </a:extLst>
          </p:cNvSpPr>
          <p:nvPr>
            <p:ph type="title"/>
          </p:nvPr>
        </p:nvSpPr>
        <p:spPr>
          <a:xfrm>
            <a:off x="3228340" y="0"/>
            <a:ext cx="5929630" cy="6858000"/>
          </a:xfrm>
          <a:prstGeom prst="rect">
            <a:avLst/>
          </a:prstGeom>
          <a:solidFill>
            <a:schemeClr val="bg1">
              <a:alpha val="56000"/>
            </a:schemeClr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just">
              <a:defRPr lang="ru-ru" sz="3960"/>
            </a:pPr>
            <a:r>
              <a:rPr lang="ru-ru" sz="2520">
                <a:latin typeface="Times New Roman" pitchFamily="1" charset="204"/>
                <a:ea typeface="Calibri Light" pitchFamily="0" charset="0"/>
                <a:cs typeface="Times New Roman" pitchFamily="1" charset="204"/>
              </a:rPr>
              <a:t>     Подальші дослідження показали, що здатність до мутацій є універсальною властивістю всіх живих істот. На сьогодні відомі мутації у всіх класів тварин, рослин і вірусів. Існує багато мутацій і у людини. </a:t>
            </a:r>
            <a:br>
              <a:rPr lang="ru-ru" sz="2520">
                <a:latin typeface="Times New Roman" pitchFamily="1" charset="204"/>
                <a:ea typeface="Calibri Light" pitchFamily="0" charset="0"/>
                <a:cs typeface="Times New Roman" pitchFamily="1" charset="204"/>
              </a:rPr>
            </a:br>
            <a:r>
              <a:rPr lang="ru-ru" sz="2520">
                <a:latin typeface="Times New Roman" pitchFamily="1" charset="204"/>
                <a:ea typeface="Calibri Light" pitchFamily="0" charset="0"/>
                <a:cs typeface="Times New Roman" pitchFamily="1" charset="204"/>
              </a:rPr>
              <a:t>      Саме мутаціями зумовлений поліморфізм людських популяцій: різна пігментація шкіри, волосся, колір очей, форма носа, вух, підборіддя тощо. У результаті мутацій з’являються і успадковуються аномалії у будові тіла, спадкові хвороби людини. З мутаційною мінливістю пов'язана еволюція — процес утворення нових видів, сортів і порід.</a:t>
            </a:r>
            <a:endParaRPr lang="ru-ru" sz="2520">
              <a:latin typeface="Times New Roman" pitchFamily="1" charset="204"/>
              <a:ea typeface="Calibri Light" pitchFamily="0" charset="0"/>
              <a:cs typeface="Times New Roman" pitchFamily="1" charset="204"/>
            </a:endParaRPr>
          </a:p>
        </p:txBody>
      </p:sp>
      <p:pic>
        <p:nvPicPr>
          <p:cNvPr id="3" name="Рисунок 2"/>
          <p:cNvPicPr>
            <a:picLocks noChangeAspect="1"/>
            <a:extLst>
              <a:ext uri="smNativeData">
                <pr:smNativeData xmlns:pr="pr" val="SMDATA_13_0bRIXxMAAAAlAAAAEQAAAC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XAAAAFAAAAAAAAAAAAAAA/38AAP9/AAAAAAAACQAAAAQAAAAsIskLDAAAABAAAAAAAAAAAAAAAAAAAAAAAAAAHgAAAGgAAAAAAAAAAAAAAAAAAAAAAAAAAAAAABAnAAAQJwAAAAAAAAAAAAAAAAAAAAAAAAAAAAAAAAAAAAAAAAAAAAAUAAAAAAAAAMDA/wAAAAAAZAAAADIAAAAAAAAAZAAAAAAAAAB/f38ACgAAAB8AAABUAAAA////AP///wEAAAAAAAAAAAAAAAAAAAAAAAAAAAAAAAAAAAAAAAAAAAAAAAB/f38A5+bmA8zMzADAwP8Af39/AAAAAAAAAAAAAAAAAP///wAAAAAAIQAAABgAAAAUAAAAyAAAAJ8HAAA3EwAAkSIAAAAAAAA="/>
              </a:ext>
            </a:extLst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127000" y="1238885"/>
            <a:ext cx="2996565" cy="438023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4" name="Рисунок 3"/>
          <p:cNvPicPr>
            <a:picLocks noChangeAspect="1"/>
            <a:extLst>
              <a:ext uri="smNativeData">
                <pr:smNativeData xmlns:pr="pr" val="SMDATA_13_0bRIXxMAAAAlAAAAEQAAAC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XAAAAFAAAAAAAAAAAAAAA/38AAP9/AAAAAAAACQAAAAQAAABkE8wLDAAAABAAAAAAAAAAAAAAAAAAAAAAAAAAHgAAAGgAAAAAAAAAAAAAAAAAAAAAAAAAAAAAABAnAAAQJwAAAAAAAAAAAAAAAAAAAAAAAAAAAAAAAAAAAAAAAAAAAAAUAAAAAAAAAMDA/wAAAAAAZAAAADIAAAAAAAAAZAAAAAAAAAB/f38ACgAAAB8AAABUAAAA////AP///wEAAAAAAAAAAAAAAAAAAAAAAAAAAAAAAAAAAAAAAAAAAAAAAAB/f38A5+bmA8zMzADAwP8Af39/AAAAAAAAAAAAAAAAAP///wAAAAAAIQAAABgAAAAUAAAA+zgAAKMLAACaSQAAmR4AAAAAAAA="/>
              </a:ext>
            </a:extLst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9262745" y="1891665"/>
            <a:ext cx="2701925" cy="308229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:pr="pr" val="SMDATA_12_0bRIXxMAAAAlAAAAZAAAAA0AAAAAkAAAAEgAAACQAAAASAAAAAAAAAABAAAAAAAAAAEAAABQAAAAAAAAAAAA4D8AAAAAAADgPwAAAAAAAOA/AAAAAAAA4D8AAAAAAADgPwAAAAAAAOA/AAAAAAAA4D8AAAAAAADgPwAAAAAAAOA/AAAAAAAA4D8CAAAAjAAAAAEAAAAAAAAA////CP///wgs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NR81wsMAAAAEAAAAAAAAAAAAAAAAAAAAAAAAAAeAAAAaAAAAAAAAAAAAAAAAAAAAAAAAAAAAAAAECcAABAnAAAAAAAAAAAAAAAAAAAAAAAAAAAAAAAAAAAAAAAAAAAAABQAAAAAAAAAwMD/AAAAAABkAAAAMgAAAAAAAABkAAAAAAAAAH9/fwAKAAAAHwAAAFQAAAD///8B////AQAAAAAAAAAAAAAAAAAAAAAAAAAAAAAAAAAAAAAAAAAAAAAAAn9/fwDn5uYDzMzMAMDA/wB/f38AAAAAAAAAAAAAAAAAAAAAAAAAAAAhAAAAGAAAABQAAAA3IAAAhwUAAOlIAACxJAAAAAAAAA=="/>
              </a:ext>
            </a:extLst>
          </p:cNvSpPr>
          <p:nvPr>
            <p:ph type="title"/>
          </p:nvPr>
        </p:nvSpPr>
        <p:spPr>
          <a:xfrm>
            <a:off x="5236845" y="898525"/>
            <a:ext cx="6615430" cy="5066030"/>
          </a:xfrm>
          <a:prstGeom prst="rect">
            <a:avLst/>
          </a:prstGeom>
          <a:solidFill>
            <a:schemeClr val="bg1">
              <a:alpha val="56000"/>
            </a:schemeClr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just">
              <a:defRPr lang="ru-ru"/>
            </a:pPr>
            <a:r>
              <a:rPr lang="ru-ru" sz="2400">
                <a:latin typeface="Times New Roman" pitchFamily="1" charset="204"/>
                <a:ea typeface="Calibri Light" pitchFamily="0" charset="0"/>
                <a:cs typeface="Times New Roman" pitchFamily="1" charset="204"/>
              </a:rPr>
              <a:t>         Мутації мають неспрямований характер і виникають випадково – будь-який ген може мутувати в будь-який момент. Частота виникнення мутацій у різних організмів різна, але пов’язана з тривалістю життєвого циклу: в особин з коротким життєвим циклом вона вища.</a:t>
            </a:r>
            <a:br>
              <a:rPr lang="ru-ru" sz="2400">
                <a:latin typeface="Times New Roman" pitchFamily="1" charset="204"/>
                <a:ea typeface="Calibri Light" pitchFamily="0" charset="0"/>
                <a:cs typeface="Times New Roman" pitchFamily="1" charset="204"/>
              </a:rPr>
            </a:br>
            <a:r>
              <a:rPr lang="ru-ru" sz="2400">
                <a:latin typeface="Times New Roman" pitchFamily="1" charset="204"/>
                <a:ea typeface="Calibri Light" pitchFamily="0" charset="0"/>
                <a:cs typeface="Times New Roman" pitchFamily="1" charset="204"/>
              </a:rPr>
              <a:t>         Мутації можуть виникати в будь-яких клітинах організму і спричиняти різноманітні зміни генотипу і, відповідно, фенотипу. Мутації, які виникають у статевих клітинах, успадковуються при статевому розмноженні, а мутації які виникли в нестатевих клітинах, успадковуються лише за нестатевого чи вегетативного розмноження.</a:t>
            </a:r>
            <a:endParaRPr lang="ru-ru" sz="2400">
              <a:latin typeface="Times New Roman" pitchFamily="1" charset="204"/>
              <a:ea typeface="Calibri Light" pitchFamily="0" charset="0"/>
              <a:cs typeface="Times New Roman" pitchFamily="1" charset="204"/>
            </a:endParaRPr>
          </a:p>
        </p:txBody>
      </p:sp>
      <p:pic>
        <p:nvPicPr>
          <p:cNvPr id="3" name="Рисунок 3"/>
          <p:cNvPicPr>
            <a:picLocks noChangeAspect="1"/>
            <a:extLst>
              <a:ext uri="smNativeData">
                <pr:smNativeData xmlns:pr="pr" val="SMDATA_13_0bRIXxMAAAAlAAAAEQAAAC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XAAAAFAAAAAAAAAAAAAAA/38AAP9/AAAAAAAACQAAAAQAAAAMFBbZDAAAABAAAAAAAAAAAAAAAAAAAAAAAAAAHgAAAGgAAAAAAAAAAAAAAAAAAAAAAAAAAAAAABAnAAAQJwAAAAAAAAAAAAAAAAAAAAAAAAAAAAAAAAAAAAAAAAAAAAAUAAAAAAAAAMDA/wAAAAAAZAAAADIAAAAAAAAAZAAAAAAAAAB/f38ACgAAAB8AAABUAAAA////AP///wEAAAAAAAAAAAAAAAAAAAAAAAAAAAAAAAAAAAAAAAAAAAAAAAB/f38A5+bmA8zMzADAwP8Af39/AAAAAAAAAAAAAAAAAP///wAAAAAAIQAAABgAAAAUAAAAYAEAAMYBAACsHgAAcigAAAAAAAA="/>
              </a:ext>
            </a:extLst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223520" y="288290"/>
            <a:ext cx="4762500" cy="62865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:pr="pr" val="SMDATA_12_0bRIXxMAAAAlAAAAZAAAAA0AAAAAkAAAAEgAAACQAAAASAAAAAAAAAACAAAAAAAAAAEAAABQAAAAAAAAAAAA4D8AAAAAAADgPwAAAAAAAOA/AAAAAAAA4D8AAAAAAADgPwAAAAAAAOA/AAAAAAAA4D8AAAAAAADgPwAAAAAAAOA/AAAAAAAA4D8CAAAAjAAAAAEAAAAAAAAA////CP///wgs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EyvdAgMAAAAEAAAAAAAAAAAAAAAAAAAAAAAAAAeAAAAaAAAAAAAAAAAAAAAAAAAAAAAAAAAAAAAECcAABAnAAAAAAAAAAAAAAAAAAAAAAAAAAAAAAAAAAAAAAAAAAAAABQAAAAAAAAAwMD/AAAAAABkAAAAMgAAAAAAAABkAAAAAAAAAH9/fwAKAAAAHwAAAFQAAAD///8B////AQAAAAAAAAAAAAAAAAAAAAAAAAAAAAAAAAAAAAAAAAAAAAAAAn9/fwDn5uYDzMzMAMDA/wB/f38AAAAAAAAAAAAAAAAAAAAAAAAAAAAhAAAAGAAAABQAAABEFwAAtgAAAAcuAAClBAAAAAAAAA=="/>
              </a:ext>
            </a:extLst>
          </p:cNvSpPr>
          <p:nvPr>
            <p:ph type="title"/>
          </p:nvPr>
        </p:nvSpPr>
        <p:spPr>
          <a:xfrm>
            <a:off x="3782060" y="115570"/>
            <a:ext cx="3700145" cy="639445"/>
          </a:xfrm>
          <a:prstGeom prst="rect">
            <a:avLst/>
          </a:prstGeom>
          <a:solidFill>
            <a:schemeClr val="bg1">
              <a:alpha val="56000"/>
            </a:schemeClr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b">
            <a:prstTxWarp prst="textNoShape">
              <a:avLst/>
            </a:prstTxWarp>
          </a:bodyPr>
          <a:lstStyle/>
          <a:p>
            <a:pPr algn="ctr">
              <a:defRPr lang="ru-ru" sz="5400"/>
            </a:pPr>
            <a:r>
              <a:rPr lang="ru-ru" sz="3600">
                <a:latin typeface="Times New Roman" pitchFamily="1" charset="204"/>
                <a:ea typeface="Calibri Light" pitchFamily="0" charset="0"/>
                <a:cs typeface="Times New Roman" pitchFamily="1" charset="204"/>
              </a:rPr>
              <a:t>Типи мутацій:</a:t>
            </a:r>
            <a:endParaRPr lang="ru-ru" sz="3600">
              <a:latin typeface="Times New Roman" pitchFamily="1" charset="204"/>
              <a:ea typeface="Calibri Light" pitchFamily="0" charset="0"/>
              <a:cs typeface="Times New Roman" pitchFamily="1" charset="204"/>
            </a:endParaRPr>
          </a:p>
        </p:txBody>
      </p:sp>
      <p:sp>
        <p:nvSpPr>
          <p:cNvPr id="3" name="Текст 2"/>
          <p:cNvSpPr>
            <a:spLocks noGrp="1" noChangeArrowheads="1"/>
            <a:extLst>
              <a:ext uri="smNativeData">
                <pr:smNativeData xmlns:pr="pr" val="SMDATA_12_0bRIXxMAAAAlAAAAZAAAAA0AAAAAkAAAAEgAAACQAAAASAAAAAAAAAAAAAAAAAAAAAEAAABQAAAAAAAAAAAA4D8AAAAAAADgPwAAAAAAAOA/AAAAAAAA4D8AAAAAAADgPwAAAAAAAOA/AAAAAAAA4D8AAAAAAADgPwAAAAAAAOA/AAAAAAAA4D8CAAAAjAAAAAEAAAAAAAAA////CP///wgs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DSKRAsMAAAAEAAAAAAAAAAAAAAAAAAAAAAAAAAeAAAAaAAAAAAAAAAAAAAAAAAAAAAAAAAAAAAAECcAABAnAAAAAAAAAAAAAAAAAAAAAAAAAAAAAAAAAAAAAAAAAAAAABQAAAAAAAAAwMD/AAAAAABkAAAAMgAAAAAAAABkAAAAAAAAAH9/fwAKAAAAHwAAAFQAAAD///8B////AQAAAAAAAAAAAAAAAAAAAAAAAAAAAAAAAAAAAAAAAAAAAAAAAn9/fwDn5uYDzMzMAMDA/wB/f38AAAAAAAAAAAAAAAAAAAAAAAAAAAAhAAAAGAAAABQAAAAdAQAA3wYAAO5JAABAKQAAAAAAAA=="/>
              </a:ext>
            </a:extLst>
          </p:cNvSpPr>
          <p:nvPr>
            <p:ph type="body" idx="1"/>
          </p:nvPr>
        </p:nvSpPr>
        <p:spPr>
          <a:xfrm>
            <a:off x="180975" y="1116965"/>
            <a:ext cx="11837035" cy="5588635"/>
          </a:xfrm>
          <a:prstGeom prst="rect">
            <a:avLst/>
          </a:prstGeom>
          <a:solidFill>
            <a:schemeClr val="bg1">
              <a:alpha val="56000"/>
            </a:schemeClr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indent="0" algn="just">
              <a:buNone/>
              <a:defRPr lang="ru-ru" sz="2400">
                <a:solidFill>
                  <a:srgbClr val="8C8C8C"/>
                </a:solidFill>
              </a:defRPr>
            </a:pPr>
            <a:r>
              <a:rPr lang="ru-ru" b="1" i="1">
                <a:solidFill>
                  <a:schemeClr val="tx1"/>
                </a:solidFill>
                <a:latin typeface="Times New Roman" pitchFamily="1" charset="204"/>
                <a:ea typeface="Calibri" pitchFamily="2" charset="204"/>
                <a:cs typeface="Times New Roman" pitchFamily="1" charset="204"/>
              </a:rPr>
              <a:t>За характером клітин, в яких відбулися зміни:</a:t>
            </a:r>
            <a:endParaRPr lang="ru-ru" b="1" i="1">
              <a:solidFill>
                <a:schemeClr val="tx1"/>
              </a:solidFill>
              <a:latin typeface="Times New Roman" pitchFamily="1" charset="204"/>
              <a:ea typeface="Calibri" pitchFamily="2" charset="204"/>
              <a:cs typeface="Times New Roman" pitchFamily="1" charset="204"/>
            </a:endParaRPr>
          </a:p>
          <a:p>
            <a:pPr marL="342900" indent="-342900" algn="just">
              <a:buFont typeface="Wingdings" pitchFamily="0" charset="2"/>
              <a:buChar char="Ø"/>
              <a:defRPr lang="ru-ru" sz="2400">
                <a:solidFill>
                  <a:srgbClr val="8C8C8C"/>
                </a:solidFill>
              </a:defRPr>
            </a:pPr>
            <a:r>
              <a:rPr lang="ru-ru">
                <a:solidFill>
                  <a:schemeClr val="tx1"/>
                </a:solidFill>
                <a:latin typeface="Times New Roman" pitchFamily="1" charset="204"/>
                <a:ea typeface="Calibri" pitchFamily="2" charset="204"/>
                <a:cs typeface="Times New Roman" pitchFamily="1" charset="204"/>
              </a:rPr>
              <a:t>Соматичні  - виникають в соматичних клітинах (нестатевих);</a:t>
            </a:r>
            <a:endParaRPr lang="ru-ru">
              <a:solidFill>
                <a:schemeClr val="tx1"/>
              </a:solidFill>
              <a:latin typeface="Times New Roman" pitchFamily="1" charset="204"/>
              <a:ea typeface="Calibri" pitchFamily="2" charset="204"/>
              <a:cs typeface="Times New Roman" pitchFamily="1" charset="204"/>
            </a:endParaRPr>
          </a:p>
          <a:p>
            <a:pPr marL="342900" indent="-342900" algn="just">
              <a:buFont typeface="Wingdings" pitchFamily="0" charset="2"/>
              <a:buChar char="Ø"/>
              <a:defRPr lang="ru-ru" sz="2400">
                <a:solidFill>
                  <a:srgbClr val="8C8C8C"/>
                </a:solidFill>
              </a:defRPr>
            </a:pPr>
            <a:r>
              <a:rPr lang="ru-ru">
                <a:solidFill>
                  <a:schemeClr val="tx1"/>
                </a:solidFill>
                <a:latin typeface="Times New Roman" pitchFamily="1" charset="204"/>
                <a:ea typeface="Calibri" pitchFamily="2" charset="204"/>
                <a:cs typeface="Times New Roman" pitchFamily="1" charset="204"/>
              </a:rPr>
              <a:t>Генеративні – виникають в статевих;</a:t>
            </a:r>
            <a:endParaRPr lang="ru-ru">
              <a:solidFill>
                <a:schemeClr val="tx1"/>
              </a:solidFill>
              <a:latin typeface="Times New Roman" pitchFamily="1" charset="204"/>
              <a:ea typeface="Calibri" pitchFamily="2" charset="204"/>
              <a:cs typeface="Times New Roman" pitchFamily="1" charset="204"/>
            </a:endParaRPr>
          </a:p>
          <a:p>
            <a:pPr marL="0" indent="0" algn="just">
              <a:buNone/>
              <a:defRPr lang="ru-ru" sz="2400">
                <a:solidFill>
                  <a:srgbClr val="8C8C8C"/>
                </a:solidFill>
              </a:defRPr>
            </a:pPr>
            <a:r>
              <a:rPr lang="ru-ru" b="1" i="1">
                <a:solidFill>
                  <a:schemeClr val="tx1"/>
                </a:solidFill>
                <a:latin typeface="Times New Roman" pitchFamily="1" charset="204"/>
                <a:ea typeface="Calibri" pitchFamily="2" charset="204"/>
                <a:cs typeface="Times New Roman" pitchFamily="1" charset="204"/>
              </a:rPr>
              <a:t>За ступенем впливу на життєдіяльність:</a:t>
            </a:r>
            <a:endParaRPr lang="ru-ru" b="1" i="1">
              <a:solidFill>
                <a:schemeClr val="tx1"/>
              </a:solidFill>
              <a:latin typeface="Times New Roman" pitchFamily="1" charset="204"/>
              <a:ea typeface="Calibri" pitchFamily="2" charset="204"/>
              <a:cs typeface="Times New Roman" pitchFamily="1" charset="204"/>
            </a:endParaRPr>
          </a:p>
          <a:p>
            <a:pPr marL="0" indent="0" algn="just">
              <a:buNone/>
              <a:defRPr lang="ru-ru" sz="2400">
                <a:solidFill>
                  <a:srgbClr val="8C8C8C"/>
                </a:solidFill>
              </a:defRPr>
            </a:pPr>
            <a:r>
              <a:rPr lang="ru-ru">
                <a:solidFill>
                  <a:schemeClr val="tx1"/>
                </a:solidFill>
                <a:latin typeface="Times New Roman" pitchFamily="1" charset="204"/>
                <a:ea typeface="Calibri" pitchFamily="2" charset="204"/>
                <a:cs typeface="Times New Roman" pitchFamily="1" charset="204"/>
              </a:rPr>
              <a:t>     1) </a:t>
            </a:r>
            <a:r>
              <a:rPr lang="ru-ru" i="1">
                <a:solidFill>
                  <a:schemeClr val="tx1"/>
                </a:solidFill>
                <a:latin typeface="Times New Roman" pitchFamily="1" charset="204"/>
                <a:ea typeface="Calibri" pitchFamily="2" charset="204"/>
                <a:cs typeface="Times New Roman" pitchFamily="1" charset="204"/>
              </a:rPr>
              <a:t>летальні мутації </a:t>
            </a:r>
            <a:r>
              <a:rPr lang="ru-ru">
                <a:solidFill>
                  <a:schemeClr val="tx1"/>
                </a:solidFill>
                <a:latin typeface="Times New Roman" pitchFamily="1" charset="204"/>
                <a:ea typeface="Calibri" pitchFamily="2" charset="204"/>
                <a:cs typeface="Times New Roman" pitchFamily="1" charset="204"/>
              </a:rPr>
              <a:t>– проявляючись у фенотипі, спричиняють загибель організму ще до моменту народження або до настання здатності до розмноження (загибель 100% носіїв мутацій), поділяються на:</a:t>
            </a:r>
            <a:endParaRPr lang="ru-ru">
              <a:solidFill>
                <a:schemeClr val="tx1"/>
              </a:solidFill>
              <a:latin typeface="Times New Roman" pitchFamily="1" charset="204"/>
              <a:ea typeface="Calibri" pitchFamily="2" charset="204"/>
              <a:cs typeface="Times New Roman" pitchFamily="1" charset="204"/>
            </a:endParaRPr>
          </a:p>
          <a:p>
            <a:pPr marL="342900" indent="-342900" algn="just">
              <a:buFont typeface="Wingdings" pitchFamily="0" charset="2"/>
              <a:buChar char="ü"/>
              <a:defRPr lang="ru-ru" sz="2400">
                <a:solidFill>
                  <a:srgbClr val="8C8C8C"/>
                </a:solidFill>
              </a:defRPr>
            </a:pPr>
            <a:r>
              <a:rPr lang="ru-ru">
                <a:solidFill>
                  <a:schemeClr val="tx1"/>
                </a:solidFill>
                <a:latin typeface="Times New Roman" pitchFamily="1" charset="204"/>
                <a:ea typeface="Calibri" pitchFamily="2" charset="204"/>
                <a:cs typeface="Times New Roman" pitchFamily="1" charset="204"/>
              </a:rPr>
              <a:t>Напівлетальні (спричиняють загибель 50 – 90% носіїв);</a:t>
            </a:r>
            <a:endParaRPr lang="ru-ru">
              <a:solidFill>
                <a:schemeClr val="tx1"/>
              </a:solidFill>
              <a:latin typeface="Times New Roman" pitchFamily="1" charset="204"/>
              <a:ea typeface="Calibri" pitchFamily="2" charset="204"/>
              <a:cs typeface="Times New Roman" pitchFamily="1" charset="204"/>
            </a:endParaRPr>
          </a:p>
          <a:p>
            <a:pPr marL="342900" indent="-342900" algn="just">
              <a:buFont typeface="Wingdings" pitchFamily="0" charset="2"/>
              <a:buChar char="ü"/>
              <a:defRPr lang="ru-ru" sz="2400">
                <a:solidFill>
                  <a:srgbClr val="8C8C8C"/>
                </a:solidFill>
              </a:defRPr>
            </a:pPr>
            <a:r>
              <a:rPr lang="ru-ru">
                <a:solidFill>
                  <a:schemeClr val="tx1"/>
                </a:solidFill>
                <a:latin typeface="Times New Roman" pitchFamily="1" charset="204"/>
                <a:ea typeface="Calibri" pitchFamily="2" charset="204"/>
                <a:cs typeface="Times New Roman" pitchFamily="1" charset="204"/>
              </a:rPr>
              <a:t>Сублетальні (спричиняють загибель 10 – 50% носіїв);</a:t>
            </a:r>
            <a:endParaRPr lang="ru-ru">
              <a:solidFill>
                <a:schemeClr val="tx1"/>
              </a:solidFill>
              <a:latin typeface="Times New Roman" pitchFamily="1" charset="204"/>
              <a:ea typeface="Calibri" pitchFamily="2" charset="204"/>
              <a:cs typeface="Times New Roman" pitchFamily="1" charset="204"/>
            </a:endParaRPr>
          </a:p>
          <a:p>
            <a:pPr marL="0" indent="0" algn="just">
              <a:buNone/>
              <a:defRPr lang="ru-ru" sz="2400">
                <a:solidFill>
                  <a:srgbClr val="8C8C8C"/>
                </a:solidFill>
              </a:defRPr>
            </a:pPr>
            <a:r>
              <a:rPr lang="ru-ru">
                <a:solidFill>
                  <a:schemeClr val="tx1"/>
                </a:solidFill>
                <a:latin typeface="Times New Roman" pitchFamily="1" charset="204"/>
                <a:ea typeface="Calibri" pitchFamily="2" charset="204"/>
                <a:cs typeface="Times New Roman" pitchFamily="1" charset="204"/>
              </a:rPr>
              <a:t>  2) </a:t>
            </a:r>
            <a:r>
              <a:rPr lang="ru-ru" i="1">
                <a:solidFill>
                  <a:schemeClr val="tx1"/>
                </a:solidFill>
                <a:latin typeface="Times New Roman" pitchFamily="1" charset="204"/>
                <a:ea typeface="Calibri" pitchFamily="2" charset="204"/>
                <a:cs typeface="Times New Roman" pitchFamily="1" charset="204"/>
              </a:rPr>
              <a:t>нейтральні мутації </a:t>
            </a:r>
            <a:r>
              <a:rPr lang="ru-ru">
                <a:solidFill>
                  <a:schemeClr val="tx1"/>
                </a:solidFill>
                <a:latin typeface="Times New Roman" pitchFamily="1" charset="204"/>
                <a:ea typeface="Calibri" pitchFamily="2" charset="204"/>
                <a:cs typeface="Times New Roman" pitchFamily="1" charset="204"/>
              </a:rPr>
              <a:t>– не впливають на життєздатність; у деяких випадках (ймовірність дуже мала), особливо за змін умов існування, можуть виявитися корисними для організму;</a:t>
            </a:r>
            <a:endParaRPr lang="ru-ru">
              <a:solidFill>
                <a:schemeClr val="tx1"/>
              </a:solidFill>
              <a:latin typeface="Times New Roman" pitchFamily="1" charset="204"/>
              <a:ea typeface="Calibri" pitchFamily="2" charset="204"/>
              <a:cs typeface="Times New Roman" pitchFamily="1" charset="204"/>
            </a:endParaRPr>
          </a:p>
          <a:p>
            <a:pPr marL="0" indent="0" algn="just">
              <a:buNone/>
              <a:defRPr lang="ru-ru" sz="2400">
                <a:solidFill>
                  <a:srgbClr val="8C8C8C"/>
                </a:solidFill>
              </a:defRPr>
            </a:pPr>
            <a:r>
              <a:rPr lang="ru-ru">
                <a:solidFill>
                  <a:schemeClr val="tx1"/>
                </a:solidFill>
                <a:latin typeface="Times New Roman" pitchFamily="1" charset="204"/>
                <a:ea typeface="Calibri" pitchFamily="2" charset="204"/>
                <a:cs typeface="Times New Roman" pitchFamily="1" charset="204"/>
              </a:rPr>
              <a:t>     3) </a:t>
            </a:r>
            <a:r>
              <a:rPr lang="ru-ru" i="1">
                <a:solidFill>
                  <a:schemeClr val="tx1"/>
                </a:solidFill>
                <a:latin typeface="Times New Roman" pitchFamily="1" charset="204"/>
                <a:ea typeface="Calibri" pitchFamily="2" charset="204"/>
                <a:cs typeface="Times New Roman" pitchFamily="1" charset="204"/>
              </a:rPr>
              <a:t>корисні мутації </a:t>
            </a:r>
            <a:r>
              <a:rPr lang="ru-ru">
                <a:solidFill>
                  <a:schemeClr val="tx1"/>
                </a:solidFill>
                <a:latin typeface="Times New Roman" pitchFamily="1" charset="204"/>
                <a:ea typeface="Calibri" pitchFamily="2" charset="204"/>
                <a:cs typeface="Times New Roman" pitchFamily="1" charset="204"/>
              </a:rPr>
              <a:t>– підвищують життєздатність. </a:t>
            </a:r>
            <a:endParaRPr lang="ru-ru">
              <a:solidFill>
                <a:schemeClr val="tx1"/>
              </a:solidFill>
              <a:latin typeface="Times New Roman" pitchFamily="1" charset="204"/>
              <a:ea typeface="Calibri" pitchFamily="2" charset="204"/>
              <a:cs typeface="Times New Roman" pitchFamily="1" charset="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:pr="pr" val="SMDATA_12_0bRIXxMAAAAlAAAAZAAAAA0AAAAAkAAAAEgAAACQAAAASAAAAAAAAAACAAAAAAAAAAEAAABQAAAAAAAAAAAA4D8AAAAAAADgPwAAAAAAAOA/AAAAAAAA4D8AAAAAAADgPwAAAAAAAOA/AAAAAAAA4D8AAAAAAADgPwAAAAAAAOA/AAAAAAAA4D8CAAAAjAAAAAEAAAAAAAAA////CP///wgs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BETDQwMAAAAEAAAAAAAAAAAAAAAAAAAAAAAAAAeAAAAaAAAAAAAAAAAAAAAAAAAAAAAAAAAAAAAECcAABAnAAAAAAAAAAAAAAAAAAAAAAAAAAAAAAAAAAAAAAAAAAAAABQAAAAAAAAAwMD/AAAAAABkAAAAMgAAAAAAAABkAAAAAAAAAH9/fwAKAAAAHwAAAFQAAAD///8B////AQAAAAAAAAAAAAAAAAAAAAAAAAAAAAAAAAAAAAAAAAAAAAAAAn9/fwDn5uYDzMzMAMDA/wB/f38AAAAAAAAAAAAAAAAAAAAAAAAAAAAhAAAAGAAAABQAAAAwAQAA2wIAAGc7AACbBgAAAAAAAA=="/>
              </a:ext>
            </a:extLst>
          </p:cNvSpPr>
          <p:nvPr>
            <p:ph type="title"/>
          </p:nvPr>
        </p:nvSpPr>
        <p:spPr>
          <a:xfrm>
            <a:off x="193040" y="464185"/>
            <a:ext cx="9463405" cy="609600"/>
          </a:xfrm>
          <a:prstGeom prst="rect">
            <a:avLst/>
          </a:prstGeom>
          <a:solidFill>
            <a:schemeClr val="bg1">
              <a:alpha val="56000"/>
            </a:schemeClr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b">
            <a:prstTxWarp prst="textNoShape">
              <a:avLst/>
            </a:prstTxWarp>
          </a:bodyPr>
          <a:lstStyle/>
          <a:p>
            <a:pPr>
              <a:defRPr lang="ru-ru" sz="5400"/>
            </a:pPr>
            <a:r>
              <a:rPr lang="ru-ru" sz="2880">
                <a:latin typeface="Times New Roman" pitchFamily="1" charset="204"/>
                <a:ea typeface="Calibri Light" pitchFamily="0" charset="0"/>
                <a:cs typeface="Times New Roman" pitchFamily="1" charset="204"/>
              </a:rPr>
              <a:t> За характером змін у структурі спадкового матеріалу:</a:t>
            </a:r>
            <a:endParaRPr lang="ru-ru" sz="2880">
              <a:latin typeface="Times New Roman" pitchFamily="1" charset="204"/>
              <a:ea typeface="Calibri Light" pitchFamily="0" charset="0"/>
              <a:cs typeface="Times New Roman" pitchFamily="1" charset="204"/>
            </a:endParaRPr>
          </a:p>
        </p:txBody>
      </p:sp>
      <p:sp>
        <p:nvSpPr>
          <p:cNvPr id="3" name="Текст 2"/>
          <p:cNvSpPr>
            <a:spLocks noGrp="1" noChangeArrowheads="1"/>
            <a:extLst>
              <a:ext uri="smNativeData">
                <pr:smNativeData xmlns:pr="pr" val="SMDATA_12_0bRIXxMAAAAlAAAAZAAAAA0AAAAAkAAAAEgAAACQAAAASAAAAAAAAAAAAAAAAAAAAAEAAABQAAAAAAAAAAAA4D8AAAAAAADgPwAAAAAAAOA/AAAAAAAA4D8AAAAAAADgPwAAAAAAAOA/AAAAAAAA4D8AAAAAAADgPwAAAAAAAOA/AAAAAAAA4D8CAAAAjAAAAAEAAAAAAAAA////CP///wgs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KQ12wsMAAAAEAAAAAAAAAAAAAAAAAAAAAAAAAAeAAAAaAAAAAAAAAAAAAAAAAAAAAAAAAAAAAAAECcAABAnAAAAAAAAAAAAAAAAAAAAAAAAAAAAAAAAAAAAAAAAAAAAABQAAAAAAAAAwMD/AAAAAABkAAAAMgAAAAAAAABkAAAAAAAAAH9/fwAKAAAAHwAAAFQAAAD///8B////AQAAAAAAAAAAAAAAAAAAAAAAAAAAAAAAAAAAAAAAAAAAAAAAAn9/fwDn5uYDzMzMAMDA/wB/f38AAAAAAAAAAAAAAAAAAAAAAAAAAAAhAAAAGAAAABQAAAAwAQAArggAACUbAAC7EwAAAAAAAA=="/>
              </a:ext>
            </a:extLst>
          </p:cNvSpPr>
          <p:nvPr>
            <p:ph type="body" idx="1"/>
          </p:nvPr>
        </p:nvSpPr>
        <p:spPr>
          <a:xfrm>
            <a:off x="193040" y="1410970"/>
            <a:ext cx="4219575" cy="1796415"/>
          </a:xfrm>
          <a:prstGeom prst="rect">
            <a:avLst/>
          </a:prstGeom>
          <a:solidFill>
            <a:schemeClr val="bg1">
              <a:alpha val="56000"/>
            </a:schemeClr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342900" indent="-342900" algn="just">
              <a:buFont typeface="Wingdings" pitchFamily="0" charset="2"/>
              <a:buChar char="Ø"/>
              <a:defRPr lang="ru-ru" sz="2400">
                <a:solidFill>
                  <a:srgbClr val="8C8C8C"/>
                </a:solidFill>
              </a:defRPr>
            </a:pPr>
            <a:r>
              <a:rPr lang="ru-ru">
                <a:solidFill>
                  <a:schemeClr val="tx1"/>
                </a:solidFill>
                <a:latin typeface="Times New Roman" pitchFamily="1" charset="204"/>
                <a:ea typeface="Calibri" pitchFamily="2" charset="204"/>
                <a:cs typeface="Times New Roman" pitchFamily="1" charset="204"/>
              </a:rPr>
              <a:t>генні (точкові) мутації;</a:t>
            </a:r>
            <a:endParaRPr lang="ru-ru">
              <a:solidFill>
                <a:schemeClr val="tx1"/>
              </a:solidFill>
              <a:latin typeface="Times New Roman" pitchFamily="1" charset="204"/>
              <a:ea typeface="Calibri" pitchFamily="2" charset="204"/>
              <a:cs typeface="Times New Roman" pitchFamily="1" charset="204"/>
            </a:endParaRPr>
          </a:p>
          <a:p>
            <a:pPr marL="342900" indent="-342900" algn="just">
              <a:buFont typeface="Wingdings" pitchFamily="0" charset="2"/>
              <a:buChar char="Ø"/>
              <a:defRPr lang="ru-ru" sz="2400">
                <a:solidFill>
                  <a:srgbClr val="8C8C8C"/>
                </a:solidFill>
              </a:defRPr>
            </a:pPr>
            <a:r>
              <a:rPr lang="ru-ru">
                <a:solidFill>
                  <a:schemeClr val="tx1"/>
                </a:solidFill>
                <a:latin typeface="Times New Roman" pitchFamily="1" charset="204"/>
                <a:ea typeface="Calibri" pitchFamily="2" charset="204"/>
                <a:cs typeface="Times New Roman" pitchFamily="1" charset="204"/>
              </a:rPr>
              <a:t>хромосомні мутації;</a:t>
            </a:r>
            <a:endParaRPr lang="ru-ru">
              <a:solidFill>
                <a:schemeClr val="tx1"/>
              </a:solidFill>
              <a:latin typeface="Times New Roman" pitchFamily="1" charset="204"/>
              <a:ea typeface="Calibri" pitchFamily="2" charset="204"/>
              <a:cs typeface="Times New Roman" pitchFamily="1" charset="204"/>
            </a:endParaRPr>
          </a:p>
          <a:p>
            <a:pPr marL="342900" indent="-342900" algn="just">
              <a:buFont typeface="Wingdings" pitchFamily="0" charset="2"/>
              <a:buChar char="Ø"/>
              <a:defRPr lang="ru-ru" sz="2400">
                <a:solidFill>
                  <a:srgbClr val="8C8C8C"/>
                </a:solidFill>
              </a:defRPr>
            </a:pPr>
            <a:r>
              <a:rPr lang="ru-ru">
                <a:solidFill>
                  <a:schemeClr val="tx1"/>
                </a:solidFill>
                <a:latin typeface="Times New Roman" pitchFamily="1" charset="204"/>
                <a:ea typeface="Calibri" pitchFamily="2" charset="204"/>
                <a:cs typeface="Times New Roman" pitchFamily="1" charset="204"/>
              </a:rPr>
              <a:t>геномні мутації.</a:t>
            </a:r>
            <a:endParaRPr lang="ru-ru">
              <a:solidFill>
                <a:schemeClr val="tx1"/>
              </a:solidFill>
              <a:latin typeface="Times New Roman" pitchFamily="1" charset="204"/>
              <a:ea typeface="Calibri" pitchFamily="2" charset="204"/>
              <a:cs typeface="Times New Roman" pitchFamily="1" charset="204"/>
            </a:endParaRPr>
          </a:p>
          <a:p>
            <a:pPr marL="0" indent="0" algn="just">
              <a:buNone/>
              <a:defRPr lang="ru-ru" sz="2400">
                <a:solidFill>
                  <a:srgbClr val="8C8C8C"/>
                </a:solidFill>
              </a:defRPr>
            </a:pPr>
            <a:endParaRPr lang="ru-ru">
              <a:solidFill>
                <a:schemeClr val="tx1"/>
              </a:solidFill>
              <a:latin typeface="Times New Roman" pitchFamily="1" charset="204"/>
              <a:ea typeface="Calibri" pitchFamily="2" charset="204"/>
              <a:cs typeface="Times New Roman" pitchFamily="1" charset="204"/>
            </a:endParaRPr>
          </a:p>
        </p:txBody>
      </p:sp>
      <p:pic>
        <p:nvPicPr>
          <p:cNvPr id="4" name="Рисунок 4"/>
          <p:cNvPicPr>
            <a:picLocks noChangeAspect="1"/>
            <a:extLst>
              <a:ext uri="smNativeData">
                <pr:smNativeData xmlns:pr="pr" val="SMDATA_13_0bRIXxMAAAAlAAAAEQAAAC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XAAAAFAAAAAAAAAAAAAAA/38AAP9/AAAAAAAACQAAAAQAAACKip2bDAAAABAAAAAAAAAAAAAAAAAAAAAAAAAAHgAAAGgAAAAAAAAAAAAAAAAAAAAAAAAAAAAAABAnAAAQJwAAAAAAAAAAAAAAAAAAAAAAAAAAAAAAAAAAAAAAAAAAAAAUAAAAAAAAAMDA/wAAAAAAZAAAADIAAAAAAAAAZAAAAAAAAAB/f38ACgAAAB8AAABUAAAA////AP///wEAAAAAAAAAAAAAAAAAAAAAAAAAAAAAAAAAAAAAAAAAAAAAAAB/f38A5+bmA8zMzADAwP8Af39/AAAAAAAAAAAAAAAAAP///wAAAAAAIQAAABgAAAAUAAAATB4AAK4IAABiRgAAsSYAAAAAAAA="/>
              </a:ext>
            </a:extLst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4925060" y="1410970"/>
            <a:ext cx="6516370" cy="487870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:pr="pr" val="SMDATA_12_0bRIXxMAAAAlAAAAZAAAAA0AAAAAkAAAAEgAAACQAAAASAAAAAAAAAABAAAAAAAAAAEAAABQAAAAAAAAAAAA4D8AAAAAAADgPwAAAAAAAOA/AAAAAAAA4D8AAAAAAADgPwAAAAAAAOA/AAAAAAAA4D8AAAAAAADgPwAAAAAAAOA/AAAAAAAA4D8CAAAAjAAAAAEAAAAAAAAA////CP///wgy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CoqHCkMAAAAEAAAAAAAAAAAAAAAAAAAAAAAAAAeAAAAaAAAAAAAAAAAAAAAAAAAAAAAAAAAAAAAECcAABAnAAAAAAAAAAAAAAAAAAAAAAAAAAAAAAAAAAAAAAAAAAAAABQAAAAAAAAAwMD/AAAAAABkAAAAMgAAAAAAAABkAAAAAAAAAH9/fwAKAAAAHwAAAFQAAAD///8B////AQAAAAAAAAAAAAAAAAAAAAAAAAAAAAAAAAAAAAAAAAAAAAAAAn9/fwDn5uYDzMzMAMDA/wB/f38AAAAAAAAAAAAAAAAAAAAAAAAAAAAhAAAAGAAAABQAAADgAQAAKQEAAPczAAC3KAAAAAAAAA=="/>
              </a:ext>
            </a:extLst>
          </p:cNvSpPr>
          <p:nvPr>
            <p:ph type="title"/>
          </p:nvPr>
        </p:nvSpPr>
        <p:spPr>
          <a:xfrm>
            <a:off x="304800" y="188595"/>
            <a:ext cx="8142605" cy="6430010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 lang="ru-ru"/>
            </a:pPr>
          </a:p>
        </p:txBody>
      </p:sp>
      <p:graphicFrame>
        <p:nvGraphicFramePr>
          <p:cNvPr id="3" name="Таблица1"/>
          <p:cNvGraphicFramePr>
            <a:graphicFrameLocks noGrp="1"/>
          </p:cNvGraphicFramePr>
          <p:nvPr/>
        </p:nvGraphicFramePr>
        <p:xfrm>
          <a:off x="304800" y="188595"/>
          <a:ext cx="8142605" cy="6430010"/>
        </p:xfrm>
        <a:graphic>
          <a:graphicData uri="http://schemas.openxmlformats.org/drawingml/2006/table">
            <a:tbl>
              <a:tblPr/>
              <a:tblGrid>
                <a:gridCol w="1974215"/>
                <a:gridCol w="3367405"/>
                <a:gridCol w="2800985"/>
              </a:tblGrid>
              <a:tr h="386715">
                <a:tc>
                  <a:txBody>
                    <a:bodyPr vert="horz" wrap="square" lIns="36830" tIns="36830" rIns="36830" bIns="36830" numCol="1" anchor="t"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lang="ru-ru" sz="1800" b="0" i="0" u="none" strike="noStrike" kern="1" spc="0" baseline="0">
                          <a:solidFill>
                            <a:schemeClr val="tx1"/>
                          </a:solidFill>
                          <a:effectLst/>
                          <a:latin typeface="Calibri" pitchFamily="2" charset="204"/>
                          <a:ea typeface="Calibri" pitchFamily="2" charset="204"/>
                          <a:cs typeface="Calibri" pitchFamily="2" charset="204"/>
                        </a:defRPr>
                      </a:pPr>
                      <a:r>
                        <a:rPr lang="ru-ru" b="1">
                          <a:latin typeface="Times New Roman" pitchFamily="1" charset="204"/>
                          <a:ea typeface="Calibri" pitchFamily="2" charset="204"/>
                          <a:cs typeface="Times New Roman" pitchFamily="1" charset="204"/>
                        </a:rPr>
                        <a:t>Назва</a:t>
                      </a:r>
                      <a:endParaRPr lang="ru-ru">
                        <a:latin typeface="Times New Roman" pitchFamily="1" charset="204"/>
                        <a:ea typeface="Calibri" pitchFamily="2" charset="204"/>
                        <a:cs typeface="Times New Roman" pitchFamily="1" charset="204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vert="horz" wrap="square" lIns="36830" tIns="36830" rIns="36830" bIns="36830" numCol="1" anchor="t"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lang="ru-ru" sz="1800" b="0" i="0" u="none" strike="noStrike" kern="1" spc="0" baseline="0">
                          <a:solidFill>
                            <a:schemeClr val="tx1"/>
                          </a:solidFill>
                          <a:effectLst/>
                          <a:latin typeface="Calibri" pitchFamily="2" charset="204"/>
                          <a:ea typeface="Calibri" pitchFamily="2" charset="204"/>
                          <a:cs typeface="Calibri" pitchFamily="2" charset="204"/>
                        </a:defRPr>
                      </a:pPr>
                      <a:r>
                        <a:rPr lang="ru-ru" b="1">
                          <a:latin typeface="Times New Roman" pitchFamily="1" charset="204"/>
                          <a:ea typeface="Calibri" pitchFamily="2" charset="204"/>
                          <a:cs typeface="Times New Roman" pitchFamily="1" charset="204"/>
                        </a:rPr>
                        <a:t>Причина</a:t>
                      </a:r>
                      <a:endParaRPr lang="ru-ru">
                        <a:latin typeface="Times New Roman" pitchFamily="1" charset="204"/>
                        <a:ea typeface="Calibri" pitchFamily="2" charset="204"/>
                        <a:cs typeface="Times New Roman" pitchFamily="1" charset="204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vert="horz" wrap="square" lIns="36830" tIns="36830" rIns="36830" bIns="36830" numCol="1" anchor="t"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lang="ru-ru" sz="1800" b="0" i="0" u="none" strike="noStrike" kern="1" spc="0" baseline="0">
                          <a:solidFill>
                            <a:schemeClr val="tx1"/>
                          </a:solidFill>
                          <a:effectLst/>
                          <a:latin typeface="Calibri" pitchFamily="2" charset="204"/>
                          <a:ea typeface="Calibri" pitchFamily="2" charset="204"/>
                          <a:cs typeface="Calibri" pitchFamily="2" charset="204"/>
                        </a:defRPr>
                      </a:pPr>
                      <a:r>
                        <a:rPr lang="ru-ru" b="1">
                          <a:latin typeface="Times New Roman" pitchFamily="1" charset="204"/>
                          <a:ea typeface="Calibri" pitchFamily="2" charset="204"/>
                          <a:cs typeface="Times New Roman" pitchFamily="1" charset="204"/>
                        </a:rPr>
                        <a:t>Приклад</a:t>
                      </a:r>
                      <a:endParaRPr lang="ru-ru">
                        <a:latin typeface="Times New Roman" pitchFamily="1" charset="204"/>
                        <a:ea typeface="Calibri" pitchFamily="2" charset="204"/>
                        <a:cs typeface="Times New Roman" pitchFamily="1" charset="204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898525">
                <a:tc>
                  <a:txBody>
                    <a:bodyPr vert="horz" wrap="square" lIns="36830" tIns="36830" rIns="36830" bIns="36830" numCol="1" anchor="t"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lang="ru-ru" sz="1800" b="0" i="0" u="none" strike="noStrike" kern="1" spc="0" baseline="0">
                          <a:solidFill>
                            <a:schemeClr val="tx1"/>
                          </a:solidFill>
                          <a:effectLst/>
                          <a:latin typeface="Calibri" pitchFamily="2" charset="204"/>
                          <a:ea typeface="Calibri" pitchFamily="2" charset="204"/>
                          <a:cs typeface="Calibri" pitchFamily="2" charset="204"/>
                        </a:defRPr>
                      </a:pPr>
                      <a:r>
                        <a:rPr lang="ru-ru">
                          <a:latin typeface="Times New Roman" pitchFamily="1" charset="204"/>
                          <a:ea typeface="Calibri" pitchFamily="2" charset="204"/>
                          <a:cs typeface="Times New Roman" pitchFamily="1" charset="204"/>
                        </a:rPr>
                        <a:t>Генні</a:t>
                      </a:r>
                      <a:endParaRPr lang="ru-ru">
                        <a:latin typeface="Times New Roman" pitchFamily="1" charset="204"/>
                        <a:ea typeface="Calibri" pitchFamily="2" charset="204"/>
                        <a:cs typeface="Times New Roman" pitchFamily="1" charset="204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vert="horz" wrap="square" lIns="36830" tIns="36830" rIns="36830" bIns="36830" numCol="1" anchor="t"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lang="ru-ru" sz="1800" b="0" i="0" u="none" strike="noStrike" kern="1" spc="0" baseline="0">
                          <a:solidFill>
                            <a:schemeClr val="tx1"/>
                          </a:solidFill>
                          <a:effectLst/>
                          <a:latin typeface="Calibri" pitchFamily="2" charset="204"/>
                          <a:ea typeface="Calibri" pitchFamily="2" charset="204"/>
                          <a:cs typeface="Calibri" pitchFamily="2" charset="204"/>
                        </a:defRPr>
                      </a:pPr>
                      <a:r>
                        <a:rPr lang="ru-ru">
                          <a:latin typeface="Times New Roman" pitchFamily="1" charset="204"/>
                          <a:ea typeface="Calibri" pitchFamily="2" charset="204"/>
                          <a:cs typeface="Times New Roman" pitchFamily="1" charset="204"/>
                        </a:rPr>
                        <a:t>Зміна розташування нуклеотидів у молекулах ДНК</a:t>
                      </a:r>
                      <a:endParaRPr lang="ru-ru">
                        <a:latin typeface="Times New Roman" pitchFamily="1" charset="204"/>
                        <a:ea typeface="Calibri" pitchFamily="2" charset="204"/>
                        <a:cs typeface="Times New Roman" pitchFamily="1" charset="204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vert="horz" wrap="square" lIns="36830" tIns="36830" rIns="36830" bIns="36830" numCol="1" anchor="t"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lang="ru-ru" sz="1800" b="0" i="0" u="none" strike="noStrike" kern="1" spc="0" baseline="0">
                          <a:solidFill>
                            <a:schemeClr val="tx1"/>
                          </a:solidFill>
                          <a:effectLst/>
                          <a:latin typeface="Calibri" pitchFamily="2" charset="204"/>
                          <a:ea typeface="Calibri" pitchFamily="2" charset="204"/>
                          <a:cs typeface="Calibri" pitchFamily="2" charset="204"/>
                        </a:defRPr>
                      </a:pPr>
                      <a:r>
                        <a:rPr lang="ru-ru">
                          <a:latin typeface="Times New Roman" pitchFamily="1" charset="204"/>
                          <a:ea typeface="Calibri" pitchFamily="2" charset="204"/>
                          <a:cs typeface="Times New Roman" pitchFamily="1" charset="204"/>
                        </a:rPr>
                        <a:t>Анконська порода овець;</a:t>
                      </a:r>
                      <a:endParaRPr lang="ru-ru">
                        <a:latin typeface="Times New Roman" pitchFamily="1" charset="204"/>
                        <a:ea typeface="Calibri" pitchFamily="2" charset="204"/>
                        <a:cs typeface="Times New Roman" pitchFamily="1" charset="204"/>
                      </a:endParaRPr>
                    </a:p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lang="ru-ru" sz="1800" b="0" i="0" u="none" strike="noStrike" kern="1" spc="0" baseline="0">
                          <a:solidFill>
                            <a:schemeClr val="tx1"/>
                          </a:solidFill>
                          <a:effectLst/>
                          <a:latin typeface="Calibri" pitchFamily="2" charset="204"/>
                          <a:ea typeface="Calibri" pitchFamily="2" charset="204"/>
                          <a:cs typeface="Calibri" pitchFamily="2" charset="204"/>
                        </a:defRPr>
                      </a:pPr>
                      <a:r>
                        <a:rPr lang="ru-ru">
                          <a:latin typeface="Times New Roman" pitchFamily="1" charset="204"/>
                          <a:ea typeface="Calibri" pitchFamily="2" charset="204"/>
                          <a:cs typeface="Times New Roman" pitchFamily="1" charset="204"/>
                        </a:rPr>
                        <a:t>серповидно-клітинна анемія</a:t>
                      </a:r>
                      <a:endParaRPr lang="ru-ru">
                        <a:latin typeface="Times New Roman" pitchFamily="1" charset="204"/>
                        <a:ea typeface="Calibri" pitchFamily="2" charset="204"/>
                        <a:cs typeface="Times New Roman" pitchFamily="1" charset="204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497205">
                <a:tc>
                  <a:txBody>
                    <a:bodyPr vert="horz" wrap="square" lIns="36830" tIns="36830" rIns="36830" bIns="36830" numCol="1" anchor="t"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lang="ru-ru" sz="1800" b="0" i="0" u="none" strike="noStrike" kern="1" spc="0" baseline="0">
                          <a:solidFill>
                            <a:schemeClr val="tx1"/>
                          </a:solidFill>
                          <a:effectLst/>
                          <a:latin typeface="Calibri" pitchFamily="2" charset="204"/>
                          <a:ea typeface="Calibri" pitchFamily="2" charset="204"/>
                          <a:cs typeface="Calibri" pitchFamily="2" charset="204"/>
                        </a:defRPr>
                      </a:pPr>
                      <a:r>
                        <a:rPr lang="ru-ru">
                          <a:latin typeface="Times New Roman" pitchFamily="1" charset="204"/>
                          <a:ea typeface="Calibri" pitchFamily="2" charset="204"/>
                          <a:cs typeface="Times New Roman" pitchFamily="1" charset="204"/>
                        </a:rPr>
                        <a:t>Хромосомні:</a:t>
                      </a:r>
                      <a:endParaRPr lang="ru-ru">
                        <a:latin typeface="Times New Roman" pitchFamily="1" charset="204"/>
                        <a:ea typeface="Calibri" pitchFamily="2" charset="204"/>
                        <a:cs typeface="Times New Roman" pitchFamily="1" charset="204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vert="horz" wrap="square" lIns="36830" tIns="36830" rIns="36830" bIns="36830" numCol="1" anchor="t"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lang="ru-ru" sz="1800" b="0" i="0" u="none" strike="noStrike" kern="1" spc="0" baseline="0">
                          <a:solidFill>
                            <a:schemeClr val="tx1"/>
                          </a:solidFill>
                          <a:effectLst/>
                          <a:latin typeface="Calibri" pitchFamily="2" charset="204"/>
                          <a:ea typeface="Calibri" pitchFamily="2" charset="204"/>
                          <a:cs typeface="Calibri" pitchFamily="2" charset="204"/>
                        </a:defRPr>
                      </a:pPr>
                      <a:r>
                        <a:rPr lang="ru-ru">
                          <a:latin typeface="Times New Roman" pitchFamily="1" charset="204"/>
                          <a:ea typeface="Calibri" pitchFamily="2" charset="204"/>
                          <a:cs typeface="Times New Roman" pitchFamily="1" charset="204"/>
                        </a:rPr>
                        <a:t>Структурні зміни хромосом:</a:t>
                      </a:r>
                      <a:endParaRPr lang="ru-ru">
                        <a:latin typeface="Times New Roman" pitchFamily="1" charset="204"/>
                        <a:ea typeface="Calibri" pitchFamily="2" charset="204"/>
                        <a:cs typeface="Times New Roman" pitchFamily="1" charset="204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vert="horz" wrap="square" lIns="36830" tIns="36830" rIns="36830" bIns="36830" numCol="1" anchor="t"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lang="ru-ru" sz="1800" b="0" i="0" u="none" strike="noStrike" kern="1" spc="0" baseline="0">
                          <a:solidFill>
                            <a:schemeClr val="tx1"/>
                          </a:solidFill>
                          <a:effectLst/>
                          <a:latin typeface="Calibri" pitchFamily="2" charset="204"/>
                          <a:ea typeface="Calibri" pitchFamily="2" charset="204"/>
                          <a:cs typeface="Calibri" pitchFamily="2" charset="204"/>
                        </a:defRPr>
                      </a:pPr>
                      <a:endParaRPr lang="ru-ru">
                        <a:latin typeface="Times New Roman" pitchFamily="1" charset="204"/>
                        <a:ea typeface="Calibri" pitchFamily="2" charset="204"/>
                        <a:cs typeface="Times New Roman" pitchFamily="1" charset="204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1099185">
                <a:tc>
                  <a:txBody>
                    <a:bodyPr vert="horz" wrap="square" lIns="36830" tIns="36830" rIns="36830" bIns="36830" numCol="1" anchor="t"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2" charset="204"/>
                        <a:buChar char="•"/>
                        <a:tabLst/>
                        <a:defRPr lang="ru-ru" sz="1800" b="0" i="0" u="none" strike="noStrike" kern="1" spc="0" baseline="0">
                          <a:solidFill>
                            <a:schemeClr val="tx1"/>
                          </a:solidFill>
                          <a:effectLst/>
                          <a:latin typeface="Calibri" pitchFamily="2" charset="204"/>
                          <a:ea typeface="Calibri" pitchFamily="2" charset="204"/>
                          <a:cs typeface="Calibri" pitchFamily="2" charset="204"/>
                        </a:defRPr>
                      </a:pPr>
                      <a:r>
                        <a:rPr lang="ru-ru">
                          <a:latin typeface="Times New Roman" pitchFamily="1" charset="204"/>
                          <a:ea typeface="Calibri" pitchFamily="2" charset="204"/>
                          <a:cs typeface="Times New Roman" pitchFamily="1" charset="204"/>
                        </a:rPr>
                        <a:t>делеція;</a:t>
                      </a:r>
                      <a:endParaRPr lang="ru-ru">
                        <a:latin typeface="Times New Roman" pitchFamily="1" charset="204"/>
                        <a:ea typeface="Calibri" pitchFamily="2" charset="204"/>
                        <a:cs typeface="Times New Roman" pitchFamily="1" charset="204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vert="horz" wrap="square" lIns="36830" tIns="36830" rIns="36830" bIns="36830" numCol="1" anchor="t"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lang="ru-ru" sz="1800" b="0" i="0" u="none" strike="noStrike" kern="1" spc="0" baseline="0">
                          <a:solidFill>
                            <a:schemeClr val="tx1"/>
                          </a:solidFill>
                          <a:effectLst/>
                          <a:latin typeface="Calibri" pitchFamily="2" charset="204"/>
                          <a:ea typeface="Calibri" pitchFamily="2" charset="204"/>
                          <a:cs typeface="Calibri" pitchFamily="2" charset="204"/>
                        </a:defRPr>
                      </a:pPr>
                      <a:r>
                        <a:rPr lang="ru-ru">
                          <a:latin typeface="Times New Roman" pitchFamily="1" charset="204"/>
                          <a:ea typeface="Calibri" pitchFamily="2" charset="204"/>
                          <a:cs typeface="Times New Roman" pitchFamily="1" charset="204"/>
                        </a:rPr>
                        <a:t>випадання ділянки хромосоми (втрачання певних спадкових властивостей);</a:t>
                      </a:r>
                      <a:endParaRPr lang="ru-ru">
                        <a:latin typeface="Times New Roman" pitchFamily="1" charset="204"/>
                        <a:ea typeface="Calibri" pitchFamily="2" charset="204"/>
                        <a:cs typeface="Times New Roman" pitchFamily="1" charset="204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noFill/>
                  </a:tcPr>
                </a:tc>
                <a:tc rowSpan="4">
                  <a:txBody>
                    <a:bodyPr vert="horz" wrap="square" lIns="36830" tIns="36830" rIns="36830" bIns="36830" numCol="1" anchor="t"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lang="ru-ru" sz="1800" b="0" i="0" u="none" strike="noStrike" kern="1" spc="0" baseline="0">
                          <a:solidFill>
                            <a:schemeClr val="tx1"/>
                          </a:solidFill>
                          <a:effectLst/>
                          <a:latin typeface="Calibri" pitchFamily="2" charset="204"/>
                          <a:ea typeface="Calibri" pitchFamily="2" charset="204"/>
                          <a:cs typeface="Calibri" pitchFamily="2" charset="204"/>
                        </a:defRPr>
                      </a:pPr>
                      <a:r>
                        <a:rPr lang="ru-ru">
                          <a:latin typeface="Times New Roman" pitchFamily="1" charset="204"/>
                          <a:ea typeface="Calibri" pitchFamily="2" charset="204"/>
                          <a:cs typeface="Times New Roman" pitchFamily="1" charset="204"/>
                        </a:rPr>
                        <a:t>Мутації дрозофіли;</a:t>
                      </a:r>
                      <a:endParaRPr lang="ru-ru">
                        <a:latin typeface="Times New Roman" pitchFamily="1" charset="204"/>
                        <a:ea typeface="Calibri" pitchFamily="2" charset="204"/>
                        <a:cs typeface="Times New Roman" pitchFamily="1" charset="204"/>
                      </a:endParaRPr>
                    </a:p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lang="ru-ru" sz="1800" b="0" i="0" u="none" strike="noStrike" kern="1" spc="0" baseline="0">
                          <a:solidFill>
                            <a:schemeClr val="tx1"/>
                          </a:solidFill>
                          <a:effectLst/>
                          <a:latin typeface="Calibri" pitchFamily="2" charset="204"/>
                          <a:ea typeface="Calibri" pitchFamily="2" charset="204"/>
                          <a:cs typeface="Calibri" pitchFamily="2" charset="204"/>
                        </a:defRPr>
                      </a:pPr>
                      <a:r>
                        <a:rPr lang="ru-ru">
                          <a:latin typeface="Times New Roman" pitchFamily="1" charset="204"/>
                          <a:ea typeface="Calibri" pitchFamily="2" charset="204"/>
                          <a:cs typeface="Times New Roman" pitchFamily="1" charset="204"/>
                        </a:rPr>
                        <a:t>карликові мутації енотери;</a:t>
                      </a:r>
                      <a:endParaRPr lang="ru-ru">
                        <a:latin typeface="Times New Roman" pitchFamily="1" charset="204"/>
                        <a:ea typeface="Calibri" pitchFamily="2" charset="204"/>
                        <a:cs typeface="Times New Roman" pitchFamily="1" charset="204"/>
                      </a:endParaRPr>
                    </a:p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lang="ru-ru" sz="1800" b="0" i="0" u="none" strike="noStrike" kern="1" spc="0" baseline="0">
                          <a:solidFill>
                            <a:schemeClr val="tx1"/>
                          </a:solidFill>
                          <a:effectLst/>
                          <a:latin typeface="Calibri" pitchFamily="2" charset="204"/>
                          <a:ea typeface="Calibri" pitchFamily="2" charset="204"/>
                          <a:cs typeface="Calibri" pitchFamily="2" charset="204"/>
                        </a:defRPr>
                      </a:pPr>
                      <a:r>
                        <a:rPr lang="ru-ru">
                          <a:latin typeface="Times New Roman" pitchFamily="1" charset="204"/>
                          <a:ea typeface="Calibri" pitchFamily="2" charset="204"/>
                          <a:cs typeface="Times New Roman" pitchFamily="1" charset="204"/>
                        </a:rPr>
                        <a:t>мозаїчні мутації</a:t>
                      </a:r>
                      <a:endParaRPr lang="ru-ru">
                        <a:latin typeface="Times New Roman" pitchFamily="1" charset="204"/>
                        <a:ea typeface="Calibri" pitchFamily="2" charset="204"/>
                        <a:cs typeface="Times New Roman" pitchFamily="1" charset="204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497205">
                <a:tc>
                  <a:txBody>
                    <a:bodyPr vert="horz" wrap="square" lIns="36830" tIns="36830" rIns="36830" bIns="36830" numCol="1" anchor="t"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2" charset="204"/>
                        <a:buChar char="•"/>
                        <a:tabLst/>
                        <a:defRPr lang="ru-ru" sz="1800" b="0" i="0" u="none" strike="noStrike" kern="1" spc="0" baseline="0">
                          <a:solidFill>
                            <a:schemeClr val="tx1"/>
                          </a:solidFill>
                          <a:effectLst/>
                          <a:latin typeface="Calibri" pitchFamily="2" charset="204"/>
                          <a:ea typeface="Calibri" pitchFamily="2" charset="204"/>
                          <a:cs typeface="Calibri" pitchFamily="2" charset="204"/>
                        </a:defRPr>
                      </a:pPr>
                      <a:r>
                        <a:rPr lang="ru-ru">
                          <a:latin typeface="Times New Roman" pitchFamily="1" charset="204"/>
                          <a:ea typeface="Calibri" pitchFamily="2" charset="204"/>
                          <a:cs typeface="Times New Roman" pitchFamily="1" charset="204"/>
                        </a:rPr>
                        <a:t>дуплікація;</a:t>
                      </a:r>
                      <a:endParaRPr lang="ru-ru">
                        <a:latin typeface="Times New Roman" pitchFamily="1" charset="204"/>
                        <a:ea typeface="Calibri" pitchFamily="2" charset="204"/>
                        <a:cs typeface="Times New Roman" pitchFamily="1" charset="204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vert="horz" wrap="square" lIns="36830" tIns="36830" rIns="36830" bIns="36830" numCol="1" anchor="t"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lang="ru-ru" sz="1800" b="0" i="0" u="none" strike="noStrike" kern="1" spc="0" baseline="0">
                          <a:solidFill>
                            <a:schemeClr val="tx1"/>
                          </a:solidFill>
                          <a:effectLst/>
                          <a:latin typeface="Calibri" pitchFamily="2" charset="204"/>
                          <a:ea typeface="Calibri" pitchFamily="2" charset="204"/>
                          <a:cs typeface="Calibri" pitchFamily="2" charset="204"/>
                        </a:defRPr>
                      </a:pPr>
                      <a:r>
                        <a:rPr lang="ru-ru">
                          <a:latin typeface="Times New Roman" pitchFamily="1" charset="204"/>
                          <a:ea typeface="Calibri" pitchFamily="2" charset="204"/>
                          <a:cs typeface="Times New Roman" pitchFamily="1" charset="204"/>
                        </a:rPr>
                        <a:t>подвоєння ділянки хромосоми;</a:t>
                      </a:r>
                      <a:endParaRPr lang="ru-ru">
                        <a:latin typeface="Times New Roman" pitchFamily="1" charset="204"/>
                        <a:ea typeface="Calibri" pitchFamily="2" charset="204"/>
                        <a:cs typeface="Times New Roman" pitchFamily="1" charset="204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noFill/>
                  </a:tcPr>
                </a:tc>
                <a:tc vMerge="1">
                  <a:txBody>
                    <a:bodyPr/>
                    <a:lstStyle/>
                    <a:p/>
                  </a:txBody>
                  <a:tcPr/>
                </a:tc>
              </a:tr>
              <a:tr h="660400">
                <a:tc>
                  <a:txBody>
                    <a:bodyPr vert="horz" wrap="square" lIns="36830" tIns="36830" rIns="36830" bIns="36830" numCol="1" anchor="t"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2" charset="204"/>
                        <a:buChar char="•"/>
                        <a:tabLst/>
                        <a:defRPr lang="ru-ru" sz="1800" b="0" i="0" u="none" strike="noStrike" kern="1" spc="0" baseline="0">
                          <a:solidFill>
                            <a:schemeClr val="tx1"/>
                          </a:solidFill>
                          <a:effectLst/>
                          <a:latin typeface="Calibri" pitchFamily="2" charset="204"/>
                          <a:ea typeface="Calibri" pitchFamily="2" charset="204"/>
                          <a:cs typeface="Calibri" pitchFamily="2" charset="204"/>
                        </a:defRPr>
                      </a:pPr>
                      <a:r>
                        <a:rPr lang="ru-ru">
                          <a:latin typeface="Times New Roman" pitchFamily="1" charset="204"/>
                          <a:ea typeface="Calibri" pitchFamily="2" charset="204"/>
                          <a:cs typeface="Times New Roman" pitchFamily="1" charset="204"/>
                        </a:rPr>
                        <a:t>інверсія;</a:t>
                      </a:r>
                      <a:endParaRPr lang="ru-ru">
                        <a:latin typeface="Times New Roman" pitchFamily="1" charset="204"/>
                        <a:ea typeface="Calibri" pitchFamily="2" charset="204"/>
                        <a:cs typeface="Times New Roman" pitchFamily="1" charset="204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vert="horz" wrap="square" lIns="36830" tIns="36830" rIns="36830" bIns="36830" numCol="1" anchor="t"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lang="ru-ru" sz="1800" b="0" i="0" u="none" strike="noStrike" kern="1" spc="0" baseline="0">
                          <a:solidFill>
                            <a:schemeClr val="tx1"/>
                          </a:solidFill>
                          <a:effectLst/>
                          <a:latin typeface="Calibri" pitchFamily="2" charset="204"/>
                          <a:ea typeface="Calibri" pitchFamily="2" charset="204"/>
                          <a:cs typeface="Calibri" pitchFamily="2" charset="204"/>
                        </a:defRPr>
                      </a:pPr>
                      <a:r>
                        <a:rPr lang="ru-ru">
                          <a:latin typeface="Times New Roman" pitchFamily="1" charset="204"/>
                          <a:ea typeface="Calibri" pitchFamily="2" charset="204"/>
                          <a:cs typeface="Times New Roman" pitchFamily="1" charset="204"/>
                        </a:rPr>
                        <a:t>поворот ділянки хромосоми на 180°;</a:t>
                      </a:r>
                      <a:endParaRPr lang="ru-ru">
                        <a:latin typeface="Times New Roman" pitchFamily="1" charset="204"/>
                        <a:ea typeface="Calibri" pitchFamily="2" charset="204"/>
                        <a:cs typeface="Times New Roman" pitchFamily="1" charset="204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noFill/>
                  </a:tcPr>
                </a:tc>
                <a:tc vMerge="1">
                  <a:txBody>
                    <a:bodyPr/>
                    <a:lstStyle/>
                    <a:p/>
                  </a:txBody>
                  <a:tcPr/>
                </a:tc>
              </a:tr>
              <a:tr h="497840">
                <a:tc>
                  <a:txBody>
                    <a:bodyPr vert="horz" wrap="square" lIns="36830" tIns="36830" rIns="36830" bIns="36830" numCol="1" anchor="t"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2" charset="204"/>
                        <a:buChar char="•"/>
                        <a:tabLst/>
                        <a:defRPr lang="ru-ru" sz="1800" b="0" i="0" u="none" strike="noStrike" kern="1" spc="0" baseline="0">
                          <a:solidFill>
                            <a:schemeClr val="tx1"/>
                          </a:solidFill>
                          <a:effectLst/>
                          <a:latin typeface="Calibri" pitchFamily="2" charset="204"/>
                          <a:ea typeface="Calibri" pitchFamily="2" charset="204"/>
                          <a:cs typeface="Calibri" pitchFamily="2" charset="204"/>
                        </a:defRPr>
                      </a:pPr>
                      <a:r>
                        <a:rPr lang="ru-ru">
                          <a:latin typeface="Times New Roman" pitchFamily="1" charset="204"/>
                          <a:ea typeface="Calibri" pitchFamily="2" charset="204"/>
                          <a:cs typeface="Times New Roman" pitchFamily="1" charset="204"/>
                        </a:rPr>
                        <a:t>транслокація</a:t>
                      </a:r>
                      <a:endParaRPr lang="ru-ru">
                        <a:latin typeface="Times New Roman" pitchFamily="1" charset="204"/>
                        <a:ea typeface="Calibri" pitchFamily="2" charset="204"/>
                        <a:cs typeface="Times New Roman" pitchFamily="1" charset="204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vert="horz" wrap="square" lIns="36830" tIns="36830" rIns="36830" bIns="36830" numCol="1" anchor="t"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lang="ru-ru" sz="1800" b="0" i="0" u="none" strike="noStrike" kern="1" spc="0" baseline="0">
                          <a:solidFill>
                            <a:schemeClr val="tx1"/>
                          </a:solidFill>
                          <a:effectLst/>
                          <a:latin typeface="Calibri" pitchFamily="2" charset="204"/>
                          <a:ea typeface="Calibri" pitchFamily="2" charset="204"/>
                          <a:cs typeface="Calibri" pitchFamily="2" charset="204"/>
                        </a:defRPr>
                      </a:pPr>
                      <a:r>
                        <a:rPr lang="ru-ru">
                          <a:latin typeface="Times New Roman" pitchFamily="1" charset="204"/>
                          <a:ea typeface="Calibri" pitchFamily="2" charset="204"/>
                          <a:cs typeface="Times New Roman" pitchFamily="1" charset="204"/>
                        </a:rPr>
                        <a:t>перенесення ділянки</a:t>
                      </a:r>
                      <a:endParaRPr lang="ru-ru">
                        <a:latin typeface="Times New Roman" pitchFamily="1" charset="204"/>
                        <a:ea typeface="Calibri" pitchFamily="2" charset="204"/>
                        <a:cs typeface="Times New Roman" pitchFamily="1" charset="204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noFill/>
                  </a:tcPr>
                </a:tc>
                <a:tc vMerge="1">
                  <a:txBody>
                    <a:bodyPr/>
                    <a:lstStyle/>
                    <a:p/>
                  </a:txBody>
                  <a:tcPr/>
                </a:tc>
              </a:tr>
              <a:tr h="497205">
                <a:tc>
                  <a:txBody>
                    <a:bodyPr vert="horz" wrap="square" lIns="36830" tIns="36830" rIns="36830" bIns="36830" numCol="1" anchor="t"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lang="ru-ru" sz="1800" b="0" i="0" u="none" strike="noStrike" kern="1" spc="0" baseline="0">
                          <a:solidFill>
                            <a:schemeClr val="tx1"/>
                          </a:solidFill>
                          <a:effectLst/>
                          <a:latin typeface="Calibri" pitchFamily="2" charset="204"/>
                          <a:ea typeface="Calibri" pitchFamily="2" charset="204"/>
                          <a:cs typeface="Calibri" pitchFamily="2" charset="204"/>
                        </a:defRPr>
                      </a:pPr>
                      <a:r>
                        <a:rPr lang="ru-ru">
                          <a:latin typeface="Times New Roman" pitchFamily="1" charset="204"/>
                          <a:ea typeface="Calibri" pitchFamily="2" charset="204"/>
                          <a:cs typeface="Times New Roman" pitchFamily="1" charset="204"/>
                        </a:rPr>
                        <a:t>Геномні:</a:t>
                      </a:r>
                      <a:endParaRPr lang="ru-ru">
                        <a:latin typeface="Times New Roman" pitchFamily="1" charset="204"/>
                        <a:ea typeface="Calibri" pitchFamily="2" charset="204"/>
                        <a:cs typeface="Times New Roman" pitchFamily="1" charset="204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vert="horz" wrap="square" lIns="36830" tIns="36830" rIns="36830" bIns="36830" numCol="1" anchor="t"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lang="ru-ru" sz="1800" b="0" i="0" u="none" strike="noStrike" kern="1" spc="0" baseline="0">
                          <a:solidFill>
                            <a:schemeClr val="tx1"/>
                          </a:solidFill>
                          <a:effectLst/>
                          <a:latin typeface="Calibri" pitchFamily="2" charset="204"/>
                          <a:ea typeface="Calibri" pitchFamily="2" charset="204"/>
                          <a:cs typeface="Calibri" pitchFamily="2" charset="204"/>
                        </a:defRPr>
                      </a:pPr>
                      <a:r>
                        <a:rPr lang="ru-ru">
                          <a:latin typeface="Times New Roman" pitchFamily="1" charset="204"/>
                          <a:ea typeface="Calibri" pitchFamily="2" charset="204"/>
                          <a:cs typeface="Times New Roman" pitchFamily="1" charset="204"/>
                        </a:rPr>
                        <a:t>Зміна кількості хромосом:</a:t>
                      </a:r>
                      <a:endParaRPr lang="ru-ru">
                        <a:latin typeface="Times New Roman" pitchFamily="1" charset="204"/>
                        <a:ea typeface="Calibri" pitchFamily="2" charset="204"/>
                        <a:cs typeface="Times New Roman" pitchFamily="1" charset="204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noFill/>
                  </a:tcPr>
                </a:tc>
                <a:tc rowSpan="3">
                  <a:txBody>
                    <a:bodyPr vert="horz" wrap="square" lIns="36830" tIns="36830" rIns="36830" bIns="36830" numCol="1" anchor="t"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lang="ru-ru" sz="1800" b="0" i="0" u="none" strike="noStrike" kern="1" spc="0" baseline="0">
                          <a:solidFill>
                            <a:schemeClr val="tx1"/>
                          </a:solidFill>
                          <a:effectLst/>
                          <a:latin typeface="Calibri" pitchFamily="2" charset="204"/>
                          <a:ea typeface="Calibri" pitchFamily="2" charset="204"/>
                          <a:cs typeface="Calibri" pitchFamily="2" charset="204"/>
                        </a:defRPr>
                      </a:pPr>
                      <a:r>
                        <a:rPr lang="ru-ru">
                          <a:latin typeface="Times New Roman" pitchFamily="1" charset="204"/>
                          <a:ea typeface="Calibri" pitchFamily="2" charset="204"/>
                          <a:cs typeface="Times New Roman" pitchFamily="1" charset="204"/>
                        </a:rPr>
                        <a:t>Поліплоїдний тутовий шовкопряд;</a:t>
                      </a:r>
                      <a:endParaRPr lang="ru-ru">
                        <a:latin typeface="Times New Roman" pitchFamily="1" charset="204"/>
                        <a:ea typeface="Calibri" pitchFamily="2" charset="204"/>
                        <a:cs typeface="Times New Roman" pitchFamily="1" charset="204"/>
                      </a:endParaRPr>
                    </a:p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lang="ru-ru" sz="1800" b="0" i="0" u="none" strike="noStrike" kern="1" spc="0" baseline="0">
                          <a:solidFill>
                            <a:schemeClr val="tx1"/>
                          </a:solidFill>
                          <a:effectLst/>
                          <a:latin typeface="Calibri" pitchFamily="2" charset="204"/>
                          <a:ea typeface="Calibri" pitchFamily="2" charset="204"/>
                          <a:cs typeface="Calibri" pitchFamily="2" charset="204"/>
                        </a:defRPr>
                      </a:pPr>
                      <a:r>
                        <a:rPr lang="ru-ru">
                          <a:latin typeface="Times New Roman" pitchFamily="1" charset="204"/>
                          <a:ea typeface="Calibri" pitchFamily="2" charset="204"/>
                          <a:cs typeface="Times New Roman" pitchFamily="1" charset="204"/>
                        </a:rPr>
                        <a:t>поліплоїдна кукурудза;</a:t>
                      </a:r>
                      <a:endParaRPr lang="ru-ru">
                        <a:latin typeface="Times New Roman" pitchFamily="1" charset="204"/>
                        <a:ea typeface="Calibri" pitchFamily="2" charset="204"/>
                        <a:cs typeface="Times New Roman" pitchFamily="1" charset="204"/>
                      </a:endParaRPr>
                    </a:p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lang="ru-ru" sz="1800" b="0" i="0" u="none" strike="noStrike" kern="1" spc="0" baseline="0">
                          <a:solidFill>
                            <a:schemeClr val="tx1"/>
                          </a:solidFill>
                          <a:effectLst/>
                          <a:latin typeface="Calibri" pitchFamily="2" charset="204"/>
                          <a:ea typeface="Calibri" pitchFamily="2" charset="204"/>
                          <a:cs typeface="Calibri" pitchFamily="2" charset="204"/>
                        </a:defRPr>
                      </a:pPr>
                      <a:r>
                        <a:rPr lang="ru-ru">
                          <a:latin typeface="Times New Roman" pitchFamily="1" charset="204"/>
                          <a:ea typeface="Calibri" pitchFamily="2" charset="204"/>
                          <a:cs typeface="Times New Roman" pitchFamily="1" charset="204"/>
                        </a:rPr>
                        <a:t>хвороба Дауна;</a:t>
                      </a:r>
                      <a:endParaRPr lang="ru-ru">
                        <a:latin typeface="Times New Roman" pitchFamily="1" charset="204"/>
                        <a:ea typeface="Calibri" pitchFamily="2" charset="204"/>
                        <a:cs typeface="Times New Roman" pitchFamily="1" charset="204"/>
                      </a:endParaRPr>
                    </a:p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lang="ru-ru" sz="1800" b="0" i="0" u="none" strike="noStrike" kern="1" spc="0" baseline="0">
                          <a:solidFill>
                            <a:schemeClr val="tx1"/>
                          </a:solidFill>
                          <a:effectLst/>
                          <a:latin typeface="Calibri" pitchFamily="2" charset="204"/>
                          <a:ea typeface="Calibri" pitchFamily="2" charset="204"/>
                          <a:cs typeface="Calibri" pitchFamily="2" charset="204"/>
                        </a:defRPr>
                      </a:pPr>
                      <a:r>
                        <a:rPr lang="ru-ru">
                          <a:latin typeface="Times New Roman" pitchFamily="1" charset="204"/>
                          <a:ea typeface="Calibri" pitchFamily="2" charset="204"/>
                          <a:cs typeface="Times New Roman" pitchFamily="1" charset="204"/>
                        </a:rPr>
                        <a:t>шестипалість</a:t>
                      </a:r>
                      <a:endParaRPr lang="ru-ru">
                        <a:latin typeface="Times New Roman" pitchFamily="1" charset="204"/>
                        <a:ea typeface="Calibri" pitchFamily="2" charset="204"/>
                        <a:cs typeface="Times New Roman" pitchFamily="1" charset="204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697865">
                <a:tc>
                  <a:txBody>
                    <a:bodyPr vert="horz" wrap="square" lIns="36830" tIns="36830" rIns="36830" bIns="36830" numCol="1" anchor="t"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2" charset="204"/>
                        <a:buChar char="•"/>
                        <a:tabLst/>
                        <a:defRPr lang="ru-ru" sz="1800" b="0" i="0" u="none" strike="noStrike" kern="1" spc="0" baseline="0">
                          <a:solidFill>
                            <a:schemeClr val="tx1"/>
                          </a:solidFill>
                          <a:effectLst/>
                          <a:latin typeface="Calibri" pitchFamily="2" charset="204"/>
                          <a:ea typeface="Calibri" pitchFamily="2" charset="204"/>
                          <a:cs typeface="Calibri" pitchFamily="2" charset="204"/>
                        </a:defRPr>
                      </a:pPr>
                      <a:r>
                        <a:rPr lang="ru-ru">
                          <a:latin typeface="Times New Roman" pitchFamily="1" charset="204"/>
                          <a:ea typeface="Calibri" pitchFamily="2" charset="204"/>
                          <a:cs typeface="Times New Roman" pitchFamily="1" charset="204"/>
                        </a:rPr>
                        <a:t>поліплоїдія;</a:t>
                      </a:r>
                      <a:endParaRPr lang="ru-ru">
                        <a:latin typeface="Times New Roman" pitchFamily="1" charset="204"/>
                        <a:ea typeface="Calibri" pitchFamily="2" charset="204"/>
                        <a:cs typeface="Times New Roman" pitchFamily="1" charset="204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vert="horz" wrap="square" lIns="36830" tIns="36830" rIns="36830" bIns="36830" numCol="1" anchor="t"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lang="ru-ru" sz="1800" b="0" i="0" u="none" strike="noStrike" kern="1" spc="0" baseline="0">
                          <a:solidFill>
                            <a:schemeClr val="tx1"/>
                          </a:solidFill>
                          <a:effectLst/>
                          <a:latin typeface="Calibri" pitchFamily="2" charset="204"/>
                          <a:ea typeface="Calibri" pitchFamily="2" charset="204"/>
                          <a:cs typeface="Calibri" pitchFamily="2" charset="204"/>
                        </a:defRPr>
                      </a:pPr>
                      <a:r>
                        <a:rPr lang="ru-ru">
                          <a:latin typeface="Times New Roman" pitchFamily="1" charset="204"/>
                          <a:ea typeface="Calibri" pitchFamily="2" charset="204"/>
                          <a:cs typeface="Times New Roman" pitchFamily="1" charset="204"/>
                        </a:rPr>
                        <a:t>кратне збільшення хромосомного набору;</a:t>
                      </a:r>
                      <a:endParaRPr lang="ru-ru">
                        <a:latin typeface="Times New Roman" pitchFamily="1" charset="204"/>
                        <a:ea typeface="Calibri" pitchFamily="2" charset="204"/>
                        <a:cs typeface="Times New Roman" pitchFamily="1" charset="204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noFill/>
                  </a:tcPr>
                </a:tc>
                <a:tc vMerge="1">
                  <a:txBody>
                    <a:bodyPr/>
                    <a:lstStyle/>
                    <a:p/>
                  </a:txBody>
                  <a:tcPr/>
                </a:tc>
              </a:tr>
              <a:tr h="697865">
                <a:tc>
                  <a:txBody>
                    <a:bodyPr vert="horz" wrap="square" lIns="36830" tIns="36830" rIns="36830" bIns="36830" numCol="1" anchor="t"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2" charset="204"/>
                        <a:buChar char="•"/>
                        <a:tabLst/>
                        <a:defRPr lang="ru-ru" sz="1800" b="0" i="0" u="none" strike="noStrike" kern="1" spc="0" baseline="0">
                          <a:solidFill>
                            <a:schemeClr val="tx1"/>
                          </a:solidFill>
                          <a:effectLst/>
                          <a:latin typeface="Calibri" pitchFamily="2" charset="204"/>
                          <a:ea typeface="Calibri" pitchFamily="2" charset="204"/>
                          <a:cs typeface="Calibri" pitchFamily="2" charset="204"/>
                        </a:defRPr>
                      </a:pPr>
                      <a:r>
                        <a:rPr lang="ru-ru">
                          <a:latin typeface="Times New Roman" pitchFamily="1" charset="204"/>
                          <a:ea typeface="Calibri" pitchFamily="2" charset="204"/>
                          <a:cs typeface="Times New Roman" pitchFamily="1" charset="204"/>
                        </a:rPr>
                        <a:t>анеуплоїдія</a:t>
                      </a:r>
                      <a:endParaRPr lang="ru-ru">
                        <a:latin typeface="Times New Roman" pitchFamily="1" charset="204"/>
                        <a:ea typeface="Calibri" pitchFamily="2" charset="204"/>
                        <a:cs typeface="Times New Roman" pitchFamily="1" charset="204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vert="horz" wrap="square" lIns="36830" tIns="36830" rIns="36830" bIns="36830" numCol="1" anchor="t"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lang="ru-ru" sz="1800" b="0" i="0" u="none" strike="noStrike" kern="1" spc="0" baseline="0">
                          <a:solidFill>
                            <a:schemeClr val="tx1"/>
                          </a:solidFill>
                          <a:effectLst/>
                          <a:latin typeface="Calibri" pitchFamily="2" charset="204"/>
                          <a:ea typeface="Calibri" pitchFamily="2" charset="204"/>
                          <a:cs typeface="Calibri" pitchFamily="2" charset="204"/>
                        </a:defRPr>
                      </a:pPr>
                      <a:r>
                        <a:rPr lang="ru-ru">
                          <a:latin typeface="Times New Roman" pitchFamily="1" charset="204"/>
                          <a:ea typeface="Calibri" pitchFamily="2" charset="204"/>
                          <a:cs typeface="Times New Roman" pitchFamily="1" charset="204"/>
                        </a:rPr>
                        <a:t>зміна кількості хромосом в одній або декількох парах</a:t>
                      </a:r>
                      <a:endParaRPr lang="ru-ru">
                        <a:latin typeface="Times New Roman" pitchFamily="1" charset="204"/>
                        <a:ea typeface="Calibri" pitchFamily="2" charset="204"/>
                        <a:cs typeface="Times New Roman" pitchFamily="1" charset="204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noFill/>
                  </a:tcPr>
                </a:tc>
                <a:tc vMerge="1">
                  <a:txBody>
                    <a:bodyPr/>
                    <a:lstStyle/>
                    <a:p/>
                  </a:txBody>
                  <a:tcPr/>
                </a:tc>
              </a:tr>
            </a:tbl>
          </a:graphicData>
        </a:graphic>
      </p:graphicFrame>
      <p:pic>
        <p:nvPicPr>
          <p:cNvPr id="92" name="Рисунок 3"/>
          <p:cNvPicPr>
            <a:picLocks noChangeAspect="1"/>
            <a:extLst>
              <a:ext uri="smNativeData">
                <pr:smNativeData xmlns:pr="pr" val="SMDATA_13_0bRIXxMAAAAlAAAAEQAAAC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XAAAAFAAAAAAAAAAAAAAA/38AAP9/AAAAAAAACQAAAAQAAAAAAAAADAAAABAAAAAAAAAAAAAAAAAAAAAAAAAAHgAAAGgAAAAAAAAAAAAAAAAAAAAAAAAAAAAAABAnAAAQJwAAAAAAAAAAAAAAAAAAAAAAAAAAAAAAAAAAAAAAAAAAAAAUAAAAAAAAAMDA/wAAAAAAZAAAADIAAAAAAAAAZAAAAAAAAAB/f38ACgAAAB8AAABUAAAA////AP///wEAAAAAAAAAAAAAAAAAAAAAAAAAAAAAAAAAAAAAAAAAAAAAAAB/f38A5+bmA8zMzADAwP8Af39/AAAAAAAAAAAAAAAAAP///wAAAAAAIQAAABgAAAAUAAAAJjUAAGgNAABMSQAAeBwAAAAAAAA="/>
              </a:ext>
            </a:extLst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8639810" y="2179320"/>
            <a:ext cx="3275330" cy="244856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:pr="pr" val="SMDATA_12_0bRIXxMAAAAlAAAAZAAAAA0AAAAAkAAAAEgAAACQAAAASAAAAAAAAAACAAAAAAAAAAEAAABQAAAAAAAAAAAA4D8AAAAAAADgPwAAAAAAAOA/AAAAAAAA4D8AAAAAAADgPwAAAAAAAOA/AAAAAAAA4D8AAAAAAADgPwAAAAAAAOA/AAAAAAAA4D8CAAAAjAAAAAEAAAAAAAAA////CP///wgs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B8iIyYMAAAAEAAAAAAAAAAAAAAAAAAAAAAAAAAeAAAAaAAAAAAAAAAAAAAAAAAAAAAAAAAAAAAAECcAABAnAAAAAAAAAAAAAAAAAAAAAAAAAAAAAAAAAAAAAAAAAAAAABQAAAAAAAAAwMD/AAAAAABkAAAAMgAAAAAAAABkAAAAAAAAAH9/fwAKAAAAHwAAAFQAAAD///8B////AQAAAAAAAAAAAAAAAAAAAAAAAAAAAAAAAAAAAAAAAAAAAAAAAn9/fwDn5uYDzMzMAMDA/wB/f38AAAAAAAAAAAAAAAAAAAAAAAAAAAAhAAAAGAAAABQAAABHAQAAlwEAANkYAAByBQAAAAAAAA=="/>
              </a:ext>
            </a:extLst>
          </p:cNvSpPr>
          <p:nvPr>
            <p:ph type="title"/>
          </p:nvPr>
        </p:nvSpPr>
        <p:spPr>
          <a:xfrm>
            <a:off x="207645" y="258445"/>
            <a:ext cx="3831590" cy="626745"/>
          </a:xfrm>
          <a:prstGeom prst="rect">
            <a:avLst/>
          </a:prstGeom>
          <a:solidFill>
            <a:schemeClr val="bg1">
              <a:alpha val="56000"/>
            </a:schemeClr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b">
            <a:prstTxWarp prst="textNoShape">
              <a:avLst/>
            </a:prstTxWarp>
          </a:bodyPr>
          <a:lstStyle/>
          <a:p>
            <a:pPr>
              <a:defRPr lang="ru-ru" sz="6000"/>
            </a:pPr>
            <a:r>
              <a:rPr lang="ru-ru" sz="3600">
                <a:latin typeface="Times New Roman" pitchFamily="1" charset="204"/>
                <a:ea typeface="Calibri Light" pitchFamily="0" charset="0"/>
                <a:cs typeface="Times New Roman" pitchFamily="1" charset="204"/>
              </a:rPr>
              <a:t>Генні мутації</a:t>
            </a:r>
            <a:endParaRPr lang="ru-ru" sz="3600">
              <a:latin typeface="Times New Roman" pitchFamily="1" charset="204"/>
              <a:ea typeface="Calibri Light" pitchFamily="0" charset="0"/>
              <a:cs typeface="Times New Roman" pitchFamily="1" charset="204"/>
            </a:endParaRPr>
          </a:p>
        </p:txBody>
      </p:sp>
      <p:sp>
        <p:nvSpPr>
          <p:cNvPr id="3" name="Текст 2"/>
          <p:cNvSpPr>
            <a:spLocks noGrp="1" noChangeArrowheads="1"/>
            <a:extLst>
              <a:ext uri="smNativeData">
                <pr:smNativeData xmlns:pr="pr" val="SMDATA_12_0bRIXxMAAAAlAAAAZAAAAA0AAAAAkAAAAEgAAACQAAAASAAAAAAAAAAAAAAAAAAAAAEAAABQAAAAAAAAAAAA4D8AAAAAAADgPwAAAAAAAOA/AAAAAAAA4D8AAAAAAADgPwAAAAAAAOA/AAAAAAAA4D8AAAAAAADgPwAAAAAAAOA/AAAAAAAA4D8CAAAAjAAAAAEAAAAAAAAA////CP///wgs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YpJvcMAAAAEAAAAAAAAAAAAAAAAAAAAAAAAAAeAAAAaAAAAAAAAAAAAAAAAAAAAAAAAAAAAAAAECcAABAnAAAAAAAAAAAAAAAAAAAAAAAAAAAAAAAAAAAAAAAAAAAAABQAAAAAAAAAwMD/AAAAAABkAAAAMgAAAAAAAABkAAAAAAAAAH9/fwAKAAAAHwAAAFQAAAD///8B////AQAAAAAAAAAAAAAAAAAAAAAAAAAAAAAAAAAAAAAAAAAAAAAAAn9/fwDn5uYDzMzMAMDA/wB/f38AAAAAAAAAAAAAAAAAAAAAAAAAAAAhAAAAGAAAABQAAABHAQAAmwYAAJs9AACgHgAAAAAAAA=="/>
              </a:ext>
            </a:extLst>
          </p:cNvSpPr>
          <p:nvPr>
            <p:ph type="body" idx="1"/>
          </p:nvPr>
        </p:nvSpPr>
        <p:spPr>
          <a:xfrm>
            <a:off x="207645" y="1073785"/>
            <a:ext cx="9806940" cy="3904615"/>
          </a:xfrm>
          <a:prstGeom prst="rect">
            <a:avLst/>
          </a:prstGeom>
          <a:solidFill>
            <a:schemeClr val="bg1">
              <a:alpha val="56000"/>
            </a:schemeClr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indent="0" algn="just">
              <a:buNone/>
              <a:defRPr lang="ru-ru" sz="2400">
                <a:solidFill>
                  <a:srgbClr val="8C8C8C"/>
                </a:solidFill>
              </a:defRPr>
            </a:pPr>
            <a:r>
              <a:rPr lang="ru-ru">
                <a:solidFill>
                  <a:schemeClr val="tx1"/>
                </a:solidFill>
                <a:latin typeface="Times New Roman" pitchFamily="1" charset="204"/>
                <a:ea typeface="Calibri" pitchFamily="2" charset="204"/>
                <a:cs typeface="Times New Roman" pitchFamily="1" charset="204"/>
              </a:rPr>
              <a:t>        Зміни нуклеотидної послідовності ДНК унаслідок помилок реплікації (подвоєння). У результаті таких мутацій змінюється амінокислотна послідовність кодованого геном білка і, як наслідок,  змінюються його властивості. Прикладом є мутація, що викликає серповидноклітинну анемію (рак крові або білокрів’я). Зміна будови та властивостей еритроцитів при цьому викликана заміною лише однієї амінокислоти у складі молекули гемоглобіну. </a:t>
            </a:r>
            <a:endParaRPr lang="ru-ru">
              <a:solidFill>
                <a:schemeClr val="tx1"/>
              </a:solidFill>
              <a:latin typeface="Times New Roman" pitchFamily="1" charset="204"/>
              <a:ea typeface="Calibri" pitchFamily="2" charset="204"/>
              <a:cs typeface="Times New Roman" pitchFamily="1" charset="204"/>
            </a:endParaRPr>
          </a:p>
          <a:p>
            <a:pPr marL="0" indent="0" algn="just">
              <a:buNone/>
              <a:defRPr lang="ru-ru" sz="2400">
                <a:solidFill>
                  <a:srgbClr val="8C8C8C"/>
                </a:solidFill>
              </a:defRPr>
            </a:pPr>
            <a:r>
              <a:rPr lang="ru-ru">
                <a:solidFill>
                  <a:schemeClr val="tx1"/>
                </a:solidFill>
                <a:latin typeface="Times New Roman" pitchFamily="1" charset="204"/>
                <a:ea typeface="Calibri" pitchFamily="2" charset="204"/>
                <a:cs typeface="Times New Roman" pitchFamily="1" charset="204"/>
              </a:rPr>
              <a:t>         Генні мутації бувають домінантними, напівдомінантними (які проявляються частково) і рецесивними. Більшість генних мутацій рецесивні, вони проявляються лише у гомозиготному стані й тому виявити їх досить складно.</a:t>
            </a:r>
            <a:endParaRPr lang="ru-ru">
              <a:solidFill>
                <a:schemeClr val="tx1"/>
              </a:solidFill>
              <a:latin typeface="Times New Roman" pitchFamily="1" charset="204"/>
              <a:ea typeface="Calibri" pitchFamily="2" charset="204"/>
              <a:cs typeface="Times New Roman" pitchFamily="1" charset="204"/>
            </a:endParaRPr>
          </a:p>
        </p:txBody>
      </p:sp>
      <p:pic>
        <p:nvPicPr>
          <p:cNvPr id="4" name="Рисунок 3"/>
          <p:cNvPicPr>
            <a:picLocks noChangeAspect="1"/>
            <a:extLst>
              <a:ext uri="smNativeData">
                <pr:smNativeData xmlns:pr="pr" val="SMDATA_13_0bRIXxMAAAAlAAAAEQAAAC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XAAAAFAAAAAAAAAAAAAAA/38AAP9/AAAAAAAACQAAAAQAAAAAAAAADAAAABAAAAAAAAAAAAAAAAAAAAAAAAAAHgAAAGgAAAAAAAAAAAAAAAAAAAAAAAAAAAAAABAnAAAQJwAAAAAAAAAAAAAAAAAAAAAAAAAAAAAAAAAAAAAAAAAAAAAUAAAAAAAAAMDA/wAAAAAAZAAAADIAAAAAAAAAZAAAAAAAAAB/f38ACgAAAB8AAABUAAAA////AP///wEAAAAAAAAAAAAAAAAAAAAAAAAAAAAAAAAAAAAAAAAAAAAAAAB/f38A5+bmA8zMzADAwP8Af39/AAAAAAAAAAAAAAAAAP///wAAAAAAIQAAABgAAAAUAAAAlz4AAJcBAADXSQAAoCIAAAAAAAA="/>
              </a:ext>
            </a:extLst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10174605" y="258445"/>
            <a:ext cx="1828800" cy="537019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5" name="Рисунок 4"/>
          <p:cNvPicPr>
            <a:picLocks noChangeAspect="1"/>
            <a:extLst>
              <a:ext uri="smNativeData">
                <pr:smNativeData xmlns:pr="pr" val="SMDATA_13_0bRIXxMAAAAlAAAAEQAAAC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XAAAAFAAAAAAAAAAAAAAA/38AAP9/AAAAAAAACQAAAAQAAABmAQgGDAAAABAAAAAAAAAAAAAAAAAAAAAAAAAAHgAAAGgAAAAAAAAAAAAAAAAAAAAAAAAAAAAAABAnAAAQJwAAAAAAAAAAAAAAAAAAAAAAAAAAAAAAAAAAAAAAAAAAAAAUAAAAAAAAAMDA/wAAAAAAZAAAADIAAAAAAAAAZAAAAAAAAAB/f38ACgAAAB8AAABUAAAA////AP///wEAAAAAAAAAAAAAAAAAAAAAAAAAAAAAAAAAAAAAAAAAAAAAAAB/f38A5+bmA8zMzADAwP8Af39/AAAAAAAAAAAAAAAAAP///wAAAAAAIQAAABgAAAAUAAAADiIAAJYfAAB4PAAA5CkAAAAAAAA="/>
              </a:ext>
            </a:extLst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5535930" y="5134610"/>
            <a:ext cx="4293870" cy="167513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:pr="pr" val="SMDATA_12_0bRIXxMAAAAlAAAAZAAAAA0AAAAAkAAAAEgAAACQAAAASAAAAAAAAAACAAAAAAAAAAEAAABQAAAAAAAAAAAA4D8AAAAAAADgPwAAAAAAAOA/AAAAAAAA4D8AAAAAAADgPwAAAAAAAOA/AAAAAAAA4D8AAAAAAADgPwAAAAAAAOA/AAAAAAAA4D8CAAAAjAAAAAEAAAAAAAAA////CP///wgs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Lq0z9IMAAAAEAAAAAAAAAAAAAAAAAAAAAAAAAAeAAAAaAAAAAAAAAAAAAAAAAAAAAAAAAAAAAAAECcAABAnAAAAAAAAAAAAAAAAAAAAAAAAAAAAAAAAAAAAAAAAAAAAABQAAAAAAAAAwMD/AAAAAABkAAAAMgAAAAAAAABkAAAAAAAAAH9/fwAKAAAAHwAAAFQAAAD///8B////AQAAAAAAAAAAAAAAAAAAAAAAAAAAAAAAAAAAAAAAAAAAAAAAAn9/fwDn5uYDzMzMAMDA/wB/f38AAAAAAAAAAAAAAAAAAAAAAAAAAAAhAAAAGAAAABQAAABHAQAAMQEAALMbAABJBQAAAAAAAA=="/>
              </a:ext>
            </a:extLst>
          </p:cNvSpPr>
          <p:nvPr>
            <p:ph type="title"/>
          </p:nvPr>
        </p:nvSpPr>
        <p:spPr>
          <a:xfrm>
            <a:off x="207645" y="193675"/>
            <a:ext cx="4295140" cy="665480"/>
          </a:xfrm>
          <a:prstGeom prst="rect">
            <a:avLst/>
          </a:prstGeom>
          <a:solidFill>
            <a:schemeClr val="bg1">
              <a:alpha val="56000"/>
            </a:schemeClr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b">
            <a:prstTxWarp prst="textNoShape">
              <a:avLst/>
            </a:prstTxWarp>
          </a:bodyPr>
          <a:lstStyle/>
          <a:p>
            <a:pPr>
              <a:defRPr lang="ru-ru" sz="6000"/>
            </a:pPr>
            <a:r>
              <a:rPr lang="ru-ru" sz="3600">
                <a:latin typeface="Times New Roman" pitchFamily="1" charset="204"/>
                <a:ea typeface="Calibri Light" pitchFamily="0" charset="0"/>
                <a:cs typeface="Times New Roman" pitchFamily="1" charset="204"/>
              </a:rPr>
              <a:t>Хромосомні мутації</a:t>
            </a:r>
            <a:endParaRPr lang="ru-ru" sz="3600">
              <a:latin typeface="Times New Roman" pitchFamily="1" charset="204"/>
              <a:ea typeface="Calibri Light" pitchFamily="0" charset="0"/>
              <a:cs typeface="Times New Roman" pitchFamily="1" charset="204"/>
            </a:endParaRPr>
          </a:p>
        </p:txBody>
      </p:sp>
      <p:sp>
        <p:nvSpPr>
          <p:cNvPr id="3" name="Текст 2"/>
          <p:cNvSpPr>
            <a:spLocks noGrp="1" noChangeArrowheads="1"/>
            <a:extLst>
              <a:ext uri="smNativeData">
                <pr:smNativeData xmlns:pr="pr" val="SMDATA_12_0bRIXxMAAAAlAAAAZAAAAA0AAAAAkAAAAEgAAACQAAAASAAAAAAAAAAAAAAAAAAAAAEAAABQAAAAAAAAAAAA4D8AAAAAAADgPwAAAAAAAOA/AAAAAAAA4D8AAAAAAADgPwAAAAAAAOA/AAAAAAAA4D8AAAAAAADgPwAAAAAAAOA/AAAAAAAA4D8CAAAAjAAAAAEAAAAAAAAA////CP///wgs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CYWIOQMAAAAEAAAAAAAAAAAAAAAAAAAAAAAAAAeAAAAaAAAAAAAAAAAAAAAAAAAAAAAAAAAAAAAECcAABAnAAAAAAAAAAAAAAAAAAAAAAAAAAAAAAAAAAAAAAAAAAAAABQAAAAAAAAAwMD/AAAAAABkAAAAMgAAAAAAAABkAAAAAAAAAH9/fwAKAAAAHwAAAFQAAAD///8B////AQAAAAAAAAAAAAAAAAAAAAAAAAAAAAAAAAAAAAAAAAAAAAAAAn9/fwDn5uYDzMzMAMDA/wB/f38AAAAAAAAAAAAAAAAAAAAAAAAAAAAhAAAAGAAAABQAAABHAQAATwYAACZKAADfGwAAAAAAAA=="/>
              </a:ext>
            </a:extLst>
          </p:cNvSpPr>
          <p:nvPr>
            <p:ph type="body" idx="1"/>
          </p:nvPr>
        </p:nvSpPr>
        <p:spPr>
          <a:xfrm>
            <a:off x="207645" y="1025525"/>
            <a:ext cx="11845925" cy="3505200"/>
          </a:xfrm>
          <a:prstGeom prst="rect">
            <a:avLst/>
          </a:prstGeom>
          <a:solidFill>
            <a:schemeClr val="bg1">
              <a:alpha val="56000"/>
            </a:schemeClr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indent="0" algn="just">
              <a:lnSpc>
                <a:spcPct val="80000"/>
              </a:lnSpc>
              <a:buNone/>
              <a:defRPr lang="ru-ru" sz="2400">
                <a:solidFill>
                  <a:srgbClr val="8C8C8C"/>
                </a:solidFill>
              </a:defRPr>
            </a:pPr>
            <a:r>
              <a:rPr lang="ru-ru">
                <a:latin typeface="Times New Roman" pitchFamily="1" charset="204"/>
                <a:ea typeface="Calibri" pitchFamily="2" charset="204"/>
                <a:cs typeface="Times New Roman" pitchFamily="1" charset="204"/>
              </a:rPr>
              <a:t>      </a:t>
            </a:r>
            <a:r>
              <a:rPr lang="ru-ru">
                <a:solidFill>
                  <a:schemeClr val="tx1"/>
                </a:solidFill>
                <a:latin typeface="Times New Roman" pitchFamily="1" charset="204"/>
                <a:ea typeface="Calibri" pitchFamily="2" charset="204"/>
                <a:cs typeface="Times New Roman" pitchFamily="1" charset="204"/>
              </a:rPr>
              <a:t>Хромосомні мутації характеризуються змінами в структурі хромосом. Розрізняють такі типи хромосомних мутацій: </a:t>
            </a:r>
            <a:r>
              <a:rPr lang="ru-ru" i="1">
                <a:solidFill>
                  <a:schemeClr val="tx1"/>
                </a:solidFill>
                <a:latin typeface="Times New Roman" pitchFamily="1" charset="204"/>
                <a:ea typeface="Calibri" pitchFamily="2" charset="204"/>
                <a:cs typeface="Times New Roman" pitchFamily="1" charset="204"/>
              </a:rPr>
              <a:t>делеції</a:t>
            </a:r>
            <a:r>
              <a:rPr lang="ru-ru">
                <a:solidFill>
                  <a:schemeClr val="tx1"/>
                </a:solidFill>
                <a:latin typeface="Times New Roman" pitchFamily="1" charset="204"/>
                <a:ea typeface="Calibri" pitchFamily="2" charset="204"/>
                <a:cs typeface="Times New Roman" pitchFamily="1" charset="204"/>
              </a:rPr>
              <a:t> - втрата гена його фрагмента або групи генів; </a:t>
            </a:r>
            <a:r>
              <a:rPr lang="ru-ru" i="1">
                <a:solidFill>
                  <a:schemeClr val="tx1"/>
                </a:solidFill>
                <a:latin typeface="Times New Roman" pitchFamily="1" charset="204"/>
                <a:ea typeface="Calibri" pitchFamily="2" charset="204"/>
                <a:cs typeface="Times New Roman" pitchFamily="1" charset="204"/>
              </a:rPr>
              <a:t>дуплікації</a:t>
            </a:r>
            <a:r>
              <a:rPr lang="ru-ru">
                <a:solidFill>
                  <a:schemeClr val="tx1"/>
                </a:solidFill>
                <a:latin typeface="Times New Roman" pitchFamily="1" charset="204"/>
                <a:ea typeface="Calibri" pitchFamily="2" charset="204"/>
                <a:cs typeface="Times New Roman" pitchFamily="1" charset="204"/>
              </a:rPr>
              <a:t> – подвоєння якої-небудь ділянки хромосоми; </a:t>
            </a:r>
            <a:r>
              <a:rPr lang="ru-ru" i="1">
                <a:solidFill>
                  <a:schemeClr val="tx1"/>
                </a:solidFill>
                <a:latin typeface="Times New Roman" pitchFamily="1" charset="204"/>
                <a:ea typeface="Calibri" pitchFamily="2" charset="204"/>
                <a:cs typeface="Times New Roman" pitchFamily="1" charset="204"/>
              </a:rPr>
              <a:t>інверсії</a:t>
            </a:r>
            <a:r>
              <a:rPr lang="ru-ru">
                <a:solidFill>
                  <a:schemeClr val="tx1"/>
                </a:solidFill>
                <a:latin typeface="Times New Roman" pitchFamily="1" charset="204"/>
                <a:ea typeface="Calibri" pitchFamily="2" charset="204"/>
                <a:cs typeface="Times New Roman" pitchFamily="1" charset="204"/>
              </a:rPr>
              <a:t> –  поворот фрагмента хромосоми на 180 градусів; у результаті такої мутації кросинговер у відповідному районі хромосоми стає неможливим, що призводить до значних відхилень мейозу (поділу клітин); </a:t>
            </a:r>
            <a:r>
              <a:rPr lang="ru-ru" i="1">
                <a:solidFill>
                  <a:schemeClr val="tx1"/>
                </a:solidFill>
                <a:latin typeface="Times New Roman" pitchFamily="1" charset="204"/>
                <a:ea typeface="Calibri" pitchFamily="2" charset="204"/>
                <a:cs typeface="Times New Roman" pitchFamily="1" charset="204"/>
              </a:rPr>
              <a:t>транслокації</a:t>
            </a:r>
            <a:r>
              <a:rPr lang="ru-ru">
                <a:solidFill>
                  <a:schemeClr val="tx1"/>
                </a:solidFill>
                <a:latin typeface="Times New Roman" pitchFamily="1" charset="204"/>
                <a:ea typeface="Calibri" pitchFamily="2" charset="204"/>
                <a:cs typeface="Times New Roman" pitchFamily="1" charset="204"/>
              </a:rPr>
              <a:t> – перенесення фрагмента ДНК на нове місце. </a:t>
            </a:r>
            <a:r>
              <a:rPr lang="ru-ru" i="1">
                <a:solidFill>
                  <a:schemeClr val="tx1"/>
                </a:solidFill>
                <a:latin typeface="Times New Roman" pitchFamily="1" charset="204"/>
                <a:ea typeface="Calibri" pitchFamily="2" charset="204"/>
                <a:cs typeface="Times New Roman" pitchFamily="1" charset="204"/>
              </a:rPr>
              <a:t>Інтрахромосомні</a:t>
            </a:r>
            <a:r>
              <a:rPr lang="ru-ru">
                <a:solidFill>
                  <a:schemeClr val="tx1"/>
                </a:solidFill>
                <a:latin typeface="Times New Roman" pitchFamily="1" charset="204"/>
                <a:ea typeface="Calibri" pitchFamily="2" charset="204"/>
                <a:cs typeface="Times New Roman" pitchFamily="1" charset="204"/>
              </a:rPr>
              <a:t> </a:t>
            </a:r>
            <a:r>
              <a:rPr lang="ru-ru" i="1">
                <a:solidFill>
                  <a:schemeClr val="tx1"/>
                </a:solidFill>
                <a:latin typeface="Times New Roman" pitchFamily="1" charset="204"/>
                <a:ea typeface="Calibri" pitchFamily="2" charset="204"/>
                <a:cs typeface="Times New Roman" pitchFamily="1" charset="204"/>
              </a:rPr>
              <a:t>транслокації</a:t>
            </a:r>
            <a:r>
              <a:rPr lang="ru-ru">
                <a:solidFill>
                  <a:schemeClr val="tx1"/>
                </a:solidFill>
                <a:latin typeface="Times New Roman" pitchFamily="1" charset="204"/>
                <a:ea typeface="Calibri" pitchFamily="2" charset="204"/>
                <a:cs typeface="Times New Roman" pitchFamily="1" charset="204"/>
              </a:rPr>
              <a:t> здійснюються в межах однієї хромосоми, а </a:t>
            </a:r>
            <a:r>
              <a:rPr lang="ru-ru" i="1">
                <a:solidFill>
                  <a:schemeClr val="tx1"/>
                </a:solidFill>
                <a:latin typeface="Times New Roman" pitchFamily="1" charset="204"/>
                <a:ea typeface="Calibri" pitchFamily="2" charset="204"/>
                <a:cs typeface="Times New Roman" pitchFamily="1" charset="204"/>
              </a:rPr>
              <a:t>екстрахромосомні</a:t>
            </a:r>
            <a:r>
              <a:rPr lang="ru-ru">
                <a:solidFill>
                  <a:schemeClr val="tx1"/>
                </a:solidFill>
                <a:latin typeface="Times New Roman" pitchFamily="1" charset="204"/>
                <a:ea typeface="Calibri" pitchFamily="2" charset="204"/>
                <a:cs typeface="Times New Roman" pitchFamily="1" charset="204"/>
              </a:rPr>
              <a:t> – з однієї хромосоми в іншу; перенесення фрагмента може бути одностороннім або взаємним.</a:t>
            </a:r>
            <a:endParaRPr lang="ru-ru">
              <a:solidFill>
                <a:schemeClr val="tx1"/>
              </a:solidFill>
              <a:latin typeface="Times New Roman" pitchFamily="1" charset="204"/>
              <a:ea typeface="Calibri" pitchFamily="2" charset="204"/>
              <a:cs typeface="Times New Roman" pitchFamily="1" charset="204"/>
            </a:endParaRPr>
          </a:p>
          <a:p>
            <a:pPr marL="0" indent="0" algn="just">
              <a:lnSpc>
                <a:spcPct val="80000"/>
              </a:lnSpc>
              <a:buNone/>
              <a:defRPr lang="ru-ru" sz="2400">
                <a:solidFill>
                  <a:srgbClr val="8C8C8C"/>
                </a:solidFill>
              </a:defRPr>
            </a:pPr>
            <a:r>
              <a:rPr lang="uk-ua">
                <a:solidFill>
                  <a:schemeClr val="tx1"/>
                </a:solidFill>
                <a:latin typeface="Times New Roman" pitchFamily="1" charset="204"/>
                <a:ea typeface="Calibri" pitchFamily="2" charset="204"/>
                <a:cs typeface="Times New Roman" pitchFamily="1" charset="204"/>
              </a:rPr>
              <a:t>      На малюнку зображена аномалія (полідактилія), яка виникає внаслідок хромосомної мутації (поява третьої хромосоми в 15-й парі).</a:t>
            </a:r>
            <a:endParaRPr lang="ru-ru">
              <a:solidFill>
                <a:schemeClr val="tx1"/>
              </a:solidFill>
              <a:latin typeface="Times New Roman" pitchFamily="1" charset="204"/>
              <a:ea typeface="Calibri" pitchFamily="2" charset="204"/>
              <a:cs typeface="Times New Roman" pitchFamily="1" charset="204"/>
            </a:endParaRPr>
          </a:p>
        </p:txBody>
      </p:sp>
      <p:pic>
        <p:nvPicPr>
          <p:cNvPr id="4" name="Рисунок 3"/>
          <p:cNvPicPr>
            <a:picLocks noChangeAspect="1"/>
            <a:extLst>
              <a:ext uri="smNativeData">
                <pr:smNativeData xmlns:pr="pr" val="SMDATA_13_0bRIXxMAAAAlAAAAEQAAAC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XAAAAFAAAAAAAAAAAAAAA/38AAP9/AAAAAAAACQAAAAQAAAAmIyEiDAAAABAAAAAAAAAAAAAAAAAAAAAAAAAAHgAAAGgAAAAAAAAAAAAAAAAAAAAAAAAAAAAAABAnAAAQJwAAAAAAAAAAAAAAAAAAAAAAAAAAAAAAAAAAAAAAAAAAAAAUAAAAAAAAAMDA/wAAAAAAZAAAADIAAAAAAAAAZAAAAAAAAAB/f38ACgAAAB8AAABUAAAA////AP///wEAAAAAAAAAAAAAAAAAAAAAAAAAAAAAAAAAAAAAAAAAAAAAAAB/f38A5+bmA8zMzADAwP8Af39/AAAAAAAAAAAAAAAAAP///wAAAAAAIQAAABgAAAAUAAAAkTYAAHYYAAAISQAA0ygAAAAAAAA="/>
              </a:ext>
            </a:extLst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8870315" y="3976370"/>
            <a:ext cx="3001645" cy="266001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5" name="Рисунок 4"/>
          <p:cNvPicPr>
            <a:picLocks noChangeAspect="1"/>
            <a:extLst>
              <a:ext uri="smNativeData">
                <pr:smNativeData xmlns:pr="pr" val="SMDATA_13_0bRIXxMAAAAlAAAAEQAAAC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XAAAAFAAAAAAAAAAAAAAA/38AAP9/AAAAAAAACQAAAAQAAAB/AAgEDAAAABAAAAAAAAAAAAAAAAAAAAAAAAAAHgAAAGgAAAAAAAAAAAAAAAAAAAAAAAAAAAAAABAnAAAQJwAAAAAAAAAAAAAAAAAAAAAAAAAAAAAAAAAAAAAAAAAAAAAUAAAAAAAAAMDA/wAAAAAAZAAAADIAAAAAAAAAZAAAAAAAAAB/f38ACgAAAB8AAABUAAAA////AP///wEAAAAAAAAAAAAAAAAAAAAAAAAAAAAAAAAAAAAAAAAAAAAAAAB/f38A5+bmA8zMzADAwP8Af39/AAAAAAAAAAAAAAAAAP///wAAAAAAIQAAABgAAAAUAAAAqiAAAMgZAABzNQAA0ygAAAAAAAA="/>
              </a:ext>
            </a:extLst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5309870" y="4191000"/>
            <a:ext cx="3378835" cy="244538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resentation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tion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A5A5A5"/>
        </a:accent3>
        <a:accent4>
          <a:srgbClr val="FFC000"/>
        </a:accent4>
        <a:accent5>
          <a:srgbClr val="4472C4"/>
        </a:accent5>
        <a:accent6>
          <a:srgbClr val="70AD47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ЗАПОРІЗЬКИЙ НАЦІОНАЛЬНИЙ УНІВЕРСИТЕТ БІОЛОГІЧНИЙ ФАКУЛЬТЕТ К</dc:title>
  <dc:subject/>
  <dc:creator>Lana AmMor</dc:creator>
  <cp:keywords/>
  <dc:description/>
  <cp:lastModifiedBy>NiceUser</cp:lastModifiedBy>
  <cp:revision>0</cp:revision>
  <dcterms:created xsi:type="dcterms:W3CDTF">2020-04-03T11:30:23Z</dcterms:created>
  <dcterms:modified xsi:type="dcterms:W3CDTF">2020-08-28T09:40:01Z</dcterms:modified>
</cp:coreProperties>
</file>