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72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39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26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70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59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5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0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155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97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2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0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3ABE-18D0-4DD0-9C73-B077FC5EBBA2}" type="datetimeFigureOut">
              <a:rPr lang="uk-UA" smtClean="0"/>
              <a:t>31.03.2021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11CF-6010-4510-AC20-CA4EDF7CF3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1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06" y="233915"/>
            <a:ext cx="4038373" cy="6337005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4" y="233916"/>
            <a:ext cx="4423145" cy="63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2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5" y="1552353"/>
            <a:ext cx="10866473" cy="4210494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90" y="514325"/>
            <a:ext cx="2815225" cy="5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5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240978"/>
            <a:ext cx="11653283" cy="27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5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191386"/>
            <a:ext cx="11717079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4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" y="318977"/>
            <a:ext cx="10943567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280409"/>
            <a:ext cx="9271591" cy="54893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5" y="1132394"/>
            <a:ext cx="11422120" cy="158954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5" y="2870791"/>
            <a:ext cx="11145673" cy="33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5" y="361507"/>
            <a:ext cx="1118089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9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3" y="255917"/>
            <a:ext cx="9621593" cy="562053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" y="817970"/>
            <a:ext cx="11218997" cy="5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5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2021-03-31T05:41:39Z</dcterms:created>
  <dcterms:modified xsi:type="dcterms:W3CDTF">2021-03-31T06:06:51Z</dcterms:modified>
</cp:coreProperties>
</file>