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8555" y="4916465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Dileniidae</a:t>
            </a:r>
            <a:r>
              <a:rPr lang="en-US" sz="4400" i="1" dirty="0"/>
              <a:t> (2)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65523AA-7DEE-4586-8386-41BDA0ECD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8329" r="24681" b="9401"/>
          <a:stretch/>
        </p:blipFill>
        <p:spPr>
          <a:xfrm rot="5400000">
            <a:off x="459348" y="649605"/>
            <a:ext cx="6186796" cy="56657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A476414-4547-4E84-B697-8E79D669C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4357" r="5532" b="66518"/>
          <a:stretch/>
        </p:blipFill>
        <p:spPr>
          <a:xfrm rot="5400000">
            <a:off x="7115382" y="1639510"/>
            <a:ext cx="3297676" cy="41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4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6E9F89-8CFC-4581-8AF0-3BCD994B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461" r="25390" b="14129"/>
          <a:stretch/>
        </p:blipFill>
        <p:spPr>
          <a:xfrm rot="5400000">
            <a:off x="347074" y="732695"/>
            <a:ext cx="6118702" cy="51980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153885E-2892-41B7-9740-11A8E1197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7194" r="9078" b="64438"/>
          <a:stretch/>
        </p:blipFill>
        <p:spPr>
          <a:xfrm rot="5400000">
            <a:off x="6891954" y="1386285"/>
            <a:ext cx="3239314" cy="43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264B09D5-1743-461B-AD07-D99316F4D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7951" r="23405" b="14696"/>
          <a:stretch/>
        </p:blipFill>
        <p:spPr>
          <a:xfrm rot="5400000">
            <a:off x="514627" y="477595"/>
            <a:ext cx="6215975" cy="584444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545B26C-B32E-4708-A96F-47752DF3D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4" t="1710" r="5106" b="69921"/>
          <a:stretch/>
        </p:blipFill>
        <p:spPr>
          <a:xfrm rot="5400000">
            <a:off x="7228297" y="1732172"/>
            <a:ext cx="3296384" cy="38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833A5C-682E-4E9C-817E-F851D3B3E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19487" r="24681" b="13184"/>
          <a:stretch/>
        </p:blipFill>
        <p:spPr>
          <a:xfrm rot="5400000">
            <a:off x="226824" y="950221"/>
            <a:ext cx="5982513" cy="49186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5A9832C-7747-4EA9-AD93-41F78A025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2845" r="4255" b="67463"/>
          <a:stretch/>
        </p:blipFill>
        <p:spPr>
          <a:xfrm rot="5400000">
            <a:off x="6618050" y="1650459"/>
            <a:ext cx="3579780" cy="40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545CA5F8-13C3-4BC4-8AFA-E182891E0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28944" r="28085" b="18669"/>
          <a:stretch/>
        </p:blipFill>
        <p:spPr>
          <a:xfrm rot="5400000">
            <a:off x="-68745" y="1177045"/>
            <a:ext cx="6081087" cy="450390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76B1597D-15F6-49F8-A35E-51629D7A5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3" t="4925" r="8652" b="66958"/>
          <a:stretch/>
        </p:blipFill>
        <p:spPr>
          <a:xfrm rot="5400000">
            <a:off x="6912135" y="1126158"/>
            <a:ext cx="2937751" cy="49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A220EA-DED4-46F2-8EA9-F522B9D88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 t="17218" r="26525" b="17344"/>
          <a:stretch/>
        </p:blipFill>
        <p:spPr>
          <a:xfrm rot="5400000">
            <a:off x="532818" y="294033"/>
            <a:ext cx="6313253" cy="591974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026F40-5449-42E5-9753-C4D02AF16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9" t="4926" r="6525" b="65004"/>
          <a:stretch/>
        </p:blipFill>
        <p:spPr>
          <a:xfrm rot="5400000">
            <a:off x="7277401" y="1715824"/>
            <a:ext cx="2981533" cy="37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1C236C-C5E1-40E5-B36D-3C8581FE6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7005" r="29928" b="12050"/>
          <a:stretch/>
        </p:blipFill>
        <p:spPr>
          <a:xfrm rot="5400000">
            <a:off x="588902" y="636784"/>
            <a:ext cx="6001970" cy="558443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C7BCD6-801B-4044-9669-465E8330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2" t="1710" r="6242" b="64247"/>
          <a:stretch/>
        </p:blipFill>
        <p:spPr>
          <a:xfrm rot="5400000">
            <a:off x="7018026" y="1226163"/>
            <a:ext cx="3793791" cy="44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188D85-6134-4DD9-ACC7-D11EF6F62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5303" r="25532" b="23586"/>
          <a:stretch/>
        </p:blipFill>
        <p:spPr>
          <a:xfrm rot="5400000">
            <a:off x="-162188" y="1082955"/>
            <a:ext cx="6151244" cy="44649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967636-725D-4F9B-8754-D6B0CD3FC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4" t="8" r="9220" b="69921"/>
          <a:stretch/>
        </p:blipFill>
        <p:spPr>
          <a:xfrm rot="5400000">
            <a:off x="6841628" y="564046"/>
            <a:ext cx="3375496" cy="59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4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56A603-1829-4A1F-A582-8D1C1D4E5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13625" r="25815" b="14508"/>
          <a:stretch/>
        </p:blipFill>
        <p:spPr>
          <a:xfrm rot="5400000">
            <a:off x="-47770" y="973640"/>
            <a:ext cx="6233694" cy="485410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74368-0AAA-416F-9372-755CF01BE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4547" r="4964" b="65193"/>
          <a:stretch/>
        </p:blipFill>
        <p:spPr>
          <a:xfrm rot="5400000">
            <a:off x="6374224" y="1641370"/>
            <a:ext cx="3394961" cy="41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3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254403-A729-490A-9E90-EE07E654E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8708" r="24397" b="9590"/>
          <a:stretch/>
        </p:blipFill>
        <p:spPr>
          <a:xfrm rot="5400000">
            <a:off x="364190" y="647485"/>
            <a:ext cx="6138158" cy="55824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919FDC-8772-425E-B580-5F2C9C4A1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4" t="3602" r="5106" b="66895"/>
          <a:stretch/>
        </p:blipFill>
        <p:spPr>
          <a:xfrm rot="5400000">
            <a:off x="7005851" y="1612859"/>
            <a:ext cx="3326864" cy="399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15E5EA-F4E7-4E7B-A2D3-1338BC86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6817" r="25106" b="5997"/>
          <a:stretch/>
        </p:blipFill>
        <p:spPr>
          <a:xfrm rot="5400000">
            <a:off x="759279" y="437224"/>
            <a:ext cx="6099244" cy="61391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52CAB23-54E9-45FB-BC7D-F46CEC76A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2" t="6060" r="6667" b="65213"/>
          <a:stretch/>
        </p:blipFill>
        <p:spPr>
          <a:xfrm rot="5400000">
            <a:off x="7699903" y="1484055"/>
            <a:ext cx="3472773" cy="43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0659A4-9FF2-48DA-997C-DA6C1FE60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9275" r="21419" b="11860"/>
          <a:stretch/>
        </p:blipFill>
        <p:spPr>
          <a:xfrm rot="5400000">
            <a:off x="289695" y="741437"/>
            <a:ext cx="5894964" cy="513193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D798DB-3914-4552-AC3C-62B93C66C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2" t="1521" r="5957" b="68219"/>
          <a:stretch/>
        </p:blipFill>
        <p:spPr>
          <a:xfrm rot="5400000">
            <a:off x="6933599" y="1099234"/>
            <a:ext cx="3891065" cy="49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3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D54F43C-B1BE-49C8-AEF8-E910E6DD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33483" r="30496" b="17155"/>
          <a:stretch/>
        </p:blipFill>
        <p:spPr>
          <a:xfrm rot="5400000">
            <a:off x="12433" y="979788"/>
            <a:ext cx="6206250" cy="48497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F8A06FB9-8B2F-4029-B13B-E20D102E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7" t="10221" r="5106" b="65382"/>
          <a:stretch/>
        </p:blipFill>
        <p:spPr>
          <a:xfrm rot="5400000">
            <a:off x="6192814" y="1643520"/>
            <a:ext cx="3969809" cy="41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11AE00-11F5-4FE7-AC53-C6F7466CD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12301" r="26808" b="13940"/>
          <a:stretch/>
        </p:blipFill>
        <p:spPr>
          <a:xfrm rot="5400000">
            <a:off x="386284" y="450294"/>
            <a:ext cx="6138158" cy="578231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4652A8-E411-4A8F-A68D-76787976E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9" t="7195" r="8511" b="64247"/>
          <a:stretch/>
        </p:blipFill>
        <p:spPr>
          <a:xfrm rot="5400000">
            <a:off x="7205677" y="1588125"/>
            <a:ext cx="3161490" cy="41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8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D3B7296-971F-4D4B-810E-402268F7B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5328" r="25958" b="15074"/>
          <a:stretch/>
        </p:blipFill>
        <p:spPr>
          <a:xfrm rot="5400000">
            <a:off x="148617" y="756055"/>
            <a:ext cx="6196520" cy="517079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87EBE760-57F0-438B-9842-7197E9FD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7" t="2278" r="7234" b="67463"/>
          <a:stretch/>
        </p:blipFill>
        <p:spPr>
          <a:xfrm rot="5400000">
            <a:off x="7031581" y="1324479"/>
            <a:ext cx="3492232" cy="46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538E76BD-290E-476E-90C0-7091A530B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t="28755" r="23262" b="9968"/>
          <a:stretch/>
        </p:blipFill>
        <p:spPr>
          <a:xfrm rot="5400000">
            <a:off x="262684" y="671170"/>
            <a:ext cx="6293798" cy="543784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472815E0-BCE0-4754-BBDD-7A5F980B2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2" t="21001" r="10496" b="53278"/>
          <a:stretch/>
        </p:blipFill>
        <p:spPr>
          <a:xfrm rot="5400000">
            <a:off x="7429652" y="1023686"/>
            <a:ext cx="3015572" cy="53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8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03F31D4-03A3-437A-B2BF-116137C53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24216" r="27092" b="11860"/>
          <a:stretch/>
        </p:blipFill>
        <p:spPr>
          <a:xfrm rot="5400000">
            <a:off x="-37833" y="1214878"/>
            <a:ext cx="6001966" cy="464225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1FF8DBB2-73F0-453D-B0E1-C3D34C3FD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1331" r="5816" b="68030"/>
          <a:stretch/>
        </p:blipFill>
        <p:spPr>
          <a:xfrm rot="5400000">
            <a:off x="6166610" y="1401510"/>
            <a:ext cx="3531137" cy="42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5B0FE20-0400-4557-B339-A884C260D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15516" r="21419" b="7888"/>
          <a:stretch/>
        </p:blipFill>
        <p:spPr>
          <a:xfrm rot="5400000">
            <a:off x="417556" y="785586"/>
            <a:ext cx="6070059" cy="52868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51C22DA5-E25B-46F2-A832-E77F27218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6" t="5682" r="5745" b="65571"/>
          <a:stretch/>
        </p:blipFill>
        <p:spPr>
          <a:xfrm rot="5400000">
            <a:off x="7648594" y="1484657"/>
            <a:ext cx="2806428" cy="46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894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486</TotalTime>
  <Words>5</Words>
  <Application>Microsoft Office PowerPoint</Application>
  <PresentationFormat>Широкоэкранный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30</cp:revision>
  <dcterms:created xsi:type="dcterms:W3CDTF">2021-03-31T05:18:01Z</dcterms:created>
  <dcterms:modified xsi:type="dcterms:W3CDTF">2021-04-12T10:07:34Z</dcterms:modified>
</cp:coreProperties>
</file>