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</p:sldMasterIdLst>
  <p:notesMasterIdLst>
    <p:notesMasterId r:id="rId17"/>
  </p:notesMasterIdLst>
  <p:sldIdLst>
    <p:sldId id="327" r:id="rId2"/>
    <p:sldId id="357" r:id="rId3"/>
    <p:sldId id="360" r:id="rId4"/>
    <p:sldId id="361" r:id="rId5"/>
    <p:sldId id="362" r:id="rId6"/>
    <p:sldId id="380" r:id="rId7"/>
    <p:sldId id="369" r:id="rId8"/>
    <p:sldId id="365" r:id="rId9"/>
    <p:sldId id="368" r:id="rId10"/>
    <p:sldId id="335" r:id="rId11"/>
    <p:sldId id="382" r:id="rId12"/>
    <p:sldId id="385" r:id="rId13"/>
    <p:sldId id="383" r:id="rId14"/>
    <p:sldId id="381" r:id="rId15"/>
    <p:sldId id="384" r:id="rId16"/>
  </p:sldIdLst>
  <p:sldSz cx="9144000" cy="6858000" type="screen4x3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3970"/>
    <a:srgbClr val="293F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2"/>
  </p:normalViewPr>
  <p:slideViewPr>
    <p:cSldViewPr snapToGrid="0">
      <p:cViewPr varScale="1">
        <p:scale>
          <a:sx n="68" d="100"/>
          <a:sy n="68" d="100"/>
        </p:scale>
        <p:origin x="1167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AD3F72-A956-4DF8-AFB4-79D03174647A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UA"/>
        </a:p>
      </dgm:t>
    </dgm:pt>
    <dgm:pt modelId="{C1625F22-2DD4-4351-8F6D-5D0F9AEAED55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обмеження використання багатьох умов або типових методів та нормативних матеріалів, що полегшують організацію праці в матеріальному виробництві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7CB435-88E4-41BF-8041-410D5F23ADD6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унікальність  </a:t>
          </a:r>
          <a:endParaRPr lang="ru-UA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21A8DE-18A3-4175-BE65-AE48299AC9DB}" type="sibTrans" cxnId="{DE3EB303-AB64-4EDE-B498-C7143E596F4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956599-84D4-4BFF-8E2E-1ECE6BC8DC5D}" type="parTrans" cxnId="{DE3EB303-AB64-4EDE-B498-C7143E596F4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042750-55D7-4E3F-8058-D088BFF6B5D5}" type="sibTrans" cxnId="{EF4FA453-DBC4-4C34-A167-7D5BFFA2CF8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4BA42A-B594-4DB4-A21F-279712980293}" type="parTrans" cxnId="{EF4FA453-DBC4-4C34-A167-7D5BFFA2CF8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F8C63B-9AC6-47DF-AA1C-FA2C1D7FAD31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результати дослідження  направлені на створення нової інформації, тому вони можуть значно перевершити сподівання дослідника, а можуть бути і мізерними;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DF4E57-48FA-4ABF-8191-15D974096744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імовірний характер</a:t>
          </a:r>
          <a:endParaRPr lang="ru-UA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5BBD99-4139-4182-A78A-8014630046BD}" type="sibTrans" cxnId="{2DA5E60C-9BE7-4A3C-8593-56D9485DB9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67455F-CF5A-407A-9822-006563EE65E9}" type="parTrans" cxnId="{2DA5E60C-9BE7-4A3C-8593-56D9485DB9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D31766-EFD3-46ED-A5B6-795A2C4A3D65}" type="sibTrans" cxnId="{0B158463-1016-4BBE-A33D-E7F759CB886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CD6DDF-6B5D-49B2-960F-A20D85622B3F}" type="parTrans" cxnId="{0B158463-1016-4BBE-A33D-E7F759CB886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990D17-FC9C-454C-B075-D7A5C8B91B3B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зв'язок між живою та уречевленою науковою працею в раніше виконаних дослідженнях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C67581-2B89-4EAA-AAFA-B18B01A0D043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спадковість</a:t>
          </a:r>
          <a:endParaRPr lang="ru-UA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B39BBD-2693-44EC-9156-D2B21E7E7D4A}" type="sibTrans" cxnId="{C75CEAED-1ED0-4A4C-A2B2-9F3A2F78E8E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188C9D-14E4-44BF-BAB9-42E0A9F8FD45}" type="parTrans" cxnId="{C75CEAED-1ED0-4A4C-A2B2-9F3A2F78E8E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3AA9F0-495C-4941-9246-4CC0FE21E2E7}" type="sibTrans" cxnId="{2C49FC68-7F8B-484E-8340-5E3EA125FB6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FC871C-CF78-4AF8-B566-05468C97C571}" type="parTrans" cxnId="{2C49FC68-7F8B-484E-8340-5E3EA125FB6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B5F5EE-1FD5-45F6-9691-EAA0E8D7495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складність та комплексність </a:t>
          </a:r>
          <a:endParaRPr lang="ru-UA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290DF8-DB30-486F-9656-B80FA3FE737C}" type="parTrans" cxnId="{4B5CF728-F943-4061-BD4A-F798CF89955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F7FDB7-A320-40FD-9D89-0CED121C96DC}" type="sibTrans" cxnId="{4B5CF728-F943-4061-BD4A-F798CF89955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DCCF5E-0546-4975-97DD-2634C609234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підвищення вимог до наукових працівників  (їх здібностей, професійної кваліфікації та організованості) і створення додаткових труднощів при кооперації праці дослідників різного профілю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95F769-7C64-48EB-848A-A65B01DB4D6D}" type="parTrans" cxnId="{066F7877-3B94-4D26-A6B0-E234058F724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4B1477-E88E-49C7-AFD0-EACADFF5C35B}" type="sibTrans" cxnId="{066F7877-3B94-4D26-A6B0-E234058F724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273F1D-0C66-46C3-A81D-D0B3DC26EFB8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використовується спадок минулого, що дозволяє уникнути паралелізму та помилок в науково-дослідній роботі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A682C9-2D3A-4833-AE90-140573AFD906}" type="parTrans" cxnId="{AAE4328E-29A3-4F3E-A6FA-90D0B2D42B5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C06D65-9480-4120-B10D-69EBC9120765}" type="sibTrans" cxnId="{AAE4328E-29A3-4F3E-A6FA-90D0B2D42B5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9B6880-B0DB-4FDE-BD91-A7EEF8F5B1E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масштабність </a:t>
          </a:r>
          <a:endParaRPr lang="ru-UA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AAE48B-EAEE-40F3-BBE7-B321E217DD28}" type="parTrans" cxnId="{28752027-5F83-481D-9E43-A24F51BB29B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B512AD-D1B1-4CA5-AD08-42C3F0492C98}" type="sibTrans" cxnId="{28752027-5F83-481D-9E43-A24F51BB29B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1918D5-5CB0-4B8D-B98E-9F86AE63028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ґрунтуються на вивченні великої кількості об’єктів та експериментальній перевірці отриманих результатів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5D7D2D-3E99-429C-918C-5DF74F50517D}" type="parTrans" cxnId="{A64C5D12-CAC0-48DB-9CE3-9AA7BFCE8E8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45E528-3385-4EDF-A1D6-5C5FB5D7E4AF}" type="sibTrans" cxnId="{A64C5D12-CAC0-48DB-9CE3-9AA7BFCE8E8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6E0F33-4B31-4CFB-9438-B006D18039CB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тривалість</a:t>
          </a:r>
          <a:endParaRPr lang="ru-UA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F20AAA-4415-4975-8A9A-15E6C7EB1594}" type="parTrans" cxnId="{9014D0D3-18C3-4261-955B-BFEE01C482F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92B4FD-55FE-4A45-92EA-BC9F304B88AF}" type="sibTrans" cxnId="{9014D0D3-18C3-4261-955B-BFEE01C482F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41E6F8-12F2-44F4-A6A2-D80576C74EEA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вимагає від наукового працівника чіткого планування робіт як в часі, так і в просторі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1AA13D-C98B-4378-B4CB-B6349A21254B}" type="parTrans" cxnId="{5C552582-3169-4139-BE1D-43437AD3E4A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4D17BC-FCA8-4A19-B3B6-20EC0CBCD916}" type="sibTrans" cxnId="{5C552582-3169-4139-BE1D-43437AD3E4A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7093EA-A8B3-4CA6-9985-9EEB92F53594}" type="pres">
      <dgm:prSet presAssocID="{08AD3F72-A956-4DF8-AFB4-79D03174647A}" presName="linear" presStyleCnt="0">
        <dgm:presLayoutVars>
          <dgm:animLvl val="lvl"/>
          <dgm:resizeHandles val="exact"/>
        </dgm:presLayoutVars>
      </dgm:prSet>
      <dgm:spPr/>
    </dgm:pt>
    <dgm:pt modelId="{2B167719-D6B1-49C2-9D33-F74549372E63}" type="pres">
      <dgm:prSet presAssocID="{33C67581-2B89-4EAA-AAFA-B18B01A0D04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5BA24D1F-FC95-4007-842F-15D793B1F453}" type="pres">
      <dgm:prSet presAssocID="{33C67581-2B89-4EAA-AAFA-B18B01A0D043}" presName="childText" presStyleLbl="revTx" presStyleIdx="0" presStyleCnt="6">
        <dgm:presLayoutVars>
          <dgm:bulletEnabled val="1"/>
        </dgm:presLayoutVars>
      </dgm:prSet>
      <dgm:spPr/>
    </dgm:pt>
    <dgm:pt modelId="{B285783D-B69C-4A9F-B0C7-1638002DD964}" type="pres">
      <dgm:prSet presAssocID="{B8DF4E57-48FA-4ABF-8191-15D974096744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7C8E84D-38E9-4E32-8313-A5E3981245D7}" type="pres">
      <dgm:prSet presAssocID="{B8DF4E57-48FA-4ABF-8191-15D974096744}" presName="childText" presStyleLbl="revTx" presStyleIdx="1" presStyleCnt="6">
        <dgm:presLayoutVars>
          <dgm:bulletEnabled val="1"/>
        </dgm:presLayoutVars>
      </dgm:prSet>
      <dgm:spPr/>
    </dgm:pt>
    <dgm:pt modelId="{6993DA15-5395-40F8-AE03-11010AA260B2}" type="pres">
      <dgm:prSet presAssocID="{427CB435-88E4-41BF-8041-410D5F23ADD6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C6B05E7-7E68-47CE-B35C-7049C9E11BE4}" type="pres">
      <dgm:prSet presAssocID="{427CB435-88E4-41BF-8041-410D5F23ADD6}" presName="childText" presStyleLbl="revTx" presStyleIdx="2" presStyleCnt="6">
        <dgm:presLayoutVars>
          <dgm:bulletEnabled val="1"/>
        </dgm:presLayoutVars>
      </dgm:prSet>
      <dgm:spPr/>
    </dgm:pt>
    <dgm:pt modelId="{75E1B4B1-830F-4565-BA8B-8DA18F853281}" type="pres">
      <dgm:prSet presAssocID="{E8B5F5EE-1FD5-45F6-9691-EAA0E8D7495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92F9B3AC-5201-4A01-9A8A-7826CD6CC12B}" type="pres">
      <dgm:prSet presAssocID="{E8B5F5EE-1FD5-45F6-9691-EAA0E8D74957}" presName="childText" presStyleLbl="revTx" presStyleIdx="3" presStyleCnt="6">
        <dgm:presLayoutVars>
          <dgm:bulletEnabled val="1"/>
        </dgm:presLayoutVars>
      </dgm:prSet>
      <dgm:spPr/>
    </dgm:pt>
    <dgm:pt modelId="{A707BBF3-BE42-4C48-90A6-465D03098AE5}" type="pres">
      <dgm:prSet presAssocID="{E19B6880-B0DB-4FDE-BD91-A7EEF8F5B1E6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8A41877C-0E10-46AB-8C1C-38BC8E7A1956}" type="pres">
      <dgm:prSet presAssocID="{E19B6880-B0DB-4FDE-BD91-A7EEF8F5B1E6}" presName="childText" presStyleLbl="revTx" presStyleIdx="4" presStyleCnt="6">
        <dgm:presLayoutVars>
          <dgm:bulletEnabled val="1"/>
        </dgm:presLayoutVars>
      </dgm:prSet>
      <dgm:spPr/>
    </dgm:pt>
    <dgm:pt modelId="{FA53610B-955D-4202-B4A8-430345AC8ABF}" type="pres">
      <dgm:prSet presAssocID="{6E6E0F33-4B31-4CFB-9438-B006D18039CB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84AB0EBE-47D3-44D2-A3E6-9C5152441126}" type="pres">
      <dgm:prSet presAssocID="{6E6E0F33-4B31-4CFB-9438-B006D18039CB}" presName="childText" presStyleLbl="revTx" presStyleIdx="5" presStyleCnt="6">
        <dgm:presLayoutVars>
          <dgm:bulletEnabled val="1"/>
        </dgm:presLayoutVars>
      </dgm:prSet>
      <dgm:spPr/>
    </dgm:pt>
  </dgm:ptLst>
  <dgm:cxnLst>
    <dgm:cxn modelId="{DE3EB303-AB64-4EDE-B498-C7143E596F46}" srcId="{08AD3F72-A956-4DF8-AFB4-79D03174647A}" destId="{427CB435-88E4-41BF-8041-410D5F23ADD6}" srcOrd="2" destOrd="0" parTransId="{0B956599-84D4-4BFF-8E2E-1ECE6BC8DC5D}" sibTransId="{CB21A8DE-18A3-4175-BE65-AE48299AC9DB}"/>
    <dgm:cxn modelId="{2DA5E60C-9BE7-4A3C-8593-56D9485DB91B}" srcId="{08AD3F72-A956-4DF8-AFB4-79D03174647A}" destId="{B8DF4E57-48FA-4ABF-8191-15D974096744}" srcOrd="1" destOrd="0" parTransId="{6D67455F-CF5A-407A-9822-006563EE65E9}" sibTransId="{9E5BBD99-4139-4182-A78A-8014630046BD}"/>
    <dgm:cxn modelId="{7715130F-3E7D-4AE2-B063-2A658C34F31F}" type="presOf" srcId="{E8B5F5EE-1FD5-45F6-9691-EAA0E8D74957}" destId="{75E1B4B1-830F-4565-BA8B-8DA18F853281}" srcOrd="0" destOrd="0" presId="urn:microsoft.com/office/officeart/2005/8/layout/vList2"/>
    <dgm:cxn modelId="{B84B400F-075A-4E01-B0AB-16BB56509236}" type="presOf" srcId="{427CB435-88E4-41BF-8041-410D5F23ADD6}" destId="{6993DA15-5395-40F8-AE03-11010AA260B2}" srcOrd="0" destOrd="0" presId="urn:microsoft.com/office/officeart/2005/8/layout/vList2"/>
    <dgm:cxn modelId="{A64C5D12-CAC0-48DB-9CE3-9AA7BFCE8E8E}" srcId="{E19B6880-B0DB-4FDE-BD91-A7EEF8F5B1E6}" destId="{6B1918D5-5CB0-4B8D-B98E-9F86AE63028C}" srcOrd="0" destOrd="0" parTransId="{045D7D2D-3E99-429C-918C-5DF74F50517D}" sibTransId="{0245E528-3385-4EDF-A1D6-5C5FB5D7E4AF}"/>
    <dgm:cxn modelId="{28752027-5F83-481D-9E43-A24F51BB29B9}" srcId="{08AD3F72-A956-4DF8-AFB4-79D03174647A}" destId="{E19B6880-B0DB-4FDE-BD91-A7EEF8F5B1E6}" srcOrd="4" destOrd="0" parTransId="{5DAAE48B-EAEE-40F3-BBE7-B321E217DD28}" sibTransId="{64B512AD-D1B1-4CA5-AD08-42C3F0492C98}"/>
    <dgm:cxn modelId="{4B5CF728-F943-4061-BD4A-F798CF899551}" srcId="{08AD3F72-A956-4DF8-AFB4-79D03174647A}" destId="{E8B5F5EE-1FD5-45F6-9691-EAA0E8D74957}" srcOrd="3" destOrd="0" parTransId="{75290DF8-DB30-486F-9656-B80FA3FE737C}" sibTransId="{A1F7FDB7-A320-40FD-9D89-0CED121C96DC}"/>
    <dgm:cxn modelId="{37DD6936-2700-469E-AB2F-C1C8EEF1C154}" type="presOf" srcId="{B8DF4E57-48FA-4ABF-8191-15D974096744}" destId="{B285783D-B69C-4A9F-B0C7-1638002DD964}" srcOrd="0" destOrd="0" presId="urn:microsoft.com/office/officeart/2005/8/layout/vList2"/>
    <dgm:cxn modelId="{DD24AC40-409F-4174-8AAA-28F5637E45E4}" type="presOf" srcId="{3AF8C63B-9AC6-47DF-AA1C-FA2C1D7FAD31}" destId="{67C8E84D-38E9-4E32-8313-A5E3981245D7}" srcOrd="0" destOrd="0" presId="urn:microsoft.com/office/officeart/2005/8/layout/vList2"/>
    <dgm:cxn modelId="{0B158463-1016-4BBE-A33D-E7F759CB8862}" srcId="{B8DF4E57-48FA-4ABF-8191-15D974096744}" destId="{3AF8C63B-9AC6-47DF-AA1C-FA2C1D7FAD31}" srcOrd="0" destOrd="0" parTransId="{00CD6DDF-6B5D-49B2-960F-A20D85622B3F}" sibTransId="{D5D31766-EFD3-46ED-A5B6-795A2C4A3D65}"/>
    <dgm:cxn modelId="{2C49FC68-7F8B-484E-8340-5E3EA125FB68}" srcId="{33C67581-2B89-4EAA-AAFA-B18B01A0D043}" destId="{7F990D17-FC9C-454C-B075-D7A5C8B91B3B}" srcOrd="0" destOrd="0" parTransId="{09FC871C-CF78-4AF8-B566-05468C97C571}" sibTransId="{E33AA9F0-495C-4941-9246-4CC0FE21E2E7}"/>
    <dgm:cxn modelId="{2196064E-CD2B-4AFB-AE3B-8D61B5FDDE15}" type="presOf" srcId="{6E6E0F33-4B31-4CFB-9438-B006D18039CB}" destId="{FA53610B-955D-4202-B4A8-430345AC8ABF}" srcOrd="0" destOrd="0" presId="urn:microsoft.com/office/officeart/2005/8/layout/vList2"/>
    <dgm:cxn modelId="{EF4FA453-DBC4-4C34-A167-7D5BFFA2CF8F}" srcId="{427CB435-88E4-41BF-8041-410D5F23ADD6}" destId="{C1625F22-2DD4-4351-8F6D-5D0F9AEAED55}" srcOrd="0" destOrd="0" parTransId="{D04BA42A-B594-4DB4-A21F-279712980293}" sibTransId="{A3042750-55D7-4E3F-8058-D088BFF6B5D5}"/>
    <dgm:cxn modelId="{066F7877-3B94-4D26-A6B0-E234058F724A}" srcId="{E8B5F5EE-1FD5-45F6-9691-EAA0E8D74957}" destId="{56DCCF5E-0546-4975-97DD-2634C6092342}" srcOrd="0" destOrd="0" parTransId="{8B95F769-7C64-48EB-848A-A65B01DB4D6D}" sibTransId="{A04B1477-E88E-49C7-AFD0-EACADFF5C35B}"/>
    <dgm:cxn modelId="{1D49A779-0A98-482C-8384-F31701204C0C}" type="presOf" srcId="{E19B6880-B0DB-4FDE-BD91-A7EEF8F5B1E6}" destId="{A707BBF3-BE42-4C48-90A6-465D03098AE5}" srcOrd="0" destOrd="0" presId="urn:microsoft.com/office/officeart/2005/8/layout/vList2"/>
    <dgm:cxn modelId="{63F0C081-E337-491B-A5A9-6DCC59ACEC3C}" type="presOf" srcId="{6B1918D5-5CB0-4B8D-B98E-9F86AE63028C}" destId="{8A41877C-0E10-46AB-8C1C-38BC8E7A1956}" srcOrd="0" destOrd="0" presId="urn:microsoft.com/office/officeart/2005/8/layout/vList2"/>
    <dgm:cxn modelId="{5C552582-3169-4139-BE1D-43437AD3E4A7}" srcId="{6E6E0F33-4B31-4CFB-9438-B006D18039CB}" destId="{6341E6F8-12F2-44F4-A6A2-D80576C74EEA}" srcOrd="0" destOrd="0" parTransId="{F41AA13D-C98B-4378-B4CB-B6349A21254B}" sibTransId="{444D17BC-FCA8-4A19-B3B6-20EC0CBCD916}"/>
    <dgm:cxn modelId="{AAE4328E-29A3-4F3E-A6FA-90D0B2D42B58}" srcId="{33C67581-2B89-4EAA-AAFA-B18B01A0D043}" destId="{81273F1D-0C66-46C3-A81D-D0B3DC26EFB8}" srcOrd="1" destOrd="0" parTransId="{88A682C9-2D3A-4833-AE90-140573AFD906}" sibTransId="{9BC06D65-9480-4120-B10D-69EBC9120765}"/>
    <dgm:cxn modelId="{97CC9C9B-2B7D-46D7-B79E-54F2825F4636}" type="presOf" srcId="{C1625F22-2DD4-4351-8F6D-5D0F9AEAED55}" destId="{CC6B05E7-7E68-47CE-B35C-7049C9E11BE4}" srcOrd="0" destOrd="0" presId="urn:microsoft.com/office/officeart/2005/8/layout/vList2"/>
    <dgm:cxn modelId="{84980C9D-05D2-410F-A202-75158D3BD07D}" type="presOf" srcId="{08AD3F72-A956-4DF8-AFB4-79D03174647A}" destId="{E17093EA-A8B3-4CA6-9985-9EEB92F53594}" srcOrd="0" destOrd="0" presId="urn:microsoft.com/office/officeart/2005/8/layout/vList2"/>
    <dgm:cxn modelId="{9014D0D3-18C3-4261-955B-BFEE01C482FD}" srcId="{08AD3F72-A956-4DF8-AFB4-79D03174647A}" destId="{6E6E0F33-4B31-4CFB-9438-B006D18039CB}" srcOrd="5" destOrd="0" parTransId="{E1F20AAA-4415-4975-8A9A-15E6C7EB1594}" sibTransId="{8792B4FD-55FE-4A45-92EA-BC9F304B88AF}"/>
    <dgm:cxn modelId="{C6A84FD6-FC48-4FD9-8C4A-461673E00026}" type="presOf" srcId="{56DCCF5E-0546-4975-97DD-2634C6092342}" destId="{92F9B3AC-5201-4A01-9A8A-7826CD6CC12B}" srcOrd="0" destOrd="0" presId="urn:microsoft.com/office/officeart/2005/8/layout/vList2"/>
    <dgm:cxn modelId="{740DA2D8-F82D-4089-9A11-4598FF65F23D}" type="presOf" srcId="{81273F1D-0C66-46C3-A81D-D0B3DC26EFB8}" destId="{5BA24D1F-FC95-4007-842F-15D793B1F453}" srcOrd="0" destOrd="1" presId="urn:microsoft.com/office/officeart/2005/8/layout/vList2"/>
    <dgm:cxn modelId="{29B3A6E8-648A-483E-B7AB-71BD90B8EBE6}" type="presOf" srcId="{6341E6F8-12F2-44F4-A6A2-D80576C74EEA}" destId="{84AB0EBE-47D3-44D2-A3E6-9C5152441126}" srcOrd="0" destOrd="0" presId="urn:microsoft.com/office/officeart/2005/8/layout/vList2"/>
    <dgm:cxn modelId="{C75CEAED-1ED0-4A4C-A2B2-9F3A2F78E8EC}" srcId="{08AD3F72-A956-4DF8-AFB4-79D03174647A}" destId="{33C67581-2B89-4EAA-AAFA-B18B01A0D043}" srcOrd="0" destOrd="0" parTransId="{51188C9D-14E4-44BF-BAB9-42E0A9F8FD45}" sibTransId="{54B39BBD-2693-44EC-9156-D2B21E7E7D4A}"/>
    <dgm:cxn modelId="{CA2A58F1-8D20-4568-B1AB-A237871B6F58}" type="presOf" srcId="{33C67581-2B89-4EAA-AAFA-B18B01A0D043}" destId="{2B167719-D6B1-49C2-9D33-F74549372E63}" srcOrd="0" destOrd="0" presId="urn:microsoft.com/office/officeart/2005/8/layout/vList2"/>
    <dgm:cxn modelId="{156863F5-3B03-42B7-A50F-26FE1EF6CAD1}" type="presOf" srcId="{7F990D17-FC9C-454C-B075-D7A5C8B91B3B}" destId="{5BA24D1F-FC95-4007-842F-15D793B1F453}" srcOrd="0" destOrd="0" presId="urn:microsoft.com/office/officeart/2005/8/layout/vList2"/>
    <dgm:cxn modelId="{5B4CEB2D-F1C2-40AC-919F-5AB4FBE0BE9C}" type="presParOf" srcId="{E17093EA-A8B3-4CA6-9985-9EEB92F53594}" destId="{2B167719-D6B1-49C2-9D33-F74549372E63}" srcOrd="0" destOrd="0" presId="urn:microsoft.com/office/officeart/2005/8/layout/vList2"/>
    <dgm:cxn modelId="{7397437F-66A2-45E0-B303-9B913798B5DB}" type="presParOf" srcId="{E17093EA-A8B3-4CA6-9985-9EEB92F53594}" destId="{5BA24D1F-FC95-4007-842F-15D793B1F453}" srcOrd="1" destOrd="0" presId="urn:microsoft.com/office/officeart/2005/8/layout/vList2"/>
    <dgm:cxn modelId="{838CEA76-1373-4809-815A-92953E87F3F7}" type="presParOf" srcId="{E17093EA-A8B3-4CA6-9985-9EEB92F53594}" destId="{B285783D-B69C-4A9F-B0C7-1638002DD964}" srcOrd="2" destOrd="0" presId="urn:microsoft.com/office/officeart/2005/8/layout/vList2"/>
    <dgm:cxn modelId="{DE4626C1-7A22-496E-A5ED-8C755D6C09D4}" type="presParOf" srcId="{E17093EA-A8B3-4CA6-9985-9EEB92F53594}" destId="{67C8E84D-38E9-4E32-8313-A5E3981245D7}" srcOrd="3" destOrd="0" presId="urn:microsoft.com/office/officeart/2005/8/layout/vList2"/>
    <dgm:cxn modelId="{6D9FE165-2D67-438F-B6EA-CAE2E145663D}" type="presParOf" srcId="{E17093EA-A8B3-4CA6-9985-9EEB92F53594}" destId="{6993DA15-5395-40F8-AE03-11010AA260B2}" srcOrd="4" destOrd="0" presId="urn:microsoft.com/office/officeart/2005/8/layout/vList2"/>
    <dgm:cxn modelId="{69F3655E-65A3-42CC-A596-380975F8C66D}" type="presParOf" srcId="{E17093EA-A8B3-4CA6-9985-9EEB92F53594}" destId="{CC6B05E7-7E68-47CE-B35C-7049C9E11BE4}" srcOrd="5" destOrd="0" presId="urn:microsoft.com/office/officeart/2005/8/layout/vList2"/>
    <dgm:cxn modelId="{39D9DCB8-5429-4445-B5C7-6349DADFC44E}" type="presParOf" srcId="{E17093EA-A8B3-4CA6-9985-9EEB92F53594}" destId="{75E1B4B1-830F-4565-BA8B-8DA18F853281}" srcOrd="6" destOrd="0" presId="urn:microsoft.com/office/officeart/2005/8/layout/vList2"/>
    <dgm:cxn modelId="{2158F832-D581-4664-88E8-1BD6C6BF5905}" type="presParOf" srcId="{E17093EA-A8B3-4CA6-9985-9EEB92F53594}" destId="{92F9B3AC-5201-4A01-9A8A-7826CD6CC12B}" srcOrd="7" destOrd="0" presId="urn:microsoft.com/office/officeart/2005/8/layout/vList2"/>
    <dgm:cxn modelId="{E177232B-D13E-491C-8ADE-F0B2DCB0BA87}" type="presParOf" srcId="{E17093EA-A8B3-4CA6-9985-9EEB92F53594}" destId="{A707BBF3-BE42-4C48-90A6-465D03098AE5}" srcOrd="8" destOrd="0" presId="urn:microsoft.com/office/officeart/2005/8/layout/vList2"/>
    <dgm:cxn modelId="{CF1EBBCB-FF53-4AAA-BACA-F6FEEA31C99D}" type="presParOf" srcId="{E17093EA-A8B3-4CA6-9985-9EEB92F53594}" destId="{8A41877C-0E10-46AB-8C1C-38BC8E7A1956}" srcOrd="9" destOrd="0" presId="urn:microsoft.com/office/officeart/2005/8/layout/vList2"/>
    <dgm:cxn modelId="{78BB6E2B-8E85-47D8-9560-7C8DFB29DB19}" type="presParOf" srcId="{E17093EA-A8B3-4CA6-9985-9EEB92F53594}" destId="{FA53610B-955D-4202-B4A8-430345AC8ABF}" srcOrd="10" destOrd="0" presId="urn:microsoft.com/office/officeart/2005/8/layout/vList2"/>
    <dgm:cxn modelId="{5214F4FC-8EB1-42A3-B13B-C97F8538E356}" type="presParOf" srcId="{E17093EA-A8B3-4CA6-9985-9EEB92F53594}" destId="{84AB0EBE-47D3-44D2-A3E6-9C5152441126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6C27539-9E14-4CA5-BF3B-FE1F2459C4C9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UA"/>
        </a:p>
      </dgm:t>
    </dgm:pt>
    <dgm:pt modelId="{13277C40-6D77-44CD-8A8C-7A6C7156D9E6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Інформаційна компетентність фахівця 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53AA5F-96C5-4A2A-9407-BD8953B8BF32}" type="parTrans" cxnId="{4261AE4B-CEEA-4C75-B56E-2E3083DBDB0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A9627D-A6B5-403C-B6D8-25566990EFEC}" type="sibTrans" cxnId="{4261AE4B-CEEA-4C75-B56E-2E3083DBDB0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D9415D-F16D-4ADB-89AF-606606A0DEA0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чітке уявлення про загальну систему науково-технічної інформації та ті можливості, які дає використання інформаційних органів своєї галузі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C9D110-E9D3-43A0-B406-0B2CAED47F70}" type="parTrans" cxnId="{16BC3F32-B353-4B18-B871-3484519174C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8F959F-F778-4412-B031-8D24D0E3F7D2}" type="sibTrans" cxnId="{16BC3F32-B353-4B18-B871-3484519174C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41AF5E-42FF-4984-86AE-16252752D2D0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знання всіх можливих джерел інформації зі своєї спеціальності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088D0F-D996-4825-B97C-2CE9B17EA2A0}" type="parTrans" cxnId="{6EBCBEAD-99F2-4D80-ABAA-4D9F012DF52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B2D827-FBB7-4F61-B97F-D205C274C835}" type="sibTrans" cxnId="{6EBCBEAD-99F2-4D80-ABAA-4D9F012DF52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37C2B4-CDA7-4636-A3C0-D67596C059E0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вміння вибрати найбільш раціональну схему пошуку відповідно до його завдань та умов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26D071-86E3-427F-B5D5-096744ABE04A}" type="parTrans" cxnId="{9A2EFBFD-77D1-4421-BF26-6395ECFD098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B98116-8A08-4C74-B9C6-43981E46DB0C}" type="sibTrans" cxnId="{9A2EFBFD-77D1-4421-BF26-6395ECFD098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52D247-042E-4F19-BE2A-D6CD70F2704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наявність навичок у використанні допоміжних бібліографічних та інформаційних матеріалів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1344DE-C748-4C01-9CDF-39F294FF5496}" type="parTrans" cxnId="{00B029F5-2C88-4275-9D8E-31516643584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FC4C39-1333-4812-AB5D-027872FFF365}" type="sibTrans" cxnId="{00B029F5-2C88-4275-9D8E-31516643584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267E09-45C6-4CC3-9AF6-0CF7DA481207}" type="pres">
      <dgm:prSet presAssocID="{F6C27539-9E14-4CA5-BF3B-FE1F2459C4C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424FB8B-2D8A-4C6B-82E3-724FFD31AAF7}" type="pres">
      <dgm:prSet presAssocID="{13277C40-6D77-44CD-8A8C-7A6C7156D9E6}" presName="hierRoot1" presStyleCnt="0">
        <dgm:presLayoutVars>
          <dgm:hierBranch val="init"/>
        </dgm:presLayoutVars>
      </dgm:prSet>
      <dgm:spPr/>
    </dgm:pt>
    <dgm:pt modelId="{249D8941-3C83-4593-B996-4A67BE6B20C3}" type="pres">
      <dgm:prSet presAssocID="{13277C40-6D77-44CD-8A8C-7A6C7156D9E6}" presName="rootComposite1" presStyleCnt="0"/>
      <dgm:spPr/>
    </dgm:pt>
    <dgm:pt modelId="{43C30BC8-9A24-4EF9-87F6-389F620BF12D}" type="pres">
      <dgm:prSet presAssocID="{13277C40-6D77-44CD-8A8C-7A6C7156D9E6}" presName="rootText1" presStyleLbl="node0" presStyleIdx="0" presStyleCnt="1" custScaleX="81826" custLinFactNeighborX="-23602" custLinFactNeighborY="0">
        <dgm:presLayoutVars>
          <dgm:chPref val="3"/>
        </dgm:presLayoutVars>
      </dgm:prSet>
      <dgm:spPr/>
    </dgm:pt>
    <dgm:pt modelId="{E641DC6F-7494-42EF-ADE0-4916E9483934}" type="pres">
      <dgm:prSet presAssocID="{13277C40-6D77-44CD-8A8C-7A6C7156D9E6}" presName="rootConnector1" presStyleLbl="node1" presStyleIdx="0" presStyleCnt="0"/>
      <dgm:spPr/>
    </dgm:pt>
    <dgm:pt modelId="{E98237D3-701F-4CA0-8A89-58737092F3E6}" type="pres">
      <dgm:prSet presAssocID="{13277C40-6D77-44CD-8A8C-7A6C7156D9E6}" presName="hierChild2" presStyleCnt="0"/>
      <dgm:spPr/>
    </dgm:pt>
    <dgm:pt modelId="{49C469A2-FC8F-4710-82B9-9B929B777C0C}" type="pres">
      <dgm:prSet presAssocID="{83C9D110-E9D3-43A0-B406-0B2CAED47F70}" presName="Name64" presStyleLbl="parChTrans1D2" presStyleIdx="0" presStyleCnt="4"/>
      <dgm:spPr/>
    </dgm:pt>
    <dgm:pt modelId="{02DF288C-0551-49AA-BB45-B200ADEF04CB}" type="pres">
      <dgm:prSet presAssocID="{58D9415D-F16D-4ADB-89AF-606606A0DEA0}" presName="hierRoot2" presStyleCnt="0">
        <dgm:presLayoutVars>
          <dgm:hierBranch val="init"/>
        </dgm:presLayoutVars>
      </dgm:prSet>
      <dgm:spPr/>
    </dgm:pt>
    <dgm:pt modelId="{911FE707-51E2-402A-B1DE-1F2AFA47910B}" type="pres">
      <dgm:prSet presAssocID="{58D9415D-F16D-4ADB-89AF-606606A0DEA0}" presName="rootComposite" presStyleCnt="0"/>
      <dgm:spPr/>
    </dgm:pt>
    <dgm:pt modelId="{B2937C28-AF14-4DCD-B0C4-6777F00FF215}" type="pres">
      <dgm:prSet presAssocID="{58D9415D-F16D-4ADB-89AF-606606A0DEA0}" presName="rootText" presStyleLbl="node2" presStyleIdx="0" presStyleCnt="4" custScaleX="141156" custLinFactNeighborX="-22728" custLinFactNeighborY="0">
        <dgm:presLayoutVars>
          <dgm:chPref val="3"/>
        </dgm:presLayoutVars>
      </dgm:prSet>
      <dgm:spPr/>
    </dgm:pt>
    <dgm:pt modelId="{6F56085A-5FBF-4A6C-8127-403413E32599}" type="pres">
      <dgm:prSet presAssocID="{58D9415D-F16D-4ADB-89AF-606606A0DEA0}" presName="rootConnector" presStyleLbl="node2" presStyleIdx="0" presStyleCnt="4"/>
      <dgm:spPr/>
    </dgm:pt>
    <dgm:pt modelId="{422364D7-60FC-4AC0-BFDB-A1EB312C6CCF}" type="pres">
      <dgm:prSet presAssocID="{58D9415D-F16D-4ADB-89AF-606606A0DEA0}" presName="hierChild4" presStyleCnt="0"/>
      <dgm:spPr/>
    </dgm:pt>
    <dgm:pt modelId="{8108A993-1FF2-4FFC-A016-2EC1540F6C61}" type="pres">
      <dgm:prSet presAssocID="{58D9415D-F16D-4ADB-89AF-606606A0DEA0}" presName="hierChild5" presStyleCnt="0"/>
      <dgm:spPr/>
    </dgm:pt>
    <dgm:pt modelId="{4873570E-296A-40EB-840C-300C0C2B64F6}" type="pres">
      <dgm:prSet presAssocID="{88088D0F-D996-4825-B97C-2CE9B17EA2A0}" presName="Name64" presStyleLbl="parChTrans1D2" presStyleIdx="1" presStyleCnt="4"/>
      <dgm:spPr/>
    </dgm:pt>
    <dgm:pt modelId="{F352C934-D80D-404C-866C-9BE653D6CF4C}" type="pres">
      <dgm:prSet presAssocID="{5341AF5E-42FF-4984-86AE-16252752D2D0}" presName="hierRoot2" presStyleCnt="0">
        <dgm:presLayoutVars>
          <dgm:hierBranch val="init"/>
        </dgm:presLayoutVars>
      </dgm:prSet>
      <dgm:spPr/>
    </dgm:pt>
    <dgm:pt modelId="{18B4B9A0-DD46-4FB6-BABA-095D0DB57A69}" type="pres">
      <dgm:prSet presAssocID="{5341AF5E-42FF-4984-86AE-16252752D2D0}" presName="rootComposite" presStyleCnt="0"/>
      <dgm:spPr/>
    </dgm:pt>
    <dgm:pt modelId="{8C686959-F7FA-4720-8DDA-F6C32995256C}" type="pres">
      <dgm:prSet presAssocID="{5341AF5E-42FF-4984-86AE-16252752D2D0}" presName="rootText" presStyleLbl="node2" presStyleIdx="1" presStyleCnt="4" custScaleX="141156" custLinFactNeighborX="-22728" custLinFactNeighborY="0">
        <dgm:presLayoutVars>
          <dgm:chPref val="3"/>
        </dgm:presLayoutVars>
      </dgm:prSet>
      <dgm:spPr/>
    </dgm:pt>
    <dgm:pt modelId="{1B02EA3F-4286-420B-B7FF-257C78259746}" type="pres">
      <dgm:prSet presAssocID="{5341AF5E-42FF-4984-86AE-16252752D2D0}" presName="rootConnector" presStyleLbl="node2" presStyleIdx="1" presStyleCnt="4"/>
      <dgm:spPr/>
    </dgm:pt>
    <dgm:pt modelId="{4D161DE1-D136-4A0D-AAAB-8E40455BBFAD}" type="pres">
      <dgm:prSet presAssocID="{5341AF5E-42FF-4984-86AE-16252752D2D0}" presName="hierChild4" presStyleCnt="0"/>
      <dgm:spPr/>
    </dgm:pt>
    <dgm:pt modelId="{216DCAAB-9A75-44AC-8EBC-88D21E73C41C}" type="pres">
      <dgm:prSet presAssocID="{5341AF5E-42FF-4984-86AE-16252752D2D0}" presName="hierChild5" presStyleCnt="0"/>
      <dgm:spPr/>
    </dgm:pt>
    <dgm:pt modelId="{D054B166-9D20-413B-A552-E95082CD4E3E}" type="pres">
      <dgm:prSet presAssocID="{C926D071-86E3-427F-B5D5-096744ABE04A}" presName="Name64" presStyleLbl="parChTrans1D2" presStyleIdx="2" presStyleCnt="4"/>
      <dgm:spPr/>
    </dgm:pt>
    <dgm:pt modelId="{E75F9945-332D-4A31-82DB-D8C71245814D}" type="pres">
      <dgm:prSet presAssocID="{7337C2B4-CDA7-4636-A3C0-D67596C059E0}" presName="hierRoot2" presStyleCnt="0">
        <dgm:presLayoutVars>
          <dgm:hierBranch val="init"/>
        </dgm:presLayoutVars>
      </dgm:prSet>
      <dgm:spPr/>
    </dgm:pt>
    <dgm:pt modelId="{1610FE1C-128B-4BA3-B358-5D5D6571BA3C}" type="pres">
      <dgm:prSet presAssocID="{7337C2B4-CDA7-4636-A3C0-D67596C059E0}" presName="rootComposite" presStyleCnt="0"/>
      <dgm:spPr/>
    </dgm:pt>
    <dgm:pt modelId="{B38CDF07-A01A-4673-822E-B2BFE1E2C0A9}" type="pres">
      <dgm:prSet presAssocID="{7337C2B4-CDA7-4636-A3C0-D67596C059E0}" presName="rootText" presStyleLbl="node2" presStyleIdx="2" presStyleCnt="4" custScaleX="141156" custLinFactNeighborX="-22728" custLinFactNeighborY="0">
        <dgm:presLayoutVars>
          <dgm:chPref val="3"/>
        </dgm:presLayoutVars>
      </dgm:prSet>
      <dgm:spPr/>
    </dgm:pt>
    <dgm:pt modelId="{ABD9D649-C906-4461-B2C4-14102B9052BD}" type="pres">
      <dgm:prSet presAssocID="{7337C2B4-CDA7-4636-A3C0-D67596C059E0}" presName="rootConnector" presStyleLbl="node2" presStyleIdx="2" presStyleCnt="4"/>
      <dgm:spPr/>
    </dgm:pt>
    <dgm:pt modelId="{D1F95638-8593-4DAE-8188-89EA8A4CD50A}" type="pres">
      <dgm:prSet presAssocID="{7337C2B4-CDA7-4636-A3C0-D67596C059E0}" presName="hierChild4" presStyleCnt="0"/>
      <dgm:spPr/>
    </dgm:pt>
    <dgm:pt modelId="{DF0DCF88-E620-4B5E-B4E0-BDCB7259A47B}" type="pres">
      <dgm:prSet presAssocID="{7337C2B4-CDA7-4636-A3C0-D67596C059E0}" presName="hierChild5" presStyleCnt="0"/>
      <dgm:spPr/>
    </dgm:pt>
    <dgm:pt modelId="{E3B6DB73-3102-48C4-A3A8-FF0905171080}" type="pres">
      <dgm:prSet presAssocID="{5B1344DE-C748-4C01-9CDF-39F294FF5496}" presName="Name64" presStyleLbl="parChTrans1D2" presStyleIdx="3" presStyleCnt="4"/>
      <dgm:spPr/>
    </dgm:pt>
    <dgm:pt modelId="{02D92A77-9ACE-44F9-933E-81705628FC9E}" type="pres">
      <dgm:prSet presAssocID="{5552D247-042E-4F19-BE2A-D6CD70F27044}" presName="hierRoot2" presStyleCnt="0">
        <dgm:presLayoutVars>
          <dgm:hierBranch val="init"/>
        </dgm:presLayoutVars>
      </dgm:prSet>
      <dgm:spPr/>
    </dgm:pt>
    <dgm:pt modelId="{724DC075-3E7A-4ADF-AB25-D9E67FD23737}" type="pres">
      <dgm:prSet presAssocID="{5552D247-042E-4F19-BE2A-D6CD70F27044}" presName="rootComposite" presStyleCnt="0"/>
      <dgm:spPr/>
    </dgm:pt>
    <dgm:pt modelId="{BFF3DFB8-A054-4172-BA4D-5DF81F0EDECB}" type="pres">
      <dgm:prSet presAssocID="{5552D247-042E-4F19-BE2A-D6CD70F27044}" presName="rootText" presStyleLbl="node2" presStyleIdx="3" presStyleCnt="4" custScaleX="141156" custLinFactNeighborX="-23384" custLinFactNeighborY="424">
        <dgm:presLayoutVars>
          <dgm:chPref val="3"/>
        </dgm:presLayoutVars>
      </dgm:prSet>
      <dgm:spPr/>
    </dgm:pt>
    <dgm:pt modelId="{F866F7CB-A397-4100-82D3-D9547A856E0B}" type="pres">
      <dgm:prSet presAssocID="{5552D247-042E-4F19-BE2A-D6CD70F27044}" presName="rootConnector" presStyleLbl="node2" presStyleIdx="3" presStyleCnt="4"/>
      <dgm:spPr/>
    </dgm:pt>
    <dgm:pt modelId="{E0D53B94-A661-499F-B251-130B431A8C6E}" type="pres">
      <dgm:prSet presAssocID="{5552D247-042E-4F19-BE2A-D6CD70F27044}" presName="hierChild4" presStyleCnt="0"/>
      <dgm:spPr/>
    </dgm:pt>
    <dgm:pt modelId="{6E5F22A8-17C6-49A3-B211-AEAA4D926213}" type="pres">
      <dgm:prSet presAssocID="{5552D247-042E-4F19-BE2A-D6CD70F27044}" presName="hierChild5" presStyleCnt="0"/>
      <dgm:spPr/>
    </dgm:pt>
    <dgm:pt modelId="{8F19B5DA-BDE3-437D-B562-78648A6E4996}" type="pres">
      <dgm:prSet presAssocID="{13277C40-6D77-44CD-8A8C-7A6C7156D9E6}" presName="hierChild3" presStyleCnt="0"/>
      <dgm:spPr/>
    </dgm:pt>
  </dgm:ptLst>
  <dgm:cxnLst>
    <dgm:cxn modelId="{60A26C20-90A3-45AD-A0CB-E2A9853743AC}" type="presOf" srcId="{13277C40-6D77-44CD-8A8C-7A6C7156D9E6}" destId="{E641DC6F-7494-42EF-ADE0-4916E9483934}" srcOrd="1" destOrd="0" presId="urn:microsoft.com/office/officeart/2009/3/layout/HorizontalOrganizationChart"/>
    <dgm:cxn modelId="{16BC3F32-B353-4B18-B871-3484519174C8}" srcId="{13277C40-6D77-44CD-8A8C-7A6C7156D9E6}" destId="{58D9415D-F16D-4ADB-89AF-606606A0DEA0}" srcOrd="0" destOrd="0" parTransId="{83C9D110-E9D3-43A0-B406-0B2CAED47F70}" sibTransId="{058F959F-F778-4412-B031-8D24D0E3F7D2}"/>
    <dgm:cxn modelId="{B27ACF64-0AE3-48C2-A58F-30F9D9DA1B48}" type="presOf" srcId="{5B1344DE-C748-4C01-9CDF-39F294FF5496}" destId="{E3B6DB73-3102-48C4-A3A8-FF0905171080}" srcOrd="0" destOrd="0" presId="urn:microsoft.com/office/officeart/2009/3/layout/HorizontalOrganizationChart"/>
    <dgm:cxn modelId="{08896846-839B-4A1D-9DE0-A4449224C0C1}" type="presOf" srcId="{F6C27539-9E14-4CA5-BF3B-FE1F2459C4C9}" destId="{8E267E09-45C6-4CC3-9AF6-0CF7DA481207}" srcOrd="0" destOrd="0" presId="urn:microsoft.com/office/officeart/2009/3/layout/HorizontalOrganizationChart"/>
    <dgm:cxn modelId="{4261AE4B-CEEA-4C75-B56E-2E3083DBDB00}" srcId="{F6C27539-9E14-4CA5-BF3B-FE1F2459C4C9}" destId="{13277C40-6D77-44CD-8A8C-7A6C7156D9E6}" srcOrd="0" destOrd="0" parTransId="{1F53AA5F-96C5-4A2A-9407-BD8953B8BF32}" sibTransId="{11A9627D-A6B5-403C-B6D8-25566990EFEC}"/>
    <dgm:cxn modelId="{D930FA4C-3961-4E81-9AAD-BEE397D3886E}" type="presOf" srcId="{83C9D110-E9D3-43A0-B406-0B2CAED47F70}" destId="{49C469A2-FC8F-4710-82B9-9B929B777C0C}" srcOrd="0" destOrd="0" presId="urn:microsoft.com/office/officeart/2009/3/layout/HorizontalOrganizationChart"/>
    <dgm:cxn modelId="{CF157451-E804-4221-803B-03AFE42E3CE9}" type="presOf" srcId="{7337C2B4-CDA7-4636-A3C0-D67596C059E0}" destId="{B38CDF07-A01A-4673-822E-B2BFE1E2C0A9}" srcOrd="0" destOrd="0" presId="urn:microsoft.com/office/officeart/2009/3/layout/HorizontalOrganizationChart"/>
    <dgm:cxn modelId="{03055776-8459-4618-8321-86E8E58D188E}" type="presOf" srcId="{58D9415D-F16D-4ADB-89AF-606606A0DEA0}" destId="{6F56085A-5FBF-4A6C-8127-403413E32599}" srcOrd="1" destOrd="0" presId="urn:microsoft.com/office/officeart/2009/3/layout/HorizontalOrganizationChart"/>
    <dgm:cxn modelId="{4124BF59-BF40-43A4-848D-D9C68F958733}" type="presOf" srcId="{5341AF5E-42FF-4984-86AE-16252752D2D0}" destId="{8C686959-F7FA-4720-8DDA-F6C32995256C}" srcOrd="0" destOrd="0" presId="urn:microsoft.com/office/officeart/2009/3/layout/HorizontalOrganizationChart"/>
    <dgm:cxn modelId="{D652B38A-220A-4168-B3D2-8BF377C1BEB4}" type="presOf" srcId="{7337C2B4-CDA7-4636-A3C0-D67596C059E0}" destId="{ABD9D649-C906-4461-B2C4-14102B9052BD}" srcOrd="1" destOrd="0" presId="urn:microsoft.com/office/officeart/2009/3/layout/HorizontalOrganizationChart"/>
    <dgm:cxn modelId="{EBA260A5-1B14-4C87-9DAD-CA0C6358F479}" type="presOf" srcId="{13277C40-6D77-44CD-8A8C-7A6C7156D9E6}" destId="{43C30BC8-9A24-4EF9-87F6-389F620BF12D}" srcOrd="0" destOrd="0" presId="urn:microsoft.com/office/officeart/2009/3/layout/HorizontalOrganizationChart"/>
    <dgm:cxn modelId="{CFC81AAD-2C38-432F-8AB2-03D8AB80E81D}" type="presOf" srcId="{5341AF5E-42FF-4984-86AE-16252752D2D0}" destId="{1B02EA3F-4286-420B-B7FF-257C78259746}" srcOrd="1" destOrd="0" presId="urn:microsoft.com/office/officeart/2009/3/layout/HorizontalOrganizationChart"/>
    <dgm:cxn modelId="{6EBCBEAD-99F2-4D80-ABAA-4D9F012DF524}" srcId="{13277C40-6D77-44CD-8A8C-7A6C7156D9E6}" destId="{5341AF5E-42FF-4984-86AE-16252752D2D0}" srcOrd="1" destOrd="0" parTransId="{88088D0F-D996-4825-B97C-2CE9B17EA2A0}" sibTransId="{ADB2D827-FBB7-4F61-B97F-D205C274C835}"/>
    <dgm:cxn modelId="{3CA964B4-FA73-4312-A605-9CA5FBF496F1}" type="presOf" srcId="{5552D247-042E-4F19-BE2A-D6CD70F27044}" destId="{F866F7CB-A397-4100-82D3-D9547A856E0B}" srcOrd="1" destOrd="0" presId="urn:microsoft.com/office/officeart/2009/3/layout/HorizontalOrganizationChart"/>
    <dgm:cxn modelId="{3E668BBB-6FDB-47AA-9099-208FA0C5FAE3}" type="presOf" srcId="{58D9415D-F16D-4ADB-89AF-606606A0DEA0}" destId="{B2937C28-AF14-4DCD-B0C4-6777F00FF215}" srcOrd="0" destOrd="0" presId="urn:microsoft.com/office/officeart/2009/3/layout/HorizontalOrganizationChart"/>
    <dgm:cxn modelId="{CCD632D6-7263-4661-B2AD-3C5D522276D5}" type="presOf" srcId="{5552D247-042E-4F19-BE2A-D6CD70F27044}" destId="{BFF3DFB8-A054-4172-BA4D-5DF81F0EDECB}" srcOrd="0" destOrd="0" presId="urn:microsoft.com/office/officeart/2009/3/layout/HorizontalOrganizationChart"/>
    <dgm:cxn modelId="{2414C5F2-4A48-4C9E-A33C-88EAE483F83C}" type="presOf" srcId="{C926D071-86E3-427F-B5D5-096744ABE04A}" destId="{D054B166-9D20-413B-A552-E95082CD4E3E}" srcOrd="0" destOrd="0" presId="urn:microsoft.com/office/officeart/2009/3/layout/HorizontalOrganizationChart"/>
    <dgm:cxn modelId="{8E4F4CF4-79FC-4F53-A3FA-7A1905C65D2B}" type="presOf" srcId="{88088D0F-D996-4825-B97C-2CE9B17EA2A0}" destId="{4873570E-296A-40EB-840C-300C0C2B64F6}" srcOrd="0" destOrd="0" presId="urn:microsoft.com/office/officeart/2009/3/layout/HorizontalOrganizationChart"/>
    <dgm:cxn modelId="{00B029F5-2C88-4275-9D8E-315166435846}" srcId="{13277C40-6D77-44CD-8A8C-7A6C7156D9E6}" destId="{5552D247-042E-4F19-BE2A-D6CD70F27044}" srcOrd="3" destOrd="0" parTransId="{5B1344DE-C748-4C01-9CDF-39F294FF5496}" sibTransId="{A2FC4C39-1333-4812-AB5D-027872FFF365}"/>
    <dgm:cxn modelId="{9A2EFBFD-77D1-4421-BF26-6395ECFD0981}" srcId="{13277C40-6D77-44CD-8A8C-7A6C7156D9E6}" destId="{7337C2B4-CDA7-4636-A3C0-D67596C059E0}" srcOrd="2" destOrd="0" parTransId="{C926D071-86E3-427F-B5D5-096744ABE04A}" sibTransId="{BDB98116-8A08-4C74-B9C6-43981E46DB0C}"/>
    <dgm:cxn modelId="{53C7500E-F680-49B7-9509-B0A601A20F4D}" type="presParOf" srcId="{8E267E09-45C6-4CC3-9AF6-0CF7DA481207}" destId="{2424FB8B-2D8A-4C6B-82E3-724FFD31AAF7}" srcOrd="0" destOrd="0" presId="urn:microsoft.com/office/officeart/2009/3/layout/HorizontalOrganizationChart"/>
    <dgm:cxn modelId="{0724F2E9-68AF-43E5-B4E2-FD24D9DEFFA3}" type="presParOf" srcId="{2424FB8B-2D8A-4C6B-82E3-724FFD31AAF7}" destId="{249D8941-3C83-4593-B996-4A67BE6B20C3}" srcOrd="0" destOrd="0" presId="urn:microsoft.com/office/officeart/2009/3/layout/HorizontalOrganizationChart"/>
    <dgm:cxn modelId="{F53DAA10-CE4C-4B59-ACFE-499A7DDF17F3}" type="presParOf" srcId="{249D8941-3C83-4593-B996-4A67BE6B20C3}" destId="{43C30BC8-9A24-4EF9-87F6-389F620BF12D}" srcOrd="0" destOrd="0" presId="urn:microsoft.com/office/officeart/2009/3/layout/HorizontalOrganizationChart"/>
    <dgm:cxn modelId="{13A5A7C6-0DA9-40D8-BBFC-5F1985179DAD}" type="presParOf" srcId="{249D8941-3C83-4593-B996-4A67BE6B20C3}" destId="{E641DC6F-7494-42EF-ADE0-4916E9483934}" srcOrd="1" destOrd="0" presId="urn:microsoft.com/office/officeart/2009/3/layout/HorizontalOrganizationChart"/>
    <dgm:cxn modelId="{A215DED5-C856-442A-A08E-70F278CDF8A9}" type="presParOf" srcId="{2424FB8B-2D8A-4C6B-82E3-724FFD31AAF7}" destId="{E98237D3-701F-4CA0-8A89-58737092F3E6}" srcOrd="1" destOrd="0" presId="urn:microsoft.com/office/officeart/2009/3/layout/HorizontalOrganizationChart"/>
    <dgm:cxn modelId="{735A2FAC-4302-4B13-A861-3C97B85AB1FD}" type="presParOf" srcId="{E98237D3-701F-4CA0-8A89-58737092F3E6}" destId="{49C469A2-FC8F-4710-82B9-9B929B777C0C}" srcOrd="0" destOrd="0" presId="urn:microsoft.com/office/officeart/2009/3/layout/HorizontalOrganizationChart"/>
    <dgm:cxn modelId="{22C09C48-F632-4F67-857E-CF2BA2843B91}" type="presParOf" srcId="{E98237D3-701F-4CA0-8A89-58737092F3E6}" destId="{02DF288C-0551-49AA-BB45-B200ADEF04CB}" srcOrd="1" destOrd="0" presId="urn:microsoft.com/office/officeart/2009/3/layout/HorizontalOrganizationChart"/>
    <dgm:cxn modelId="{437D592A-3963-47C7-B8AD-87C4B1516273}" type="presParOf" srcId="{02DF288C-0551-49AA-BB45-B200ADEF04CB}" destId="{911FE707-51E2-402A-B1DE-1F2AFA47910B}" srcOrd="0" destOrd="0" presId="urn:microsoft.com/office/officeart/2009/3/layout/HorizontalOrganizationChart"/>
    <dgm:cxn modelId="{081B810E-9A39-4835-979D-88D242BC7DFE}" type="presParOf" srcId="{911FE707-51E2-402A-B1DE-1F2AFA47910B}" destId="{B2937C28-AF14-4DCD-B0C4-6777F00FF215}" srcOrd="0" destOrd="0" presId="urn:microsoft.com/office/officeart/2009/3/layout/HorizontalOrganizationChart"/>
    <dgm:cxn modelId="{D0ABF8F9-6451-4EB7-A1C8-FF35B544B22C}" type="presParOf" srcId="{911FE707-51E2-402A-B1DE-1F2AFA47910B}" destId="{6F56085A-5FBF-4A6C-8127-403413E32599}" srcOrd="1" destOrd="0" presId="urn:microsoft.com/office/officeart/2009/3/layout/HorizontalOrganizationChart"/>
    <dgm:cxn modelId="{BD8C8481-E2EA-451B-872A-2D94B4336884}" type="presParOf" srcId="{02DF288C-0551-49AA-BB45-B200ADEF04CB}" destId="{422364D7-60FC-4AC0-BFDB-A1EB312C6CCF}" srcOrd="1" destOrd="0" presId="urn:microsoft.com/office/officeart/2009/3/layout/HorizontalOrganizationChart"/>
    <dgm:cxn modelId="{93418D9F-5BB2-467E-B5AC-B7ADDD46B71C}" type="presParOf" srcId="{02DF288C-0551-49AA-BB45-B200ADEF04CB}" destId="{8108A993-1FF2-4FFC-A016-2EC1540F6C61}" srcOrd="2" destOrd="0" presId="urn:microsoft.com/office/officeart/2009/3/layout/HorizontalOrganizationChart"/>
    <dgm:cxn modelId="{DCEBCB59-2A4D-4022-9B13-FAEDE6F58D2F}" type="presParOf" srcId="{E98237D3-701F-4CA0-8A89-58737092F3E6}" destId="{4873570E-296A-40EB-840C-300C0C2B64F6}" srcOrd="2" destOrd="0" presId="urn:microsoft.com/office/officeart/2009/3/layout/HorizontalOrganizationChart"/>
    <dgm:cxn modelId="{84439879-3C26-4BCA-89E3-5ED59B740EF8}" type="presParOf" srcId="{E98237D3-701F-4CA0-8A89-58737092F3E6}" destId="{F352C934-D80D-404C-866C-9BE653D6CF4C}" srcOrd="3" destOrd="0" presId="urn:microsoft.com/office/officeart/2009/3/layout/HorizontalOrganizationChart"/>
    <dgm:cxn modelId="{5B4E0FB4-81E5-4D94-8002-BB969FE1CB71}" type="presParOf" srcId="{F352C934-D80D-404C-866C-9BE653D6CF4C}" destId="{18B4B9A0-DD46-4FB6-BABA-095D0DB57A69}" srcOrd="0" destOrd="0" presId="urn:microsoft.com/office/officeart/2009/3/layout/HorizontalOrganizationChart"/>
    <dgm:cxn modelId="{DF1AB429-0560-41D3-95D2-67C71AA0A599}" type="presParOf" srcId="{18B4B9A0-DD46-4FB6-BABA-095D0DB57A69}" destId="{8C686959-F7FA-4720-8DDA-F6C32995256C}" srcOrd="0" destOrd="0" presId="urn:microsoft.com/office/officeart/2009/3/layout/HorizontalOrganizationChart"/>
    <dgm:cxn modelId="{ABE6CA83-BC7E-4B04-B09B-50E0673528E2}" type="presParOf" srcId="{18B4B9A0-DD46-4FB6-BABA-095D0DB57A69}" destId="{1B02EA3F-4286-420B-B7FF-257C78259746}" srcOrd="1" destOrd="0" presId="urn:microsoft.com/office/officeart/2009/3/layout/HorizontalOrganizationChart"/>
    <dgm:cxn modelId="{4A657D49-52AA-4182-B891-1593ACFF7DF2}" type="presParOf" srcId="{F352C934-D80D-404C-866C-9BE653D6CF4C}" destId="{4D161DE1-D136-4A0D-AAAB-8E40455BBFAD}" srcOrd="1" destOrd="0" presId="urn:microsoft.com/office/officeart/2009/3/layout/HorizontalOrganizationChart"/>
    <dgm:cxn modelId="{D84EE723-5E58-4563-B52A-5E995EF2AE02}" type="presParOf" srcId="{F352C934-D80D-404C-866C-9BE653D6CF4C}" destId="{216DCAAB-9A75-44AC-8EBC-88D21E73C41C}" srcOrd="2" destOrd="0" presId="urn:microsoft.com/office/officeart/2009/3/layout/HorizontalOrganizationChart"/>
    <dgm:cxn modelId="{FE7F484A-0681-455B-AB18-256D8777174C}" type="presParOf" srcId="{E98237D3-701F-4CA0-8A89-58737092F3E6}" destId="{D054B166-9D20-413B-A552-E95082CD4E3E}" srcOrd="4" destOrd="0" presId="urn:microsoft.com/office/officeart/2009/3/layout/HorizontalOrganizationChart"/>
    <dgm:cxn modelId="{CC84993E-BBAA-40EB-AA36-7687E14D04AF}" type="presParOf" srcId="{E98237D3-701F-4CA0-8A89-58737092F3E6}" destId="{E75F9945-332D-4A31-82DB-D8C71245814D}" srcOrd="5" destOrd="0" presId="urn:microsoft.com/office/officeart/2009/3/layout/HorizontalOrganizationChart"/>
    <dgm:cxn modelId="{4991C660-73AB-403B-964C-4FF592785E7F}" type="presParOf" srcId="{E75F9945-332D-4A31-82DB-D8C71245814D}" destId="{1610FE1C-128B-4BA3-B358-5D5D6571BA3C}" srcOrd="0" destOrd="0" presId="urn:microsoft.com/office/officeart/2009/3/layout/HorizontalOrganizationChart"/>
    <dgm:cxn modelId="{4CFD0993-856C-47D3-86D2-37D3D85A20BE}" type="presParOf" srcId="{1610FE1C-128B-4BA3-B358-5D5D6571BA3C}" destId="{B38CDF07-A01A-4673-822E-B2BFE1E2C0A9}" srcOrd="0" destOrd="0" presId="urn:microsoft.com/office/officeart/2009/3/layout/HorizontalOrganizationChart"/>
    <dgm:cxn modelId="{768C7F06-B543-4F80-B2FD-3DDE35F38D07}" type="presParOf" srcId="{1610FE1C-128B-4BA3-B358-5D5D6571BA3C}" destId="{ABD9D649-C906-4461-B2C4-14102B9052BD}" srcOrd="1" destOrd="0" presId="urn:microsoft.com/office/officeart/2009/3/layout/HorizontalOrganizationChart"/>
    <dgm:cxn modelId="{9F177937-1198-49C3-8784-98CF14B33393}" type="presParOf" srcId="{E75F9945-332D-4A31-82DB-D8C71245814D}" destId="{D1F95638-8593-4DAE-8188-89EA8A4CD50A}" srcOrd="1" destOrd="0" presId="urn:microsoft.com/office/officeart/2009/3/layout/HorizontalOrganizationChart"/>
    <dgm:cxn modelId="{BF55D4DD-BB79-4380-8BDA-F807E05AF273}" type="presParOf" srcId="{E75F9945-332D-4A31-82DB-D8C71245814D}" destId="{DF0DCF88-E620-4B5E-B4E0-BDCB7259A47B}" srcOrd="2" destOrd="0" presId="urn:microsoft.com/office/officeart/2009/3/layout/HorizontalOrganizationChart"/>
    <dgm:cxn modelId="{D54EF861-8CFE-4CF9-8D6B-B67036C15AB1}" type="presParOf" srcId="{E98237D3-701F-4CA0-8A89-58737092F3E6}" destId="{E3B6DB73-3102-48C4-A3A8-FF0905171080}" srcOrd="6" destOrd="0" presId="urn:microsoft.com/office/officeart/2009/3/layout/HorizontalOrganizationChart"/>
    <dgm:cxn modelId="{67AA6C24-7E29-4442-BE0E-3EAC6974AF6E}" type="presParOf" srcId="{E98237D3-701F-4CA0-8A89-58737092F3E6}" destId="{02D92A77-9ACE-44F9-933E-81705628FC9E}" srcOrd="7" destOrd="0" presId="urn:microsoft.com/office/officeart/2009/3/layout/HorizontalOrganizationChart"/>
    <dgm:cxn modelId="{570B0775-3876-4EF1-86FA-461918395228}" type="presParOf" srcId="{02D92A77-9ACE-44F9-933E-81705628FC9E}" destId="{724DC075-3E7A-4ADF-AB25-D9E67FD23737}" srcOrd="0" destOrd="0" presId="urn:microsoft.com/office/officeart/2009/3/layout/HorizontalOrganizationChart"/>
    <dgm:cxn modelId="{31ADC9AF-D92F-4CFA-9002-39DD1B216BBD}" type="presParOf" srcId="{724DC075-3E7A-4ADF-AB25-D9E67FD23737}" destId="{BFF3DFB8-A054-4172-BA4D-5DF81F0EDECB}" srcOrd="0" destOrd="0" presId="urn:microsoft.com/office/officeart/2009/3/layout/HorizontalOrganizationChart"/>
    <dgm:cxn modelId="{CBD6F3AB-8842-4A45-8CE7-AE12CE18A51F}" type="presParOf" srcId="{724DC075-3E7A-4ADF-AB25-D9E67FD23737}" destId="{F866F7CB-A397-4100-82D3-D9547A856E0B}" srcOrd="1" destOrd="0" presId="urn:microsoft.com/office/officeart/2009/3/layout/HorizontalOrganizationChart"/>
    <dgm:cxn modelId="{C939C276-2387-4F94-876F-1A8098FFB9A2}" type="presParOf" srcId="{02D92A77-9ACE-44F9-933E-81705628FC9E}" destId="{E0D53B94-A661-499F-B251-130B431A8C6E}" srcOrd="1" destOrd="0" presId="urn:microsoft.com/office/officeart/2009/3/layout/HorizontalOrganizationChart"/>
    <dgm:cxn modelId="{8936360F-116B-480B-9357-6CB781D0862F}" type="presParOf" srcId="{02D92A77-9ACE-44F9-933E-81705628FC9E}" destId="{6E5F22A8-17C6-49A3-B211-AEAA4D926213}" srcOrd="2" destOrd="0" presId="urn:microsoft.com/office/officeart/2009/3/layout/HorizontalOrganizationChart"/>
    <dgm:cxn modelId="{FC9203F8-17F6-4B97-BFF6-274931EB5ED2}" type="presParOf" srcId="{2424FB8B-2D8A-4C6B-82E3-724FFD31AAF7}" destId="{8F19B5DA-BDE3-437D-B562-78648A6E4996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9DFF732-FA46-4504-A7B7-E3E05F050C24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UA"/>
        </a:p>
      </dgm:t>
    </dgm:pt>
    <dgm:pt modelId="{1CACFAF0-F2C6-4220-A8A1-47B9625D4E7E}">
      <dgm:prSet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у вивченні історії досліджуваної проблеми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507596-1006-4D3E-A334-547D1FA3C5CC}" type="parTrans" cxnId="{D1CAE9D1-7392-4C04-80AE-FE0C6AEAC4AC}">
      <dgm:prSet/>
      <dgm:spPr/>
      <dgm:t>
        <a:bodyPr/>
        <a:lstStyle/>
        <a:p>
          <a:endParaRPr lang="ru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71FBCE-03E8-4819-BF6D-04E9983506C4}" type="sibTrans" cxnId="{D1CAE9D1-7392-4C04-80AE-FE0C6AEAC4AC}">
      <dgm:prSet/>
      <dgm:spPr/>
      <dgm:t>
        <a:bodyPr/>
        <a:lstStyle/>
        <a:p>
          <a:endParaRPr lang="ru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518653-EF35-4765-BB83-B0B5ADCCA938}">
      <dgm:prSet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у створенні гіпотези як відправної точки в логічній послідовності наукових досліджень (розробка  робочого плану майбутньої роботи, формуванні її розділів, параграфів та пунктів)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A103AA-3569-494F-82F2-A232EC98C304}" type="parTrans" cxnId="{AD63E726-EB34-45C2-93BF-5CC468BEFDB8}">
      <dgm:prSet/>
      <dgm:spPr/>
      <dgm:t>
        <a:bodyPr/>
        <a:lstStyle/>
        <a:p>
          <a:endParaRPr lang="ru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10AB1E-EE61-4B26-8C6D-0CF7D7026D5E}" type="sibTrans" cxnId="{AD63E726-EB34-45C2-93BF-5CC468BEFDB8}">
      <dgm:prSet/>
      <dgm:spPr/>
      <dgm:t>
        <a:bodyPr/>
        <a:lstStyle/>
        <a:p>
          <a:endParaRPr lang="ru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A68942-1C33-4343-A2F5-4741CDE8B896}">
      <dgm:prSet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у формуванні основного змісту майбутньої роботи (залежно від складу та якості зібраної інформації може змінюватися не тільки план роботи, а й напрямок самого дослідження)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700A49-F574-46B3-832E-82CABC0DED89}" type="parTrans" cxnId="{8731A884-F8E3-48CA-AE0B-0954D529785C}">
      <dgm:prSet/>
      <dgm:spPr/>
      <dgm:t>
        <a:bodyPr/>
        <a:lstStyle/>
        <a:p>
          <a:endParaRPr lang="ru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5B4B5E-031B-4DEB-83C2-0A7DF168C119}" type="sibTrans" cxnId="{8731A884-F8E3-48CA-AE0B-0954D529785C}">
      <dgm:prSet/>
      <dgm:spPr/>
      <dgm:t>
        <a:bodyPr/>
        <a:lstStyle/>
        <a:p>
          <a:endParaRPr lang="ru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E7A59D-AD61-4752-A179-292621AED100}">
      <dgm:prSet/>
      <dgm:spPr/>
      <dgm:t>
        <a:bodyPr/>
        <a:lstStyle/>
        <a:p>
          <a:pPr algn="ctr"/>
          <a:r>
            <a:rPr lang="uk-UA" b="1" dirty="0">
              <a:latin typeface="Times New Roman" panose="02020603050405020304" pitchFamily="18" charset="0"/>
              <a:cs typeface="Times New Roman" panose="02020603050405020304" pitchFamily="18" charset="0"/>
            </a:rPr>
            <a:t>Цінність інформації визначається економічним ефектом, що дає її використання</a:t>
          </a:r>
          <a:endParaRPr lang="ru-UA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0C6DC1-A4C5-40E9-8F6C-64A64A644BF6}" type="parTrans" cxnId="{563D41D2-C680-4D8B-8F3D-003756E93E47}">
      <dgm:prSet/>
      <dgm:spPr/>
      <dgm:t>
        <a:bodyPr/>
        <a:lstStyle/>
        <a:p>
          <a:endParaRPr lang="ru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50985D-E61B-418A-BE5F-D0C36ABE8880}" type="sibTrans" cxnId="{563D41D2-C680-4D8B-8F3D-003756E93E47}">
      <dgm:prSet/>
      <dgm:spPr/>
      <dgm:t>
        <a:bodyPr/>
        <a:lstStyle/>
        <a:p>
          <a:endParaRPr lang="ru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5C87A4-9F46-4A4C-AE69-0D665F148A92}" type="pres">
      <dgm:prSet presAssocID="{49DFF732-FA46-4504-A7B7-E3E05F050C24}" presName="linear" presStyleCnt="0">
        <dgm:presLayoutVars>
          <dgm:animLvl val="lvl"/>
          <dgm:resizeHandles val="exact"/>
        </dgm:presLayoutVars>
      </dgm:prSet>
      <dgm:spPr/>
    </dgm:pt>
    <dgm:pt modelId="{CFA5D228-FBD8-418A-AD05-ED3F94576D3F}" type="pres">
      <dgm:prSet presAssocID="{1CACFAF0-F2C6-4220-A8A1-47B9625D4E7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BF5D676-CE18-4840-AF8E-6A4B54DF7E87}" type="pres">
      <dgm:prSet presAssocID="{2671FBCE-03E8-4819-BF6D-04E9983506C4}" presName="spacer" presStyleCnt="0"/>
      <dgm:spPr/>
    </dgm:pt>
    <dgm:pt modelId="{66D5FFA4-BD4A-4D05-96B0-3A82A0BA03BB}" type="pres">
      <dgm:prSet presAssocID="{59518653-EF35-4765-BB83-B0B5ADCCA93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10DF182-C1BC-4673-9CD9-2F9D867EECDD}" type="pres">
      <dgm:prSet presAssocID="{7210AB1E-EE61-4B26-8C6D-0CF7D7026D5E}" presName="spacer" presStyleCnt="0"/>
      <dgm:spPr/>
    </dgm:pt>
    <dgm:pt modelId="{6BDAC609-B4F8-4FAF-AF3F-0F5B591EEDE7}" type="pres">
      <dgm:prSet presAssocID="{42A68942-1C33-4343-A2F5-4741CDE8B89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DA8F0AC-7485-4CEF-9D15-A52EE0A44379}" type="pres">
      <dgm:prSet presAssocID="{745B4B5E-031B-4DEB-83C2-0A7DF168C119}" presName="spacer" presStyleCnt="0"/>
      <dgm:spPr/>
    </dgm:pt>
    <dgm:pt modelId="{4510322E-9F2C-4D38-B4A2-FA32E27AFCA7}" type="pres">
      <dgm:prSet presAssocID="{48E7A59D-AD61-4752-A179-292621AED10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844A505-5C5B-4B97-96FD-11E36C911627}" type="presOf" srcId="{49DFF732-FA46-4504-A7B7-E3E05F050C24}" destId="{0F5C87A4-9F46-4A4C-AE69-0D665F148A92}" srcOrd="0" destOrd="0" presId="urn:microsoft.com/office/officeart/2005/8/layout/vList2"/>
    <dgm:cxn modelId="{1B73BA15-74E6-4725-AAB6-5A8AC50261AD}" type="presOf" srcId="{59518653-EF35-4765-BB83-B0B5ADCCA938}" destId="{66D5FFA4-BD4A-4D05-96B0-3A82A0BA03BB}" srcOrd="0" destOrd="0" presId="urn:microsoft.com/office/officeart/2005/8/layout/vList2"/>
    <dgm:cxn modelId="{AD63E726-EB34-45C2-93BF-5CC468BEFDB8}" srcId="{49DFF732-FA46-4504-A7B7-E3E05F050C24}" destId="{59518653-EF35-4765-BB83-B0B5ADCCA938}" srcOrd="1" destOrd="0" parTransId="{8CA103AA-3569-494F-82F2-A232EC98C304}" sibTransId="{7210AB1E-EE61-4B26-8C6D-0CF7D7026D5E}"/>
    <dgm:cxn modelId="{5AF63861-07FC-4CB0-895B-70D845C18E05}" type="presOf" srcId="{1CACFAF0-F2C6-4220-A8A1-47B9625D4E7E}" destId="{CFA5D228-FBD8-418A-AD05-ED3F94576D3F}" srcOrd="0" destOrd="0" presId="urn:microsoft.com/office/officeart/2005/8/layout/vList2"/>
    <dgm:cxn modelId="{8731A884-F8E3-48CA-AE0B-0954D529785C}" srcId="{49DFF732-FA46-4504-A7B7-E3E05F050C24}" destId="{42A68942-1C33-4343-A2F5-4741CDE8B896}" srcOrd="2" destOrd="0" parTransId="{4A700A49-F574-46B3-832E-82CABC0DED89}" sibTransId="{745B4B5E-031B-4DEB-83C2-0A7DF168C119}"/>
    <dgm:cxn modelId="{697843A1-003D-4EA5-8755-36842B2D49F0}" type="presOf" srcId="{48E7A59D-AD61-4752-A179-292621AED100}" destId="{4510322E-9F2C-4D38-B4A2-FA32E27AFCA7}" srcOrd="0" destOrd="0" presId="urn:microsoft.com/office/officeart/2005/8/layout/vList2"/>
    <dgm:cxn modelId="{D1CAE9D1-7392-4C04-80AE-FE0C6AEAC4AC}" srcId="{49DFF732-FA46-4504-A7B7-E3E05F050C24}" destId="{1CACFAF0-F2C6-4220-A8A1-47B9625D4E7E}" srcOrd="0" destOrd="0" parTransId="{76507596-1006-4D3E-A334-547D1FA3C5CC}" sibTransId="{2671FBCE-03E8-4819-BF6D-04E9983506C4}"/>
    <dgm:cxn modelId="{563D41D2-C680-4D8B-8F3D-003756E93E47}" srcId="{49DFF732-FA46-4504-A7B7-E3E05F050C24}" destId="{48E7A59D-AD61-4752-A179-292621AED100}" srcOrd="3" destOrd="0" parTransId="{690C6DC1-A4C5-40E9-8F6C-64A64A644BF6}" sibTransId="{E050985D-E61B-418A-BE5F-D0C36ABE8880}"/>
    <dgm:cxn modelId="{4C2938F0-EC71-412C-810F-A0670CEF7719}" type="presOf" srcId="{42A68942-1C33-4343-A2F5-4741CDE8B896}" destId="{6BDAC609-B4F8-4FAF-AF3F-0F5B591EEDE7}" srcOrd="0" destOrd="0" presId="urn:microsoft.com/office/officeart/2005/8/layout/vList2"/>
    <dgm:cxn modelId="{203B3D84-390B-4EF3-9D60-837C37D5DFA8}" type="presParOf" srcId="{0F5C87A4-9F46-4A4C-AE69-0D665F148A92}" destId="{CFA5D228-FBD8-418A-AD05-ED3F94576D3F}" srcOrd="0" destOrd="0" presId="urn:microsoft.com/office/officeart/2005/8/layout/vList2"/>
    <dgm:cxn modelId="{B18FFD35-019C-47AC-88D1-508C5F83E862}" type="presParOf" srcId="{0F5C87A4-9F46-4A4C-AE69-0D665F148A92}" destId="{ABF5D676-CE18-4840-AF8E-6A4B54DF7E87}" srcOrd="1" destOrd="0" presId="urn:microsoft.com/office/officeart/2005/8/layout/vList2"/>
    <dgm:cxn modelId="{F4C04B26-A199-4A02-A7B7-D4E2A9A61F1A}" type="presParOf" srcId="{0F5C87A4-9F46-4A4C-AE69-0D665F148A92}" destId="{66D5FFA4-BD4A-4D05-96B0-3A82A0BA03BB}" srcOrd="2" destOrd="0" presId="urn:microsoft.com/office/officeart/2005/8/layout/vList2"/>
    <dgm:cxn modelId="{288573F4-24C7-4ADE-8FCA-7D7BE83FFBFE}" type="presParOf" srcId="{0F5C87A4-9F46-4A4C-AE69-0D665F148A92}" destId="{810DF182-C1BC-4673-9CD9-2F9D867EECDD}" srcOrd="3" destOrd="0" presId="urn:microsoft.com/office/officeart/2005/8/layout/vList2"/>
    <dgm:cxn modelId="{3FCC062F-DAD2-4AB9-AB17-A3E67C9C388A}" type="presParOf" srcId="{0F5C87A4-9F46-4A4C-AE69-0D665F148A92}" destId="{6BDAC609-B4F8-4FAF-AF3F-0F5B591EEDE7}" srcOrd="4" destOrd="0" presId="urn:microsoft.com/office/officeart/2005/8/layout/vList2"/>
    <dgm:cxn modelId="{E7DDA371-8AC4-43F1-BDBF-3978276A80D6}" type="presParOf" srcId="{0F5C87A4-9F46-4A4C-AE69-0D665F148A92}" destId="{2DA8F0AC-7485-4CEF-9D15-A52EE0A44379}" srcOrd="5" destOrd="0" presId="urn:microsoft.com/office/officeart/2005/8/layout/vList2"/>
    <dgm:cxn modelId="{DC42EF0B-B2F9-4CAF-8E84-685DA87B58BA}" type="presParOf" srcId="{0F5C87A4-9F46-4A4C-AE69-0D665F148A92}" destId="{4510322E-9F2C-4D38-B4A2-FA32E27AFCA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CB18C39-7AE3-4976-A126-041FB5E531AA}" type="doc">
      <dgm:prSet loTypeId="urn:microsoft.com/office/officeart/2005/8/layout/vList4" loCatId="list" qsTypeId="urn:microsoft.com/office/officeart/2005/8/quickstyle/simple1" qsCatId="simple" csTypeId="urn:microsoft.com/office/officeart/2005/8/colors/accent0_2" csCatId="mainScheme" phldr="1"/>
      <dgm:spPr/>
    </dgm:pt>
    <dgm:pt modelId="{740C4D78-B61E-411B-AD2A-31D9E104C328}">
      <dgm:prSet phldrT="[Текст]" custT="1"/>
      <dgm:spPr/>
      <dgm:t>
        <a:bodyPr/>
        <a:lstStyle/>
        <a:p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Статистична</a:t>
          </a:r>
        </a:p>
        <a:p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(офіційна документована державна інформація, що дає характеристику подіям та явищам, які відбуваються в економічній, соціальній або культурній сфері країни)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5F6C32-19BC-46AF-8F78-E7AC73831DAC}" type="parTrans" cxnId="{9A9D8C24-A762-4D25-AE69-E23B87E35818}">
      <dgm:prSet/>
      <dgm:spPr/>
      <dgm:t>
        <a:bodyPr/>
        <a:lstStyle/>
        <a:p>
          <a:endParaRPr lang="ru-UA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93D8F7-B068-4282-A13B-2A2F4454FD9B}" type="sibTrans" cxnId="{9A9D8C24-A762-4D25-AE69-E23B87E35818}">
      <dgm:prSet/>
      <dgm:spPr/>
      <dgm:t>
        <a:bodyPr/>
        <a:lstStyle/>
        <a:p>
          <a:endParaRPr lang="ru-UA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13B6DF-CBF5-446D-B0C4-BDE106F2E767}">
      <dgm:prSet phldrT="[Текст]" custT="1"/>
      <dgm:spPr/>
      <dgm:t>
        <a:bodyPr/>
        <a:lstStyle/>
        <a:p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Інформація державних органів та органів місцевого та регіонального самоврядування </a:t>
          </a:r>
        </a:p>
        <a:p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(документована інформація, яка створюється в процесі поточної діяльності законодавчої, виконавчої влади, органів місцевого та регіонального самоврядування)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F9B3BD-03EB-43B7-8421-2E183171128C}" type="parTrans" cxnId="{C9DF863E-67B5-4BEB-A1F3-AADF674DF09E}">
      <dgm:prSet/>
      <dgm:spPr/>
      <dgm:t>
        <a:bodyPr/>
        <a:lstStyle/>
        <a:p>
          <a:endParaRPr lang="ru-UA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AFA21E-77A1-4BEE-A374-5AF076B3CC65}" type="sibTrans" cxnId="{C9DF863E-67B5-4BEB-A1F3-AADF674DF09E}">
      <dgm:prSet/>
      <dgm:spPr/>
      <dgm:t>
        <a:bodyPr/>
        <a:lstStyle/>
        <a:p>
          <a:endParaRPr lang="ru-UA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6559E5-4589-46E2-AF7D-F8D85F17C0C7}">
      <dgm:prSet phldrT="[Текст]" custT="1"/>
      <dgm:spPr/>
      <dgm:t>
        <a:bodyPr/>
        <a:lstStyle/>
        <a:p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Масова</a:t>
          </a:r>
        </a:p>
        <a:p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(публічно оголошувана, друкована та аудіовізуальна інформація)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E6D3B1-46FA-4291-91E9-F305E28BC9C4}" type="parTrans" cxnId="{D6C2542C-24EC-4093-BE93-46A4B11A1E2E}">
      <dgm:prSet/>
      <dgm:spPr/>
      <dgm:t>
        <a:bodyPr/>
        <a:lstStyle/>
        <a:p>
          <a:endParaRPr lang="ru-UA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10C899-388C-41D7-96F1-E9714F989282}" type="sibTrans" cxnId="{D6C2542C-24EC-4093-BE93-46A4B11A1E2E}">
      <dgm:prSet/>
      <dgm:spPr/>
      <dgm:t>
        <a:bodyPr/>
        <a:lstStyle/>
        <a:p>
          <a:endParaRPr lang="ru-UA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666956-9A01-41B9-83B0-441CB22572AF}" type="pres">
      <dgm:prSet presAssocID="{9CB18C39-7AE3-4976-A126-041FB5E531AA}" presName="linear" presStyleCnt="0">
        <dgm:presLayoutVars>
          <dgm:dir/>
          <dgm:resizeHandles val="exact"/>
        </dgm:presLayoutVars>
      </dgm:prSet>
      <dgm:spPr/>
    </dgm:pt>
    <dgm:pt modelId="{5440E0FF-18B2-4EE8-B219-0C33E230E6C4}" type="pres">
      <dgm:prSet presAssocID="{740C4D78-B61E-411B-AD2A-31D9E104C328}" presName="comp" presStyleCnt="0"/>
      <dgm:spPr/>
    </dgm:pt>
    <dgm:pt modelId="{9C07DB92-B509-460F-85DE-CF5AD94B06F1}" type="pres">
      <dgm:prSet presAssocID="{740C4D78-B61E-411B-AD2A-31D9E104C328}" presName="box" presStyleLbl="node1" presStyleIdx="0" presStyleCnt="3"/>
      <dgm:spPr/>
    </dgm:pt>
    <dgm:pt modelId="{DC0E228C-91C9-44FD-87A8-694CCBA8F2AF}" type="pres">
      <dgm:prSet presAssocID="{740C4D78-B61E-411B-AD2A-31D9E104C328}" presName="img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6000" r="-6000"/>
          </a:stretch>
        </a:blipFill>
      </dgm:spPr>
    </dgm:pt>
    <dgm:pt modelId="{72572ADA-9314-497C-A4BE-5BBF9DBF0AC6}" type="pres">
      <dgm:prSet presAssocID="{740C4D78-B61E-411B-AD2A-31D9E104C328}" presName="text" presStyleLbl="node1" presStyleIdx="0" presStyleCnt="3">
        <dgm:presLayoutVars>
          <dgm:bulletEnabled val="1"/>
        </dgm:presLayoutVars>
      </dgm:prSet>
      <dgm:spPr/>
    </dgm:pt>
    <dgm:pt modelId="{9406B750-D0F1-4800-8EE9-FC8D9488903B}" type="pres">
      <dgm:prSet presAssocID="{0593D8F7-B068-4282-A13B-2A2F4454FD9B}" presName="spacer" presStyleCnt="0"/>
      <dgm:spPr/>
    </dgm:pt>
    <dgm:pt modelId="{68843B21-FAE4-4ACD-9578-3B8F35109AE0}" type="pres">
      <dgm:prSet presAssocID="{BD13B6DF-CBF5-446D-B0C4-BDE106F2E767}" presName="comp" presStyleCnt="0"/>
      <dgm:spPr/>
    </dgm:pt>
    <dgm:pt modelId="{9C26E797-DA42-4B6C-BCE7-722471818B7F}" type="pres">
      <dgm:prSet presAssocID="{BD13B6DF-CBF5-446D-B0C4-BDE106F2E767}" presName="box" presStyleLbl="node1" presStyleIdx="1" presStyleCnt="3" custLinFactNeighborX="327" custLinFactNeighborY="1145"/>
      <dgm:spPr/>
    </dgm:pt>
    <dgm:pt modelId="{6A42FFCE-BD05-4CF9-AD9C-310880D697A8}" type="pres">
      <dgm:prSet presAssocID="{BD13B6DF-CBF5-446D-B0C4-BDE106F2E767}" presName="img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5000" r="-5000"/>
          </a:stretch>
        </a:blipFill>
      </dgm:spPr>
    </dgm:pt>
    <dgm:pt modelId="{72FF3B49-E7A7-457B-9C2A-1330789A7DCA}" type="pres">
      <dgm:prSet presAssocID="{BD13B6DF-CBF5-446D-B0C4-BDE106F2E767}" presName="text" presStyleLbl="node1" presStyleIdx="1" presStyleCnt="3">
        <dgm:presLayoutVars>
          <dgm:bulletEnabled val="1"/>
        </dgm:presLayoutVars>
      </dgm:prSet>
      <dgm:spPr/>
    </dgm:pt>
    <dgm:pt modelId="{7E5504EF-7E13-4B61-A6C7-9E6E481281B4}" type="pres">
      <dgm:prSet presAssocID="{6DAFA21E-77A1-4BEE-A374-5AF076B3CC65}" presName="spacer" presStyleCnt="0"/>
      <dgm:spPr/>
    </dgm:pt>
    <dgm:pt modelId="{EE77D623-E8B0-44B5-B475-73A5E8154E49}" type="pres">
      <dgm:prSet presAssocID="{D26559E5-4589-46E2-AF7D-F8D85F17C0C7}" presName="comp" presStyleCnt="0"/>
      <dgm:spPr/>
    </dgm:pt>
    <dgm:pt modelId="{26C74A9B-EF88-4D68-9352-883D11AC4660}" type="pres">
      <dgm:prSet presAssocID="{D26559E5-4589-46E2-AF7D-F8D85F17C0C7}" presName="box" presStyleLbl="node1" presStyleIdx="2" presStyleCnt="3"/>
      <dgm:spPr/>
    </dgm:pt>
    <dgm:pt modelId="{DF18F610-A9AE-4C61-B26B-36D131C1B542}" type="pres">
      <dgm:prSet presAssocID="{D26559E5-4589-46E2-AF7D-F8D85F17C0C7}" presName="img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t="-9000" b="-9000"/>
          </a:stretch>
        </a:blipFill>
      </dgm:spPr>
    </dgm:pt>
    <dgm:pt modelId="{4611514A-07A2-43D9-9CD3-33CE8B00B0D5}" type="pres">
      <dgm:prSet presAssocID="{D26559E5-4589-46E2-AF7D-F8D85F17C0C7}" presName="text" presStyleLbl="node1" presStyleIdx="2" presStyleCnt="3">
        <dgm:presLayoutVars>
          <dgm:bulletEnabled val="1"/>
        </dgm:presLayoutVars>
      </dgm:prSet>
      <dgm:spPr/>
    </dgm:pt>
  </dgm:ptLst>
  <dgm:cxnLst>
    <dgm:cxn modelId="{7113DE01-FCB3-41AD-8832-E60C6FD1FE4D}" type="presOf" srcId="{D26559E5-4589-46E2-AF7D-F8D85F17C0C7}" destId="{4611514A-07A2-43D9-9CD3-33CE8B00B0D5}" srcOrd="1" destOrd="0" presId="urn:microsoft.com/office/officeart/2005/8/layout/vList4"/>
    <dgm:cxn modelId="{EA3C5106-1C21-464A-BCE0-917178D6DB41}" type="presOf" srcId="{BD13B6DF-CBF5-446D-B0C4-BDE106F2E767}" destId="{9C26E797-DA42-4B6C-BCE7-722471818B7F}" srcOrd="0" destOrd="0" presId="urn:microsoft.com/office/officeart/2005/8/layout/vList4"/>
    <dgm:cxn modelId="{9A9D8C24-A762-4D25-AE69-E23B87E35818}" srcId="{9CB18C39-7AE3-4976-A126-041FB5E531AA}" destId="{740C4D78-B61E-411B-AD2A-31D9E104C328}" srcOrd="0" destOrd="0" parTransId="{FF5F6C32-19BC-46AF-8F78-E7AC73831DAC}" sibTransId="{0593D8F7-B068-4282-A13B-2A2F4454FD9B}"/>
    <dgm:cxn modelId="{D6C2542C-24EC-4093-BE93-46A4B11A1E2E}" srcId="{9CB18C39-7AE3-4976-A126-041FB5E531AA}" destId="{D26559E5-4589-46E2-AF7D-F8D85F17C0C7}" srcOrd="2" destOrd="0" parTransId="{92E6D3B1-46FA-4291-91E9-F305E28BC9C4}" sibTransId="{1810C899-388C-41D7-96F1-E9714F989282}"/>
    <dgm:cxn modelId="{C9DF863E-67B5-4BEB-A1F3-AADF674DF09E}" srcId="{9CB18C39-7AE3-4976-A126-041FB5E531AA}" destId="{BD13B6DF-CBF5-446D-B0C4-BDE106F2E767}" srcOrd="1" destOrd="0" parTransId="{0BF9B3BD-03EB-43B7-8421-2E183171128C}" sibTransId="{6DAFA21E-77A1-4BEE-A374-5AF076B3CC65}"/>
    <dgm:cxn modelId="{FE281745-AD3E-4976-9262-3D0EA011F071}" type="presOf" srcId="{740C4D78-B61E-411B-AD2A-31D9E104C328}" destId="{9C07DB92-B509-460F-85DE-CF5AD94B06F1}" srcOrd="0" destOrd="0" presId="urn:microsoft.com/office/officeart/2005/8/layout/vList4"/>
    <dgm:cxn modelId="{B5879347-44C8-431D-96DC-02942F4861A1}" type="presOf" srcId="{9CB18C39-7AE3-4976-A126-041FB5E531AA}" destId="{82666956-9A01-41B9-83B0-441CB22572AF}" srcOrd="0" destOrd="0" presId="urn:microsoft.com/office/officeart/2005/8/layout/vList4"/>
    <dgm:cxn modelId="{5F812791-4787-4AE9-82AF-0D8C03F06CCB}" type="presOf" srcId="{D26559E5-4589-46E2-AF7D-F8D85F17C0C7}" destId="{26C74A9B-EF88-4D68-9352-883D11AC4660}" srcOrd="0" destOrd="0" presId="urn:microsoft.com/office/officeart/2005/8/layout/vList4"/>
    <dgm:cxn modelId="{C204539B-B7AA-45B7-B030-F9827AD9B096}" type="presOf" srcId="{BD13B6DF-CBF5-446D-B0C4-BDE106F2E767}" destId="{72FF3B49-E7A7-457B-9C2A-1330789A7DCA}" srcOrd="1" destOrd="0" presId="urn:microsoft.com/office/officeart/2005/8/layout/vList4"/>
    <dgm:cxn modelId="{12E6A9F5-B4A9-416F-9788-592326DCBA9D}" type="presOf" srcId="{740C4D78-B61E-411B-AD2A-31D9E104C328}" destId="{72572ADA-9314-497C-A4BE-5BBF9DBF0AC6}" srcOrd="1" destOrd="0" presId="urn:microsoft.com/office/officeart/2005/8/layout/vList4"/>
    <dgm:cxn modelId="{49A41BC7-7546-4BB0-A559-62966B09FB7F}" type="presParOf" srcId="{82666956-9A01-41B9-83B0-441CB22572AF}" destId="{5440E0FF-18B2-4EE8-B219-0C33E230E6C4}" srcOrd="0" destOrd="0" presId="urn:microsoft.com/office/officeart/2005/8/layout/vList4"/>
    <dgm:cxn modelId="{8D8BA47E-FFF0-4CB5-927B-5F934B220A53}" type="presParOf" srcId="{5440E0FF-18B2-4EE8-B219-0C33E230E6C4}" destId="{9C07DB92-B509-460F-85DE-CF5AD94B06F1}" srcOrd="0" destOrd="0" presId="urn:microsoft.com/office/officeart/2005/8/layout/vList4"/>
    <dgm:cxn modelId="{B503982E-FD96-40B3-8447-294C986859B0}" type="presParOf" srcId="{5440E0FF-18B2-4EE8-B219-0C33E230E6C4}" destId="{DC0E228C-91C9-44FD-87A8-694CCBA8F2AF}" srcOrd="1" destOrd="0" presId="urn:microsoft.com/office/officeart/2005/8/layout/vList4"/>
    <dgm:cxn modelId="{F7A07982-D0C3-4A16-BE97-F1CC78D666C1}" type="presParOf" srcId="{5440E0FF-18B2-4EE8-B219-0C33E230E6C4}" destId="{72572ADA-9314-497C-A4BE-5BBF9DBF0AC6}" srcOrd="2" destOrd="0" presId="urn:microsoft.com/office/officeart/2005/8/layout/vList4"/>
    <dgm:cxn modelId="{7A36ACD8-DBCA-44EC-AE54-4D548373148A}" type="presParOf" srcId="{82666956-9A01-41B9-83B0-441CB22572AF}" destId="{9406B750-D0F1-4800-8EE9-FC8D9488903B}" srcOrd="1" destOrd="0" presId="urn:microsoft.com/office/officeart/2005/8/layout/vList4"/>
    <dgm:cxn modelId="{C4C6BB04-839F-4BC9-9561-8B0D3E4BBD3F}" type="presParOf" srcId="{82666956-9A01-41B9-83B0-441CB22572AF}" destId="{68843B21-FAE4-4ACD-9578-3B8F35109AE0}" srcOrd="2" destOrd="0" presId="urn:microsoft.com/office/officeart/2005/8/layout/vList4"/>
    <dgm:cxn modelId="{794A775D-6856-4347-98B3-6824A3E1B3DF}" type="presParOf" srcId="{68843B21-FAE4-4ACD-9578-3B8F35109AE0}" destId="{9C26E797-DA42-4B6C-BCE7-722471818B7F}" srcOrd="0" destOrd="0" presId="urn:microsoft.com/office/officeart/2005/8/layout/vList4"/>
    <dgm:cxn modelId="{4D6CCBF0-CBBA-4E4B-9F95-52EA5F67333D}" type="presParOf" srcId="{68843B21-FAE4-4ACD-9578-3B8F35109AE0}" destId="{6A42FFCE-BD05-4CF9-AD9C-310880D697A8}" srcOrd="1" destOrd="0" presId="urn:microsoft.com/office/officeart/2005/8/layout/vList4"/>
    <dgm:cxn modelId="{FFD8F987-41A6-43F4-B8B2-C0324906DEF1}" type="presParOf" srcId="{68843B21-FAE4-4ACD-9578-3B8F35109AE0}" destId="{72FF3B49-E7A7-457B-9C2A-1330789A7DCA}" srcOrd="2" destOrd="0" presId="urn:microsoft.com/office/officeart/2005/8/layout/vList4"/>
    <dgm:cxn modelId="{8F327251-E61D-43D3-AF85-625ACA315ECE}" type="presParOf" srcId="{82666956-9A01-41B9-83B0-441CB22572AF}" destId="{7E5504EF-7E13-4B61-A6C7-9E6E481281B4}" srcOrd="3" destOrd="0" presId="urn:microsoft.com/office/officeart/2005/8/layout/vList4"/>
    <dgm:cxn modelId="{5F8DFAE0-C136-427F-910C-4914DEC02E64}" type="presParOf" srcId="{82666956-9A01-41B9-83B0-441CB22572AF}" destId="{EE77D623-E8B0-44B5-B475-73A5E8154E49}" srcOrd="4" destOrd="0" presId="urn:microsoft.com/office/officeart/2005/8/layout/vList4"/>
    <dgm:cxn modelId="{1A31C845-9979-475A-96C1-BC474EC10937}" type="presParOf" srcId="{EE77D623-E8B0-44B5-B475-73A5E8154E49}" destId="{26C74A9B-EF88-4D68-9352-883D11AC4660}" srcOrd="0" destOrd="0" presId="urn:microsoft.com/office/officeart/2005/8/layout/vList4"/>
    <dgm:cxn modelId="{C603E544-C69E-4C95-B335-CA4ED472189F}" type="presParOf" srcId="{EE77D623-E8B0-44B5-B475-73A5E8154E49}" destId="{DF18F610-A9AE-4C61-B26B-36D131C1B542}" srcOrd="1" destOrd="0" presId="urn:microsoft.com/office/officeart/2005/8/layout/vList4"/>
    <dgm:cxn modelId="{DF0CACFE-C96D-480E-9F77-7D6093C06EFF}" type="presParOf" srcId="{EE77D623-E8B0-44B5-B475-73A5E8154E49}" destId="{4611514A-07A2-43D9-9CD3-33CE8B00B0D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9DFF732-FA46-4504-A7B7-E3E05F050C24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UA"/>
        </a:p>
      </dgm:t>
    </dgm:pt>
    <dgm:pt modelId="{AAB8BCAA-8D60-4CE5-AAD8-D930FC371CA4}">
      <dgm:prSet phldrT="[Текст]" custT="1"/>
      <dgm:spPr/>
      <dgm:t>
        <a:bodyPr/>
        <a:lstStyle/>
        <a:p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цільове призначення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D18AFA-38A6-4D67-912E-E520D8117B48}" type="parTrans" cxnId="{22D261F6-3264-4278-A4C9-596D1B625F4A}">
      <dgm:prSet/>
      <dgm:spPr/>
      <dgm:t>
        <a:bodyPr/>
        <a:lstStyle/>
        <a:p>
          <a:endParaRPr lang="ru-UA"/>
        </a:p>
      </dgm:t>
    </dgm:pt>
    <dgm:pt modelId="{A5C8D529-EDC4-4E5A-AE58-F6721B23F900}" type="sibTrans" cxnId="{22D261F6-3264-4278-A4C9-596D1B625F4A}">
      <dgm:prSet/>
      <dgm:spPr/>
      <dgm:t>
        <a:bodyPr/>
        <a:lstStyle/>
        <a:p>
          <a:endParaRPr lang="ru-UA"/>
        </a:p>
      </dgm:t>
    </dgm:pt>
    <dgm:pt modelId="{CA346D7A-4FCE-45FA-9365-27FE8CBD05B2}">
      <dgm:prSet phldrT="[Текст]" custT="1"/>
      <dgm:spPr/>
      <dgm:t>
        <a:bodyPr/>
        <a:lstStyle/>
        <a:p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цінність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0C2250-3ABF-4863-B4C9-64805B47D0C4}" type="parTrans" cxnId="{C52A8C9D-90F3-4F09-83F9-5A74EA26A8AB}">
      <dgm:prSet/>
      <dgm:spPr/>
      <dgm:t>
        <a:bodyPr/>
        <a:lstStyle/>
        <a:p>
          <a:endParaRPr lang="ru-UA"/>
        </a:p>
      </dgm:t>
    </dgm:pt>
    <dgm:pt modelId="{81D1E760-A45F-4CA8-B0A1-B37A7166E9AD}" type="sibTrans" cxnId="{C52A8C9D-90F3-4F09-83F9-5A74EA26A8AB}">
      <dgm:prSet/>
      <dgm:spPr/>
      <dgm:t>
        <a:bodyPr/>
        <a:lstStyle/>
        <a:p>
          <a:endParaRPr lang="ru-UA"/>
        </a:p>
      </dgm:t>
    </dgm:pt>
    <dgm:pt modelId="{D1A828A4-028D-477E-A9B8-7585CED97E02}">
      <dgm:prSet phldrT="[Текст]" custT="1"/>
      <dgm:spPr/>
      <dgm:t>
        <a:bodyPr/>
        <a:lstStyle/>
        <a:p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надійність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E8DC96-9186-4FCF-BB5A-EABB3B4CA688}" type="parTrans" cxnId="{35956F51-41B8-4752-A09D-7C3D0C652829}">
      <dgm:prSet/>
      <dgm:spPr/>
      <dgm:t>
        <a:bodyPr/>
        <a:lstStyle/>
        <a:p>
          <a:endParaRPr lang="ru-UA"/>
        </a:p>
      </dgm:t>
    </dgm:pt>
    <dgm:pt modelId="{C763E6CB-EEE3-4422-8767-6F151A67D440}" type="sibTrans" cxnId="{35956F51-41B8-4752-A09D-7C3D0C652829}">
      <dgm:prSet/>
      <dgm:spPr/>
      <dgm:t>
        <a:bodyPr/>
        <a:lstStyle/>
        <a:p>
          <a:endParaRPr lang="ru-UA"/>
        </a:p>
      </dgm:t>
    </dgm:pt>
    <dgm:pt modelId="{A0B1043E-CA99-4F56-A6E3-5E882E6A2338}">
      <dgm:prSet phldrT="[Текст]" custT="1"/>
      <dgm:spPr/>
      <dgm:t>
        <a:bodyPr/>
        <a:lstStyle/>
        <a:p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достовірність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729BC6-7C5E-4996-8048-A7DCE0FEFEE0}" type="parTrans" cxnId="{BA21C445-C60C-4AD2-B9C2-E140D6F4E1D6}">
      <dgm:prSet/>
      <dgm:spPr/>
      <dgm:t>
        <a:bodyPr/>
        <a:lstStyle/>
        <a:p>
          <a:endParaRPr lang="ru-UA"/>
        </a:p>
      </dgm:t>
    </dgm:pt>
    <dgm:pt modelId="{B334A1EB-9B46-45E4-B1FC-2330F022695B}" type="sibTrans" cxnId="{BA21C445-C60C-4AD2-B9C2-E140D6F4E1D6}">
      <dgm:prSet/>
      <dgm:spPr/>
      <dgm:t>
        <a:bodyPr/>
        <a:lstStyle/>
        <a:p>
          <a:endParaRPr lang="ru-UA"/>
        </a:p>
      </dgm:t>
    </dgm:pt>
    <dgm:pt modelId="{C22BD39B-F435-44B5-A59D-8A21DCDCE983}">
      <dgm:prSet phldrT="[Текст]" custT="1"/>
      <dgm:spPr/>
      <dgm:t>
        <a:bodyPr/>
        <a:lstStyle/>
        <a:p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достатність (повнота)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4AC7BB-037B-4A44-A870-CFF0911DA700}" type="parTrans" cxnId="{FEC00BE0-5384-426E-9442-B91884529948}">
      <dgm:prSet/>
      <dgm:spPr/>
      <dgm:t>
        <a:bodyPr/>
        <a:lstStyle/>
        <a:p>
          <a:endParaRPr lang="ru-UA"/>
        </a:p>
      </dgm:t>
    </dgm:pt>
    <dgm:pt modelId="{D15538E6-8095-43DC-AE85-C993B1B8E7B4}" type="sibTrans" cxnId="{FEC00BE0-5384-426E-9442-B91884529948}">
      <dgm:prSet/>
      <dgm:spPr/>
      <dgm:t>
        <a:bodyPr/>
        <a:lstStyle/>
        <a:p>
          <a:endParaRPr lang="ru-UA"/>
        </a:p>
      </dgm:t>
    </dgm:pt>
    <dgm:pt modelId="{A18EAC04-89D3-4C4C-9350-22E4FB5EA29C}">
      <dgm:prSet custT="1"/>
      <dgm:spPr/>
      <dgm:t>
        <a:bodyPr/>
        <a:lstStyle/>
        <a:p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швидкодія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5ACB9C-08CC-4FC3-AEF3-B017D3336612}" type="parTrans" cxnId="{221162AE-58E2-49F4-BE05-B95A3C9F691A}">
      <dgm:prSet/>
      <dgm:spPr/>
      <dgm:t>
        <a:bodyPr/>
        <a:lstStyle/>
        <a:p>
          <a:endParaRPr lang="ru-UA"/>
        </a:p>
      </dgm:t>
    </dgm:pt>
    <dgm:pt modelId="{2F2754BE-C536-4372-BF8D-C4ABF8E4313C}" type="sibTrans" cxnId="{221162AE-58E2-49F4-BE05-B95A3C9F691A}">
      <dgm:prSet/>
      <dgm:spPr/>
      <dgm:t>
        <a:bodyPr/>
        <a:lstStyle/>
        <a:p>
          <a:endParaRPr lang="ru-UA"/>
        </a:p>
      </dgm:t>
    </dgm:pt>
    <dgm:pt modelId="{30E4F105-F94A-40E7-A399-EAC1200EAEB6}">
      <dgm:prSet custT="1"/>
      <dgm:spPr/>
      <dgm:t>
        <a:bodyPr/>
        <a:lstStyle/>
        <a:p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періодичність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B34579-453D-48A1-9621-9DDD66590144}" type="parTrans" cxnId="{A78CA51A-6BBD-4CE4-988D-397605756D1E}">
      <dgm:prSet/>
      <dgm:spPr/>
      <dgm:t>
        <a:bodyPr/>
        <a:lstStyle/>
        <a:p>
          <a:endParaRPr lang="ru-UA"/>
        </a:p>
      </dgm:t>
    </dgm:pt>
    <dgm:pt modelId="{3A95FF9A-49D3-4406-915B-F904FF61EB7B}" type="sibTrans" cxnId="{A78CA51A-6BBD-4CE4-988D-397605756D1E}">
      <dgm:prSet/>
      <dgm:spPr/>
      <dgm:t>
        <a:bodyPr/>
        <a:lstStyle/>
        <a:p>
          <a:endParaRPr lang="ru-UA"/>
        </a:p>
      </dgm:t>
    </dgm:pt>
    <dgm:pt modelId="{8FC71DBF-7C3D-47C5-B0BE-0D6110DB087A}">
      <dgm:prSet custT="1"/>
      <dgm:spPr/>
      <dgm:t>
        <a:bodyPr/>
        <a:lstStyle/>
        <a:p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детерміністичний характер</a:t>
          </a:r>
        </a:p>
        <a:p>
          <a:r>
            <a:rPr lang="uk-UA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uk-UA" sz="1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взаємозв</a:t>
          </a:r>
          <a:r>
            <a:rPr lang="en-US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’</a:t>
          </a:r>
          <a:r>
            <a:rPr lang="uk-UA" sz="1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язок</a:t>
          </a:r>
          <a:r>
            <a:rPr lang="uk-UA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uk-UA" sz="1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взаєобумовленість</a:t>
          </a:r>
          <a:r>
            <a:rPr lang="uk-UA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F635C0-69B3-41BA-918B-4B489C3F4687}" type="parTrans" cxnId="{D412F96C-F3ED-45AC-A0F8-80B1F8D8AC58}">
      <dgm:prSet/>
      <dgm:spPr/>
      <dgm:t>
        <a:bodyPr/>
        <a:lstStyle/>
        <a:p>
          <a:endParaRPr lang="ru-UA"/>
        </a:p>
      </dgm:t>
    </dgm:pt>
    <dgm:pt modelId="{12C20963-280C-4EA4-92F0-A40BFAE98775}" type="sibTrans" cxnId="{D412F96C-F3ED-45AC-A0F8-80B1F8D8AC58}">
      <dgm:prSet/>
      <dgm:spPr/>
      <dgm:t>
        <a:bodyPr/>
        <a:lstStyle/>
        <a:p>
          <a:endParaRPr lang="ru-UA"/>
        </a:p>
      </dgm:t>
    </dgm:pt>
    <dgm:pt modelId="{4CB658EF-C93C-4509-955A-733AE93242E8}">
      <dgm:prSet custT="1"/>
      <dgm:spPr/>
      <dgm:t>
        <a:bodyPr/>
        <a:lstStyle/>
        <a:p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дискретність</a:t>
          </a:r>
        </a:p>
        <a:p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процес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вирішення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задачі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-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це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послідовне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виконання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простих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кроків</a:t>
          </a: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E281D4-8368-45BC-B356-6E95E0E6376D}" type="parTrans" cxnId="{B9C7784A-29AE-404A-9938-EB2EFCF917FC}">
      <dgm:prSet/>
      <dgm:spPr/>
      <dgm:t>
        <a:bodyPr/>
        <a:lstStyle/>
        <a:p>
          <a:endParaRPr lang="ru-UA"/>
        </a:p>
      </dgm:t>
    </dgm:pt>
    <dgm:pt modelId="{E3280DD1-D294-454C-A11F-0FF902336D86}" type="sibTrans" cxnId="{B9C7784A-29AE-404A-9938-EB2EFCF917FC}">
      <dgm:prSet/>
      <dgm:spPr/>
      <dgm:t>
        <a:bodyPr/>
        <a:lstStyle/>
        <a:p>
          <a:endParaRPr lang="ru-UA"/>
        </a:p>
      </dgm:t>
    </dgm:pt>
    <dgm:pt modelId="{24E0F41D-5E46-4D9A-A57A-99B54BF9A525}">
      <dgm:prSet custT="1"/>
      <dgm:spPr/>
      <dgm:t>
        <a:bodyPr/>
        <a:lstStyle/>
        <a:p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безперервність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565C49-582E-45D5-85FC-420245B99D65}" type="parTrans" cxnId="{7A6B4EDF-FF0E-44BC-AEAB-C0106D5F6230}">
      <dgm:prSet/>
      <dgm:spPr/>
      <dgm:t>
        <a:bodyPr/>
        <a:lstStyle/>
        <a:p>
          <a:endParaRPr lang="ru-UA"/>
        </a:p>
      </dgm:t>
    </dgm:pt>
    <dgm:pt modelId="{D743B75C-7F97-4B95-8E12-B7406E5C3D02}" type="sibTrans" cxnId="{7A6B4EDF-FF0E-44BC-AEAB-C0106D5F6230}">
      <dgm:prSet/>
      <dgm:spPr/>
      <dgm:t>
        <a:bodyPr/>
        <a:lstStyle/>
        <a:p>
          <a:endParaRPr lang="ru-UA"/>
        </a:p>
      </dgm:t>
    </dgm:pt>
    <dgm:pt modelId="{37D4378F-E64D-4818-89C3-EF3C9842617D}">
      <dgm:prSet custT="1"/>
      <dgm:spPr/>
      <dgm:t>
        <a:bodyPr/>
        <a:lstStyle/>
        <a:p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спосіб та форма подання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1CD339-A9FC-463F-9F00-073FD4E7C20B}" type="parTrans" cxnId="{7765E9C7-4089-45D6-BBAC-489F12FA61B5}">
      <dgm:prSet/>
      <dgm:spPr/>
      <dgm:t>
        <a:bodyPr/>
        <a:lstStyle/>
        <a:p>
          <a:endParaRPr lang="ru-UA"/>
        </a:p>
      </dgm:t>
    </dgm:pt>
    <dgm:pt modelId="{B4D285B7-6613-432C-A0B0-19411FFAAC18}" type="sibTrans" cxnId="{7765E9C7-4089-45D6-BBAC-489F12FA61B5}">
      <dgm:prSet/>
      <dgm:spPr/>
      <dgm:t>
        <a:bodyPr/>
        <a:lstStyle/>
        <a:p>
          <a:endParaRPr lang="ru-UA"/>
        </a:p>
      </dgm:t>
    </dgm:pt>
    <dgm:pt modelId="{34F4F440-0056-40A6-9301-AB826555A240}" type="pres">
      <dgm:prSet presAssocID="{49DFF732-FA46-4504-A7B7-E3E05F050C24}" presName="diagram" presStyleCnt="0">
        <dgm:presLayoutVars>
          <dgm:dir/>
          <dgm:resizeHandles val="exact"/>
        </dgm:presLayoutVars>
      </dgm:prSet>
      <dgm:spPr/>
    </dgm:pt>
    <dgm:pt modelId="{79357357-EB82-404F-B7F0-B09C1AB007AA}" type="pres">
      <dgm:prSet presAssocID="{AAB8BCAA-8D60-4CE5-AAD8-D930FC371CA4}" presName="node" presStyleLbl="node1" presStyleIdx="0" presStyleCnt="11" custLinFactNeighborX="3027" custLinFactNeighborY="920">
        <dgm:presLayoutVars>
          <dgm:bulletEnabled val="1"/>
        </dgm:presLayoutVars>
      </dgm:prSet>
      <dgm:spPr/>
    </dgm:pt>
    <dgm:pt modelId="{8F11738A-1EBA-4EFA-A7EB-4C252D128585}" type="pres">
      <dgm:prSet presAssocID="{A5C8D529-EDC4-4E5A-AE58-F6721B23F900}" presName="sibTrans" presStyleCnt="0"/>
      <dgm:spPr/>
    </dgm:pt>
    <dgm:pt modelId="{81EC7DE2-7927-4D6A-BE42-C9DB43FC1D14}" type="pres">
      <dgm:prSet presAssocID="{CA346D7A-4FCE-45FA-9365-27FE8CBD05B2}" presName="node" presStyleLbl="node1" presStyleIdx="1" presStyleCnt="11" custLinFactNeighborX="3027" custLinFactNeighborY="920">
        <dgm:presLayoutVars>
          <dgm:bulletEnabled val="1"/>
        </dgm:presLayoutVars>
      </dgm:prSet>
      <dgm:spPr/>
    </dgm:pt>
    <dgm:pt modelId="{48B5A8AF-CFF9-4AA7-A4EE-7EE0F9A2661E}" type="pres">
      <dgm:prSet presAssocID="{81D1E760-A45F-4CA8-B0A1-B37A7166E9AD}" presName="sibTrans" presStyleCnt="0"/>
      <dgm:spPr/>
    </dgm:pt>
    <dgm:pt modelId="{8449911B-5AF8-4D95-9DBE-71933DF1BD87}" type="pres">
      <dgm:prSet presAssocID="{D1A828A4-028D-477E-A9B8-7585CED97E02}" presName="node" presStyleLbl="node1" presStyleIdx="2" presStyleCnt="11" custLinFactNeighborX="3027" custLinFactNeighborY="920">
        <dgm:presLayoutVars>
          <dgm:bulletEnabled val="1"/>
        </dgm:presLayoutVars>
      </dgm:prSet>
      <dgm:spPr/>
    </dgm:pt>
    <dgm:pt modelId="{F2A9D58F-A578-416F-8D16-81446422B815}" type="pres">
      <dgm:prSet presAssocID="{C763E6CB-EEE3-4422-8767-6F151A67D440}" presName="sibTrans" presStyleCnt="0"/>
      <dgm:spPr/>
    </dgm:pt>
    <dgm:pt modelId="{1DDE1CB3-96E5-479E-9771-747AE2C38787}" type="pres">
      <dgm:prSet presAssocID="{A0B1043E-CA99-4F56-A6E3-5E882E6A2338}" presName="node" presStyleLbl="node1" presStyleIdx="3" presStyleCnt="11" custLinFactNeighborX="3027" custLinFactNeighborY="920">
        <dgm:presLayoutVars>
          <dgm:bulletEnabled val="1"/>
        </dgm:presLayoutVars>
      </dgm:prSet>
      <dgm:spPr/>
    </dgm:pt>
    <dgm:pt modelId="{EAEDF29A-9174-48DE-B3B7-6952A6587B39}" type="pres">
      <dgm:prSet presAssocID="{B334A1EB-9B46-45E4-B1FC-2330F022695B}" presName="sibTrans" presStyleCnt="0"/>
      <dgm:spPr/>
    </dgm:pt>
    <dgm:pt modelId="{D6B9E10E-E040-4D9C-B715-B7C356D2A5FF}" type="pres">
      <dgm:prSet presAssocID="{C22BD39B-F435-44B5-A59D-8A21DCDCE983}" presName="node" presStyleLbl="node1" presStyleIdx="4" presStyleCnt="11" custLinFactNeighborX="3027" custLinFactNeighborY="920">
        <dgm:presLayoutVars>
          <dgm:bulletEnabled val="1"/>
        </dgm:presLayoutVars>
      </dgm:prSet>
      <dgm:spPr/>
    </dgm:pt>
    <dgm:pt modelId="{E6B240B4-9F6B-4A1F-AD6C-1E59DDA8E7AD}" type="pres">
      <dgm:prSet presAssocID="{D15538E6-8095-43DC-AE85-C993B1B8E7B4}" presName="sibTrans" presStyleCnt="0"/>
      <dgm:spPr/>
    </dgm:pt>
    <dgm:pt modelId="{7EF6D667-8110-4CCB-AF1B-1F9F54614BE7}" type="pres">
      <dgm:prSet presAssocID="{A18EAC04-89D3-4C4C-9350-22E4FB5EA29C}" presName="node" presStyleLbl="node1" presStyleIdx="5" presStyleCnt="11" custLinFactNeighborX="4078" custLinFactNeighborY="920">
        <dgm:presLayoutVars>
          <dgm:bulletEnabled val="1"/>
        </dgm:presLayoutVars>
      </dgm:prSet>
      <dgm:spPr/>
    </dgm:pt>
    <dgm:pt modelId="{B60D747A-27C8-4756-9AF7-4B863696D18C}" type="pres">
      <dgm:prSet presAssocID="{2F2754BE-C536-4372-BF8D-C4ABF8E4313C}" presName="sibTrans" presStyleCnt="0"/>
      <dgm:spPr/>
    </dgm:pt>
    <dgm:pt modelId="{67210B65-5920-421B-9C33-6A704A6265ED}" type="pres">
      <dgm:prSet presAssocID="{30E4F105-F94A-40E7-A399-EAC1200EAEB6}" presName="node" presStyleLbl="node1" presStyleIdx="6" presStyleCnt="11" custLinFactNeighborX="3027" custLinFactNeighborY="920">
        <dgm:presLayoutVars>
          <dgm:bulletEnabled val="1"/>
        </dgm:presLayoutVars>
      </dgm:prSet>
      <dgm:spPr/>
    </dgm:pt>
    <dgm:pt modelId="{400EF2C0-2926-4CD2-BECD-F15AFF6AA96F}" type="pres">
      <dgm:prSet presAssocID="{3A95FF9A-49D3-4406-915B-F904FF61EB7B}" presName="sibTrans" presStyleCnt="0"/>
      <dgm:spPr/>
    </dgm:pt>
    <dgm:pt modelId="{DD4470FA-77CC-4193-B0BF-B7C60A1F08A6}" type="pres">
      <dgm:prSet presAssocID="{8FC71DBF-7C3D-47C5-B0BE-0D6110DB087A}" presName="node" presStyleLbl="node1" presStyleIdx="7" presStyleCnt="11" custLinFactNeighborX="3027" custLinFactNeighborY="920">
        <dgm:presLayoutVars>
          <dgm:bulletEnabled val="1"/>
        </dgm:presLayoutVars>
      </dgm:prSet>
      <dgm:spPr/>
    </dgm:pt>
    <dgm:pt modelId="{1ACD273F-240E-43AB-B3A6-88C3A07942AA}" type="pres">
      <dgm:prSet presAssocID="{12C20963-280C-4EA4-92F0-A40BFAE98775}" presName="sibTrans" presStyleCnt="0"/>
      <dgm:spPr/>
    </dgm:pt>
    <dgm:pt modelId="{D5A39439-EDA4-4C5A-A469-A2A1D9DCD98B}" type="pres">
      <dgm:prSet presAssocID="{4CB658EF-C93C-4509-955A-733AE93242E8}" presName="node" presStyleLbl="node1" presStyleIdx="8" presStyleCnt="11" custLinFactNeighborX="3027" custLinFactNeighborY="920">
        <dgm:presLayoutVars>
          <dgm:bulletEnabled val="1"/>
        </dgm:presLayoutVars>
      </dgm:prSet>
      <dgm:spPr/>
    </dgm:pt>
    <dgm:pt modelId="{F226742D-CBBD-458E-9154-AFC6BC12725B}" type="pres">
      <dgm:prSet presAssocID="{E3280DD1-D294-454C-A11F-0FF902336D86}" presName="sibTrans" presStyleCnt="0"/>
      <dgm:spPr/>
    </dgm:pt>
    <dgm:pt modelId="{63CB83FD-4DC7-4EDC-8DA5-59FFAC785037}" type="pres">
      <dgm:prSet presAssocID="{24E0F41D-5E46-4D9A-A57A-99B54BF9A525}" presName="node" presStyleLbl="node1" presStyleIdx="9" presStyleCnt="11" custLinFactNeighborX="3027" custLinFactNeighborY="920">
        <dgm:presLayoutVars>
          <dgm:bulletEnabled val="1"/>
        </dgm:presLayoutVars>
      </dgm:prSet>
      <dgm:spPr/>
    </dgm:pt>
    <dgm:pt modelId="{4890EBEA-3F5F-4637-B273-8233B320E85F}" type="pres">
      <dgm:prSet presAssocID="{D743B75C-7F97-4B95-8E12-B7406E5C3D02}" presName="sibTrans" presStyleCnt="0"/>
      <dgm:spPr/>
    </dgm:pt>
    <dgm:pt modelId="{393DF7CD-A3BD-4DBB-8704-D978E834F34D}" type="pres">
      <dgm:prSet presAssocID="{37D4378F-E64D-4818-89C3-EF3C9842617D}" presName="node" presStyleLbl="node1" presStyleIdx="10" presStyleCnt="11" custLinFactNeighborX="3027" custLinFactNeighborY="920">
        <dgm:presLayoutVars>
          <dgm:bulletEnabled val="1"/>
        </dgm:presLayoutVars>
      </dgm:prSet>
      <dgm:spPr/>
    </dgm:pt>
  </dgm:ptLst>
  <dgm:cxnLst>
    <dgm:cxn modelId="{A78CA51A-6BBD-4CE4-988D-397605756D1E}" srcId="{49DFF732-FA46-4504-A7B7-E3E05F050C24}" destId="{30E4F105-F94A-40E7-A399-EAC1200EAEB6}" srcOrd="6" destOrd="0" parTransId="{5AB34579-453D-48A1-9621-9DDD66590144}" sibTransId="{3A95FF9A-49D3-4406-915B-F904FF61EB7B}"/>
    <dgm:cxn modelId="{E78F9D3A-B02E-43EF-9EB6-5E177E2347B7}" type="presOf" srcId="{CA346D7A-4FCE-45FA-9365-27FE8CBD05B2}" destId="{81EC7DE2-7927-4D6A-BE42-C9DB43FC1D14}" srcOrd="0" destOrd="0" presId="urn:microsoft.com/office/officeart/2005/8/layout/default"/>
    <dgm:cxn modelId="{BA21C445-C60C-4AD2-B9C2-E140D6F4E1D6}" srcId="{49DFF732-FA46-4504-A7B7-E3E05F050C24}" destId="{A0B1043E-CA99-4F56-A6E3-5E882E6A2338}" srcOrd="3" destOrd="0" parTransId="{69729BC6-7C5E-4996-8048-A7DCE0FEFEE0}" sibTransId="{B334A1EB-9B46-45E4-B1FC-2330F022695B}"/>
    <dgm:cxn modelId="{C8F57267-A087-4672-A569-D6A38420440A}" type="presOf" srcId="{AAB8BCAA-8D60-4CE5-AAD8-D930FC371CA4}" destId="{79357357-EB82-404F-B7F0-B09C1AB007AA}" srcOrd="0" destOrd="0" presId="urn:microsoft.com/office/officeart/2005/8/layout/default"/>
    <dgm:cxn modelId="{B9C7784A-29AE-404A-9938-EB2EFCF917FC}" srcId="{49DFF732-FA46-4504-A7B7-E3E05F050C24}" destId="{4CB658EF-C93C-4509-955A-733AE93242E8}" srcOrd="8" destOrd="0" parTransId="{F9E281D4-8368-45BC-B356-6E95E0E6376D}" sibTransId="{E3280DD1-D294-454C-A11F-0FF902336D86}"/>
    <dgm:cxn modelId="{D412F96C-F3ED-45AC-A0F8-80B1F8D8AC58}" srcId="{49DFF732-FA46-4504-A7B7-E3E05F050C24}" destId="{8FC71DBF-7C3D-47C5-B0BE-0D6110DB087A}" srcOrd="7" destOrd="0" parTransId="{DFF635C0-69B3-41BA-918B-4B489C3F4687}" sibTransId="{12C20963-280C-4EA4-92F0-A40BFAE98775}"/>
    <dgm:cxn modelId="{715AA46E-6FC7-4839-BE12-1D8915E01471}" type="presOf" srcId="{A0B1043E-CA99-4F56-A6E3-5E882E6A2338}" destId="{1DDE1CB3-96E5-479E-9771-747AE2C38787}" srcOrd="0" destOrd="0" presId="urn:microsoft.com/office/officeart/2005/8/layout/default"/>
    <dgm:cxn modelId="{D3531C70-281C-47E7-86BD-692EE7C5A78F}" type="presOf" srcId="{30E4F105-F94A-40E7-A399-EAC1200EAEB6}" destId="{67210B65-5920-421B-9C33-6A704A6265ED}" srcOrd="0" destOrd="0" presId="urn:microsoft.com/office/officeart/2005/8/layout/default"/>
    <dgm:cxn modelId="{35956F51-41B8-4752-A09D-7C3D0C652829}" srcId="{49DFF732-FA46-4504-A7B7-E3E05F050C24}" destId="{D1A828A4-028D-477E-A9B8-7585CED97E02}" srcOrd="2" destOrd="0" parTransId="{16E8DC96-9186-4FCF-BB5A-EABB3B4CA688}" sibTransId="{C763E6CB-EEE3-4422-8767-6F151A67D440}"/>
    <dgm:cxn modelId="{C9BA4373-70C5-481D-9580-60AF2B4AD38D}" type="presOf" srcId="{8FC71DBF-7C3D-47C5-B0BE-0D6110DB087A}" destId="{DD4470FA-77CC-4193-B0BF-B7C60A1F08A6}" srcOrd="0" destOrd="0" presId="urn:microsoft.com/office/officeart/2005/8/layout/default"/>
    <dgm:cxn modelId="{55925A76-4E22-44A3-96C5-FC48CEE6D072}" type="presOf" srcId="{49DFF732-FA46-4504-A7B7-E3E05F050C24}" destId="{34F4F440-0056-40A6-9301-AB826555A240}" srcOrd="0" destOrd="0" presId="urn:microsoft.com/office/officeart/2005/8/layout/default"/>
    <dgm:cxn modelId="{4E975386-F357-48C1-8266-E3C6F68E5DEA}" type="presOf" srcId="{24E0F41D-5E46-4D9A-A57A-99B54BF9A525}" destId="{63CB83FD-4DC7-4EDC-8DA5-59FFAC785037}" srcOrd="0" destOrd="0" presId="urn:microsoft.com/office/officeart/2005/8/layout/default"/>
    <dgm:cxn modelId="{C52A8C9D-90F3-4F09-83F9-5A74EA26A8AB}" srcId="{49DFF732-FA46-4504-A7B7-E3E05F050C24}" destId="{CA346D7A-4FCE-45FA-9365-27FE8CBD05B2}" srcOrd="1" destOrd="0" parTransId="{710C2250-3ABF-4863-B4C9-64805B47D0C4}" sibTransId="{81D1E760-A45F-4CA8-B0A1-B37A7166E9AD}"/>
    <dgm:cxn modelId="{221162AE-58E2-49F4-BE05-B95A3C9F691A}" srcId="{49DFF732-FA46-4504-A7B7-E3E05F050C24}" destId="{A18EAC04-89D3-4C4C-9350-22E4FB5EA29C}" srcOrd="5" destOrd="0" parTransId="{3A5ACB9C-08CC-4FC3-AEF3-B017D3336612}" sibTransId="{2F2754BE-C536-4372-BF8D-C4ABF8E4313C}"/>
    <dgm:cxn modelId="{ED6E12B7-E264-460F-92B5-2FD9105BEE95}" type="presOf" srcId="{D1A828A4-028D-477E-A9B8-7585CED97E02}" destId="{8449911B-5AF8-4D95-9DBE-71933DF1BD87}" srcOrd="0" destOrd="0" presId="urn:microsoft.com/office/officeart/2005/8/layout/default"/>
    <dgm:cxn modelId="{A48DD3BD-C8A3-4584-98A5-A98E7090CB03}" type="presOf" srcId="{37D4378F-E64D-4818-89C3-EF3C9842617D}" destId="{393DF7CD-A3BD-4DBB-8704-D978E834F34D}" srcOrd="0" destOrd="0" presId="urn:microsoft.com/office/officeart/2005/8/layout/default"/>
    <dgm:cxn modelId="{4FB8E2C6-DF85-4A16-AD78-EAB4E3EF5B60}" type="presOf" srcId="{C22BD39B-F435-44B5-A59D-8A21DCDCE983}" destId="{D6B9E10E-E040-4D9C-B715-B7C356D2A5FF}" srcOrd="0" destOrd="0" presId="urn:microsoft.com/office/officeart/2005/8/layout/default"/>
    <dgm:cxn modelId="{7765E9C7-4089-45D6-BBAC-489F12FA61B5}" srcId="{49DFF732-FA46-4504-A7B7-E3E05F050C24}" destId="{37D4378F-E64D-4818-89C3-EF3C9842617D}" srcOrd="10" destOrd="0" parTransId="{951CD339-A9FC-463F-9F00-073FD4E7C20B}" sibTransId="{B4D285B7-6613-432C-A0B0-19411FFAAC18}"/>
    <dgm:cxn modelId="{50E07FCA-81CD-4D1F-A0E7-8393621CC4F1}" type="presOf" srcId="{A18EAC04-89D3-4C4C-9350-22E4FB5EA29C}" destId="{7EF6D667-8110-4CCB-AF1B-1F9F54614BE7}" srcOrd="0" destOrd="0" presId="urn:microsoft.com/office/officeart/2005/8/layout/default"/>
    <dgm:cxn modelId="{A3C846DB-4504-4794-B7A6-73A7B123E267}" type="presOf" srcId="{4CB658EF-C93C-4509-955A-733AE93242E8}" destId="{D5A39439-EDA4-4C5A-A469-A2A1D9DCD98B}" srcOrd="0" destOrd="0" presId="urn:microsoft.com/office/officeart/2005/8/layout/default"/>
    <dgm:cxn modelId="{7A6B4EDF-FF0E-44BC-AEAB-C0106D5F6230}" srcId="{49DFF732-FA46-4504-A7B7-E3E05F050C24}" destId="{24E0F41D-5E46-4D9A-A57A-99B54BF9A525}" srcOrd="9" destOrd="0" parTransId="{13565C49-582E-45D5-85FC-420245B99D65}" sibTransId="{D743B75C-7F97-4B95-8E12-B7406E5C3D02}"/>
    <dgm:cxn modelId="{FEC00BE0-5384-426E-9442-B91884529948}" srcId="{49DFF732-FA46-4504-A7B7-E3E05F050C24}" destId="{C22BD39B-F435-44B5-A59D-8A21DCDCE983}" srcOrd="4" destOrd="0" parTransId="{FF4AC7BB-037B-4A44-A870-CFF0911DA700}" sibTransId="{D15538E6-8095-43DC-AE85-C993B1B8E7B4}"/>
    <dgm:cxn modelId="{22D261F6-3264-4278-A4C9-596D1B625F4A}" srcId="{49DFF732-FA46-4504-A7B7-E3E05F050C24}" destId="{AAB8BCAA-8D60-4CE5-AAD8-D930FC371CA4}" srcOrd="0" destOrd="0" parTransId="{EAD18AFA-38A6-4D67-912E-E520D8117B48}" sibTransId="{A5C8D529-EDC4-4E5A-AE58-F6721B23F900}"/>
    <dgm:cxn modelId="{E48F491A-08A3-47BB-B808-886275F3108B}" type="presParOf" srcId="{34F4F440-0056-40A6-9301-AB826555A240}" destId="{79357357-EB82-404F-B7F0-B09C1AB007AA}" srcOrd="0" destOrd="0" presId="urn:microsoft.com/office/officeart/2005/8/layout/default"/>
    <dgm:cxn modelId="{72FFE9B9-91AB-4794-A558-C9B59AFF4CC0}" type="presParOf" srcId="{34F4F440-0056-40A6-9301-AB826555A240}" destId="{8F11738A-1EBA-4EFA-A7EB-4C252D128585}" srcOrd="1" destOrd="0" presId="urn:microsoft.com/office/officeart/2005/8/layout/default"/>
    <dgm:cxn modelId="{5683EF81-C8BB-4C24-915F-5804BD9ECBF2}" type="presParOf" srcId="{34F4F440-0056-40A6-9301-AB826555A240}" destId="{81EC7DE2-7927-4D6A-BE42-C9DB43FC1D14}" srcOrd="2" destOrd="0" presId="urn:microsoft.com/office/officeart/2005/8/layout/default"/>
    <dgm:cxn modelId="{1163B18F-010E-4C1C-8F2C-478C455A3854}" type="presParOf" srcId="{34F4F440-0056-40A6-9301-AB826555A240}" destId="{48B5A8AF-CFF9-4AA7-A4EE-7EE0F9A2661E}" srcOrd="3" destOrd="0" presId="urn:microsoft.com/office/officeart/2005/8/layout/default"/>
    <dgm:cxn modelId="{E5C99ABE-1256-4021-BCCB-BB49B5AFE9A7}" type="presParOf" srcId="{34F4F440-0056-40A6-9301-AB826555A240}" destId="{8449911B-5AF8-4D95-9DBE-71933DF1BD87}" srcOrd="4" destOrd="0" presId="urn:microsoft.com/office/officeart/2005/8/layout/default"/>
    <dgm:cxn modelId="{F1F731BE-9018-46D8-A305-3CB02E638FBF}" type="presParOf" srcId="{34F4F440-0056-40A6-9301-AB826555A240}" destId="{F2A9D58F-A578-416F-8D16-81446422B815}" srcOrd="5" destOrd="0" presId="urn:microsoft.com/office/officeart/2005/8/layout/default"/>
    <dgm:cxn modelId="{18C2FCE2-B6C3-4BA8-958F-DB5E82407D6B}" type="presParOf" srcId="{34F4F440-0056-40A6-9301-AB826555A240}" destId="{1DDE1CB3-96E5-479E-9771-747AE2C38787}" srcOrd="6" destOrd="0" presId="urn:microsoft.com/office/officeart/2005/8/layout/default"/>
    <dgm:cxn modelId="{452ED1E1-3E66-4AD7-8BA0-23C4BCFBBC9B}" type="presParOf" srcId="{34F4F440-0056-40A6-9301-AB826555A240}" destId="{EAEDF29A-9174-48DE-B3B7-6952A6587B39}" srcOrd="7" destOrd="0" presId="urn:microsoft.com/office/officeart/2005/8/layout/default"/>
    <dgm:cxn modelId="{A34F0D31-54C4-4797-A15A-596E85DF6666}" type="presParOf" srcId="{34F4F440-0056-40A6-9301-AB826555A240}" destId="{D6B9E10E-E040-4D9C-B715-B7C356D2A5FF}" srcOrd="8" destOrd="0" presId="urn:microsoft.com/office/officeart/2005/8/layout/default"/>
    <dgm:cxn modelId="{1910CB3D-02C9-4D16-A5B4-C047E1608FEA}" type="presParOf" srcId="{34F4F440-0056-40A6-9301-AB826555A240}" destId="{E6B240B4-9F6B-4A1F-AD6C-1E59DDA8E7AD}" srcOrd="9" destOrd="0" presId="urn:microsoft.com/office/officeart/2005/8/layout/default"/>
    <dgm:cxn modelId="{55C37616-BFDE-46A8-9DA0-5C4B332ADCAE}" type="presParOf" srcId="{34F4F440-0056-40A6-9301-AB826555A240}" destId="{7EF6D667-8110-4CCB-AF1B-1F9F54614BE7}" srcOrd="10" destOrd="0" presId="urn:microsoft.com/office/officeart/2005/8/layout/default"/>
    <dgm:cxn modelId="{034C519A-A809-40D9-9982-86B00BC168A8}" type="presParOf" srcId="{34F4F440-0056-40A6-9301-AB826555A240}" destId="{B60D747A-27C8-4756-9AF7-4B863696D18C}" srcOrd="11" destOrd="0" presId="urn:microsoft.com/office/officeart/2005/8/layout/default"/>
    <dgm:cxn modelId="{9370DF34-1BDD-4FB5-8D0A-4BF46EEF2C2F}" type="presParOf" srcId="{34F4F440-0056-40A6-9301-AB826555A240}" destId="{67210B65-5920-421B-9C33-6A704A6265ED}" srcOrd="12" destOrd="0" presId="urn:microsoft.com/office/officeart/2005/8/layout/default"/>
    <dgm:cxn modelId="{46A7F720-FC2F-4D97-BBDF-6CFD873F9D82}" type="presParOf" srcId="{34F4F440-0056-40A6-9301-AB826555A240}" destId="{400EF2C0-2926-4CD2-BECD-F15AFF6AA96F}" srcOrd="13" destOrd="0" presId="urn:microsoft.com/office/officeart/2005/8/layout/default"/>
    <dgm:cxn modelId="{BE101B44-BB74-45CC-9B1E-9FF0ED9E5533}" type="presParOf" srcId="{34F4F440-0056-40A6-9301-AB826555A240}" destId="{DD4470FA-77CC-4193-B0BF-B7C60A1F08A6}" srcOrd="14" destOrd="0" presId="urn:microsoft.com/office/officeart/2005/8/layout/default"/>
    <dgm:cxn modelId="{362D5B78-483E-4390-8FCE-97A3A017F14B}" type="presParOf" srcId="{34F4F440-0056-40A6-9301-AB826555A240}" destId="{1ACD273F-240E-43AB-B3A6-88C3A07942AA}" srcOrd="15" destOrd="0" presId="urn:microsoft.com/office/officeart/2005/8/layout/default"/>
    <dgm:cxn modelId="{9A8A5D8C-758C-487A-B598-674BB41B40F4}" type="presParOf" srcId="{34F4F440-0056-40A6-9301-AB826555A240}" destId="{D5A39439-EDA4-4C5A-A469-A2A1D9DCD98B}" srcOrd="16" destOrd="0" presId="urn:microsoft.com/office/officeart/2005/8/layout/default"/>
    <dgm:cxn modelId="{DBD4C6ED-99A5-4560-8CC9-00DC3054BF24}" type="presParOf" srcId="{34F4F440-0056-40A6-9301-AB826555A240}" destId="{F226742D-CBBD-458E-9154-AFC6BC12725B}" srcOrd="17" destOrd="0" presId="urn:microsoft.com/office/officeart/2005/8/layout/default"/>
    <dgm:cxn modelId="{0B4E9C3F-133F-46D5-B4FB-F9C10EE14B67}" type="presParOf" srcId="{34F4F440-0056-40A6-9301-AB826555A240}" destId="{63CB83FD-4DC7-4EDC-8DA5-59FFAC785037}" srcOrd="18" destOrd="0" presId="urn:microsoft.com/office/officeart/2005/8/layout/default"/>
    <dgm:cxn modelId="{3CACF73C-9EC5-4525-ADC0-B22019B483E7}" type="presParOf" srcId="{34F4F440-0056-40A6-9301-AB826555A240}" destId="{4890EBEA-3F5F-4637-B273-8233B320E85F}" srcOrd="19" destOrd="0" presId="urn:microsoft.com/office/officeart/2005/8/layout/default"/>
    <dgm:cxn modelId="{E409040F-08ED-40EB-91EE-5CB8FFAC29BB}" type="presParOf" srcId="{34F4F440-0056-40A6-9301-AB826555A240}" destId="{393DF7CD-A3BD-4DBB-8704-D978E834F34D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AD3F72-A956-4DF8-AFB4-79D03174647A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UA"/>
        </a:p>
      </dgm:t>
    </dgm:pt>
    <dgm:pt modelId="{C1625F22-2DD4-4351-8F6D-5D0F9AEAED55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одночасне паралельне виконання дослідницьких процедур для перевірки різних за змістом операцій, здійснюваних суб'єктом підприємницької діяльності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7CB435-88E4-41BF-8041-410D5F23ADD6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Паралельність</a:t>
          </a:r>
          <a:endParaRPr lang="ru-UA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21A8DE-18A3-4175-BE65-AE48299AC9DB}" type="sibTrans" cxnId="{DE3EB303-AB64-4EDE-B498-C7143E596F4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956599-84D4-4BFF-8E2E-1ECE6BC8DC5D}" type="parTrans" cxnId="{DE3EB303-AB64-4EDE-B498-C7143E596F4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042750-55D7-4E3F-8058-D088BFF6B5D5}" type="sibTrans" cxnId="{EF4FA453-DBC4-4C34-A167-7D5BFFA2CF8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4BA42A-B594-4DB4-A21F-279712980293}" type="parTrans" cxnId="{EF4FA453-DBC4-4C34-A167-7D5BFFA2CF8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F8C63B-9AC6-47DF-AA1C-FA2C1D7FAD31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поглиблювання до об'єктів дослідження – основний і оборотний капітал, праця і заробітна плата, операції менеджменту і маркетингу, втрати виробництва, калькулювання продукції (робіт, послуг), фінансове становище суб'єкта підприємницької діяльності тощо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DF4E57-48FA-4ABF-8191-15D974096744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Спеціалізація</a:t>
          </a:r>
          <a:endParaRPr lang="ru-UA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5BBD99-4139-4182-A78A-8014630046BD}" type="sibTrans" cxnId="{2DA5E60C-9BE7-4A3C-8593-56D9485DB9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67455F-CF5A-407A-9822-006563EE65E9}" type="parTrans" cxnId="{2DA5E60C-9BE7-4A3C-8593-56D9485DB9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D31766-EFD3-46ED-A5B6-795A2C4A3D65}" type="sibTrans" cxnId="{0B158463-1016-4BBE-A33D-E7F759CB886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CD6DDF-6B5D-49B2-960F-A20D85622B3F}" type="parTrans" cxnId="{0B158463-1016-4BBE-A33D-E7F759CB886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990D17-FC9C-454C-B075-D7A5C8B91B3B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поєднання зусиль спеціалізованих підрозділів і спрямуванням їх на всебічне дослідження суб’єкта підприємницької діяльності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C67581-2B89-4EAA-AAFA-B18B01A0D043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Кооперування</a:t>
          </a:r>
          <a:endParaRPr lang="ru-UA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B39BBD-2693-44EC-9156-D2B21E7E7D4A}" type="sibTrans" cxnId="{C75CEAED-1ED0-4A4C-A2B2-9F3A2F78E8E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188C9D-14E4-44BF-BAB9-42E0A9F8FD45}" type="parTrans" cxnId="{C75CEAED-1ED0-4A4C-A2B2-9F3A2F78E8E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3AA9F0-495C-4941-9246-4CC0FE21E2E7}" type="sibTrans" cxnId="{2C49FC68-7F8B-484E-8340-5E3EA125FB6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FC871C-CF78-4AF8-B566-05468C97C571}" type="parTrans" cxnId="{2C49FC68-7F8B-484E-8340-5E3EA125FB6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B5F5EE-1FD5-45F6-9691-EAA0E8D7495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Пропорційність</a:t>
          </a:r>
          <a:endParaRPr lang="ru-UA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290DF8-DB30-486F-9656-B80FA3FE737C}" type="parTrans" cxnId="{4B5CF728-F943-4061-BD4A-F798CF89955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F7FDB7-A320-40FD-9D89-0CED121C96DC}" type="sibTrans" cxnId="{4B5CF728-F943-4061-BD4A-F798CF89955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DCCF5E-0546-4975-97DD-2634C609234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дотримання правильного співвідношення інформаційного забезпечення дослідників обчислювальними центрами з метою забезпечення пропорційності надходження економічної інформації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95F769-7C64-48EB-848A-A65B01DB4D6D}" type="parTrans" cxnId="{066F7877-3B94-4D26-A6B0-E234058F724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4B1477-E88E-49C7-AFD0-EACADFF5C35B}" type="sibTrans" cxnId="{066F7877-3B94-4D26-A6B0-E234058F724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9B6880-B0DB-4FDE-BD91-A7EEF8F5B1E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Прямоточність</a:t>
          </a:r>
          <a:endParaRPr lang="ru-UA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AAE48B-EAEE-40F3-BBE7-B321E217DD28}" type="parTrans" cxnId="{28752027-5F83-481D-9E43-A24F51BB29B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B512AD-D1B1-4CA5-AD08-42C3F0492C98}" type="sibTrans" cxnId="{28752027-5F83-481D-9E43-A24F51BB29B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1918D5-5CB0-4B8D-B98E-9F86AE63028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раціональна організація інформаційних потоків між учасниками науково-дослідного процесу з метою запобігання дублювання дослідницьких процедур різними виконавцями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5D7D2D-3E99-429C-918C-5DF74F50517D}" type="parTrans" cxnId="{A64C5D12-CAC0-48DB-9CE3-9AA7BFCE8E8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45E528-3385-4EDF-A1D6-5C5FB5D7E4AF}" type="sibTrans" cxnId="{A64C5D12-CAC0-48DB-9CE3-9AA7BFCE8E8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6E0F33-4B31-4CFB-9438-B006D18039CB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Ритмічність</a:t>
          </a:r>
          <a:endParaRPr lang="ru-UA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F20AAA-4415-4975-8A9A-15E6C7EB1594}" type="parTrans" cxnId="{9014D0D3-18C3-4261-955B-BFEE01C482F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92B4FD-55FE-4A45-92EA-BC9F304B88AF}" type="sibTrans" cxnId="{9014D0D3-18C3-4261-955B-BFEE01C482F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41E6F8-12F2-44F4-A6A2-D80576C74EEA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рівномірне виконання дослідницьких процедур,  правильна організацію роботи всіх виконавців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1AA13D-C98B-4378-B4CB-B6349A21254B}" type="parTrans" cxnId="{5C552582-3169-4139-BE1D-43437AD3E4A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4D17BC-FCA8-4A19-B3B6-20EC0CBCD916}" type="sibTrans" cxnId="{5C552582-3169-4139-BE1D-43437AD3E4A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7093EA-A8B3-4CA6-9985-9EEB92F53594}" type="pres">
      <dgm:prSet presAssocID="{08AD3F72-A956-4DF8-AFB4-79D03174647A}" presName="linear" presStyleCnt="0">
        <dgm:presLayoutVars>
          <dgm:animLvl val="lvl"/>
          <dgm:resizeHandles val="exact"/>
        </dgm:presLayoutVars>
      </dgm:prSet>
      <dgm:spPr/>
    </dgm:pt>
    <dgm:pt modelId="{2B167719-D6B1-49C2-9D33-F74549372E63}" type="pres">
      <dgm:prSet presAssocID="{33C67581-2B89-4EAA-AAFA-B18B01A0D04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5BA24D1F-FC95-4007-842F-15D793B1F453}" type="pres">
      <dgm:prSet presAssocID="{33C67581-2B89-4EAA-AAFA-B18B01A0D043}" presName="childText" presStyleLbl="revTx" presStyleIdx="0" presStyleCnt="6">
        <dgm:presLayoutVars>
          <dgm:bulletEnabled val="1"/>
        </dgm:presLayoutVars>
      </dgm:prSet>
      <dgm:spPr/>
    </dgm:pt>
    <dgm:pt modelId="{B285783D-B69C-4A9F-B0C7-1638002DD964}" type="pres">
      <dgm:prSet presAssocID="{B8DF4E57-48FA-4ABF-8191-15D974096744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7C8E84D-38E9-4E32-8313-A5E3981245D7}" type="pres">
      <dgm:prSet presAssocID="{B8DF4E57-48FA-4ABF-8191-15D974096744}" presName="childText" presStyleLbl="revTx" presStyleIdx="1" presStyleCnt="6">
        <dgm:presLayoutVars>
          <dgm:bulletEnabled val="1"/>
        </dgm:presLayoutVars>
      </dgm:prSet>
      <dgm:spPr/>
    </dgm:pt>
    <dgm:pt modelId="{6993DA15-5395-40F8-AE03-11010AA260B2}" type="pres">
      <dgm:prSet presAssocID="{427CB435-88E4-41BF-8041-410D5F23ADD6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C6B05E7-7E68-47CE-B35C-7049C9E11BE4}" type="pres">
      <dgm:prSet presAssocID="{427CB435-88E4-41BF-8041-410D5F23ADD6}" presName="childText" presStyleLbl="revTx" presStyleIdx="2" presStyleCnt="6">
        <dgm:presLayoutVars>
          <dgm:bulletEnabled val="1"/>
        </dgm:presLayoutVars>
      </dgm:prSet>
      <dgm:spPr/>
    </dgm:pt>
    <dgm:pt modelId="{75E1B4B1-830F-4565-BA8B-8DA18F853281}" type="pres">
      <dgm:prSet presAssocID="{E8B5F5EE-1FD5-45F6-9691-EAA0E8D7495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92F9B3AC-5201-4A01-9A8A-7826CD6CC12B}" type="pres">
      <dgm:prSet presAssocID="{E8B5F5EE-1FD5-45F6-9691-EAA0E8D74957}" presName="childText" presStyleLbl="revTx" presStyleIdx="3" presStyleCnt="6">
        <dgm:presLayoutVars>
          <dgm:bulletEnabled val="1"/>
        </dgm:presLayoutVars>
      </dgm:prSet>
      <dgm:spPr/>
    </dgm:pt>
    <dgm:pt modelId="{A707BBF3-BE42-4C48-90A6-465D03098AE5}" type="pres">
      <dgm:prSet presAssocID="{E19B6880-B0DB-4FDE-BD91-A7EEF8F5B1E6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8A41877C-0E10-46AB-8C1C-38BC8E7A1956}" type="pres">
      <dgm:prSet presAssocID="{E19B6880-B0DB-4FDE-BD91-A7EEF8F5B1E6}" presName="childText" presStyleLbl="revTx" presStyleIdx="4" presStyleCnt="6">
        <dgm:presLayoutVars>
          <dgm:bulletEnabled val="1"/>
        </dgm:presLayoutVars>
      </dgm:prSet>
      <dgm:spPr/>
    </dgm:pt>
    <dgm:pt modelId="{FA53610B-955D-4202-B4A8-430345AC8ABF}" type="pres">
      <dgm:prSet presAssocID="{6E6E0F33-4B31-4CFB-9438-B006D18039CB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84AB0EBE-47D3-44D2-A3E6-9C5152441126}" type="pres">
      <dgm:prSet presAssocID="{6E6E0F33-4B31-4CFB-9438-B006D18039CB}" presName="childText" presStyleLbl="revTx" presStyleIdx="5" presStyleCnt="6">
        <dgm:presLayoutVars>
          <dgm:bulletEnabled val="1"/>
        </dgm:presLayoutVars>
      </dgm:prSet>
      <dgm:spPr/>
    </dgm:pt>
  </dgm:ptLst>
  <dgm:cxnLst>
    <dgm:cxn modelId="{DE3EB303-AB64-4EDE-B498-C7143E596F46}" srcId="{08AD3F72-A956-4DF8-AFB4-79D03174647A}" destId="{427CB435-88E4-41BF-8041-410D5F23ADD6}" srcOrd="2" destOrd="0" parTransId="{0B956599-84D4-4BFF-8E2E-1ECE6BC8DC5D}" sibTransId="{CB21A8DE-18A3-4175-BE65-AE48299AC9DB}"/>
    <dgm:cxn modelId="{2DA5E60C-9BE7-4A3C-8593-56D9485DB91B}" srcId="{08AD3F72-A956-4DF8-AFB4-79D03174647A}" destId="{B8DF4E57-48FA-4ABF-8191-15D974096744}" srcOrd="1" destOrd="0" parTransId="{6D67455F-CF5A-407A-9822-006563EE65E9}" sibTransId="{9E5BBD99-4139-4182-A78A-8014630046BD}"/>
    <dgm:cxn modelId="{7715130F-3E7D-4AE2-B063-2A658C34F31F}" type="presOf" srcId="{E8B5F5EE-1FD5-45F6-9691-EAA0E8D74957}" destId="{75E1B4B1-830F-4565-BA8B-8DA18F853281}" srcOrd="0" destOrd="0" presId="urn:microsoft.com/office/officeart/2005/8/layout/vList2"/>
    <dgm:cxn modelId="{B84B400F-075A-4E01-B0AB-16BB56509236}" type="presOf" srcId="{427CB435-88E4-41BF-8041-410D5F23ADD6}" destId="{6993DA15-5395-40F8-AE03-11010AA260B2}" srcOrd="0" destOrd="0" presId="urn:microsoft.com/office/officeart/2005/8/layout/vList2"/>
    <dgm:cxn modelId="{A64C5D12-CAC0-48DB-9CE3-9AA7BFCE8E8E}" srcId="{E19B6880-B0DB-4FDE-BD91-A7EEF8F5B1E6}" destId="{6B1918D5-5CB0-4B8D-B98E-9F86AE63028C}" srcOrd="0" destOrd="0" parTransId="{045D7D2D-3E99-429C-918C-5DF74F50517D}" sibTransId="{0245E528-3385-4EDF-A1D6-5C5FB5D7E4AF}"/>
    <dgm:cxn modelId="{28752027-5F83-481D-9E43-A24F51BB29B9}" srcId="{08AD3F72-A956-4DF8-AFB4-79D03174647A}" destId="{E19B6880-B0DB-4FDE-BD91-A7EEF8F5B1E6}" srcOrd="4" destOrd="0" parTransId="{5DAAE48B-EAEE-40F3-BBE7-B321E217DD28}" sibTransId="{64B512AD-D1B1-4CA5-AD08-42C3F0492C98}"/>
    <dgm:cxn modelId="{4B5CF728-F943-4061-BD4A-F798CF899551}" srcId="{08AD3F72-A956-4DF8-AFB4-79D03174647A}" destId="{E8B5F5EE-1FD5-45F6-9691-EAA0E8D74957}" srcOrd="3" destOrd="0" parTransId="{75290DF8-DB30-486F-9656-B80FA3FE737C}" sibTransId="{A1F7FDB7-A320-40FD-9D89-0CED121C96DC}"/>
    <dgm:cxn modelId="{37DD6936-2700-469E-AB2F-C1C8EEF1C154}" type="presOf" srcId="{B8DF4E57-48FA-4ABF-8191-15D974096744}" destId="{B285783D-B69C-4A9F-B0C7-1638002DD964}" srcOrd="0" destOrd="0" presId="urn:microsoft.com/office/officeart/2005/8/layout/vList2"/>
    <dgm:cxn modelId="{DD24AC40-409F-4174-8AAA-28F5637E45E4}" type="presOf" srcId="{3AF8C63B-9AC6-47DF-AA1C-FA2C1D7FAD31}" destId="{67C8E84D-38E9-4E32-8313-A5E3981245D7}" srcOrd="0" destOrd="0" presId="urn:microsoft.com/office/officeart/2005/8/layout/vList2"/>
    <dgm:cxn modelId="{0B158463-1016-4BBE-A33D-E7F759CB8862}" srcId="{B8DF4E57-48FA-4ABF-8191-15D974096744}" destId="{3AF8C63B-9AC6-47DF-AA1C-FA2C1D7FAD31}" srcOrd="0" destOrd="0" parTransId="{00CD6DDF-6B5D-49B2-960F-A20D85622B3F}" sibTransId="{D5D31766-EFD3-46ED-A5B6-795A2C4A3D65}"/>
    <dgm:cxn modelId="{2C49FC68-7F8B-484E-8340-5E3EA125FB68}" srcId="{33C67581-2B89-4EAA-AAFA-B18B01A0D043}" destId="{7F990D17-FC9C-454C-B075-D7A5C8B91B3B}" srcOrd="0" destOrd="0" parTransId="{09FC871C-CF78-4AF8-B566-05468C97C571}" sibTransId="{E33AA9F0-495C-4941-9246-4CC0FE21E2E7}"/>
    <dgm:cxn modelId="{2196064E-CD2B-4AFB-AE3B-8D61B5FDDE15}" type="presOf" srcId="{6E6E0F33-4B31-4CFB-9438-B006D18039CB}" destId="{FA53610B-955D-4202-B4A8-430345AC8ABF}" srcOrd="0" destOrd="0" presId="urn:microsoft.com/office/officeart/2005/8/layout/vList2"/>
    <dgm:cxn modelId="{EF4FA453-DBC4-4C34-A167-7D5BFFA2CF8F}" srcId="{427CB435-88E4-41BF-8041-410D5F23ADD6}" destId="{C1625F22-2DD4-4351-8F6D-5D0F9AEAED55}" srcOrd="0" destOrd="0" parTransId="{D04BA42A-B594-4DB4-A21F-279712980293}" sibTransId="{A3042750-55D7-4E3F-8058-D088BFF6B5D5}"/>
    <dgm:cxn modelId="{066F7877-3B94-4D26-A6B0-E234058F724A}" srcId="{E8B5F5EE-1FD5-45F6-9691-EAA0E8D74957}" destId="{56DCCF5E-0546-4975-97DD-2634C6092342}" srcOrd="0" destOrd="0" parTransId="{8B95F769-7C64-48EB-848A-A65B01DB4D6D}" sibTransId="{A04B1477-E88E-49C7-AFD0-EACADFF5C35B}"/>
    <dgm:cxn modelId="{1D49A779-0A98-482C-8384-F31701204C0C}" type="presOf" srcId="{E19B6880-B0DB-4FDE-BD91-A7EEF8F5B1E6}" destId="{A707BBF3-BE42-4C48-90A6-465D03098AE5}" srcOrd="0" destOrd="0" presId="urn:microsoft.com/office/officeart/2005/8/layout/vList2"/>
    <dgm:cxn modelId="{63F0C081-E337-491B-A5A9-6DCC59ACEC3C}" type="presOf" srcId="{6B1918D5-5CB0-4B8D-B98E-9F86AE63028C}" destId="{8A41877C-0E10-46AB-8C1C-38BC8E7A1956}" srcOrd="0" destOrd="0" presId="urn:microsoft.com/office/officeart/2005/8/layout/vList2"/>
    <dgm:cxn modelId="{5C552582-3169-4139-BE1D-43437AD3E4A7}" srcId="{6E6E0F33-4B31-4CFB-9438-B006D18039CB}" destId="{6341E6F8-12F2-44F4-A6A2-D80576C74EEA}" srcOrd="0" destOrd="0" parTransId="{F41AA13D-C98B-4378-B4CB-B6349A21254B}" sibTransId="{444D17BC-FCA8-4A19-B3B6-20EC0CBCD916}"/>
    <dgm:cxn modelId="{97CC9C9B-2B7D-46D7-B79E-54F2825F4636}" type="presOf" srcId="{C1625F22-2DD4-4351-8F6D-5D0F9AEAED55}" destId="{CC6B05E7-7E68-47CE-B35C-7049C9E11BE4}" srcOrd="0" destOrd="0" presId="urn:microsoft.com/office/officeart/2005/8/layout/vList2"/>
    <dgm:cxn modelId="{84980C9D-05D2-410F-A202-75158D3BD07D}" type="presOf" srcId="{08AD3F72-A956-4DF8-AFB4-79D03174647A}" destId="{E17093EA-A8B3-4CA6-9985-9EEB92F53594}" srcOrd="0" destOrd="0" presId="urn:microsoft.com/office/officeart/2005/8/layout/vList2"/>
    <dgm:cxn modelId="{9014D0D3-18C3-4261-955B-BFEE01C482FD}" srcId="{08AD3F72-A956-4DF8-AFB4-79D03174647A}" destId="{6E6E0F33-4B31-4CFB-9438-B006D18039CB}" srcOrd="5" destOrd="0" parTransId="{E1F20AAA-4415-4975-8A9A-15E6C7EB1594}" sibTransId="{8792B4FD-55FE-4A45-92EA-BC9F304B88AF}"/>
    <dgm:cxn modelId="{C6A84FD6-FC48-4FD9-8C4A-461673E00026}" type="presOf" srcId="{56DCCF5E-0546-4975-97DD-2634C6092342}" destId="{92F9B3AC-5201-4A01-9A8A-7826CD6CC12B}" srcOrd="0" destOrd="0" presId="urn:microsoft.com/office/officeart/2005/8/layout/vList2"/>
    <dgm:cxn modelId="{29B3A6E8-648A-483E-B7AB-71BD90B8EBE6}" type="presOf" srcId="{6341E6F8-12F2-44F4-A6A2-D80576C74EEA}" destId="{84AB0EBE-47D3-44D2-A3E6-9C5152441126}" srcOrd="0" destOrd="0" presId="urn:microsoft.com/office/officeart/2005/8/layout/vList2"/>
    <dgm:cxn modelId="{C75CEAED-1ED0-4A4C-A2B2-9F3A2F78E8EC}" srcId="{08AD3F72-A956-4DF8-AFB4-79D03174647A}" destId="{33C67581-2B89-4EAA-AAFA-B18B01A0D043}" srcOrd="0" destOrd="0" parTransId="{51188C9D-14E4-44BF-BAB9-42E0A9F8FD45}" sibTransId="{54B39BBD-2693-44EC-9156-D2B21E7E7D4A}"/>
    <dgm:cxn modelId="{CA2A58F1-8D20-4568-B1AB-A237871B6F58}" type="presOf" srcId="{33C67581-2B89-4EAA-AAFA-B18B01A0D043}" destId="{2B167719-D6B1-49C2-9D33-F74549372E63}" srcOrd="0" destOrd="0" presId="urn:microsoft.com/office/officeart/2005/8/layout/vList2"/>
    <dgm:cxn modelId="{156863F5-3B03-42B7-A50F-26FE1EF6CAD1}" type="presOf" srcId="{7F990D17-FC9C-454C-B075-D7A5C8B91B3B}" destId="{5BA24D1F-FC95-4007-842F-15D793B1F453}" srcOrd="0" destOrd="0" presId="urn:microsoft.com/office/officeart/2005/8/layout/vList2"/>
    <dgm:cxn modelId="{5B4CEB2D-F1C2-40AC-919F-5AB4FBE0BE9C}" type="presParOf" srcId="{E17093EA-A8B3-4CA6-9985-9EEB92F53594}" destId="{2B167719-D6B1-49C2-9D33-F74549372E63}" srcOrd="0" destOrd="0" presId="urn:microsoft.com/office/officeart/2005/8/layout/vList2"/>
    <dgm:cxn modelId="{7397437F-66A2-45E0-B303-9B913798B5DB}" type="presParOf" srcId="{E17093EA-A8B3-4CA6-9985-9EEB92F53594}" destId="{5BA24D1F-FC95-4007-842F-15D793B1F453}" srcOrd="1" destOrd="0" presId="urn:microsoft.com/office/officeart/2005/8/layout/vList2"/>
    <dgm:cxn modelId="{838CEA76-1373-4809-815A-92953E87F3F7}" type="presParOf" srcId="{E17093EA-A8B3-4CA6-9985-9EEB92F53594}" destId="{B285783D-B69C-4A9F-B0C7-1638002DD964}" srcOrd="2" destOrd="0" presId="urn:microsoft.com/office/officeart/2005/8/layout/vList2"/>
    <dgm:cxn modelId="{DE4626C1-7A22-496E-A5ED-8C755D6C09D4}" type="presParOf" srcId="{E17093EA-A8B3-4CA6-9985-9EEB92F53594}" destId="{67C8E84D-38E9-4E32-8313-A5E3981245D7}" srcOrd="3" destOrd="0" presId="urn:microsoft.com/office/officeart/2005/8/layout/vList2"/>
    <dgm:cxn modelId="{6D9FE165-2D67-438F-B6EA-CAE2E145663D}" type="presParOf" srcId="{E17093EA-A8B3-4CA6-9985-9EEB92F53594}" destId="{6993DA15-5395-40F8-AE03-11010AA260B2}" srcOrd="4" destOrd="0" presId="urn:microsoft.com/office/officeart/2005/8/layout/vList2"/>
    <dgm:cxn modelId="{69F3655E-65A3-42CC-A596-380975F8C66D}" type="presParOf" srcId="{E17093EA-A8B3-4CA6-9985-9EEB92F53594}" destId="{CC6B05E7-7E68-47CE-B35C-7049C9E11BE4}" srcOrd="5" destOrd="0" presId="urn:microsoft.com/office/officeart/2005/8/layout/vList2"/>
    <dgm:cxn modelId="{39D9DCB8-5429-4445-B5C7-6349DADFC44E}" type="presParOf" srcId="{E17093EA-A8B3-4CA6-9985-9EEB92F53594}" destId="{75E1B4B1-830F-4565-BA8B-8DA18F853281}" srcOrd="6" destOrd="0" presId="urn:microsoft.com/office/officeart/2005/8/layout/vList2"/>
    <dgm:cxn modelId="{2158F832-D581-4664-88E8-1BD6C6BF5905}" type="presParOf" srcId="{E17093EA-A8B3-4CA6-9985-9EEB92F53594}" destId="{92F9B3AC-5201-4A01-9A8A-7826CD6CC12B}" srcOrd="7" destOrd="0" presId="urn:microsoft.com/office/officeart/2005/8/layout/vList2"/>
    <dgm:cxn modelId="{E177232B-D13E-491C-8ADE-F0B2DCB0BA87}" type="presParOf" srcId="{E17093EA-A8B3-4CA6-9985-9EEB92F53594}" destId="{A707BBF3-BE42-4C48-90A6-465D03098AE5}" srcOrd="8" destOrd="0" presId="urn:microsoft.com/office/officeart/2005/8/layout/vList2"/>
    <dgm:cxn modelId="{CF1EBBCB-FF53-4AAA-BACA-F6FEEA31C99D}" type="presParOf" srcId="{E17093EA-A8B3-4CA6-9985-9EEB92F53594}" destId="{8A41877C-0E10-46AB-8C1C-38BC8E7A1956}" srcOrd="9" destOrd="0" presId="urn:microsoft.com/office/officeart/2005/8/layout/vList2"/>
    <dgm:cxn modelId="{78BB6E2B-8E85-47D8-9560-7C8DFB29DB19}" type="presParOf" srcId="{E17093EA-A8B3-4CA6-9985-9EEB92F53594}" destId="{FA53610B-955D-4202-B4A8-430345AC8ABF}" srcOrd="10" destOrd="0" presId="urn:microsoft.com/office/officeart/2005/8/layout/vList2"/>
    <dgm:cxn modelId="{5214F4FC-8EB1-42A3-B13B-C97F8538E356}" type="presParOf" srcId="{E17093EA-A8B3-4CA6-9985-9EEB92F53594}" destId="{84AB0EBE-47D3-44D2-A3E6-9C5152441126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53E05F-2E20-40F5-B01E-E56566CE466C}" type="doc">
      <dgm:prSet loTypeId="urn:microsoft.com/office/officeart/2005/8/layout/p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UA"/>
        </a:p>
      </dgm:t>
    </dgm:pt>
    <dgm:pt modelId="{4E8A1610-C645-4600-81B4-EE4AF3DA5823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організаційно-розпорядчі</a:t>
          </a:r>
          <a:endParaRPr lang="ru-UA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BA248B-4F89-427C-8591-DB88247E598C}" type="parTrans" cxnId="{D650743F-DAA8-4766-83E2-045BABE725F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2E0254-A519-4312-808A-5E812FACBEE7}" type="sibTrans" cxnId="{D650743F-DAA8-4766-83E2-045BABE725F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91ED0A-8A38-41FD-B98A-6CA8E6D02DC5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економічні</a:t>
          </a:r>
          <a:endParaRPr lang="ru-UA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369E3A-EA62-4BB8-A00B-89861FB9D577}" type="parTrans" cxnId="{F3C8264C-7ACD-4BFF-B2A2-388644FBB7B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76C352-7E29-4DD8-86FF-B7387E843DE0}" type="sibTrans" cxnId="{F3C8264C-7ACD-4BFF-B2A2-388644FBB7B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8FA92F-869F-4F5C-BBB7-68B236C82D32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соціально-психологічні</a:t>
          </a:r>
          <a:endParaRPr lang="ru-UA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8A8703-3C70-4566-9183-9E4A7DDCD9C5}" type="parTrans" cxnId="{065C8ADB-FBD7-4873-B28D-39014EDD44C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86ECFC-1FCC-4B5F-9423-6D088F59A1E8}" type="sibTrans" cxnId="{065C8ADB-FBD7-4873-B28D-39014EDD44C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2CBFA7-578E-4358-9EEB-5452D0C4C6E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визначають структуру наукової установи, нормативні документи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1809C5-C372-48A6-A697-1E9B6EBDA844}" type="parTrans" cxnId="{5B83113A-9394-498D-9048-4AA41FF92D6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1C95C9-309A-4AF6-B19A-86BAE5B3CCA1}" type="sibTrans" cxnId="{5B83113A-9394-498D-9048-4AA41FF92D6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99AD18-BE7A-4074-83B2-BCBA16497C9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визначаються економічними відносинами та рівнем розвитку економіки країни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5F6396-5A00-44E7-B409-DB3C7A33063D}" type="parTrans" cxnId="{C80DBC51-322A-4401-965A-86FEF2D672C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0C3C93-DE24-4136-B72C-8F19470F7A7C}" type="sibTrans" cxnId="{C80DBC51-322A-4401-965A-86FEF2D672C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BEAFA9-6452-4A96-9221-F7C257A1ECD0}">
      <dgm:prSet custT="1"/>
      <dgm:spPr/>
      <dgm:t>
        <a:bodyPr/>
        <a:lstStyle/>
        <a:p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ефективність наукової творчості переважно залежить від підбору науковців, на їх психіку з боку керівників, і навіть колег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58AC0E-3FFC-4142-ACDF-B2FE7558AF57}" type="parTrans" cxnId="{B76781E4-3B2E-46CA-A529-553B11A51AD4}">
      <dgm:prSet/>
      <dgm:spPr/>
      <dgm:t>
        <a:bodyPr/>
        <a:lstStyle/>
        <a:p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8EA2A9-766E-4C1B-B06B-CF446A16FD6C}" type="sibTrans" cxnId="{B76781E4-3B2E-46CA-A529-553B11A51AD4}">
      <dgm:prSet/>
      <dgm:spPr/>
      <dgm:t>
        <a:bodyPr/>
        <a:lstStyle/>
        <a:p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2761F4-0631-4A9D-A496-594793AFF9B6}" type="pres">
      <dgm:prSet presAssocID="{7153E05F-2E20-40F5-B01E-E56566CE466C}" presName="Name0" presStyleCnt="0">
        <dgm:presLayoutVars>
          <dgm:dir/>
          <dgm:resizeHandles val="exact"/>
        </dgm:presLayoutVars>
      </dgm:prSet>
      <dgm:spPr/>
    </dgm:pt>
    <dgm:pt modelId="{F492EBC1-AC16-41C7-8862-FF68AC13727A}" type="pres">
      <dgm:prSet presAssocID="{7153E05F-2E20-40F5-B01E-E56566CE466C}" presName="bkgdShp" presStyleLbl="alignAccFollowNode1" presStyleIdx="0" presStyleCnt="1"/>
      <dgm:spPr/>
    </dgm:pt>
    <dgm:pt modelId="{49133C3F-1B6F-4242-B4ED-359330C067C2}" type="pres">
      <dgm:prSet presAssocID="{7153E05F-2E20-40F5-B01E-E56566CE466C}" presName="linComp" presStyleCnt="0"/>
      <dgm:spPr/>
    </dgm:pt>
    <dgm:pt modelId="{40949F7E-D9A1-45C2-9818-7BC75D9BDEF0}" type="pres">
      <dgm:prSet presAssocID="{4E8A1610-C645-4600-81B4-EE4AF3DA5823}" presName="compNode" presStyleCnt="0"/>
      <dgm:spPr/>
    </dgm:pt>
    <dgm:pt modelId="{62F35D94-3A8E-41EA-B8C4-FD714651998E}" type="pres">
      <dgm:prSet presAssocID="{4E8A1610-C645-4600-81B4-EE4AF3DA5823}" presName="node" presStyleLbl="node1" presStyleIdx="0" presStyleCnt="3">
        <dgm:presLayoutVars>
          <dgm:bulletEnabled val="1"/>
        </dgm:presLayoutVars>
      </dgm:prSet>
      <dgm:spPr/>
    </dgm:pt>
    <dgm:pt modelId="{9816FA47-6BED-46C7-AB6A-374C867F6E6B}" type="pres">
      <dgm:prSet presAssocID="{4E8A1610-C645-4600-81B4-EE4AF3DA5823}" presName="invisiNode" presStyleLbl="node1" presStyleIdx="0" presStyleCnt="3"/>
      <dgm:spPr/>
    </dgm:pt>
    <dgm:pt modelId="{D5DA0D7D-3519-48BB-B4FF-0B43B8B4B0AA}" type="pres">
      <dgm:prSet presAssocID="{4E8A1610-C645-4600-81B4-EE4AF3DA5823}" presName="imagNode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12000" r="-12000"/>
          </a:stretch>
        </a:blipFill>
      </dgm:spPr>
    </dgm:pt>
    <dgm:pt modelId="{A230E4F8-C4C2-41C0-8903-7B7FC4747116}" type="pres">
      <dgm:prSet presAssocID="{742E0254-A519-4312-808A-5E812FACBEE7}" presName="sibTrans" presStyleLbl="sibTrans2D1" presStyleIdx="0" presStyleCnt="0"/>
      <dgm:spPr/>
    </dgm:pt>
    <dgm:pt modelId="{4B923D43-2914-497E-9972-7DE850B11DDE}" type="pres">
      <dgm:prSet presAssocID="{A491ED0A-8A38-41FD-B98A-6CA8E6D02DC5}" presName="compNode" presStyleCnt="0"/>
      <dgm:spPr/>
    </dgm:pt>
    <dgm:pt modelId="{622E034B-FA23-4645-9AF9-292B33C6CB95}" type="pres">
      <dgm:prSet presAssocID="{A491ED0A-8A38-41FD-B98A-6CA8E6D02DC5}" presName="node" presStyleLbl="node1" presStyleIdx="1" presStyleCnt="3">
        <dgm:presLayoutVars>
          <dgm:bulletEnabled val="1"/>
        </dgm:presLayoutVars>
      </dgm:prSet>
      <dgm:spPr/>
    </dgm:pt>
    <dgm:pt modelId="{AFBD22B1-54A6-456D-93F5-91A04A4A3728}" type="pres">
      <dgm:prSet presAssocID="{A491ED0A-8A38-41FD-B98A-6CA8E6D02DC5}" presName="invisiNode" presStyleLbl="node1" presStyleIdx="1" presStyleCnt="3"/>
      <dgm:spPr/>
    </dgm:pt>
    <dgm:pt modelId="{C75134E1-648E-4060-A048-C1877575BE11}" type="pres">
      <dgm:prSet presAssocID="{A491ED0A-8A38-41FD-B98A-6CA8E6D02DC5}" presName="imagNode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t="-2000" b="-2000"/>
          </a:stretch>
        </a:blipFill>
      </dgm:spPr>
    </dgm:pt>
    <dgm:pt modelId="{A210A887-E5C3-4A08-9E5D-82E13F3B63BA}" type="pres">
      <dgm:prSet presAssocID="{7976C352-7E29-4DD8-86FF-B7387E843DE0}" presName="sibTrans" presStyleLbl="sibTrans2D1" presStyleIdx="0" presStyleCnt="0"/>
      <dgm:spPr/>
    </dgm:pt>
    <dgm:pt modelId="{5C9E0501-2F9A-4443-911F-F564302DEE9C}" type="pres">
      <dgm:prSet presAssocID="{BB8FA92F-869F-4F5C-BBB7-68B236C82D32}" presName="compNode" presStyleCnt="0"/>
      <dgm:spPr/>
    </dgm:pt>
    <dgm:pt modelId="{DDA8637D-C1E2-4F54-A2A2-E403A84B7CC6}" type="pres">
      <dgm:prSet presAssocID="{BB8FA92F-869F-4F5C-BBB7-68B236C82D32}" presName="node" presStyleLbl="node1" presStyleIdx="2" presStyleCnt="3">
        <dgm:presLayoutVars>
          <dgm:bulletEnabled val="1"/>
        </dgm:presLayoutVars>
      </dgm:prSet>
      <dgm:spPr/>
    </dgm:pt>
    <dgm:pt modelId="{3959AD28-102D-45F4-8AB4-D0B099F13F84}" type="pres">
      <dgm:prSet presAssocID="{BB8FA92F-869F-4F5C-BBB7-68B236C82D32}" presName="invisiNode" presStyleLbl="node1" presStyleIdx="2" presStyleCnt="3"/>
      <dgm:spPr/>
    </dgm:pt>
    <dgm:pt modelId="{1B19ABB1-E717-4104-9FA8-A3BEF2190396}" type="pres">
      <dgm:prSet presAssocID="{BB8FA92F-869F-4F5C-BBB7-68B236C82D32}" presName="imagNode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1000" r="-1000"/>
          </a:stretch>
        </a:blipFill>
      </dgm:spPr>
    </dgm:pt>
  </dgm:ptLst>
  <dgm:cxnLst>
    <dgm:cxn modelId="{5B83113A-9394-498D-9048-4AA41FF92D6C}" srcId="{4E8A1610-C645-4600-81B4-EE4AF3DA5823}" destId="{712CBFA7-578E-4358-9EEB-5452D0C4C6E4}" srcOrd="0" destOrd="0" parTransId="{2A1809C5-C372-48A6-A697-1E9B6EBDA844}" sibTransId="{8A1C95C9-309A-4AF6-B19A-86BAE5B3CCA1}"/>
    <dgm:cxn modelId="{89FD023F-CCEE-4826-9877-9C7B30B8E7AC}" type="presOf" srcId="{BB8FA92F-869F-4F5C-BBB7-68B236C82D32}" destId="{DDA8637D-C1E2-4F54-A2A2-E403A84B7CC6}" srcOrd="0" destOrd="0" presId="urn:microsoft.com/office/officeart/2005/8/layout/pList2"/>
    <dgm:cxn modelId="{D650743F-DAA8-4766-83E2-045BABE725FC}" srcId="{7153E05F-2E20-40F5-B01E-E56566CE466C}" destId="{4E8A1610-C645-4600-81B4-EE4AF3DA5823}" srcOrd="0" destOrd="0" parTransId="{B9BA248B-4F89-427C-8591-DB88247E598C}" sibTransId="{742E0254-A519-4312-808A-5E812FACBEE7}"/>
    <dgm:cxn modelId="{A7090F4A-CF7B-4C00-BE1A-982946116C87}" type="presOf" srcId="{A491ED0A-8A38-41FD-B98A-6CA8E6D02DC5}" destId="{622E034B-FA23-4645-9AF9-292B33C6CB95}" srcOrd="0" destOrd="0" presId="urn:microsoft.com/office/officeart/2005/8/layout/pList2"/>
    <dgm:cxn modelId="{F3C8264C-7ACD-4BFF-B2A2-388644FBB7BE}" srcId="{7153E05F-2E20-40F5-B01E-E56566CE466C}" destId="{A491ED0A-8A38-41FD-B98A-6CA8E6D02DC5}" srcOrd="1" destOrd="0" parTransId="{3A369E3A-EA62-4BB8-A00B-89861FB9D577}" sibTransId="{7976C352-7E29-4DD8-86FF-B7387E843DE0}"/>
    <dgm:cxn modelId="{C80DBC51-322A-4401-965A-86FEF2D672C1}" srcId="{A491ED0A-8A38-41FD-B98A-6CA8E6D02DC5}" destId="{4299AD18-BE7A-4074-83B2-BCBA16497C9F}" srcOrd="0" destOrd="0" parTransId="{E55F6396-5A00-44E7-B409-DB3C7A33063D}" sibTransId="{A60C3C93-DE24-4136-B72C-8F19470F7A7C}"/>
    <dgm:cxn modelId="{0E9BB474-C674-4A7B-AD2A-03793B1092DD}" type="presOf" srcId="{4E8A1610-C645-4600-81B4-EE4AF3DA5823}" destId="{62F35D94-3A8E-41EA-B8C4-FD714651998E}" srcOrd="0" destOrd="0" presId="urn:microsoft.com/office/officeart/2005/8/layout/pList2"/>
    <dgm:cxn modelId="{4BCCF97F-5B3F-4373-88EB-BC5D8BE56947}" type="presOf" srcId="{742E0254-A519-4312-808A-5E812FACBEE7}" destId="{A230E4F8-C4C2-41C0-8903-7B7FC4747116}" srcOrd="0" destOrd="0" presId="urn:microsoft.com/office/officeart/2005/8/layout/pList2"/>
    <dgm:cxn modelId="{646FDD82-78CB-4E02-9CA1-7DA32A971D72}" type="presOf" srcId="{7976C352-7E29-4DD8-86FF-B7387E843DE0}" destId="{A210A887-E5C3-4A08-9E5D-82E13F3B63BA}" srcOrd="0" destOrd="0" presId="urn:microsoft.com/office/officeart/2005/8/layout/pList2"/>
    <dgm:cxn modelId="{7AB485A2-E946-4D5F-85A4-C72F1869EB4A}" type="presOf" srcId="{7153E05F-2E20-40F5-B01E-E56566CE466C}" destId="{5D2761F4-0631-4A9D-A496-594793AFF9B6}" srcOrd="0" destOrd="0" presId="urn:microsoft.com/office/officeart/2005/8/layout/pList2"/>
    <dgm:cxn modelId="{4F9390A6-9E25-43B2-97DD-924ABFC2685F}" type="presOf" srcId="{86BEAFA9-6452-4A96-9221-F7C257A1ECD0}" destId="{DDA8637D-C1E2-4F54-A2A2-E403A84B7CC6}" srcOrd="0" destOrd="1" presId="urn:microsoft.com/office/officeart/2005/8/layout/pList2"/>
    <dgm:cxn modelId="{065C8ADB-FBD7-4873-B28D-39014EDD44CE}" srcId="{7153E05F-2E20-40F5-B01E-E56566CE466C}" destId="{BB8FA92F-869F-4F5C-BBB7-68B236C82D32}" srcOrd="2" destOrd="0" parTransId="{FD8A8703-3C70-4566-9183-9E4A7DDCD9C5}" sibTransId="{5B86ECFC-1FCC-4B5F-9423-6D088F59A1E8}"/>
    <dgm:cxn modelId="{B76781E4-3B2E-46CA-A529-553B11A51AD4}" srcId="{BB8FA92F-869F-4F5C-BBB7-68B236C82D32}" destId="{86BEAFA9-6452-4A96-9221-F7C257A1ECD0}" srcOrd="0" destOrd="0" parTransId="{9D58AC0E-3FFC-4142-ACDF-B2FE7558AF57}" sibTransId="{7D8EA2A9-766E-4C1B-B06B-CF446A16FD6C}"/>
    <dgm:cxn modelId="{B81165F5-E97D-4AC8-92CA-0E6945DE160A}" type="presOf" srcId="{4299AD18-BE7A-4074-83B2-BCBA16497C9F}" destId="{622E034B-FA23-4645-9AF9-292B33C6CB95}" srcOrd="0" destOrd="1" presId="urn:microsoft.com/office/officeart/2005/8/layout/pList2"/>
    <dgm:cxn modelId="{BB176CFF-F465-40CD-8CA9-E3703B5B13B0}" type="presOf" srcId="{712CBFA7-578E-4358-9EEB-5452D0C4C6E4}" destId="{62F35D94-3A8E-41EA-B8C4-FD714651998E}" srcOrd="0" destOrd="1" presId="urn:microsoft.com/office/officeart/2005/8/layout/pList2"/>
    <dgm:cxn modelId="{73AF1145-84F8-4868-B755-FE89076C2591}" type="presParOf" srcId="{5D2761F4-0631-4A9D-A496-594793AFF9B6}" destId="{F492EBC1-AC16-41C7-8862-FF68AC13727A}" srcOrd="0" destOrd="0" presId="urn:microsoft.com/office/officeart/2005/8/layout/pList2"/>
    <dgm:cxn modelId="{5C19C8C6-1135-4776-B1B8-CFBC18DD30A3}" type="presParOf" srcId="{5D2761F4-0631-4A9D-A496-594793AFF9B6}" destId="{49133C3F-1B6F-4242-B4ED-359330C067C2}" srcOrd="1" destOrd="0" presId="urn:microsoft.com/office/officeart/2005/8/layout/pList2"/>
    <dgm:cxn modelId="{CEB1A0A4-B20C-4FFF-A662-B17A782567A1}" type="presParOf" srcId="{49133C3F-1B6F-4242-B4ED-359330C067C2}" destId="{40949F7E-D9A1-45C2-9818-7BC75D9BDEF0}" srcOrd="0" destOrd="0" presId="urn:microsoft.com/office/officeart/2005/8/layout/pList2"/>
    <dgm:cxn modelId="{76A10D59-92F6-4B7B-B771-C576E5B15764}" type="presParOf" srcId="{40949F7E-D9A1-45C2-9818-7BC75D9BDEF0}" destId="{62F35D94-3A8E-41EA-B8C4-FD714651998E}" srcOrd="0" destOrd="0" presId="urn:microsoft.com/office/officeart/2005/8/layout/pList2"/>
    <dgm:cxn modelId="{A75880C6-194E-4BC4-A5DD-BAA127FBDB60}" type="presParOf" srcId="{40949F7E-D9A1-45C2-9818-7BC75D9BDEF0}" destId="{9816FA47-6BED-46C7-AB6A-374C867F6E6B}" srcOrd="1" destOrd="0" presId="urn:microsoft.com/office/officeart/2005/8/layout/pList2"/>
    <dgm:cxn modelId="{6B92E7D9-DB04-4215-B0C4-CA5602353281}" type="presParOf" srcId="{40949F7E-D9A1-45C2-9818-7BC75D9BDEF0}" destId="{D5DA0D7D-3519-48BB-B4FF-0B43B8B4B0AA}" srcOrd="2" destOrd="0" presId="urn:microsoft.com/office/officeart/2005/8/layout/pList2"/>
    <dgm:cxn modelId="{C522A1CB-4C10-4F13-93C6-39732F59F526}" type="presParOf" srcId="{49133C3F-1B6F-4242-B4ED-359330C067C2}" destId="{A230E4F8-C4C2-41C0-8903-7B7FC4747116}" srcOrd="1" destOrd="0" presId="urn:microsoft.com/office/officeart/2005/8/layout/pList2"/>
    <dgm:cxn modelId="{C7B5245A-6732-49E0-971D-EB660AD2B3D6}" type="presParOf" srcId="{49133C3F-1B6F-4242-B4ED-359330C067C2}" destId="{4B923D43-2914-497E-9972-7DE850B11DDE}" srcOrd="2" destOrd="0" presId="urn:microsoft.com/office/officeart/2005/8/layout/pList2"/>
    <dgm:cxn modelId="{D414C54E-C64D-4FF9-BE35-42FE419C64F8}" type="presParOf" srcId="{4B923D43-2914-497E-9972-7DE850B11DDE}" destId="{622E034B-FA23-4645-9AF9-292B33C6CB95}" srcOrd="0" destOrd="0" presId="urn:microsoft.com/office/officeart/2005/8/layout/pList2"/>
    <dgm:cxn modelId="{73E18DCF-E120-4EFA-AE97-74821612B5A7}" type="presParOf" srcId="{4B923D43-2914-497E-9972-7DE850B11DDE}" destId="{AFBD22B1-54A6-456D-93F5-91A04A4A3728}" srcOrd="1" destOrd="0" presId="urn:microsoft.com/office/officeart/2005/8/layout/pList2"/>
    <dgm:cxn modelId="{A9D0403F-FFB4-4D51-BA75-BCBBDD904FC2}" type="presParOf" srcId="{4B923D43-2914-497E-9972-7DE850B11DDE}" destId="{C75134E1-648E-4060-A048-C1877575BE11}" srcOrd="2" destOrd="0" presId="urn:microsoft.com/office/officeart/2005/8/layout/pList2"/>
    <dgm:cxn modelId="{1C59B3AB-DF65-4E49-9101-C2DA20324AE3}" type="presParOf" srcId="{49133C3F-1B6F-4242-B4ED-359330C067C2}" destId="{A210A887-E5C3-4A08-9E5D-82E13F3B63BA}" srcOrd="3" destOrd="0" presId="urn:microsoft.com/office/officeart/2005/8/layout/pList2"/>
    <dgm:cxn modelId="{5ED10536-EF04-4288-A160-2054F377EA7E}" type="presParOf" srcId="{49133C3F-1B6F-4242-B4ED-359330C067C2}" destId="{5C9E0501-2F9A-4443-911F-F564302DEE9C}" srcOrd="4" destOrd="0" presId="urn:microsoft.com/office/officeart/2005/8/layout/pList2"/>
    <dgm:cxn modelId="{0DD666FF-39E1-4BCC-B521-444EAF1C8492}" type="presParOf" srcId="{5C9E0501-2F9A-4443-911F-F564302DEE9C}" destId="{DDA8637D-C1E2-4F54-A2A2-E403A84B7CC6}" srcOrd="0" destOrd="0" presId="urn:microsoft.com/office/officeart/2005/8/layout/pList2"/>
    <dgm:cxn modelId="{B7DBD57F-BAA1-46BE-BE1C-0BCAD2559CAB}" type="presParOf" srcId="{5C9E0501-2F9A-4443-911F-F564302DEE9C}" destId="{3959AD28-102D-45F4-8AB4-D0B099F13F84}" srcOrd="1" destOrd="0" presId="urn:microsoft.com/office/officeart/2005/8/layout/pList2"/>
    <dgm:cxn modelId="{9377B193-0066-451A-A5D0-D6056FFD6D16}" type="presParOf" srcId="{5C9E0501-2F9A-4443-911F-F564302DEE9C}" destId="{1B19ABB1-E717-4104-9FA8-A3BEF2190396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53E05F-2E20-40F5-B01E-E56566CE466C}" type="doc">
      <dgm:prSet loTypeId="urn:microsoft.com/office/officeart/2008/layout/Lin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UA"/>
        </a:p>
      </dgm:t>
    </dgm:pt>
    <dgm:pt modelId="{4E8A1610-C645-4600-81B4-EE4AF3DA5823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Принцип попереджувальної оцінки 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BA248B-4F89-427C-8591-DB88247E598C}" type="parTrans" cxnId="{D650743F-DAA8-4766-83E2-045BABE725FC}">
      <dgm:prSet/>
      <dgm:spPr/>
      <dgm:t>
        <a:bodyPr/>
        <a:lstStyle/>
        <a:p>
          <a:pPr>
            <a:spcBef>
              <a:spcPts val="0"/>
            </a:spcBef>
          </a:pPr>
          <a:endParaRPr lang="ru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2E0254-A519-4312-808A-5E812FACBEE7}" type="sibTrans" cxnId="{D650743F-DAA8-4766-83E2-045BABE725FC}">
      <dgm:prSet/>
      <dgm:spPr/>
      <dgm:t>
        <a:bodyPr/>
        <a:lstStyle/>
        <a:p>
          <a:pPr>
            <a:spcBef>
              <a:spcPts val="0"/>
            </a:spcBef>
          </a:pPr>
          <a:endParaRPr lang="ru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91ED0A-8A38-41FD-B98A-6CA8E6D02DC5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Принцип поінформованості про проблему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369E3A-EA62-4BB8-A00B-89861FB9D577}" type="parTrans" cxnId="{F3C8264C-7ACD-4BFF-B2A2-388644FBB7BE}">
      <dgm:prSet/>
      <dgm:spPr/>
      <dgm:t>
        <a:bodyPr/>
        <a:lstStyle/>
        <a:p>
          <a:pPr>
            <a:spcBef>
              <a:spcPts val="0"/>
            </a:spcBef>
          </a:pPr>
          <a:endParaRPr lang="ru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76C352-7E29-4DD8-86FF-B7387E843DE0}" type="sibTrans" cxnId="{F3C8264C-7ACD-4BFF-B2A2-388644FBB7BE}">
      <dgm:prSet/>
      <dgm:spPr/>
      <dgm:t>
        <a:bodyPr/>
        <a:lstStyle/>
        <a:p>
          <a:pPr>
            <a:spcBef>
              <a:spcPts val="0"/>
            </a:spcBef>
          </a:pPr>
          <a:endParaRPr lang="ru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8FA92F-869F-4F5C-BBB7-68B236C82D32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Принцип комплексності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8A8703-3C70-4566-9183-9E4A7DDCD9C5}" type="parTrans" cxnId="{065C8ADB-FBD7-4873-B28D-39014EDD44CE}">
      <dgm:prSet/>
      <dgm:spPr/>
      <dgm:t>
        <a:bodyPr/>
        <a:lstStyle/>
        <a:p>
          <a:pPr>
            <a:spcBef>
              <a:spcPts val="0"/>
            </a:spcBef>
          </a:pPr>
          <a:endParaRPr lang="ru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86ECFC-1FCC-4B5F-9423-6D088F59A1E8}" type="sibTrans" cxnId="{065C8ADB-FBD7-4873-B28D-39014EDD44CE}">
      <dgm:prSet/>
      <dgm:spPr/>
      <dgm:t>
        <a:bodyPr/>
        <a:lstStyle/>
        <a:p>
          <a:pPr>
            <a:spcBef>
              <a:spcPts val="0"/>
            </a:spcBef>
          </a:pPr>
          <a:endParaRPr lang="ru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0723E5-23E4-49B2-A31D-307E03E784BA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Принцип ініціативи знизу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94B330-6878-4DED-AFC9-F6C02C38A27E}" type="parTrans" cxnId="{36DE4138-9D57-4B7F-AB31-575E7645BB4E}">
      <dgm:prSet/>
      <dgm:spPr/>
      <dgm:t>
        <a:bodyPr/>
        <a:lstStyle/>
        <a:p>
          <a:pPr>
            <a:spcBef>
              <a:spcPts val="0"/>
            </a:spcBef>
          </a:pPr>
          <a:endParaRPr lang="ru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DC333-50A4-4765-991A-998F97DE5EF5}" type="sibTrans" cxnId="{36DE4138-9D57-4B7F-AB31-575E7645BB4E}">
      <dgm:prSet/>
      <dgm:spPr/>
      <dgm:t>
        <a:bodyPr/>
        <a:lstStyle/>
        <a:p>
          <a:pPr>
            <a:spcBef>
              <a:spcPts val="0"/>
            </a:spcBef>
          </a:pPr>
          <a:endParaRPr lang="ru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3FC1B0-22C2-4915-BBF4-87E734D8DF4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інформація про майбутнє завдання має бути усвідомлена безпосередніми виконавцями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06865B-12E2-499F-9622-99709E9D223C}" type="parTrans" cxnId="{70D99688-DBF6-4F57-8770-A8C441F16F78}">
      <dgm:prSet/>
      <dgm:spPr/>
      <dgm:t>
        <a:bodyPr/>
        <a:lstStyle/>
        <a:p>
          <a:pPr>
            <a:spcBef>
              <a:spcPts val="0"/>
            </a:spcBef>
          </a:pPr>
          <a:endParaRPr lang="ru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56A4C5-A1D7-434E-909A-BBA3FEE02CF9}" type="sibTrans" cxnId="{70D99688-DBF6-4F57-8770-A8C441F16F78}">
      <dgm:prSet/>
      <dgm:spPr/>
      <dgm:t>
        <a:bodyPr/>
        <a:lstStyle/>
        <a:p>
          <a:pPr>
            <a:spcBef>
              <a:spcPts val="0"/>
            </a:spcBef>
          </a:pPr>
          <a:endParaRPr lang="ru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5A5D64-67B2-4BDB-B6AE-9EE5675D307A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своєчасне інформування співробітників для виключення ототожнення ними тимчасових труднощів з негативними наслідками самого управлінського заходу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4309C7-8D5B-4598-A4F0-FC4808720A7B}" type="parTrans" cxnId="{166BFD69-1CF8-49D9-B0E5-956177777541}">
      <dgm:prSet/>
      <dgm:spPr/>
      <dgm:t>
        <a:bodyPr/>
        <a:lstStyle/>
        <a:p>
          <a:pPr>
            <a:spcBef>
              <a:spcPts val="0"/>
            </a:spcBef>
          </a:pPr>
          <a:endParaRPr lang="ru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7BFE9D-DF87-4BAB-A149-DD228EDC3C7A}" type="sibTrans" cxnId="{166BFD69-1CF8-49D9-B0E5-956177777541}">
      <dgm:prSet/>
      <dgm:spPr/>
      <dgm:t>
        <a:bodyPr/>
        <a:lstStyle/>
        <a:p>
          <a:pPr>
            <a:spcBef>
              <a:spcPts val="0"/>
            </a:spcBef>
          </a:pPr>
          <a:endParaRPr lang="ru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FF69E3-3034-4C50-B934-1879AC0C4DD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будь-яке корисне нововведення може бути </a:t>
          </a:r>
          <a:r>
            <a:rPr lang="uk-UA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сприйнято</a:t>
          </a: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позитивно і навіть з ентузіазмом, якщо для членів колективу стане ясно, які виробничі або соціальні завдання будуть вирішені в результаті їх роботи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51603D-89A9-427B-91EC-6C985B8326E4}" type="parTrans" cxnId="{80DD0528-06BB-4F08-B508-B0ADACE25925}">
      <dgm:prSet/>
      <dgm:spPr/>
      <dgm:t>
        <a:bodyPr/>
        <a:lstStyle/>
        <a:p>
          <a:pPr>
            <a:spcBef>
              <a:spcPts val="0"/>
            </a:spcBef>
          </a:pPr>
          <a:endParaRPr lang="ru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A77050-06EF-4BFB-9343-277F8BB97E5F}" type="sibTrans" cxnId="{80DD0528-06BB-4F08-B508-B0ADACE25925}">
      <dgm:prSet/>
      <dgm:spPr/>
      <dgm:t>
        <a:bodyPr/>
        <a:lstStyle/>
        <a:p>
          <a:pPr>
            <a:spcBef>
              <a:spcPts val="0"/>
            </a:spcBef>
          </a:pPr>
          <a:endParaRPr lang="ru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23F645-E13F-41E5-865C-F99CEB50D52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працівники всіх ланок, на яких прямо або опосередковано вплине нове завдання, повинні бути не тільки заздалегідь поінформовані про можливі проблеми, але й залучені до участі в їх вирішенні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07A935-E39D-4D05-B572-E0EDCE6ED64E}" type="parTrans" cxnId="{21A5BAA8-59F9-4837-8B60-BC1C4737EC96}">
      <dgm:prSet/>
      <dgm:spPr/>
      <dgm:t>
        <a:bodyPr/>
        <a:lstStyle/>
        <a:p>
          <a:pPr>
            <a:spcBef>
              <a:spcPts val="0"/>
            </a:spcBef>
          </a:pPr>
          <a:endParaRPr lang="ru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FFC16D-EB37-4B8F-8FE0-95CB7227BE4F}" type="sibTrans" cxnId="{21A5BAA8-59F9-4837-8B60-BC1C4737EC96}">
      <dgm:prSet/>
      <dgm:spPr/>
      <dgm:t>
        <a:bodyPr/>
        <a:lstStyle/>
        <a:p>
          <a:pPr>
            <a:spcBef>
              <a:spcPts val="0"/>
            </a:spcBef>
          </a:pPr>
          <a:endParaRPr lang="ru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36EE78-9F23-4C7D-ADD0-2A028643C8FE}" type="pres">
      <dgm:prSet presAssocID="{7153E05F-2E20-40F5-B01E-E56566CE466C}" presName="vert0" presStyleCnt="0">
        <dgm:presLayoutVars>
          <dgm:dir/>
          <dgm:animOne val="branch"/>
          <dgm:animLvl val="lvl"/>
        </dgm:presLayoutVars>
      </dgm:prSet>
      <dgm:spPr/>
    </dgm:pt>
    <dgm:pt modelId="{67B622A5-07C7-4C5D-803A-A1B5B1C6933D}" type="pres">
      <dgm:prSet presAssocID="{4E8A1610-C645-4600-81B4-EE4AF3DA5823}" presName="thickLine" presStyleLbl="alignNode1" presStyleIdx="0" presStyleCnt="4"/>
      <dgm:spPr/>
    </dgm:pt>
    <dgm:pt modelId="{4EF63D46-5BD5-4223-AA03-53AADE263CE4}" type="pres">
      <dgm:prSet presAssocID="{4E8A1610-C645-4600-81B4-EE4AF3DA5823}" presName="horz1" presStyleCnt="0"/>
      <dgm:spPr/>
    </dgm:pt>
    <dgm:pt modelId="{C31DB52E-D5E1-4B07-BF72-A87E7042F5FE}" type="pres">
      <dgm:prSet presAssocID="{4E8A1610-C645-4600-81B4-EE4AF3DA5823}" presName="tx1" presStyleLbl="revTx" presStyleIdx="0" presStyleCnt="8" custScaleX="113781"/>
      <dgm:spPr/>
    </dgm:pt>
    <dgm:pt modelId="{57478F48-6C7F-4E26-AED5-A2A8710B2DB6}" type="pres">
      <dgm:prSet presAssocID="{4E8A1610-C645-4600-81B4-EE4AF3DA5823}" presName="vert1" presStyleCnt="0"/>
      <dgm:spPr/>
    </dgm:pt>
    <dgm:pt modelId="{AF1E5EB8-DFE0-4E81-9B10-AB3A4FE8A96E}" type="pres">
      <dgm:prSet presAssocID="{7B5A5D64-67B2-4BDB-B6AE-9EE5675D307A}" presName="vertSpace2a" presStyleCnt="0"/>
      <dgm:spPr/>
    </dgm:pt>
    <dgm:pt modelId="{05261EA4-BE3D-44DF-AF64-8F161B9795D6}" type="pres">
      <dgm:prSet presAssocID="{7B5A5D64-67B2-4BDB-B6AE-9EE5675D307A}" presName="horz2" presStyleCnt="0"/>
      <dgm:spPr/>
    </dgm:pt>
    <dgm:pt modelId="{F3CB981E-C3F3-4EEC-B783-293D9AFAB174}" type="pres">
      <dgm:prSet presAssocID="{7B5A5D64-67B2-4BDB-B6AE-9EE5675D307A}" presName="horzSpace2" presStyleCnt="0"/>
      <dgm:spPr/>
    </dgm:pt>
    <dgm:pt modelId="{FDFA31D9-9559-47F9-AE53-D2FAF26A8615}" type="pres">
      <dgm:prSet presAssocID="{7B5A5D64-67B2-4BDB-B6AE-9EE5675D307A}" presName="tx2" presStyleLbl="revTx" presStyleIdx="1" presStyleCnt="8"/>
      <dgm:spPr/>
    </dgm:pt>
    <dgm:pt modelId="{A4E20436-463F-4AA6-A558-DC7BD46F81C5}" type="pres">
      <dgm:prSet presAssocID="{7B5A5D64-67B2-4BDB-B6AE-9EE5675D307A}" presName="vert2" presStyleCnt="0"/>
      <dgm:spPr/>
    </dgm:pt>
    <dgm:pt modelId="{84E80B18-4CF9-49A2-97BC-7BCA7061EC98}" type="pres">
      <dgm:prSet presAssocID="{7B5A5D64-67B2-4BDB-B6AE-9EE5675D307A}" presName="thinLine2b" presStyleLbl="callout" presStyleIdx="0" presStyleCnt="4"/>
      <dgm:spPr/>
    </dgm:pt>
    <dgm:pt modelId="{2A73EDD6-C06D-4573-8AA0-4BA3E30FFF41}" type="pres">
      <dgm:prSet presAssocID="{7B5A5D64-67B2-4BDB-B6AE-9EE5675D307A}" presName="vertSpace2b" presStyleCnt="0"/>
      <dgm:spPr/>
    </dgm:pt>
    <dgm:pt modelId="{D5632C39-032A-4938-8C61-2DC48EC961A4}" type="pres">
      <dgm:prSet presAssocID="{A491ED0A-8A38-41FD-B98A-6CA8E6D02DC5}" presName="thickLine" presStyleLbl="alignNode1" presStyleIdx="1" presStyleCnt="4"/>
      <dgm:spPr/>
    </dgm:pt>
    <dgm:pt modelId="{A0F926F2-7F61-45D6-8F59-A121F9A3125B}" type="pres">
      <dgm:prSet presAssocID="{A491ED0A-8A38-41FD-B98A-6CA8E6D02DC5}" presName="horz1" presStyleCnt="0"/>
      <dgm:spPr/>
    </dgm:pt>
    <dgm:pt modelId="{98FC7501-6158-4794-9F53-C71EA6CD9704}" type="pres">
      <dgm:prSet presAssocID="{A491ED0A-8A38-41FD-B98A-6CA8E6D02DC5}" presName="tx1" presStyleLbl="revTx" presStyleIdx="2" presStyleCnt="8"/>
      <dgm:spPr/>
    </dgm:pt>
    <dgm:pt modelId="{91457DB5-801B-4B15-9706-086F0DFC6B08}" type="pres">
      <dgm:prSet presAssocID="{A491ED0A-8A38-41FD-B98A-6CA8E6D02DC5}" presName="vert1" presStyleCnt="0"/>
      <dgm:spPr/>
    </dgm:pt>
    <dgm:pt modelId="{CF8F2B93-655A-4FC1-BE6A-9D5D07D695FD}" type="pres">
      <dgm:prSet presAssocID="{B8FF69E3-3034-4C50-B934-1879AC0C4DD7}" presName="vertSpace2a" presStyleCnt="0"/>
      <dgm:spPr/>
    </dgm:pt>
    <dgm:pt modelId="{792316BA-837D-4E94-9E09-210573433691}" type="pres">
      <dgm:prSet presAssocID="{B8FF69E3-3034-4C50-B934-1879AC0C4DD7}" presName="horz2" presStyleCnt="0"/>
      <dgm:spPr/>
    </dgm:pt>
    <dgm:pt modelId="{BE2B200C-220B-4D54-B456-85FAD5CE9DF6}" type="pres">
      <dgm:prSet presAssocID="{B8FF69E3-3034-4C50-B934-1879AC0C4DD7}" presName="horzSpace2" presStyleCnt="0"/>
      <dgm:spPr/>
    </dgm:pt>
    <dgm:pt modelId="{0B3A151A-EBB0-48F0-9260-CCEC8E75DC3B}" type="pres">
      <dgm:prSet presAssocID="{B8FF69E3-3034-4C50-B934-1879AC0C4DD7}" presName="tx2" presStyleLbl="revTx" presStyleIdx="3" presStyleCnt="8"/>
      <dgm:spPr/>
    </dgm:pt>
    <dgm:pt modelId="{851B7FCE-C755-4F0A-B454-4D4A515B96E9}" type="pres">
      <dgm:prSet presAssocID="{B8FF69E3-3034-4C50-B934-1879AC0C4DD7}" presName="vert2" presStyleCnt="0"/>
      <dgm:spPr/>
    </dgm:pt>
    <dgm:pt modelId="{3AE6214D-C407-4752-B2FB-2D5E5525C1B7}" type="pres">
      <dgm:prSet presAssocID="{B8FF69E3-3034-4C50-B934-1879AC0C4DD7}" presName="thinLine2b" presStyleLbl="callout" presStyleIdx="1" presStyleCnt="4"/>
      <dgm:spPr/>
    </dgm:pt>
    <dgm:pt modelId="{6502A806-83C6-4D54-B1A9-B64252F8F3B9}" type="pres">
      <dgm:prSet presAssocID="{B8FF69E3-3034-4C50-B934-1879AC0C4DD7}" presName="vertSpace2b" presStyleCnt="0"/>
      <dgm:spPr/>
    </dgm:pt>
    <dgm:pt modelId="{2198C809-15DA-42C4-A94C-2FAD5DA4884E}" type="pres">
      <dgm:prSet presAssocID="{BB8FA92F-869F-4F5C-BBB7-68B236C82D32}" presName="thickLine" presStyleLbl="alignNode1" presStyleIdx="2" presStyleCnt="4"/>
      <dgm:spPr/>
    </dgm:pt>
    <dgm:pt modelId="{22F0E2DE-CAB2-412B-A6A4-792E9ED5BBE9}" type="pres">
      <dgm:prSet presAssocID="{BB8FA92F-869F-4F5C-BBB7-68B236C82D32}" presName="horz1" presStyleCnt="0"/>
      <dgm:spPr/>
    </dgm:pt>
    <dgm:pt modelId="{FCFE9916-1A7A-4599-A219-20EB2A063D20}" type="pres">
      <dgm:prSet presAssocID="{BB8FA92F-869F-4F5C-BBB7-68B236C82D32}" presName="tx1" presStyleLbl="revTx" presStyleIdx="4" presStyleCnt="8"/>
      <dgm:spPr/>
    </dgm:pt>
    <dgm:pt modelId="{5DAE1207-BA91-41DA-A0CC-A24597ECF600}" type="pres">
      <dgm:prSet presAssocID="{BB8FA92F-869F-4F5C-BBB7-68B236C82D32}" presName="vert1" presStyleCnt="0"/>
      <dgm:spPr/>
    </dgm:pt>
    <dgm:pt modelId="{B7452F45-21E2-44D6-85A3-A5834F0DE0BD}" type="pres">
      <dgm:prSet presAssocID="{2A23F645-E13F-41E5-865C-F99CEB50D52C}" presName="vertSpace2a" presStyleCnt="0"/>
      <dgm:spPr/>
    </dgm:pt>
    <dgm:pt modelId="{8D1077C5-9B20-488F-96BB-5D4A08B4E0D5}" type="pres">
      <dgm:prSet presAssocID="{2A23F645-E13F-41E5-865C-F99CEB50D52C}" presName="horz2" presStyleCnt="0"/>
      <dgm:spPr/>
    </dgm:pt>
    <dgm:pt modelId="{CAFEF6A3-A275-46FF-9E4D-C2C2578EB447}" type="pres">
      <dgm:prSet presAssocID="{2A23F645-E13F-41E5-865C-F99CEB50D52C}" presName="horzSpace2" presStyleCnt="0"/>
      <dgm:spPr/>
    </dgm:pt>
    <dgm:pt modelId="{BC72EE14-9C7B-4CD6-B777-FCC8B0F73DE6}" type="pres">
      <dgm:prSet presAssocID="{2A23F645-E13F-41E5-865C-F99CEB50D52C}" presName="tx2" presStyleLbl="revTx" presStyleIdx="5" presStyleCnt="8"/>
      <dgm:spPr/>
    </dgm:pt>
    <dgm:pt modelId="{26988F4A-9C29-4F13-A644-D3B707DCDEA3}" type="pres">
      <dgm:prSet presAssocID="{2A23F645-E13F-41E5-865C-F99CEB50D52C}" presName="vert2" presStyleCnt="0"/>
      <dgm:spPr/>
    </dgm:pt>
    <dgm:pt modelId="{72BC736D-0B3F-4E9D-9D1A-73EE272309FC}" type="pres">
      <dgm:prSet presAssocID="{2A23F645-E13F-41E5-865C-F99CEB50D52C}" presName="thinLine2b" presStyleLbl="callout" presStyleIdx="2" presStyleCnt="4"/>
      <dgm:spPr/>
    </dgm:pt>
    <dgm:pt modelId="{14B21EEA-E8F4-4CB2-BF76-EBF82C30B91D}" type="pres">
      <dgm:prSet presAssocID="{2A23F645-E13F-41E5-865C-F99CEB50D52C}" presName="vertSpace2b" presStyleCnt="0"/>
      <dgm:spPr/>
    </dgm:pt>
    <dgm:pt modelId="{30B43437-1499-4CA8-90E7-F14E916220D4}" type="pres">
      <dgm:prSet presAssocID="{C80723E5-23E4-49B2-A31D-307E03E784BA}" presName="thickLine" presStyleLbl="alignNode1" presStyleIdx="3" presStyleCnt="4"/>
      <dgm:spPr/>
    </dgm:pt>
    <dgm:pt modelId="{71BDB596-D7A4-4228-AE83-C4787C4BED5D}" type="pres">
      <dgm:prSet presAssocID="{C80723E5-23E4-49B2-A31D-307E03E784BA}" presName="horz1" presStyleCnt="0"/>
      <dgm:spPr/>
    </dgm:pt>
    <dgm:pt modelId="{DF3D14BF-5179-4CF2-BF6B-EEDFF34FFA50}" type="pres">
      <dgm:prSet presAssocID="{C80723E5-23E4-49B2-A31D-307E03E784BA}" presName="tx1" presStyleLbl="revTx" presStyleIdx="6" presStyleCnt="8"/>
      <dgm:spPr/>
    </dgm:pt>
    <dgm:pt modelId="{3A487175-8D39-40B1-8B0E-DF98259C5AC9}" type="pres">
      <dgm:prSet presAssocID="{C80723E5-23E4-49B2-A31D-307E03E784BA}" presName="vert1" presStyleCnt="0"/>
      <dgm:spPr/>
    </dgm:pt>
    <dgm:pt modelId="{825C65DF-017C-43A7-915A-2A85F6AFAFA3}" type="pres">
      <dgm:prSet presAssocID="{1A3FC1B0-22C2-4915-BBF4-87E734D8DF46}" presName="vertSpace2a" presStyleCnt="0"/>
      <dgm:spPr/>
    </dgm:pt>
    <dgm:pt modelId="{B324CE36-291B-417C-B5A0-F059E4117C6B}" type="pres">
      <dgm:prSet presAssocID="{1A3FC1B0-22C2-4915-BBF4-87E734D8DF46}" presName="horz2" presStyleCnt="0"/>
      <dgm:spPr/>
    </dgm:pt>
    <dgm:pt modelId="{49C12515-2DC5-412A-A2E4-7579260D9A9A}" type="pres">
      <dgm:prSet presAssocID="{1A3FC1B0-22C2-4915-BBF4-87E734D8DF46}" presName="horzSpace2" presStyleCnt="0"/>
      <dgm:spPr/>
    </dgm:pt>
    <dgm:pt modelId="{60508E86-0C35-4B14-B9B7-69152667D8E3}" type="pres">
      <dgm:prSet presAssocID="{1A3FC1B0-22C2-4915-BBF4-87E734D8DF46}" presName="tx2" presStyleLbl="revTx" presStyleIdx="7" presStyleCnt="8"/>
      <dgm:spPr/>
    </dgm:pt>
    <dgm:pt modelId="{4D513798-F790-40C6-BF1F-E478A58133F7}" type="pres">
      <dgm:prSet presAssocID="{1A3FC1B0-22C2-4915-BBF4-87E734D8DF46}" presName="vert2" presStyleCnt="0"/>
      <dgm:spPr/>
    </dgm:pt>
    <dgm:pt modelId="{5F18FC46-6850-4A27-9384-9761FEBEE910}" type="pres">
      <dgm:prSet presAssocID="{1A3FC1B0-22C2-4915-BBF4-87E734D8DF46}" presName="thinLine2b" presStyleLbl="callout" presStyleIdx="3" presStyleCnt="4"/>
      <dgm:spPr/>
    </dgm:pt>
    <dgm:pt modelId="{C346E816-CBB0-46C6-BC4C-FB43DC37521E}" type="pres">
      <dgm:prSet presAssocID="{1A3FC1B0-22C2-4915-BBF4-87E734D8DF46}" presName="vertSpace2b" presStyleCnt="0"/>
      <dgm:spPr/>
    </dgm:pt>
  </dgm:ptLst>
  <dgm:cxnLst>
    <dgm:cxn modelId="{AB98C80C-B2B1-4E08-9277-67746172298E}" type="presOf" srcId="{7153E05F-2E20-40F5-B01E-E56566CE466C}" destId="{6736EE78-9F23-4C7D-ADD0-2A028643C8FE}" srcOrd="0" destOrd="0" presId="urn:microsoft.com/office/officeart/2008/layout/LinedList"/>
    <dgm:cxn modelId="{C6C1F60D-AD4F-4D9A-BF0F-8B1F25A50789}" type="presOf" srcId="{7B5A5D64-67B2-4BDB-B6AE-9EE5675D307A}" destId="{FDFA31D9-9559-47F9-AE53-D2FAF26A8615}" srcOrd="0" destOrd="0" presId="urn:microsoft.com/office/officeart/2008/layout/LinedList"/>
    <dgm:cxn modelId="{CC4B0D11-8ADE-48CE-AF10-3DC2B1934D20}" type="presOf" srcId="{2A23F645-E13F-41E5-865C-F99CEB50D52C}" destId="{BC72EE14-9C7B-4CD6-B777-FCC8B0F73DE6}" srcOrd="0" destOrd="0" presId="urn:microsoft.com/office/officeart/2008/layout/LinedList"/>
    <dgm:cxn modelId="{80DD0528-06BB-4F08-B508-B0ADACE25925}" srcId="{A491ED0A-8A38-41FD-B98A-6CA8E6D02DC5}" destId="{B8FF69E3-3034-4C50-B934-1879AC0C4DD7}" srcOrd="0" destOrd="0" parTransId="{5551603D-89A9-427B-91EC-6C985B8326E4}" sibTransId="{5FA77050-06EF-4BFB-9343-277F8BB97E5F}"/>
    <dgm:cxn modelId="{EE560132-778B-4039-AC34-E56B26EB4315}" type="presOf" srcId="{C80723E5-23E4-49B2-A31D-307E03E784BA}" destId="{DF3D14BF-5179-4CF2-BF6B-EEDFF34FFA50}" srcOrd="0" destOrd="0" presId="urn:microsoft.com/office/officeart/2008/layout/LinedList"/>
    <dgm:cxn modelId="{36DE4138-9D57-4B7F-AB31-575E7645BB4E}" srcId="{7153E05F-2E20-40F5-B01E-E56566CE466C}" destId="{C80723E5-23E4-49B2-A31D-307E03E784BA}" srcOrd="3" destOrd="0" parTransId="{AA94B330-6878-4DED-AFC9-F6C02C38A27E}" sibTransId="{9B3DC333-50A4-4765-991A-998F97DE5EF5}"/>
    <dgm:cxn modelId="{D650743F-DAA8-4766-83E2-045BABE725FC}" srcId="{7153E05F-2E20-40F5-B01E-E56566CE466C}" destId="{4E8A1610-C645-4600-81B4-EE4AF3DA5823}" srcOrd="0" destOrd="0" parTransId="{B9BA248B-4F89-427C-8591-DB88247E598C}" sibTransId="{742E0254-A519-4312-808A-5E812FACBEE7}"/>
    <dgm:cxn modelId="{2B252E65-22A8-45C5-BB27-7431F6C1E15E}" type="presOf" srcId="{4E8A1610-C645-4600-81B4-EE4AF3DA5823}" destId="{C31DB52E-D5E1-4B07-BF72-A87E7042F5FE}" srcOrd="0" destOrd="0" presId="urn:microsoft.com/office/officeart/2008/layout/LinedList"/>
    <dgm:cxn modelId="{7D835069-2966-431B-BBAE-5E8FB6286664}" type="presOf" srcId="{1A3FC1B0-22C2-4915-BBF4-87E734D8DF46}" destId="{60508E86-0C35-4B14-B9B7-69152667D8E3}" srcOrd="0" destOrd="0" presId="urn:microsoft.com/office/officeart/2008/layout/LinedList"/>
    <dgm:cxn modelId="{166BFD69-1CF8-49D9-B0E5-956177777541}" srcId="{4E8A1610-C645-4600-81B4-EE4AF3DA5823}" destId="{7B5A5D64-67B2-4BDB-B6AE-9EE5675D307A}" srcOrd="0" destOrd="0" parTransId="{784309C7-8D5B-4598-A4F0-FC4808720A7B}" sibTransId="{B97BFE9D-DF87-4BAB-A149-DD228EDC3C7A}"/>
    <dgm:cxn modelId="{F3C8264C-7ACD-4BFF-B2A2-388644FBB7BE}" srcId="{7153E05F-2E20-40F5-B01E-E56566CE466C}" destId="{A491ED0A-8A38-41FD-B98A-6CA8E6D02DC5}" srcOrd="1" destOrd="0" parTransId="{3A369E3A-EA62-4BB8-A00B-89861FB9D577}" sibTransId="{7976C352-7E29-4DD8-86FF-B7387E843DE0}"/>
    <dgm:cxn modelId="{70D99688-DBF6-4F57-8770-A8C441F16F78}" srcId="{C80723E5-23E4-49B2-A31D-307E03E784BA}" destId="{1A3FC1B0-22C2-4915-BBF4-87E734D8DF46}" srcOrd="0" destOrd="0" parTransId="{7306865B-12E2-499F-9622-99709E9D223C}" sibTransId="{5156A4C5-A1D7-434E-909A-BBA3FEE02CF9}"/>
    <dgm:cxn modelId="{21A5BAA8-59F9-4837-8B60-BC1C4737EC96}" srcId="{BB8FA92F-869F-4F5C-BBB7-68B236C82D32}" destId="{2A23F645-E13F-41E5-865C-F99CEB50D52C}" srcOrd="0" destOrd="0" parTransId="{2E07A935-E39D-4D05-B572-E0EDCE6ED64E}" sibTransId="{72FFC16D-EB37-4B8F-8FE0-95CB7227BE4F}"/>
    <dgm:cxn modelId="{88DEF0B6-BE95-40C9-9605-FAAFD9179623}" type="presOf" srcId="{B8FF69E3-3034-4C50-B934-1879AC0C4DD7}" destId="{0B3A151A-EBB0-48F0-9260-CCEC8E75DC3B}" srcOrd="0" destOrd="0" presId="urn:microsoft.com/office/officeart/2008/layout/LinedList"/>
    <dgm:cxn modelId="{9BE700C1-985C-42F2-B861-8FE45203D2A4}" type="presOf" srcId="{A491ED0A-8A38-41FD-B98A-6CA8E6D02DC5}" destId="{98FC7501-6158-4794-9F53-C71EA6CD9704}" srcOrd="0" destOrd="0" presId="urn:microsoft.com/office/officeart/2008/layout/LinedList"/>
    <dgm:cxn modelId="{065C8ADB-FBD7-4873-B28D-39014EDD44CE}" srcId="{7153E05F-2E20-40F5-B01E-E56566CE466C}" destId="{BB8FA92F-869F-4F5C-BBB7-68B236C82D32}" srcOrd="2" destOrd="0" parTransId="{FD8A8703-3C70-4566-9183-9E4A7DDCD9C5}" sibTransId="{5B86ECFC-1FCC-4B5F-9423-6D088F59A1E8}"/>
    <dgm:cxn modelId="{A0E3D0EC-D873-43A2-9F21-430C1C7F59FC}" type="presOf" srcId="{BB8FA92F-869F-4F5C-BBB7-68B236C82D32}" destId="{FCFE9916-1A7A-4599-A219-20EB2A063D20}" srcOrd="0" destOrd="0" presId="urn:microsoft.com/office/officeart/2008/layout/LinedList"/>
    <dgm:cxn modelId="{F29548A3-86A5-415E-858C-ECEA2333B9BC}" type="presParOf" srcId="{6736EE78-9F23-4C7D-ADD0-2A028643C8FE}" destId="{67B622A5-07C7-4C5D-803A-A1B5B1C6933D}" srcOrd="0" destOrd="0" presId="urn:microsoft.com/office/officeart/2008/layout/LinedList"/>
    <dgm:cxn modelId="{A4AC4512-4919-4028-893A-6BC0DA79FD0F}" type="presParOf" srcId="{6736EE78-9F23-4C7D-ADD0-2A028643C8FE}" destId="{4EF63D46-5BD5-4223-AA03-53AADE263CE4}" srcOrd="1" destOrd="0" presId="urn:microsoft.com/office/officeart/2008/layout/LinedList"/>
    <dgm:cxn modelId="{87BCE930-E943-43D8-94EF-E7B3F7522DBC}" type="presParOf" srcId="{4EF63D46-5BD5-4223-AA03-53AADE263CE4}" destId="{C31DB52E-D5E1-4B07-BF72-A87E7042F5FE}" srcOrd="0" destOrd="0" presId="urn:microsoft.com/office/officeart/2008/layout/LinedList"/>
    <dgm:cxn modelId="{73AB26DB-B49C-4CFB-8FF3-9C06C073176B}" type="presParOf" srcId="{4EF63D46-5BD5-4223-AA03-53AADE263CE4}" destId="{57478F48-6C7F-4E26-AED5-A2A8710B2DB6}" srcOrd="1" destOrd="0" presId="urn:microsoft.com/office/officeart/2008/layout/LinedList"/>
    <dgm:cxn modelId="{8AE6CA2B-2C1B-42C9-8A81-88B2921625CF}" type="presParOf" srcId="{57478F48-6C7F-4E26-AED5-A2A8710B2DB6}" destId="{AF1E5EB8-DFE0-4E81-9B10-AB3A4FE8A96E}" srcOrd="0" destOrd="0" presId="urn:microsoft.com/office/officeart/2008/layout/LinedList"/>
    <dgm:cxn modelId="{2DF3AAB6-1FE3-4D79-AEC9-563837805FC0}" type="presParOf" srcId="{57478F48-6C7F-4E26-AED5-A2A8710B2DB6}" destId="{05261EA4-BE3D-44DF-AF64-8F161B9795D6}" srcOrd="1" destOrd="0" presId="urn:microsoft.com/office/officeart/2008/layout/LinedList"/>
    <dgm:cxn modelId="{53A84E2D-4AA5-430F-906C-413CDAE6920F}" type="presParOf" srcId="{05261EA4-BE3D-44DF-AF64-8F161B9795D6}" destId="{F3CB981E-C3F3-4EEC-B783-293D9AFAB174}" srcOrd="0" destOrd="0" presId="urn:microsoft.com/office/officeart/2008/layout/LinedList"/>
    <dgm:cxn modelId="{31DD3686-AE18-4282-90BD-56A782F09C7B}" type="presParOf" srcId="{05261EA4-BE3D-44DF-AF64-8F161B9795D6}" destId="{FDFA31D9-9559-47F9-AE53-D2FAF26A8615}" srcOrd="1" destOrd="0" presId="urn:microsoft.com/office/officeart/2008/layout/LinedList"/>
    <dgm:cxn modelId="{C2A9A9E2-99EC-4C8F-8B35-6C1FB8E842B7}" type="presParOf" srcId="{05261EA4-BE3D-44DF-AF64-8F161B9795D6}" destId="{A4E20436-463F-4AA6-A558-DC7BD46F81C5}" srcOrd="2" destOrd="0" presId="urn:microsoft.com/office/officeart/2008/layout/LinedList"/>
    <dgm:cxn modelId="{5EAF8DEF-6D99-4E23-B964-C0C2251F5649}" type="presParOf" srcId="{57478F48-6C7F-4E26-AED5-A2A8710B2DB6}" destId="{84E80B18-4CF9-49A2-97BC-7BCA7061EC98}" srcOrd="2" destOrd="0" presId="urn:microsoft.com/office/officeart/2008/layout/LinedList"/>
    <dgm:cxn modelId="{FF7B7F72-4560-4869-8FBC-BF7A4D839479}" type="presParOf" srcId="{57478F48-6C7F-4E26-AED5-A2A8710B2DB6}" destId="{2A73EDD6-C06D-4573-8AA0-4BA3E30FFF41}" srcOrd="3" destOrd="0" presId="urn:microsoft.com/office/officeart/2008/layout/LinedList"/>
    <dgm:cxn modelId="{285060E3-22BE-4B2B-B996-B4A143FB831F}" type="presParOf" srcId="{6736EE78-9F23-4C7D-ADD0-2A028643C8FE}" destId="{D5632C39-032A-4938-8C61-2DC48EC961A4}" srcOrd="2" destOrd="0" presId="urn:microsoft.com/office/officeart/2008/layout/LinedList"/>
    <dgm:cxn modelId="{ACF5BEB0-26C6-43FD-8ACD-7EA535EEB7A1}" type="presParOf" srcId="{6736EE78-9F23-4C7D-ADD0-2A028643C8FE}" destId="{A0F926F2-7F61-45D6-8F59-A121F9A3125B}" srcOrd="3" destOrd="0" presId="urn:microsoft.com/office/officeart/2008/layout/LinedList"/>
    <dgm:cxn modelId="{E0F707C0-6741-45B6-8085-C2ED3AA468E8}" type="presParOf" srcId="{A0F926F2-7F61-45D6-8F59-A121F9A3125B}" destId="{98FC7501-6158-4794-9F53-C71EA6CD9704}" srcOrd="0" destOrd="0" presId="urn:microsoft.com/office/officeart/2008/layout/LinedList"/>
    <dgm:cxn modelId="{B739B6CE-34FD-4219-9F29-1F51C1537780}" type="presParOf" srcId="{A0F926F2-7F61-45D6-8F59-A121F9A3125B}" destId="{91457DB5-801B-4B15-9706-086F0DFC6B08}" srcOrd="1" destOrd="0" presId="urn:microsoft.com/office/officeart/2008/layout/LinedList"/>
    <dgm:cxn modelId="{E69AB1B9-B63A-4AD9-93AA-764A6384A77F}" type="presParOf" srcId="{91457DB5-801B-4B15-9706-086F0DFC6B08}" destId="{CF8F2B93-655A-4FC1-BE6A-9D5D07D695FD}" srcOrd="0" destOrd="0" presId="urn:microsoft.com/office/officeart/2008/layout/LinedList"/>
    <dgm:cxn modelId="{894897C5-D8ED-4715-93CA-9E3EAF8909E4}" type="presParOf" srcId="{91457DB5-801B-4B15-9706-086F0DFC6B08}" destId="{792316BA-837D-4E94-9E09-210573433691}" srcOrd="1" destOrd="0" presId="urn:microsoft.com/office/officeart/2008/layout/LinedList"/>
    <dgm:cxn modelId="{5911308A-1E3F-473B-92C3-BF2918566108}" type="presParOf" srcId="{792316BA-837D-4E94-9E09-210573433691}" destId="{BE2B200C-220B-4D54-B456-85FAD5CE9DF6}" srcOrd="0" destOrd="0" presId="urn:microsoft.com/office/officeart/2008/layout/LinedList"/>
    <dgm:cxn modelId="{61F428E4-2490-4973-A17B-362D56292ABE}" type="presParOf" srcId="{792316BA-837D-4E94-9E09-210573433691}" destId="{0B3A151A-EBB0-48F0-9260-CCEC8E75DC3B}" srcOrd="1" destOrd="0" presId="urn:microsoft.com/office/officeart/2008/layout/LinedList"/>
    <dgm:cxn modelId="{07B7B718-CEFA-493C-9FA6-65486EB9F371}" type="presParOf" srcId="{792316BA-837D-4E94-9E09-210573433691}" destId="{851B7FCE-C755-4F0A-B454-4D4A515B96E9}" srcOrd="2" destOrd="0" presId="urn:microsoft.com/office/officeart/2008/layout/LinedList"/>
    <dgm:cxn modelId="{06ACCB28-759A-4238-B486-EFA83FCA48AB}" type="presParOf" srcId="{91457DB5-801B-4B15-9706-086F0DFC6B08}" destId="{3AE6214D-C407-4752-B2FB-2D5E5525C1B7}" srcOrd="2" destOrd="0" presId="urn:microsoft.com/office/officeart/2008/layout/LinedList"/>
    <dgm:cxn modelId="{E2901450-AE16-4477-AED3-815A4CB63888}" type="presParOf" srcId="{91457DB5-801B-4B15-9706-086F0DFC6B08}" destId="{6502A806-83C6-4D54-B1A9-B64252F8F3B9}" srcOrd="3" destOrd="0" presId="urn:microsoft.com/office/officeart/2008/layout/LinedList"/>
    <dgm:cxn modelId="{C32FD090-DCC8-4E3F-8BBF-411024A0F6A7}" type="presParOf" srcId="{6736EE78-9F23-4C7D-ADD0-2A028643C8FE}" destId="{2198C809-15DA-42C4-A94C-2FAD5DA4884E}" srcOrd="4" destOrd="0" presId="urn:microsoft.com/office/officeart/2008/layout/LinedList"/>
    <dgm:cxn modelId="{64AD2C0F-BC54-4A51-82E6-E0AD698468C4}" type="presParOf" srcId="{6736EE78-9F23-4C7D-ADD0-2A028643C8FE}" destId="{22F0E2DE-CAB2-412B-A6A4-792E9ED5BBE9}" srcOrd="5" destOrd="0" presId="urn:microsoft.com/office/officeart/2008/layout/LinedList"/>
    <dgm:cxn modelId="{28FF07BB-6165-4561-8DA7-4E5460B3B6D8}" type="presParOf" srcId="{22F0E2DE-CAB2-412B-A6A4-792E9ED5BBE9}" destId="{FCFE9916-1A7A-4599-A219-20EB2A063D20}" srcOrd="0" destOrd="0" presId="urn:microsoft.com/office/officeart/2008/layout/LinedList"/>
    <dgm:cxn modelId="{B489E944-715E-434B-A0CE-FF45BF0657B8}" type="presParOf" srcId="{22F0E2DE-CAB2-412B-A6A4-792E9ED5BBE9}" destId="{5DAE1207-BA91-41DA-A0CC-A24597ECF600}" srcOrd="1" destOrd="0" presId="urn:microsoft.com/office/officeart/2008/layout/LinedList"/>
    <dgm:cxn modelId="{58B4FC0D-8964-47B4-8596-B18BA2B09ECB}" type="presParOf" srcId="{5DAE1207-BA91-41DA-A0CC-A24597ECF600}" destId="{B7452F45-21E2-44D6-85A3-A5834F0DE0BD}" srcOrd="0" destOrd="0" presId="urn:microsoft.com/office/officeart/2008/layout/LinedList"/>
    <dgm:cxn modelId="{B5FA81C4-0460-47D1-849C-2EDC8AC19279}" type="presParOf" srcId="{5DAE1207-BA91-41DA-A0CC-A24597ECF600}" destId="{8D1077C5-9B20-488F-96BB-5D4A08B4E0D5}" srcOrd="1" destOrd="0" presId="urn:microsoft.com/office/officeart/2008/layout/LinedList"/>
    <dgm:cxn modelId="{C97A1272-5EF0-40FB-BA14-E4721CA1548A}" type="presParOf" srcId="{8D1077C5-9B20-488F-96BB-5D4A08B4E0D5}" destId="{CAFEF6A3-A275-46FF-9E4D-C2C2578EB447}" srcOrd="0" destOrd="0" presId="urn:microsoft.com/office/officeart/2008/layout/LinedList"/>
    <dgm:cxn modelId="{82D1B6DE-D838-4196-9679-8ACFD2BAFB29}" type="presParOf" srcId="{8D1077C5-9B20-488F-96BB-5D4A08B4E0D5}" destId="{BC72EE14-9C7B-4CD6-B777-FCC8B0F73DE6}" srcOrd="1" destOrd="0" presId="urn:microsoft.com/office/officeart/2008/layout/LinedList"/>
    <dgm:cxn modelId="{5D8EDE4E-5EA4-4B86-BB4C-9CB1B7CDD56D}" type="presParOf" srcId="{8D1077C5-9B20-488F-96BB-5D4A08B4E0D5}" destId="{26988F4A-9C29-4F13-A644-D3B707DCDEA3}" srcOrd="2" destOrd="0" presId="urn:microsoft.com/office/officeart/2008/layout/LinedList"/>
    <dgm:cxn modelId="{6715E916-295E-4848-9711-7A8F65C26F7D}" type="presParOf" srcId="{5DAE1207-BA91-41DA-A0CC-A24597ECF600}" destId="{72BC736D-0B3F-4E9D-9D1A-73EE272309FC}" srcOrd="2" destOrd="0" presId="urn:microsoft.com/office/officeart/2008/layout/LinedList"/>
    <dgm:cxn modelId="{04819DBD-67D3-47DA-B12D-74D3A2E1B0C9}" type="presParOf" srcId="{5DAE1207-BA91-41DA-A0CC-A24597ECF600}" destId="{14B21EEA-E8F4-4CB2-BF76-EBF82C30B91D}" srcOrd="3" destOrd="0" presId="urn:microsoft.com/office/officeart/2008/layout/LinedList"/>
    <dgm:cxn modelId="{A069DACC-A057-4DAC-8DE1-95C90066E6E8}" type="presParOf" srcId="{6736EE78-9F23-4C7D-ADD0-2A028643C8FE}" destId="{30B43437-1499-4CA8-90E7-F14E916220D4}" srcOrd="6" destOrd="0" presId="urn:microsoft.com/office/officeart/2008/layout/LinedList"/>
    <dgm:cxn modelId="{500778C7-416A-4248-94E8-96F84BD59D4C}" type="presParOf" srcId="{6736EE78-9F23-4C7D-ADD0-2A028643C8FE}" destId="{71BDB596-D7A4-4228-AE83-C4787C4BED5D}" srcOrd="7" destOrd="0" presId="urn:microsoft.com/office/officeart/2008/layout/LinedList"/>
    <dgm:cxn modelId="{AED3C66A-246B-481D-8D8C-CABB58C85F7D}" type="presParOf" srcId="{71BDB596-D7A4-4228-AE83-C4787C4BED5D}" destId="{DF3D14BF-5179-4CF2-BF6B-EEDFF34FFA50}" srcOrd="0" destOrd="0" presId="urn:microsoft.com/office/officeart/2008/layout/LinedList"/>
    <dgm:cxn modelId="{51527F3E-1A05-4BBC-B467-A68F5F70F074}" type="presParOf" srcId="{71BDB596-D7A4-4228-AE83-C4787C4BED5D}" destId="{3A487175-8D39-40B1-8B0E-DF98259C5AC9}" srcOrd="1" destOrd="0" presId="urn:microsoft.com/office/officeart/2008/layout/LinedList"/>
    <dgm:cxn modelId="{465230B3-5711-4463-9EE0-5812D29248DE}" type="presParOf" srcId="{3A487175-8D39-40B1-8B0E-DF98259C5AC9}" destId="{825C65DF-017C-43A7-915A-2A85F6AFAFA3}" srcOrd="0" destOrd="0" presId="urn:microsoft.com/office/officeart/2008/layout/LinedList"/>
    <dgm:cxn modelId="{C255EAC7-67B2-42AF-9352-64B0FA2CF936}" type="presParOf" srcId="{3A487175-8D39-40B1-8B0E-DF98259C5AC9}" destId="{B324CE36-291B-417C-B5A0-F059E4117C6B}" srcOrd="1" destOrd="0" presId="urn:microsoft.com/office/officeart/2008/layout/LinedList"/>
    <dgm:cxn modelId="{B7B2D019-F0E5-4D98-A70D-C349990D515F}" type="presParOf" srcId="{B324CE36-291B-417C-B5A0-F059E4117C6B}" destId="{49C12515-2DC5-412A-A2E4-7579260D9A9A}" srcOrd="0" destOrd="0" presId="urn:microsoft.com/office/officeart/2008/layout/LinedList"/>
    <dgm:cxn modelId="{6F11E7B3-FCCF-42CE-890D-338D5979074B}" type="presParOf" srcId="{B324CE36-291B-417C-B5A0-F059E4117C6B}" destId="{60508E86-0C35-4B14-B9B7-69152667D8E3}" srcOrd="1" destOrd="0" presId="urn:microsoft.com/office/officeart/2008/layout/LinedList"/>
    <dgm:cxn modelId="{50620F92-D964-4317-9265-27F59EC3D9C7}" type="presParOf" srcId="{B324CE36-291B-417C-B5A0-F059E4117C6B}" destId="{4D513798-F790-40C6-BF1F-E478A58133F7}" srcOrd="2" destOrd="0" presId="urn:microsoft.com/office/officeart/2008/layout/LinedList"/>
    <dgm:cxn modelId="{63E429C1-612F-4D79-83CF-F6EC83DB0EA1}" type="presParOf" srcId="{3A487175-8D39-40B1-8B0E-DF98259C5AC9}" destId="{5F18FC46-6850-4A27-9384-9761FEBEE910}" srcOrd="2" destOrd="0" presId="urn:microsoft.com/office/officeart/2008/layout/LinedList"/>
    <dgm:cxn modelId="{BE25B48D-A4CE-4F5D-A827-E4B1CF485320}" type="presParOf" srcId="{3A487175-8D39-40B1-8B0E-DF98259C5AC9}" destId="{C346E816-CBB0-46C6-BC4C-FB43DC37521E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53E05F-2E20-40F5-B01E-E56566CE466C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UA"/>
        </a:p>
      </dgm:t>
    </dgm:pt>
    <dgm:pt modelId="{4E8A1610-C645-4600-81B4-EE4AF3DA5823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Принцип безперервності діяльності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BA248B-4F89-427C-8591-DB88247E598C}" type="parTrans" cxnId="{D650743F-DAA8-4766-83E2-045BABE725F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2E0254-A519-4312-808A-5E812FACBEE7}" type="sibTrans" cxnId="{D650743F-DAA8-4766-83E2-045BABE725F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91ED0A-8A38-41FD-B98A-6CA8E6D02DC5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Принцип індивідуальної компенсації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369E3A-EA62-4BB8-A00B-89861FB9D577}" type="parTrans" cxnId="{F3C8264C-7ACD-4BFF-B2A2-388644FBB7B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76C352-7E29-4DD8-86FF-B7387E843DE0}" type="sibTrans" cxnId="{F3C8264C-7ACD-4BFF-B2A2-388644FBB7B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8FA92F-869F-4F5C-BBB7-68B236C82D32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Принцип постійного інформування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8A8703-3C70-4566-9183-9E4A7DDCD9C5}" type="parTrans" cxnId="{065C8ADB-FBD7-4873-B28D-39014EDD44C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86ECFC-1FCC-4B5F-9423-6D088F59A1E8}" type="sibTrans" cxnId="{065C8ADB-FBD7-4873-B28D-39014EDD44C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0723E5-23E4-49B2-A31D-307E03E784BA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Принцип урахування загальних особливостей сприйняття інновацій різними людьми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94B330-6878-4DED-AFC9-F6C02C38A27E}" type="parTrans" cxnId="{36DE4138-9D57-4B7F-AB31-575E7645BB4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DC333-50A4-4765-991A-998F97DE5EF5}" type="sibTrans" cxnId="{36DE4138-9D57-4B7F-AB31-575E7645BB4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3FC1B0-22C2-4915-BBF4-87E734D8DF4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всіх людей щодо їх нових завдань і нововведень можна поділити на: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06865B-12E2-499F-9622-99709E9D223C}" type="parTrans" cxnId="{70D99688-DBF6-4F57-8770-A8C441F16F7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56A4C5-A1D7-434E-909A-BBA3FEE02CF9}" type="sibTrans" cxnId="{70D99688-DBF6-4F57-8770-A8C441F16F7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5A5D64-67B2-4BDB-B6AE-9EE5675D307A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завершення однієї розробки має збігатися з початком розробки іншого завдання, яке може посилити можливості першої розробки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4309C7-8D5B-4598-A4F0-FC4808720A7B}" type="parTrans" cxnId="{166BFD69-1CF8-49D9-B0E5-95617777754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7BFE9D-DF87-4BAB-A149-DD228EDC3C7A}" type="sibTrans" cxnId="{166BFD69-1CF8-49D9-B0E5-95617777754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FF69E3-3034-4C50-B934-1879AC0C4DD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врахування особливості ціннісних орієнтацій людей, їх потреби та інтереси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51603D-89A9-427B-91EC-6C985B8326E4}" type="parTrans" cxnId="{80DD0528-06BB-4F08-B508-B0ADACE2592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A77050-06EF-4BFB-9343-277F8BB97E5F}" type="sibTrans" cxnId="{80DD0528-06BB-4F08-B508-B0ADACE2592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23F645-E13F-41E5-865C-F99CEB50D52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керівник повинен систематично інформувати весь колектив про досягнуті успіхи у вирішенні завдання та про труднощі та зриви, встановлювати найрізноманітніші форми зворотного зв'язку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07A935-E39D-4D05-B572-E0EDCE6ED64E}" type="parTrans" cxnId="{21A5BAA8-59F9-4837-8B60-BC1C4737EC9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FFC16D-EB37-4B8F-8FE0-95CB7227BE4F}" type="sibTrans" cxnId="{21A5BAA8-59F9-4837-8B60-BC1C4737EC9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167BEA-3C9B-439D-8ACD-D94ACA891DBD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ентузіастів, 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A6A35A-BA82-4E42-BA22-86112ED9471F}" type="parTrans" cxnId="{3459359C-83A3-4278-B8B3-DF5DDA668B06}">
      <dgm:prSet/>
      <dgm:spPr/>
      <dgm:t>
        <a:bodyPr/>
        <a:lstStyle/>
        <a:p>
          <a:endParaRPr lang="ru-UA"/>
        </a:p>
      </dgm:t>
    </dgm:pt>
    <dgm:pt modelId="{B0C546F7-30E4-43F1-938A-4A613CC7F3C7}" type="sibTrans" cxnId="{3459359C-83A3-4278-B8B3-DF5DDA668B06}">
      <dgm:prSet/>
      <dgm:spPr/>
      <dgm:t>
        <a:bodyPr/>
        <a:lstStyle/>
        <a:p>
          <a:endParaRPr lang="ru-UA"/>
        </a:p>
      </dgm:t>
    </dgm:pt>
    <dgm:pt modelId="{A5FDBA80-602B-4FA0-8D5F-34C8E7A78E20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новаторів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A28932-60AE-4526-8837-9838D15FE7F6}" type="parTrans" cxnId="{847663F1-B298-41D7-A105-675322CFB877}">
      <dgm:prSet/>
      <dgm:spPr/>
      <dgm:t>
        <a:bodyPr/>
        <a:lstStyle/>
        <a:p>
          <a:endParaRPr lang="ru-UA"/>
        </a:p>
      </dgm:t>
    </dgm:pt>
    <dgm:pt modelId="{176303C1-25EE-4544-A5B5-5F61F1542129}" type="sibTrans" cxnId="{847663F1-B298-41D7-A105-675322CFB877}">
      <dgm:prSet/>
      <dgm:spPr/>
      <dgm:t>
        <a:bodyPr/>
        <a:lstStyle/>
        <a:p>
          <a:endParaRPr lang="ru-UA"/>
        </a:p>
      </dgm:t>
    </dgm:pt>
    <dgm:pt modelId="{99B2E4E5-E9DF-4A5D-8A30-4601E406A53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нейтралів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B3DE60-CF29-4352-B1AE-CF19BB551D93}" type="parTrans" cxnId="{42ADD46A-A6D5-4979-A54D-D1089398F25D}">
      <dgm:prSet/>
      <dgm:spPr/>
      <dgm:t>
        <a:bodyPr/>
        <a:lstStyle/>
        <a:p>
          <a:endParaRPr lang="ru-UA"/>
        </a:p>
      </dgm:t>
    </dgm:pt>
    <dgm:pt modelId="{9E1E5DC2-48E2-496F-A46D-A3092564EB8F}" type="sibTrans" cxnId="{42ADD46A-A6D5-4979-A54D-D1089398F25D}">
      <dgm:prSet/>
      <dgm:spPr/>
      <dgm:t>
        <a:bodyPr/>
        <a:lstStyle/>
        <a:p>
          <a:endParaRPr lang="ru-UA"/>
        </a:p>
      </dgm:t>
    </dgm:pt>
    <dgm:pt modelId="{FF758FED-E5E1-4392-BF1B-6BDEBA2B5CA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раціоналістів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36B2E7-81B9-4358-B31D-8104CA470678}" type="parTrans" cxnId="{A1BA3D6D-1473-41C1-BA9E-FCAEBF5A1CBE}">
      <dgm:prSet/>
      <dgm:spPr/>
      <dgm:t>
        <a:bodyPr/>
        <a:lstStyle/>
        <a:p>
          <a:endParaRPr lang="ru-UA"/>
        </a:p>
      </dgm:t>
    </dgm:pt>
    <dgm:pt modelId="{0BBDDC16-2066-4569-A3AD-42FEEACE0B17}" type="sibTrans" cxnId="{A1BA3D6D-1473-41C1-BA9E-FCAEBF5A1CBE}">
      <dgm:prSet/>
      <dgm:spPr/>
      <dgm:t>
        <a:bodyPr/>
        <a:lstStyle/>
        <a:p>
          <a:endParaRPr lang="ru-UA"/>
        </a:p>
      </dgm:t>
    </dgm:pt>
    <dgm:pt modelId="{E6CCDC20-DCCE-456F-A609-EE4B34AFE118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скептиків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0948B5-456B-4EC3-91DC-0768A8879633}" type="parTrans" cxnId="{B98614EF-7121-4703-AE00-5919999315F4}">
      <dgm:prSet/>
      <dgm:spPr/>
      <dgm:t>
        <a:bodyPr/>
        <a:lstStyle/>
        <a:p>
          <a:endParaRPr lang="ru-UA"/>
        </a:p>
      </dgm:t>
    </dgm:pt>
    <dgm:pt modelId="{71D29C16-BC01-479E-8460-51441ED11F75}" type="sibTrans" cxnId="{B98614EF-7121-4703-AE00-5919999315F4}">
      <dgm:prSet/>
      <dgm:spPr/>
      <dgm:t>
        <a:bodyPr/>
        <a:lstStyle/>
        <a:p>
          <a:endParaRPr lang="ru-UA"/>
        </a:p>
      </dgm:t>
    </dgm:pt>
    <dgm:pt modelId="{6581310B-F809-4C78-BEA3-F92EC0011AAB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консерваторів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0A5C0A-A8AC-4178-8E81-B23492EAC9E0}" type="parTrans" cxnId="{41D06B54-D1CD-4F11-B6DC-FBC8F61B9F21}">
      <dgm:prSet/>
      <dgm:spPr/>
      <dgm:t>
        <a:bodyPr/>
        <a:lstStyle/>
        <a:p>
          <a:endParaRPr lang="ru-UA"/>
        </a:p>
      </dgm:t>
    </dgm:pt>
    <dgm:pt modelId="{F0809ACC-BABE-4465-9562-97C5BA8EB0A2}" type="sibTrans" cxnId="{41D06B54-D1CD-4F11-B6DC-FBC8F61B9F21}">
      <dgm:prSet/>
      <dgm:spPr/>
      <dgm:t>
        <a:bodyPr/>
        <a:lstStyle/>
        <a:p>
          <a:endParaRPr lang="ru-UA"/>
        </a:p>
      </dgm:t>
    </dgm:pt>
    <dgm:pt modelId="{8D3DF03E-B1EA-4CB9-BC8A-2B89E00F55A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ретроградів </a:t>
          </a:r>
        </a:p>
      </dgm:t>
    </dgm:pt>
    <dgm:pt modelId="{98A01A4C-3419-487A-B1B9-56C0CE09E70F}" type="parTrans" cxnId="{657E0F39-A248-4757-88EE-99D8F9BBD884}">
      <dgm:prSet/>
      <dgm:spPr/>
      <dgm:t>
        <a:bodyPr/>
        <a:lstStyle/>
        <a:p>
          <a:endParaRPr lang="ru-UA"/>
        </a:p>
      </dgm:t>
    </dgm:pt>
    <dgm:pt modelId="{D9392C38-0BDF-405D-9AA8-87C72A2244E3}" type="sibTrans" cxnId="{657E0F39-A248-4757-88EE-99D8F9BBD884}">
      <dgm:prSet/>
      <dgm:spPr/>
      <dgm:t>
        <a:bodyPr/>
        <a:lstStyle/>
        <a:p>
          <a:endParaRPr lang="ru-UA"/>
        </a:p>
      </dgm:t>
    </dgm:pt>
    <dgm:pt modelId="{FDF2ABE1-4406-471F-BCA7-972D85124193}" type="pres">
      <dgm:prSet presAssocID="{7153E05F-2E20-40F5-B01E-E56566CE466C}" presName="linear" presStyleCnt="0">
        <dgm:presLayoutVars>
          <dgm:animLvl val="lvl"/>
          <dgm:resizeHandles val="exact"/>
        </dgm:presLayoutVars>
      </dgm:prSet>
      <dgm:spPr/>
    </dgm:pt>
    <dgm:pt modelId="{7B5DE59A-6775-4AF8-97DF-294E9EC74FF2}" type="pres">
      <dgm:prSet presAssocID="{4E8A1610-C645-4600-81B4-EE4AF3DA582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32DC1C4-1A05-4A46-BA04-8AFC51E3441B}" type="pres">
      <dgm:prSet presAssocID="{4E8A1610-C645-4600-81B4-EE4AF3DA5823}" presName="childText" presStyleLbl="revTx" presStyleIdx="0" presStyleCnt="4">
        <dgm:presLayoutVars>
          <dgm:bulletEnabled val="1"/>
        </dgm:presLayoutVars>
      </dgm:prSet>
      <dgm:spPr/>
    </dgm:pt>
    <dgm:pt modelId="{077A58C5-F977-4331-9498-6C20D45D1A5F}" type="pres">
      <dgm:prSet presAssocID="{A491ED0A-8A38-41FD-B98A-6CA8E6D02DC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E7A755C-F437-4BD5-9439-DDF1BF8EDC1E}" type="pres">
      <dgm:prSet presAssocID="{A491ED0A-8A38-41FD-B98A-6CA8E6D02DC5}" presName="childText" presStyleLbl="revTx" presStyleIdx="1" presStyleCnt="4">
        <dgm:presLayoutVars>
          <dgm:bulletEnabled val="1"/>
        </dgm:presLayoutVars>
      </dgm:prSet>
      <dgm:spPr/>
    </dgm:pt>
    <dgm:pt modelId="{C63887AD-E73F-413F-99D3-732AB821557C}" type="pres">
      <dgm:prSet presAssocID="{BB8FA92F-869F-4F5C-BBB7-68B236C82D3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F99EF84-FBB6-481B-B882-AC8B20D37C69}" type="pres">
      <dgm:prSet presAssocID="{BB8FA92F-869F-4F5C-BBB7-68B236C82D32}" presName="childText" presStyleLbl="revTx" presStyleIdx="2" presStyleCnt="4">
        <dgm:presLayoutVars>
          <dgm:bulletEnabled val="1"/>
        </dgm:presLayoutVars>
      </dgm:prSet>
      <dgm:spPr/>
    </dgm:pt>
    <dgm:pt modelId="{BA3EDE21-0E89-400F-A832-459A1ECA1168}" type="pres">
      <dgm:prSet presAssocID="{C80723E5-23E4-49B2-A31D-307E03E784BA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92E744C-BFBE-422C-9B21-798735180802}" type="pres">
      <dgm:prSet presAssocID="{C80723E5-23E4-49B2-A31D-307E03E784BA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66CA1502-E9D6-4B7E-801A-7D871DEAF93F}" type="presOf" srcId="{6581310B-F809-4C78-BEA3-F92EC0011AAB}" destId="{F92E744C-BFBE-422C-9B21-798735180802}" srcOrd="0" destOrd="6" presId="urn:microsoft.com/office/officeart/2005/8/layout/vList2"/>
    <dgm:cxn modelId="{C3B7D107-CC0D-4A20-84CD-0EF04AA2F099}" type="presOf" srcId="{7B5A5D64-67B2-4BDB-B6AE-9EE5675D307A}" destId="{932DC1C4-1A05-4A46-BA04-8AFC51E3441B}" srcOrd="0" destOrd="0" presId="urn:microsoft.com/office/officeart/2005/8/layout/vList2"/>
    <dgm:cxn modelId="{0716F010-70BC-4BEA-AA68-A3609CD650EE}" type="presOf" srcId="{C80723E5-23E4-49B2-A31D-307E03E784BA}" destId="{BA3EDE21-0E89-400F-A832-459A1ECA1168}" srcOrd="0" destOrd="0" presId="urn:microsoft.com/office/officeart/2005/8/layout/vList2"/>
    <dgm:cxn modelId="{F5BF9613-D2E5-4273-BA04-8E0623F89BAC}" type="presOf" srcId="{1A3FC1B0-22C2-4915-BBF4-87E734D8DF46}" destId="{F92E744C-BFBE-422C-9B21-798735180802}" srcOrd="0" destOrd="0" presId="urn:microsoft.com/office/officeart/2005/8/layout/vList2"/>
    <dgm:cxn modelId="{70ED5220-94D6-42F8-9B39-0A16248DB9D2}" type="presOf" srcId="{BB8FA92F-869F-4F5C-BBB7-68B236C82D32}" destId="{C63887AD-E73F-413F-99D3-732AB821557C}" srcOrd="0" destOrd="0" presId="urn:microsoft.com/office/officeart/2005/8/layout/vList2"/>
    <dgm:cxn modelId="{80DD0528-06BB-4F08-B508-B0ADACE25925}" srcId="{A491ED0A-8A38-41FD-B98A-6CA8E6D02DC5}" destId="{B8FF69E3-3034-4C50-B934-1879AC0C4DD7}" srcOrd="0" destOrd="0" parTransId="{5551603D-89A9-427B-91EC-6C985B8326E4}" sibTransId="{5FA77050-06EF-4BFB-9343-277F8BB97E5F}"/>
    <dgm:cxn modelId="{C15B292E-67D5-4020-8FE6-9F913CCD71CC}" type="presOf" srcId="{E6CCDC20-DCCE-456F-A609-EE4B34AFE118}" destId="{F92E744C-BFBE-422C-9B21-798735180802}" srcOrd="0" destOrd="5" presId="urn:microsoft.com/office/officeart/2005/8/layout/vList2"/>
    <dgm:cxn modelId="{36DE4138-9D57-4B7F-AB31-575E7645BB4E}" srcId="{7153E05F-2E20-40F5-B01E-E56566CE466C}" destId="{C80723E5-23E4-49B2-A31D-307E03E784BA}" srcOrd="3" destOrd="0" parTransId="{AA94B330-6878-4DED-AFC9-F6C02C38A27E}" sibTransId="{9B3DC333-50A4-4765-991A-998F97DE5EF5}"/>
    <dgm:cxn modelId="{657E0F39-A248-4757-88EE-99D8F9BBD884}" srcId="{C80723E5-23E4-49B2-A31D-307E03E784BA}" destId="{8D3DF03E-B1EA-4CB9-BC8A-2B89E00F55A3}" srcOrd="7" destOrd="0" parTransId="{98A01A4C-3419-487A-B1B9-56C0CE09E70F}" sibTransId="{D9392C38-0BDF-405D-9AA8-87C72A2244E3}"/>
    <dgm:cxn modelId="{D650743F-DAA8-4766-83E2-045BABE725FC}" srcId="{7153E05F-2E20-40F5-B01E-E56566CE466C}" destId="{4E8A1610-C645-4600-81B4-EE4AF3DA5823}" srcOrd="0" destOrd="0" parTransId="{B9BA248B-4F89-427C-8591-DB88247E598C}" sibTransId="{742E0254-A519-4312-808A-5E812FACBEE7}"/>
    <dgm:cxn modelId="{166BFD69-1CF8-49D9-B0E5-956177777541}" srcId="{4E8A1610-C645-4600-81B4-EE4AF3DA5823}" destId="{7B5A5D64-67B2-4BDB-B6AE-9EE5675D307A}" srcOrd="0" destOrd="0" parTransId="{784309C7-8D5B-4598-A4F0-FC4808720A7B}" sibTransId="{B97BFE9D-DF87-4BAB-A149-DD228EDC3C7A}"/>
    <dgm:cxn modelId="{B3543D4A-B8B6-4F92-B8B6-30C5A48D2D8E}" type="presOf" srcId="{FF758FED-E5E1-4392-BF1B-6BDEBA2B5CAF}" destId="{F92E744C-BFBE-422C-9B21-798735180802}" srcOrd="0" destOrd="4" presId="urn:microsoft.com/office/officeart/2005/8/layout/vList2"/>
    <dgm:cxn modelId="{42ADD46A-A6D5-4979-A54D-D1089398F25D}" srcId="{C80723E5-23E4-49B2-A31D-307E03E784BA}" destId="{99B2E4E5-E9DF-4A5D-8A30-4601E406A531}" srcOrd="3" destOrd="0" parTransId="{28B3DE60-CF29-4352-B1AE-CF19BB551D93}" sibTransId="{9E1E5DC2-48E2-496F-A46D-A3092564EB8F}"/>
    <dgm:cxn modelId="{8556284B-2D14-48AC-B49C-AEF53D750F7B}" type="presOf" srcId="{7153E05F-2E20-40F5-B01E-E56566CE466C}" destId="{FDF2ABE1-4406-471F-BCA7-972D85124193}" srcOrd="0" destOrd="0" presId="urn:microsoft.com/office/officeart/2005/8/layout/vList2"/>
    <dgm:cxn modelId="{F3C8264C-7ACD-4BFF-B2A2-388644FBB7BE}" srcId="{7153E05F-2E20-40F5-B01E-E56566CE466C}" destId="{A491ED0A-8A38-41FD-B98A-6CA8E6D02DC5}" srcOrd="1" destOrd="0" parTransId="{3A369E3A-EA62-4BB8-A00B-89861FB9D577}" sibTransId="{7976C352-7E29-4DD8-86FF-B7387E843DE0}"/>
    <dgm:cxn modelId="{A1BA3D6D-1473-41C1-BA9E-FCAEBF5A1CBE}" srcId="{C80723E5-23E4-49B2-A31D-307E03E784BA}" destId="{FF758FED-E5E1-4392-BF1B-6BDEBA2B5CAF}" srcOrd="4" destOrd="0" parTransId="{F436B2E7-81B9-4358-B31D-8104CA470678}" sibTransId="{0BBDDC16-2066-4569-A3AD-42FEEACE0B17}"/>
    <dgm:cxn modelId="{B18EF273-142E-429A-99BC-6E77DD82632D}" type="presOf" srcId="{A5FDBA80-602B-4FA0-8D5F-34C8E7A78E20}" destId="{F92E744C-BFBE-422C-9B21-798735180802}" srcOrd="0" destOrd="2" presId="urn:microsoft.com/office/officeart/2005/8/layout/vList2"/>
    <dgm:cxn modelId="{41D06B54-D1CD-4F11-B6DC-FBC8F61B9F21}" srcId="{C80723E5-23E4-49B2-A31D-307E03E784BA}" destId="{6581310B-F809-4C78-BEA3-F92EC0011AAB}" srcOrd="6" destOrd="0" parTransId="{AB0A5C0A-A8AC-4178-8E81-B23492EAC9E0}" sibTransId="{F0809ACC-BABE-4465-9562-97C5BA8EB0A2}"/>
    <dgm:cxn modelId="{FC404E83-3C5A-4DED-9A6A-EA4DE1B839DD}" type="presOf" srcId="{2A23F645-E13F-41E5-865C-F99CEB50D52C}" destId="{5F99EF84-FBB6-481B-B882-AC8B20D37C69}" srcOrd="0" destOrd="0" presId="urn:microsoft.com/office/officeart/2005/8/layout/vList2"/>
    <dgm:cxn modelId="{23E3FE85-D189-474C-B013-0EB74833639D}" type="presOf" srcId="{64167BEA-3C9B-439D-8ACD-D94ACA891DBD}" destId="{F92E744C-BFBE-422C-9B21-798735180802}" srcOrd="0" destOrd="1" presId="urn:microsoft.com/office/officeart/2005/8/layout/vList2"/>
    <dgm:cxn modelId="{70D99688-DBF6-4F57-8770-A8C441F16F78}" srcId="{C80723E5-23E4-49B2-A31D-307E03E784BA}" destId="{1A3FC1B0-22C2-4915-BBF4-87E734D8DF46}" srcOrd="0" destOrd="0" parTransId="{7306865B-12E2-499F-9622-99709E9D223C}" sibTransId="{5156A4C5-A1D7-434E-909A-BBA3FEE02CF9}"/>
    <dgm:cxn modelId="{7BE0149A-4743-4C37-B448-15F44CCFFA66}" type="presOf" srcId="{A491ED0A-8A38-41FD-B98A-6CA8E6D02DC5}" destId="{077A58C5-F977-4331-9498-6C20D45D1A5F}" srcOrd="0" destOrd="0" presId="urn:microsoft.com/office/officeart/2005/8/layout/vList2"/>
    <dgm:cxn modelId="{3459359C-83A3-4278-B8B3-DF5DDA668B06}" srcId="{C80723E5-23E4-49B2-A31D-307E03E784BA}" destId="{64167BEA-3C9B-439D-8ACD-D94ACA891DBD}" srcOrd="1" destOrd="0" parTransId="{39A6A35A-BA82-4E42-BA22-86112ED9471F}" sibTransId="{B0C546F7-30E4-43F1-938A-4A613CC7F3C7}"/>
    <dgm:cxn modelId="{21A5BAA8-59F9-4837-8B60-BC1C4737EC96}" srcId="{BB8FA92F-869F-4F5C-BBB7-68B236C82D32}" destId="{2A23F645-E13F-41E5-865C-F99CEB50D52C}" srcOrd="0" destOrd="0" parTransId="{2E07A935-E39D-4D05-B572-E0EDCE6ED64E}" sibTransId="{72FFC16D-EB37-4B8F-8FE0-95CB7227BE4F}"/>
    <dgm:cxn modelId="{397FB5B5-6094-414A-9962-E7DCBD67890A}" type="presOf" srcId="{8D3DF03E-B1EA-4CB9-BC8A-2B89E00F55A3}" destId="{F92E744C-BFBE-422C-9B21-798735180802}" srcOrd="0" destOrd="7" presId="urn:microsoft.com/office/officeart/2005/8/layout/vList2"/>
    <dgm:cxn modelId="{9BE916B6-173D-454A-9182-FE27475F8754}" type="presOf" srcId="{4E8A1610-C645-4600-81B4-EE4AF3DA5823}" destId="{7B5DE59A-6775-4AF8-97DF-294E9EC74FF2}" srcOrd="0" destOrd="0" presId="urn:microsoft.com/office/officeart/2005/8/layout/vList2"/>
    <dgm:cxn modelId="{065C8ADB-FBD7-4873-B28D-39014EDD44CE}" srcId="{7153E05F-2E20-40F5-B01E-E56566CE466C}" destId="{BB8FA92F-869F-4F5C-BBB7-68B236C82D32}" srcOrd="2" destOrd="0" parTransId="{FD8A8703-3C70-4566-9183-9E4A7DDCD9C5}" sibTransId="{5B86ECFC-1FCC-4B5F-9423-6D088F59A1E8}"/>
    <dgm:cxn modelId="{761BADDC-2F7A-460B-8618-DA5726054A15}" type="presOf" srcId="{B8FF69E3-3034-4C50-B934-1879AC0C4DD7}" destId="{FE7A755C-F437-4BD5-9439-DDF1BF8EDC1E}" srcOrd="0" destOrd="0" presId="urn:microsoft.com/office/officeart/2005/8/layout/vList2"/>
    <dgm:cxn modelId="{B98614EF-7121-4703-AE00-5919999315F4}" srcId="{C80723E5-23E4-49B2-A31D-307E03E784BA}" destId="{E6CCDC20-DCCE-456F-A609-EE4B34AFE118}" srcOrd="5" destOrd="0" parTransId="{F50948B5-456B-4EC3-91DC-0768A8879633}" sibTransId="{71D29C16-BC01-479E-8460-51441ED11F75}"/>
    <dgm:cxn modelId="{847663F1-B298-41D7-A105-675322CFB877}" srcId="{C80723E5-23E4-49B2-A31D-307E03E784BA}" destId="{A5FDBA80-602B-4FA0-8D5F-34C8E7A78E20}" srcOrd="2" destOrd="0" parTransId="{82A28932-60AE-4526-8837-9838D15FE7F6}" sibTransId="{176303C1-25EE-4544-A5B5-5F61F1542129}"/>
    <dgm:cxn modelId="{200346F9-42AE-4458-9632-4A51785888BC}" type="presOf" srcId="{99B2E4E5-E9DF-4A5D-8A30-4601E406A531}" destId="{F92E744C-BFBE-422C-9B21-798735180802}" srcOrd="0" destOrd="3" presId="urn:microsoft.com/office/officeart/2005/8/layout/vList2"/>
    <dgm:cxn modelId="{6CFF3C29-2E83-4EEE-BA1D-D5394B9FC995}" type="presParOf" srcId="{FDF2ABE1-4406-471F-BCA7-972D85124193}" destId="{7B5DE59A-6775-4AF8-97DF-294E9EC74FF2}" srcOrd="0" destOrd="0" presId="urn:microsoft.com/office/officeart/2005/8/layout/vList2"/>
    <dgm:cxn modelId="{3BA69F23-499A-4CC4-BF6D-D72CAA818DA5}" type="presParOf" srcId="{FDF2ABE1-4406-471F-BCA7-972D85124193}" destId="{932DC1C4-1A05-4A46-BA04-8AFC51E3441B}" srcOrd="1" destOrd="0" presId="urn:microsoft.com/office/officeart/2005/8/layout/vList2"/>
    <dgm:cxn modelId="{B6019E20-31A3-4476-83AE-CE73AAD89955}" type="presParOf" srcId="{FDF2ABE1-4406-471F-BCA7-972D85124193}" destId="{077A58C5-F977-4331-9498-6C20D45D1A5F}" srcOrd="2" destOrd="0" presId="urn:microsoft.com/office/officeart/2005/8/layout/vList2"/>
    <dgm:cxn modelId="{AD2A3842-E72E-413A-AB24-E409C80F8298}" type="presParOf" srcId="{FDF2ABE1-4406-471F-BCA7-972D85124193}" destId="{FE7A755C-F437-4BD5-9439-DDF1BF8EDC1E}" srcOrd="3" destOrd="0" presId="urn:microsoft.com/office/officeart/2005/8/layout/vList2"/>
    <dgm:cxn modelId="{67F8AB21-B86A-4997-AC52-D85444DFFC98}" type="presParOf" srcId="{FDF2ABE1-4406-471F-BCA7-972D85124193}" destId="{C63887AD-E73F-413F-99D3-732AB821557C}" srcOrd="4" destOrd="0" presId="urn:microsoft.com/office/officeart/2005/8/layout/vList2"/>
    <dgm:cxn modelId="{339479A3-812C-4F3B-A3BF-0C8C3A32E469}" type="presParOf" srcId="{FDF2ABE1-4406-471F-BCA7-972D85124193}" destId="{5F99EF84-FBB6-481B-B882-AC8B20D37C69}" srcOrd="5" destOrd="0" presId="urn:microsoft.com/office/officeart/2005/8/layout/vList2"/>
    <dgm:cxn modelId="{8398D0E4-268D-4A46-AB11-87F5CE36798D}" type="presParOf" srcId="{FDF2ABE1-4406-471F-BCA7-972D85124193}" destId="{BA3EDE21-0E89-400F-A832-459A1ECA1168}" srcOrd="6" destOrd="0" presId="urn:microsoft.com/office/officeart/2005/8/layout/vList2"/>
    <dgm:cxn modelId="{44E86A8B-56AB-4BDF-A617-2178F4F051DF}" type="presParOf" srcId="{FDF2ABE1-4406-471F-BCA7-972D85124193}" destId="{F92E744C-BFBE-422C-9B21-798735180802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153E05F-2E20-40F5-B01E-E56566CE466C}" type="doc">
      <dgm:prSet loTypeId="urn:microsoft.com/office/officeart/2008/layout/Lin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UA"/>
        </a:p>
      </dgm:t>
    </dgm:pt>
    <dgm:pt modelId="{4E8A1610-C645-4600-81B4-EE4AF3DA5823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послідовність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BA248B-4F89-427C-8591-DB88247E598C}" type="parTrans" cxnId="{D650743F-DAA8-4766-83E2-045BABE725FC}">
      <dgm:prSet/>
      <dgm:spPr/>
      <dgm:t>
        <a:bodyPr/>
        <a:lstStyle/>
        <a:p>
          <a:pPr>
            <a:spcBef>
              <a:spcPts val="0"/>
            </a:spcBef>
          </a:pPr>
          <a:endParaRPr lang="ru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2E0254-A519-4312-808A-5E812FACBEE7}" type="sibTrans" cxnId="{D650743F-DAA8-4766-83E2-045BABE725FC}">
      <dgm:prSet/>
      <dgm:spPr/>
      <dgm:t>
        <a:bodyPr/>
        <a:lstStyle/>
        <a:p>
          <a:pPr>
            <a:spcBef>
              <a:spcPts val="0"/>
            </a:spcBef>
          </a:pPr>
          <a:endParaRPr lang="ru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91ED0A-8A38-41FD-B98A-6CA8E6D02DC5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колективність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369E3A-EA62-4BB8-A00B-89861FB9D577}" type="parTrans" cxnId="{F3C8264C-7ACD-4BFF-B2A2-388644FBB7BE}">
      <dgm:prSet/>
      <dgm:spPr/>
      <dgm:t>
        <a:bodyPr/>
        <a:lstStyle/>
        <a:p>
          <a:pPr>
            <a:spcBef>
              <a:spcPts val="0"/>
            </a:spcBef>
          </a:pPr>
          <a:endParaRPr lang="ru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76C352-7E29-4DD8-86FF-B7387E843DE0}" type="sibTrans" cxnId="{F3C8264C-7ACD-4BFF-B2A2-388644FBB7BE}">
      <dgm:prSet/>
      <dgm:spPr/>
      <dgm:t>
        <a:bodyPr/>
        <a:lstStyle/>
        <a:p>
          <a:pPr>
            <a:spcBef>
              <a:spcPts val="0"/>
            </a:spcBef>
          </a:pPr>
          <a:endParaRPr lang="ru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8FA92F-869F-4F5C-BBB7-68B236C82D32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динамічність організаційних форм 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8A8703-3C70-4566-9183-9E4A7DDCD9C5}" type="parTrans" cxnId="{065C8ADB-FBD7-4873-B28D-39014EDD44CE}">
      <dgm:prSet/>
      <dgm:spPr/>
      <dgm:t>
        <a:bodyPr/>
        <a:lstStyle/>
        <a:p>
          <a:pPr>
            <a:spcBef>
              <a:spcPts val="0"/>
            </a:spcBef>
          </a:pPr>
          <a:endParaRPr lang="ru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86ECFC-1FCC-4B5F-9423-6D088F59A1E8}" type="sibTrans" cxnId="{065C8ADB-FBD7-4873-B28D-39014EDD44CE}">
      <dgm:prSet/>
      <dgm:spPr/>
      <dgm:t>
        <a:bodyPr/>
        <a:lstStyle/>
        <a:p>
          <a:pPr>
            <a:spcBef>
              <a:spcPts val="0"/>
            </a:spcBef>
          </a:pPr>
          <a:endParaRPr lang="ru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0723E5-23E4-49B2-A31D-307E03E784BA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мобільність професійної підготовки кадрів 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94B330-6878-4DED-AFC9-F6C02C38A27E}" type="parTrans" cxnId="{36DE4138-9D57-4B7F-AB31-575E7645BB4E}">
      <dgm:prSet/>
      <dgm:spPr/>
      <dgm:t>
        <a:bodyPr/>
        <a:lstStyle/>
        <a:p>
          <a:pPr>
            <a:spcBef>
              <a:spcPts val="0"/>
            </a:spcBef>
          </a:pPr>
          <a:endParaRPr lang="ru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DC333-50A4-4765-991A-998F97DE5EF5}" type="sibTrans" cxnId="{36DE4138-9D57-4B7F-AB31-575E7645BB4E}">
      <dgm:prSet/>
      <dgm:spPr/>
      <dgm:t>
        <a:bodyPr/>
        <a:lstStyle/>
        <a:p>
          <a:pPr>
            <a:spcBef>
              <a:spcPts val="0"/>
            </a:spcBef>
          </a:pPr>
          <a:endParaRPr lang="ru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3FC1B0-22C2-4915-BBF4-87E734D8DF4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адаптації працівників до зміни функцій, спеціалізації, місця роботи, значною мірою впливає на організацію праці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06865B-12E2-499F-9622-99709E9D223C}" type="parTrans" cxnId="{70D99688-DBF6-4F57-8770-A8C441F16F78}">
      <dgm:prSet/>
      <dgm:spPr/>
      <dgm:t>
        <a:bodyPr/>
        <a:lstStyle/>
        <a:p>
          <a:pPr>
            <a:spcBef>
              <a:spcPts val="0"/>
            </a:spcBef>
          </a:pPr>
          <a:endParaRPr lang="ru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56A4C5-A1D7-434E-909A-BBA3FEE02CF9}" type="sibTrans" cxnId="{70D99688-DBF6-4F57-8770-A8C441F16F78}">
      <dgm:prSet/>
      <dgm:spPr/>
      <dgm:t>
        <a:bodyPr/>
        <a:lstStyle/>
        <a:p>
          <a:pPr>
            <a:spcBef>
              <a:spcPts val="0"/>
            </a:spcBef>
          </a:pPr>
          <a:endParaRPr lang="ru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5A5D64-67B2-4BDB-B6AE-9EE5675D307A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взаємозв'язок між живою і матеріалізованої працею в раніше виконаних наукових дослідженнях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4309C7-8D5B-4598-A4F0-FC4808720A7B}" type="parTrans" cxnId="{166BFD69-1CF8-49D9-B0E5-956177777541}">
      <dgm:prSet/>
      <dgm:spPr/>
      <dgm:t>
        <a:bodyPr/>
        <a:lstStyle/>
        <a:p>
          <a:pPr>
            <a:spcBef>
              <a:spcPts val="0"/>
            </a:spcBef>
          </a:pPr>
          <a:endParaRPr lang="ru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7BFE9D-DF87-4BAB-A149-DD228EDC3C7A}" type="sibTrans" cxnId="{166BFD69-1CF8-49D9-B0E5-956177777541}">
      <dgm:prSet/>
      <dgm:spPr/>
      <dgm:t>
        <a:bodyPr/>
        <a:lstStyle/>
        <a:p>
          <a:pPr>
            <a:spcBef>
              <a:spcPts val="0"/>
            </a:spcBef>
          </a:pPr>
          <a:endParaRPr lang="ru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FF69E3-3034-4C50-B934-1879AC0C4DD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обумовлена зростанням спеціалізації працівників, масштабами і складністю досліджень, розвитком матеріально-технічної бази науки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51603D-89A9-427B-91EC-6C985B8326E4}" type="parTrans" cxnId="{80DD0528-06BB-4F08-B508-B0ADACE25925}">
      <dgm:prSet/>
      <dgm:spPr/>
      <dgm:t>
        <a:bodyPr/>
        <a:lstStyle/>
        <a:p>
          <a:pPr>
            <a:spcBef>
              <a:spcPts val="0"/>
            </a:spcBef>
          </a:pPr>
          <a:endParaRPr lang="ru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A77050-06EF-4BFB-9343-277F8BB97E5F}" type="sibTrans" cxnId="{80DD0528-06BB-4F08-B508-B0ADACE25925}">
      <dgm:prSet/>
      <dgm:spPr/>
      <dgm:t>
        <a:bodyPr/>
        <a:lstStyle/>
        <a:p>
          <a:pPr>
            <a:spcBef>
              <a:spcPts val="0"/>
            </a:spcBef>
          </a:pPr>
          <a:endParaRPr lang="ru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23F645-E13F-41E5-865C-F99CEB50D52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в умовах прискорення темпів розвитку науки змінюються форми поділу і кооперації праці (розстановка кадрів, рівень колективності праці, розподіл роботи на етапи, організація робочого місця тощо)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07A935-E39D-4D05-B572-E0EDCE6ED64E}" type="parTrans" cxnId="{21A5BAA8-59F9-4837-8B60-BC1C4737EC96}">
      <dgm:prSet/>
      <dgm:spPr/>
      <dgm:t>
        <a:bodyPr/>
        <a:lstStyle/>
        <a:p>
          <a:pPr>
            <a:spcBef>
              <a:spcPts val="0"/>
            </a:spcBef>
          </a:pPr>
          <a:endParaRPr lang="ru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FFC16D-EB37-4B8F-8FE0-95CB7227BE4F}" type="sibTrans" cxnId="{21A5BAA8-59F9-4837-8B60-BC1C4737EC96}">
      <dgm:prSet/>
      <dgm:spPr/>
      <dgm:t>
        <a:bodyPr/>
        <a:lstStyle/>
        <a:p>
          <a:pPr>
            <a:spcBef>
              <a:spcPts val="0"/>
            </a:spcBef>
          </a:pPr>
          <a:endParaRPr lang="ru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306FF3-E61A-4C51-984E-BD342E94092D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самоорганізація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1E812A-2E4E-4FF8-9956-9980C010FEEF}" type="parTrans" cxnId="{0C77859A-27CF-4A18-89ED-57ACE19FB671}">
      <dgm:prSet/>
      <dgm:spPr/>
      <dgm:t>
        <a:bodyPr/>
        <a:lstStyle/>
        <a:p>
          <a:endParaRPr lang="ru-UA"/>
        </a:p>
      </dgm:t>
    </dgm:pt>
    <dgm:pt modelId="{4BD8CB5D-3E85-485A-A880-924BBBF534E9}" type="sibTrans" cxnId="{0C77859A-27CF-4A18-89ED-57ACE19FB671}">
      <dgm:prSet/>
      <dgm:spPr/>
      <dgm:t>
        <a:bodyPr/>
        <a:lstStyle/>
        <a:p>
          <a:endParaRPr lang="ru-UA"/>
        </a:p>
      </dgm:t>
    </dgm:pt>
    <dgm:pt modelId="{2E23A191-7A59-40A5-AA79-1727BBF8A4C0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комплекс заходів соціологічного та психофізіологічного характеру, виконуваних працівником з метою підвищення ефективності досліджень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175B7C-3EDD-4460-A6C0-E955E1329BE6}" type="parTrans" cxnId="{AA7ADC2B-8A11-4E8B-BC66-D77B02D75B5F}">
      <dgm:prSet/>
      <dgm:spPr/>
      <dgm:t>
        <a:bodyPr/>
        <a:lstStyle/>
        <a:p>
          <a:endParaRPr lang="ru-UA"/>
        </a:p>
      </dgm:t>
    </dgm:pt>
    <dgm:pt modelId="{196B36B4-952F-43CA-9330-D46956A5E40A}" type="sibTrans" cxnId="{AA7ADC2B-8A11-4E8B-BC66-D77B02D75B5F}">
      <dgm:prSet/>
      <dgm:spPr/>
      <dgm:t>
        <a:bodyPr/>
        <a:lstStyle/>
        <a:p>
          <a:endParaRPr lang="ru-UA"/>
        </a:p>
      </dgm:t>
    </dgm:pt>
    <dgm:pt modelId="{0048DC99-4B9E-438F-B3E7-B6616D0554FA}" type="pres">
      <dgm:prSet presAssocID="{7153E05F-2E20-40F5-B01E-E56566CE466C}" presName="vert0" presStyleCnt="0">
        <dgm:presLayoutVars>
          <dgm:dir/>
          <dgm:animOne val="branch"/>
          <dgm:animLvl val="lvl"/>
        </dgm:presLayoutVars>
      </dgm:prSet>
      <dgm:spPr/>
    </dgm:pt>
    <dgm:pt modelId="{F885FF12-B905-4974-8048-02AC7661B448}" type="pres">
      <dgm:prSet presAssocID="{4E8A1610-C645-4600-81B4-EE4AF3DA5823}" presName="thickLine" presStyleLbl="alignNode1" presStyleIdx="0" presStyleCnt="5"/>
      <dgm:spPr/>
    </dgm:pt>
    <dgm:pt modelId="{077B56B7-44D4-4A18-A463-D95F13528C86}" type="pres">
      <dgm:prSet presAssocID="{4E8A1610-C645-4600-81B4-EE4AF3DA5823}" presName="horz1" presStyleCnt="0"/>
      <dgm:spPr/>
    </dgm:pt>
    <dgm:pt modelId="{8562FFB8-3D7B-47A2-AF67-E1DF946E8085}" type="pres">
      <dgm:prSet presAssocID="{4E8A1610-C645-4600-81B4-EE4AF3DA5823}" presName="tx1" presStyleLbl="revTx" presStyleIdx="0" presStyleCnt="10"/>
      <dgm:spPr/>
    </dgm:pt>
    <dgm:pt modelId="{2E16F5D2-16E0-4238-80E9-9DE1E400631F}" type="pres">
      <dgm:prSet presAssocID="{4E8A1610-C645-4600-81B4-EE4AF3DA5823}" presName="vert1" presStyleCnt="0"/>
      <dgm:spPr/>
    </dgm:pt>
    <dgm:pt modelId="{6639A114-1A9E-4DC9-825B-F79FC6B7673C}" type="pres">
      <dgm:prSet presAssocID="{7B5A5D64-67B2-4BDB-B6AE-9EE5675D307A}" presName="vertSpace2a" presStyleCnt="0"/>
      <dgm:spPr/>
    </dgm:pt>
    <dgm:pt modelId="{E37DE2E8-B35F-40B2-B076-4C1CDC8777E5}" type="pres">
      <dgm:prSet presAssocID="{7B5A5D64-67B2-4BDB-B6AE-9EE5675D307A}" presName="horz2" presStyleCnt="0"/>
      <dgm:spPr/>
    </dgm:pt>
    <dgm:pt modelId="{D1861B19-86E1-44D2-8355-19B616B58000}" type="pres">
      <dgm:prSet presAssocID="{7B5A5D64-67B2-4BDB-B6AE-9EE5675D307A}" presName="horzSpace2" presStyleCnt="0"/>
      <dgm:spPr/>
    </dgm:pt>
    <dgm:pt modelId="{A6BA6D5D-6FF4-46C8-8602-3991C1E3AE5B}" type="pres">
      <dgm:prSet presAssocID="{7B5A5D64-67B2-4BDB-B6AE-9EE5675D307A}" presName="tx2" presStyleLbl="revTx" presStyleIdx="1" presStyleCnt="10"/>
      <dgm:spPr/>
    </dgm:pt>
    <dgm:pt modelId="{90EE5678-73BF-43DB-B7AE-5709B2311F63}" type="pres">
      <dgm:prSet presAssocID="{7B5A5D64-67B2-4BDB-B6AE-9EE5675D307A}" presName="vert2" presStyleCnt="0"/>
      <dgm:spPr/>
    </dgm:pt>
    <dgm:pt modelId="{2434148D-E4B1-4149-A48D-D434E365E57B}" type="pres">
      <dgm:prSet presAssocID="{7B5A5D64-67B2-4BDB-B6AE-9EE5675D307A}" presName="thinLine2b" presStyleLbl="callout" presStyleIdx="0" presStyleCnt="5"/>
      <dgm:spPr/>
    </dgm:pt>
    <dgm:pt modelId="{E39CA1C7-DAA9-45F4-9BD4-FA138A7EFF47}" type="pres">
      <dgm:prSet presAssocID="{7B5A5D64-67B2-4BDB-B6AE-9EE5675D307A}" presName="vertSpace2b" presStyleCnt="0"/>
      <dgm:spPr/>
    </dgm:pt>
    <dgm:pt modelId="{E8650BF9-D883-4444-B02A-09EBD6EFD18C}" type="pres">
      <dgm:prSet presAssocID="{A491ED0A-8A38-41FD-B98A-6CA8E6D02DC5}" presName="thickLine" presStyleLbl="alignNode1" presStyleIdx="1" presStyleCnt="5"/>
      <dgm:spPr/>
    </dgm:pt>
    <dgm:pt modelId="{A7128B2F-F72E-4600-9AA5-4EEC18AE8701}" type="pres">
      <dgm:prSet presAssocID="{A491ED0A-8A38-41FD-B98A-6CA8E6D02DC5}" presName="horz1" presStyleCnt="0"/>
      <dgm:spPr/>
    </dgm:pt>
    <dgm:pt modelId="{EE5288B2-8C40-447A-A645-11997552F284}" type="pres">
      <dgm:prSet presAssocID="{A491ED0A-8A38-41FD-B98A-6CA8E6D02DC5}" presName="tx1" presStyleLbl="revTx" presStyleIdx="2" presStyleCnt="10"/>
      <dgm:spPr/>
    </dgm:pt>
    <dgm:pt modelId="{39452DF8-FD3D-4E49-92E0-1B33FC0792F8}" type="pres">
      <dgm:prSet presAssocID="{A491ED0A-8A38-41FD-B98A-6CA8E6D02DC5}" presName="vert1" presStyleCnt="0"/>
      <dgm:spPr/>
    </dgm:pt>
    <dgm:pt modelId="{8263B94A-45A2-4BDC-960B-F65D882A0EA5}" type="pres">
      <dgm:prSet presAssocID="{B8FF69E3-3034-4C50-B934-1879AC0C4DD7}" presName="vertSpace2a" presStyleCnt="0"/>
      <dgm:spPr/>
    </dgm:pt>
    <dgm:pt modelId="{622EDE94-6CCA-42AB-BACD-A90372B10B48}" type="pres">
      <dgm:prSet presAssocID="{B8FF69E3-3034-4C50-B934-1879AC0C4DD7}" presName="horz2" presStyleCnt="0"/>
      <dgm:spPr/>
    </dgm:pt>
    <dgm:pt modelId="{25F224CE-604F-4E27-9155-3452AD56F70B}" type="pres">
      <dgm:prSet presAssocID="{B8FF69E3-3034-4C50-B934-1879AC0C4DD7}" presName="horzSpace2" presStyleCnt="0"/>
      <dgm:spPr/>
    </dgm:pt>
    <dgm:pt modelId="{F29DAFE2-06DF-4037-B1A0-1F9A6C03B695}" type="pres">
      <dgm:prSet presAssocID="{B8FF69E3-3034-4C50-B934-1879AC0C4DD7}" presName="tx2" presStyleLbl="revTx" presStyleIdx="3" presStyleCnt="10"/>
      <dgm:spPr/>
    </dgm:pt>
    <dgm:pt modelId="{84D3AEBB-9FE2-4EEA-BA7D-628522EDA871}" type="pres">
      <dgm:prSet presAssocID="{B8FF69E3-3034-4C50-B934-1879AC0C4DD7}" presName="vert2" presStyleCnt="0"/>
      <dgm:spPr/>
    </dgm:pt>
    <dgm:pt modelId="{6354858A-4F84-460C-98E0-CD055A55494B}" type="pres">
      <dgm:prSet presAssocID="{B8FF69E3-3034-4C50-B934-1879AC0C4DD7}" presName="thinLine2b" presStyleLbl="callout" presStyleIdx="1" presStyleCnt="5"/>
      <dgm:spPr/>
    </dgm:pt>
    <dgm:pt modelId="{97377A11-6DF7-4724-9CA3-FD7CDD5180A4}" type="pres">
      <dgm:prSet presAssocID="{B8FF69E3-3034-4C50-B934-1879AC0C4DD7}" presName="vertSpace2b" presStyleCnt="0"/>
      <dgm:spPr/>
    </dgm:pt>
    <dgm:pt modelId="{BF3DDAB5-99BE-464D-B67F-1D9741AF71E0}" type="pres">
      <dgm:prSet presAssocID="{BB8FA92F-869F-4F5C-BBB7-68B236C82D32}" presName="thickLine" presStyleLbl="alignNode1" presStyleIdx="2" presStyleCnt="5"/>
      <dgm:spPr/>
    </dgm:pt>
    <dgm:pt modelId="{64105A04-386A-4C21-BE06-140301F4E005}" type="pres">
      <dgm:prSet presAssocID="{BB8FA92F-869F-4F5C-BBB7-68B236C82D32}" presName="horz1" presStyleCnt="0"/>
      <dgm:spPr/>
    </dgm:pt>
    <dgm:pt modelId="{3D29AD7C-BBB2-4A2D-BD74-B86E55FC22D5}" type="pres">
      <dgm:prSet presAssocID="{BB8FA92F-869F-4F5C-BBB7-68B236C82D32}" presName="tx1" presStyleLbl="revTx" presStyleIdx="4" presStyleCnt="10"/>
      <dgm:spPr/>
    </dgm:pt>
    <dgm:pt modelId="{593B1622-B22C-4BD7-8797-1E2878425F6C}" type="pres">
      <dgm:prSet presAssocID="{BB8FA92F-869F-4F5C-BBB7-68B236C82D32}" presName="vert1" presStyleCnt="0"/>
      <dgm:spPr/>
    </dgm:pt>
    <dgm:pt modelId="{5D92F853-ABD3-4379-B363-C8D750F115FC}" type="pres">
      <dgm:prSet presAssocID="{2A23F645-E13F-41E5-865C-F99CEB50D52C}" presName="vertSpace2a" presStyleCnt="0"/>
      <dgm:spPr/>
    </dgm:pt>
    <dgm:pt modelId="{03B254D6-74EE-41D4-9251-3317C1E63225}" type="pres">
      <dgm:prSet presAssocID="{2A23F645-E13F-41E5-865C-F99CEB50D52C}" presName="horz2" presStyleCnt="0"/>
      <dgm:spPr/>
    </dgm:pt>
    <dgm:pt modelId="{F5B4DF89-F485-441A-A860-D59828D35107}" type="pres">
      <dgm:prSet presAssocID="{2A23F645-E13F-41E5-865C-F99CEB50D52C}" presName="horzSpace2" presStyleCnt="0"/>
      <dgm:spPr/>
    </dgm:pt>
    <dgm:pt modelId="{6B17EFE9-9BF4-4B8E-8856-35F70B47C862}" type="pres">
      <dgm:prSet presAssocID="{2A23F645-E13F-41E5-865C-F99CEB50D52C}" presName="tx2" presStyleLbl="revTx" presStyleIdx="5" presStyleCnt="10"/>
      <dgm:spPr/>
    </dgm:pt>
    <dgm:pt modelId="{C5D100DB-307A-4919-B5A8-6A6352E57FB8}" type="pres">
      <dgm:prSet presAssocID="{2A23F645-E13F-41E5-865C-F99CEB50D52C}" presName="vert2" presStyleCnt="0"/>
      <dgm:spPr/>
    </dgm:pt>
    <dgm:pt modelId="{1EB4EADD-CEB5-4E26-BAB4-00CBE4181EBA}" type="pres">
      <dgm:prSet presAssocID="{2A23F645-E13F-41E5-865C-F99CEB50D52C}" presName="thinLine2b" presStyleLbl="callout" presStyleIdx="2" presStyleCnt="5"/>
      <dgm:spPr/>
    </dgm:pt>
    <dgm:pt modelId="{5DDEFB98-B40C-4F7C-A4A7-BCB8489305D1}" type="pres">
      <dgm:prSet presAssocID="{2A23F645-E13F-41E5-865C-F99CEB50D52C}" presName="vertSpace2b" presStyleCnt="0"/>
      <dgm:spPr/>
    </dgm:pt>
    <dgm:pt modelId="{CCCA38C2-3CB2-44B8-A312-9411161D230E}" type="pres">
      <dgm:prSet presAssocID="{C80723E5-23E4-49B2-A31D-307E03E784BA}" presName="thickLine" presStyleLbl="alignNode1" presStyleIdx="3" presStyleCnt="5"/>
      <dgm:spPr/>
    </dgm:pt>
    <dgm:pt modelId="{44437118-226A-42DE-AE80-3CB43C689C15}" type="pres">
      <dgm:prSet presAssocID="{C80723E5-23E4-49B2-A31D-307E03E784BA}" presName="horz1" presStyleCnt="0"/>
      <dgm:spPr/>
    </dgm:pt>
    <dgm:pt modelId="{CE94B3C2-1C8A-42DA-B3A9-26581D047C20}" type="pres">
      <dgm:prSet presAssocID="{C80723E5-23E4-49B2-A31D-307E03E784BA}" presName="tx1" presStyleLbl="revTx" presStyleIdx="6" presStyleCnt="10"/>
      <dgm:spPr/>
    </dgm:pt>
    <dgm:pt modelId="{1FFF8E5F-C3DA-424B-AE19-838432B24354}" type="pres">
      <dgm:prSet presAssocID="{C80723E5-23E4-49B2-A31D-307E03E784BA}" presName="vert1" presStyleCnt="0"/>
      <dgm:spPr/>
    </dgm:pt>
    <dgm:pt modelId="{F24D6728-72B0-4D99-9414-814E5F40AFED}" type="pres">
      <dgm:prSet presAssocID="{1A3FC1B0-22C2-4915-BBF4-87E734D8DF46}" presName="vertSpace2a" presStyleCnt="0"/>
      <dgm:spPr/>
    </dgm:pt>
    <dgm:pt modelId="{820BCF59-A314-419F-97FB-503376795FB8}" type="pres">
      <dgm:prSet presAssocID="{1A3FC1B0-22C2-4915-BBF4-87E734D8DF46}" presName="horz2" presStyleCnt="0"/>
      <dgm:spPr/>
    </dgm:pt>
    <dgm:pt modelId="{71138BCC-FA80-4F8F-903E-1E0D595E8D55}" type="pres">
      <dgm:prSet presAssocID="{1A3FC1B0-22C2-4915-BBF4-87E734D8DF46}" presName="horzSpace2" presStyleCnt="0"/>
      <dgm:spPr/>
    </dgm:pt>
    <dgm:pt modelId="{56137058-D826-4120-B087-6143DB07A69A}" type="pres">
      <dgm:prSet presAssocID="{1A3FC1B0-22C2-4915-BBF4-87E734D8DF46}" presName="tx2" presStyleLbl="revTx" presStyleIdx="7" presStyleCnt="10"/>
      <dgm:spPr/>
    </dgm:pt>
    <dgm:pt modelId="{3CAC29E1-D08E-4F7F-B61D-B3EDB67A6385}" type="pres">
      <dgm:prSet presAssocID="{1A3FC1B0-22C2-4915-BBF4-87E734D8DF46}" presName="vert2" presStyleCnt="0"/>
      <dgm:spPr/>
    </dgm:pt>
    <dgm:pt modelId="{EA1D9A25-3B71-405D-987F-DA1E5EBE6D4C}" type="pres">
      <dgm:prSet presAssocID="{1A3FC1B0-22C2-4915-BBF4-87E734D8DF46}" presName="thinLine2b" presStyleLbl="callout" presStyleIdx="3" presStyleCnt="5"/>
      <dgm:spPr/>
    </dgm:pt>
    <dgm:pt modelId="{4A03BE8C-CB7D-44ED-BC84-8A73CB28F2E0}" type="pres">
      <dgm:prSet presAssocID="{1A3FC1B0-22C2-4915-BBF4-87E734D8DF46}" presName="vertSpace2b" presStyleCnt="0"/>
      <dgm:spPr/>
    </dgm:pt>
    <dgm:pt modelId="{E8C66D35-C88D-4DAD-92C3-77486C160037}" type="pres">
      <dgm:prSet presAssocID="{46306FF3-E61A-4C51-984E-BD342E94092D}" presName="thickLine" presStyleLbl="alignNode1" presStyleIdx="4" presStyleCnt="5"/>
      <dgm:spPr/>
    </dgm:pt>
    <dgm:pt modelId="{1D9A7EE7-0923-4FCA-8AA6-6521773F4856}" type="pres">
      <dgm:prSet presAssocID="{46306FF3-E61A-4C51-984E-BD342E94092D}" presName="horz1" presStyleCnt="0"/>
      <dgm:spPr/>
    </dgm:pt>
    <dgm:pt modelId="{548FE7AE-D38F-4E02-8129-8B7B55A8E426}" type="pres">
      <dgm:prSet presAssocID="{46306FF3-E61A-4C51-984E-BD342E94092D}" presName="tx1" presStyleLbl="revTx" presStyleIdx="8" presStyleCnt="10"/>
      <dgm:spPr/>
    </dgm:pt>
    <dgm:pt modelId="{B25B486C-D915-4951-8E7E-FFC0E13266DF}" type="pres">
      <dgm:prSet presAssocID="{46306FF3-E61A-4C51-984E-BD342E94092D}" presName="vert1" presStyleCnt="0"/>
      <dgm:spPr/>
    </dgm:pt>
    <dgm:pt modelId="{4892A8E8-408B-4585-AE3A-C2119DD8B9DC}" type="pres">
      <dgm:prSet presAssocID="{2E23A191-7A59-40A5-AA79-1727BBF8A4C0}" presName="vertSpace2a" presStyleCnt="0"/>
      <dgm:spPr/>
    </dgm:pt>
    <dgm:pt modelId="{1A127A85-F9CA-4CCE-A72C-A6D33F13561C}" type="pres">
      <dgm:prSet presAssocID="{2E23A191-7A59-40A5-AA79-1727BBF8A4C0}" presName="horz2" presStyleCnt="0"/>
      <dgm:spPr/>
    </dgm:pt>
    <dgm:pt modelId="{3FE3A21A-890C-49A3-9D0B-C6863424939D}" type="pres">
      <dgm:prSet presAssocID="{2E23A191-7A59-40A5-AA79-1727BBF8A4C0}" presName="horzSpace2" presStyleCnt="0"/>
      <dgm:spPr/>
    </dgm:pt>
    <dgm:pt modelId="{ECB82433-A1B4-41C4-A19D-CE69885475DB}" type="pres">
      <dgm:prSet presAssocID="{2E23A191-7A59-40A5-AA79-1727BBF8A4C0}" presName="tx2" presStyleLbl="revTx" presStyleIdx="9" presStyleCnt="10"/>
      <dgm:spPr/>
    </dgm:pt>
    <dgm:pt modelId="{67F2595D-295C-4E96-BC0D-4085195E77E2}" type="pres">
      <dgm:prSet presAssocID="{2E23A191-7A59-40A5-AA79-1727BBF8A4C0}" presName="vert2" presStyleCnt="0"/>
      <dgm:spPr/>
    </dgm:pt>
    <dgm:pt modelId="{77C76687-8411-4A4A-83BE-5698E6BD44AD}" type="pres">
      <dgm:prSet presAssocID="{2E23A191-7A59-40A5-AA79-1727BBF8A4C0}" presName="thinLine2b" presStyleLbl="callout" presStyleIdx="4" presStyleCnt="5"/>
      <dgm:spPr/>
    </dgm:pt>
    <dgm:pt modelId="{35F706B1-882E-4A1F-98F4-A7DF81636DEF}" type="pres">
      <dgm:prSet presAssocID="{2E23A191-7A59-40A5-AA79-1727BBF8A4C0}" presName="vertSpace2b" presStyleCnt="0"/>
      <dgm:spPr/>
    </dgm:pt>
  </dgm:ptLst>
  <dgm:cxnLst>
    <dgm:cxn modelId="{80DD0528-06BB-4F08-B508-B0ADACE25925}" srcId="{A491ED0A-8A38-41FD-B98A-6CA8E6D02DC5}" destId="{B8FF69E3-3034-4C50-B934-1879AC0C4DD7}" srcOrd="0" destOrd="0" parTransId="{5551603D-89A9-427B-91EC-6C985B8326E4}" sibTransId="{5FA77050-06EF-4BFB-9343-277F8BB97E5F}"/>
    <dgm:cxn modelId="{AA7ADC2B-8A11-4E8B-BC66-D77B02D75B5F}" srcId="{46306FF3-E61A-4C51-984E-BD342E94092D}" destId="{2E23A191-7A59-40A5-AA79-1727BBF8A4C0}" srcOrd="0" destOrd="0" parTransId="{8B175B7C-3EDD-4460-A6C0-E955E1329BE6}" sibTransId="{196B36B4-952F-43CA-9330-D46956A5E40A}"/>
    <dgm:cxn modelId="{36DE4138-9D57-4B7F-AB31-575E7645BB4E}" srcId="{7153E05F-2E20-40F5-B01E-E56566CE466C}" destId="{C80723E5-23E4-49B2-A31D-307E03E784BA}" srcOrd="3" destOrd="0" parTransId="{AA94B330-6878-4DED-AFC9-F6C02C38A27E}" sibTransId="{9B3DC333-50A4-4765-991A-998F97DE5EF5}"/>
    <dgm:cxn modelId="{DA8D0639-43A0-4266-ADFE-8D619F35202E}" type="presOf" srcId="{B8FF69E3-3034-4C50-B934-1879AC0C4DD7}" destId="{F29DAFE2-06DF-4037-B1A0-1F9A6C03B695}" srcOrd="0" destOrd="0" presId="urn:microsoft.com/office/officeart/2008/layout/LinedList"/>
    <dgm:cxn modelId="{BE5AAD39-174F-4493-B801-FE28F52C811B}" type="presOf" srcId="{7153E05F-2E20-40F5-B01E-E56566CE466C}" destId="{0048DC99-4B9E-438F-B3E7-B6616D0554FA}" srcOrd="0" destOrd="0" presId="urn:microsoft.com/office/officeart/2008/layout/LinedList"/>
    <dgm:cxn modelId="{2ABED23C-5867-4C48-9760-3F29C8707A1C}" type="presOf" srcId="{1A3FC1B0-22C2-4915-BBF4-87E734D8DF46}" destId="{56137058-D826-4120-B087-6143DB07A69A}" srcOrd="0" destOrd="0" presId="urn:microsoft.com/office/officeart/2008/layout/LinedList"/>
    <dgm:cxn modelId="{D650743F-DAA8-4766-83E2-045BABE725FC}" srcId="{7153E05F-2E20-40F5-B01E-E56566CE466C}" destId="{4E8A1610-C645-4600-81B4-EE4AF3DA5823}" srcOrd="0" destOrd="0" parTransId="{B9BA248B-4F89-427C-8591-DB88247E598C}" sibTransId="{742E0254-A519-4312-808A-5E812FACBEE7}"/>
    <dgm:cxn modelId="{AAD8AE5B-F6C2-4C12-B9C3-CD703BE4DA1C}" type="presOf" srcId="{46306FF3-E61A-4C51-984E-BD342E94092D}" destId="{548FE7AE-D38F-4E02-8129-8B7B55A8E426}" srcOrd="0" destOrd="0" presId="urn:microsoft.com/office/officeart/2008/layout/LinedList"/>
    <dgm:cxn modelId="{7447AB60-C82D-41D2-A91B-3EC6AE7356AE}" type="presOf" srcId="{7B5A5D64-67B2-4BDB-B6AE-9EE5675D307A}" destId="{A6BA6D5D-6FF4-46C8-8602-3991C1E3AE5B}" srcOrd="0" destOrd="0" presId="urn:microsoft.com/office/officeart/2008/layout/LinedList"/>
    <dgm:cxn modelId="{BC427943-9512-4289-8EF0-D59C01DEB075}" type="presOf" srcId="{2A23F645-E13F-41E5-865C-F99CEB50D52C}" destId="{6B17EFE9-9BF4-4B8E-8856-35F70B47C862}" srcOrd="0" destOrd="0" presId="urn:microsoft.com/office/officeart/2008/layout/LinedList"/>
    <dgm:cxn modelId="{166BFD69-1CF8-49D9-B0E5-956177777541}" srcId="{4E8A1610-C645-4600-81B4-EE4AF3DA5823}" destId="{7B5A5D64-67B2-4BDB-B6AE-9EE5675D307A}" srcOrd="0" destOrd="0" parTransId="{784309C7-8D5B-4598-A4F0-FC4808720A7B}" sibTransId="{B97BFE9D-DF87-4BAB-A149-DD228EDC3C7A}"/>
    <dgm:cxn modelId="{F3C8264C-7ACD-4BFF-B2A2-388644FBB7BE}" srcId="{7153E05F-2E20-40F5-B01E-E56566CE466C}" destId="{A491ED0A-8A38-41FD-B98A-6CA8E6D02DC5}" srcOrd="1" destOrd="0" parTransId="{3A369E3A-EA62-4BB8-A00B-89861FB9D577}" sibTransId="{7976C352-7E29-4DD8-86FF-B7387E843DE0}"/>
    <dgm:cxn modelId="{BFACEC6E-ABDC-4D3F-84EF-5F1F3C913145}" type="presOf" srcId="{BB8FA92F-869F-4F5C-BBB7-68B236C82D32}" destId="{3D29AD7C-BBB2-4A2D-BD74-B86E55FC22D5}" srcOrd="0" destOrd="0" presId="urn:microsoft.com/office/officeart/2008/layout/LinedList"/>
    <dgm:cxn modelId="{ADA81E51-9910-410B-A46E-BF03A91A7739}" type="presOf" srcId="{4E8A1610-C645-4600-81B4-EE4AF3DA5823}" destId="{8562FFB8-3D7B-47A2-AF67-E1DF946E8085}" srcOrd="0" destOrd="0" presId="urn:microsoft.com/office/officeart/2008/layout/LinedList"/>
    <dgm:cxn modelId="{CC91697E-D823-4EB7-A272-BA7F8811B46D}" type="presOf" srcId="{A491ED0A-8A38-41FD-B98A-6CA8E6D02DC5}" destId="{EE5288B2-8C40-447A-A645-11997552F284}" srcOrd="0" destOrd="0" presId="urn:microsoft.com/office/officeart/2008/layout/LinedList"/>
    <dgm:cxn modelId="{70D99688-DBF6-4F57-8770-A8C441F16F78}" srcId="{C80723E5-23E4-49B2-A31D-307E03E784BA}" destId="{1A3FC1B0-22C2-4915-BBF4-87E734D8DF46}" srcOrd="0" destOrd="0" parTransId="{7306865B-12E2-499F-9622-99709E9D223C}" sibTransId="{5156A4C5-A1D7-434E-909A-BBA3FEE02CF9}"/>
    <dgm:cxn modelId="{89815C8D-934A-40B8-8165-1934034F3C94}" type="presOf" srcId="{C80723E5-23E4-49B2-A31D-307E03E784BA}" destId="{CE94B3C2-1C8A-42DA-B3A9-26581D047C20}" srcOrd="0" destOrd="0" presId="urn:microsoft.com/office/officeart/2008/layout/LinedList"/>
    <dgm:cxn modelId="{0C77859A-27CF-4A18-89ED-57ACE19FB671}" srcId="{7153E05F-2E20-40F5-B01E-E56566CE466C}" destId="{46306FF3-E61A-4C51-984E-BD342E94092D}" srcOrd="4" destOrd="0" parTransId="{FB1E812A-2E4E-4FF8-9956-9980C010FEEF}" sibTransId="{4BD8CB5D-3E85-485A-A880-924BBBF534E9}"/>
    <dgm:cxn modelId="{21A5BAA8-59F9-4837-8B60-BC1C4737EC96}" srcId="{BB8FA92F-869F-4F5C-BBB7-68B236C82D32}" destId="{2A23F645-E13F-41E5-865C-F99CEB50D52C}" srcOrd="0" destOrd="0" parTransId="{2E07A935-E39D-4D05-B572-E0EDCE6ED64E}" sibTransId="{72FFC16D-EB37-4B8F-8FE0-95CB7227BE4F}"/>
    <dgm:cxn modelId="{6248E6CB-5ED2-45EB-A657-D7DAD9BDE46D}" type="presOf" srcId="{2E23A191-7A59-40A5-AA79-1727BBF8A4C0}" destId="{ECB82433-A1B4-41C4-A19D-CE69885475DB}" srcOrd="0" destOrd="0" presId="urn:microsoft.com/office/officeart/2008/layout/LinedList"/>
    <dgm:cxn modelId="{065C8ADB-FBD7-4873-B28D-39014EDD44CE}" srcId="{7153E05F-2E20-40F5-B01E-E56566CE466C}" destId="{BB8FA92F-869F-4F5C-BBB7-68B236C82D32}" srcOrd="2" destOrd="0" parTransId="{FD8A8703-3C70-4566-9183-9E4A7DDCD9C5}" sibTransId="{5B86ECFC-1FCC-4B5F-9423-6D088F59A1E8}"/>
    <dgm:cxn modelId="{47E9AE39-635D-40D0-93A3-97DD1F4D6B27}" type="presParOf" srcId="{0048DC99-4B9E-438F-B3E7-B6616D0554FA}" destId="{F885FF12-B905-4974-8048-02AC7661B448}" srcOrd="0" destOrd="0" presId="urn:microsoft.com/office/officeart/2008/layout/LinedList"/>
    <dgm:cxn modelId="{4FE80D23-AD84-4874-A2D0-C22A57AA4234}" type="presParOf" srcId="{0048DC99-4B9E-438F-B3E7-B6616D0554FA}" destId="{077B56B7-44D4-4A18-A463-D95F13528C86}" srcOrd="1" destOrd="0" presId="urn:microsoft.com/office/officeart/2008/layout/LinedList"/>
    <dgm:cxn modelId="{FA1EA804-03EA-446A-86F7-DB9DA4E8E11A}" type="presParOf" srcId="{077B56B7-44D4-4A18-A463-D95F13528C86}" destId="{8562FFB8-3D7B-47A2-AF67-E1DF946E8085}" srcOrd="0" destOrd="0" presId="urn:microsoft.com/office/officeart/2008/layout/LinedList"/>
    <dgm:cxn modelId="{0BBB3AC2-0ED2-470B-91A1-B80A11986AE0}" type="presParOf" srcId="{077B56B7-44D4-4A18-A463-D95F13528C86}" destId="{2E16F5D2-16E0-4238-80E9-9DE1E400631F}" srcOrd="1" destOrd="0" presId="urn:microsoft.com/office/officeart/2008/layout/LinedList"/>
    <dgm:cxn modelId="{4DBEEAB8-F889-459A-9FA2-D2D766CBE81F}" type="presParOf" srcId="{2E16F5D2-16E0-4238-80E9-9DE1E400631F}" destId="{6639A114-1A9E-4DC9-825B-F79FC6B7673C}" srcOrd="0" destOrd="0" presId="urn:microsoft.com/office/officeart/2008/layout/LinedList"/>
    <dgm:cxn modelId="{83E6D5DE-2808-4E7E-B37F-90ED7A2403C9}" type="presParOf" srcId="{2E16F5D2-16E0-4238-80E9-9DE1E400631F}" destId="{E37DE2E8-B35F-40B2-B076-4C1CDC8777E5}" srcOrd="1" destOrd="0" presId="urn:microsoft.com/office/officeart/2008/layout/LinedList"/>
    <dgm:cxn modelId="{9E17B9A1-EFC4-4366-A086-558A823B4AC9}" type="presParOf" srcId="{E37DE2E8-B35F-40B2-B076-4C1CDC8777E5}" destId="{D1861B19-86E1-44D2-8355-19B616B58000}" srcOrd="0" destOrd="0" presId="urn:microsoft.com/office/officeart/2008/layout/LinedList"/>
    <dgm:cxn modelId="{DBD6663A-6C8E-4610-B163-9499BD48AA8F}" type="presParOf" srcId="{E37DE2E8-B35F-40B2-B076-4C1CDC8777E5}" destId="{A6BA6D5D-6FF4-46C8-8602-3991C1E3AE5B}" srcOrd="1" destOrd="0" presId="urn:microsoft.com/office/officeart/2008/layout/LinedList"/>
    <dgm:cxn modelId="{12EA884C-76B0-45FA-9395-8F659D736864}" type="presParOf" srcId="{E37DE2E8-B35F-40B2-B076-4C1CDC8777E5}" destId="{90EE5678-73BF-43DB-B7AE-5709B2311F63}" srcOrd="2" destOrd="0" presId="urn:microsoft.com/office/officeart/2008/layout/LinedList"/>
    <dgm:cxn modelId="{66BF1F5D-6C6A-4899-9EFC-47A50833D11F}" type="presParOf" srcId="{2E16F5D2-16E0-4238-80E9-9DE1E400631F}" destId="{2434148D-E4B1-4149-A48D-D434E365E57B}" srcOrd="2" destOrd="0" presId="urn:microsoft.com/office/officeart/2008/layout/LinedList"/>
    <dgm:cxn modelId="{63DD8DBA-22E4-4648-9AE4-8F765352287D}" type="presParOf" srcId="{2E16F5D2-16E0-4238-80E9-9DE1E400631F}" destId="{E39CA1C7-DAA9-45F4-9BD4-FA138A7EFF47}" srcOrd="3" destOrd="0" presId="urn:microsoft.com/office/officeart/2008/layout/LinedList"/>
    <dgm:cxn modelId="{8CE03CD5-6644-495B-9F90-505A2AB081D8}" type="presParOf" srcId="{0048DC99-4B9E-438F-B3E7-B6616D0554FA}" destId="{E8650BF9-D883-4444-B02A-09EBD6EFD18C}" srcOrd="2" destOrd="0" presId="urn:microsoft.com/office/officeart/2008/layout/LinedList"/>
    <dgm:cxn modelId="{04DA03BD-2E7E-4873-B640-E0184AEFDDCB}" type="presParOf" srcId="{0048DC99-4B9E-438F-B3E7-B6616D0554FA}" destId="{A7128B2F-F72E-4600-9AA5-4EEC18AE8701}" srcOrd="3" destOrd="0" presId="urn:microsoft.com/office/officeart/2008/layout/LinedList"/>
    <dgm:cxn modelId="{B43AA8EE-2FA8-4DBA-8FDC-E152E697C6E9}" type="presParOf" srcId="{A7128B2F-F72E-4600-9AA5-4EEC18AE8701}" destId="{EE5288B2-8C40-447A-A645-11997552F284}" srcOrd="0" destOrd="0" presId="urn:microsoft.com/office/officeart/2008/layout/LinedList"/>
    <dgm:cxn modelId="{FB58CCB9-00C1-47C5-9F47-7505344C8F1C}" type="presParOf" srcId="{A7128B2F-F72E-4600-9AA5-4EEC18AE8701}" destId="{39452DF8-FD3D-4E49-92E0-1B33FC0792F8}" srcOrd="1" destOrd="0" presId="urn:microsoft.com/office/officeart/2008/layout/LinedList"/>
    <dgm:cxn modelId="{0A8AF413-209B-426B-A90A-F6D7A1C2342F}" type="presParOf" srcId="{39452DF8-FD3D-4E49-92E0-1B33FC0792F8}" destId="{8263B94A-45A2-4BDC-960B-F65D882A0EA5}" srcOrd="0" destOrd="0" presId="urn:microsoft.com/office/officeart/2008/layout/LinedList"/>
    <dgm:cxn modelId="{5C32FC77-1014-4C48-904D-24CD56719D02}" type="presParOf" srcId="{39452DF8-FD3D-4E49-92E0-1B33FC0792F8}" destId="{622EDE94-6CCA-42AB-BACD-A90372B10B48}" srcOrd="1" destOrd="0" presId="urn:microsoft.com/office/officeart/2008/layout/LinedList"/>
    <dgm:cxn modelId="{43C64C55-7319-4C89-959B-B4A31B20769B}" type="presParOf" srcId="{622EDE94-6CCA-42AB-BACD-A90372B10B48}" destId="{25F224CE-604F-4E27-9155-3452AD56F70B}" srcOrd="0" destOrd="0" presId="urn:microsoft.com/office/officeart/2008/layout/LinedList"/>
    <dgm:cxn modelId="{64222343-2EB9-4C68-892D-29464256E9B4}" type="presParOf" srcId="{622EDE94-6CCA-42AB-BACD-A90372B10B48}" destId="{F29DAFE2-06DF-4037-B1A0-1F9A6C03B695}" srcOrd="1" destOrd="0" presId="urn:microsoft.com/office/officeart/2008/layout/LinedList"/>
    <dgm:cxn modelId="{41B52338-9D6C-415E-9CA0-81890B54A03B}" type="presParOf" srcId="{622EDE94-6CCA-42AB-BACD-A90372B10B48}" destId="{84D3AEBB-9FE2-4EEA-BA7D-628522EDA871}" srcOrd="2" destOrd="0" presId="urn:microsoft.com/office/officeart/2008/layout/LinedList"/>
    <dgm:cxn modelId="{B29ECB7E-044F-4843-882A-DAEAE154E09F}" type="presParOf" srcId="{39452DF8-FD3D-4E49-92E0-1B33FC0792F8}" destId="{6354858A-4F84-460C-98E0-CD055A55494B}" srcOrd="2" destOrd="0" presId="urn:microsoft.com/office/officeart/2008/layout/LinedList"/>
    <dgm:cxn modelId="{1119EA9F-5745-4E65-BC75-5EA2B25C7F62}" type="presParOf" srcId="{39452DF8-FD3D-4E49-92E0-1B33FC0792F8}" destId="{97377A11-6DF7-4724-9CA3-FD7CDD5180A4}" srcOrd="3" destOrd="0" presId="urn:microsoft.com/office/officeart/2008/layout/LinedList"/>
    <dgm:cxn modelId="{5B568FB6-2674-4490-9FD5-1DA52CC58CD0}" type="presParOf" srcId="{0048DC99-4B9E-438F-B3E7-B6616D0554FA}" destId="{BF3DDAB5-99BE-464D-B67F-1D9741AF71E0}" srcOrd="4" destOrd="0" presId="urn:microsoft.com/office/officeart/2008/layout/LinedList"/>
    <dgm:cxn modelId="{3DD729C0-1E71-4D68-819E-A3888F8A05CD}" type="presParOf" srcId="{0048DC99-4B9E-438F-B3E7-B6616D0554FA}" destId="{64105A04-386A-4C21-BE06-140301F4E005}" srcOrd="5" destOrd="0" presId="urn:microsoft.com/office/officeart/2008/layout/LinedList"/>
    <dgm:cxn modelId="{61B78C87-CF76-4CC9-B199-08C98F3AE475}" type="presParOf" srcId="{64105A04-386A-4C21-BE06-140301F4E005}" destId="{3D29AD7C-BBB2-4A2D-BD74-B86E55FC22D5}" srcOrd="0" destOrd="0" presId="urn:microsoft.com/office/officeart/2008/layout/LinedList"/>
    <dgm:cxn modelId="{AB4A46BF-5FA4-436F-BE28-9A1E1A0EEAB4}" type="presParOf" srcId="{64105A04-386A-4C21-BE06-140301F4E005}" destId="{593B1622-B22C-4BD7-8797-1E2878425F6C}" srcOrd="1" destOrd="0" presId="urn:microsoft.com/office/officeart/2008/layout/LinedList"/>
    <dgm:cxn modelId="{03373912-DF66-443C-84D2-1E682D99241A}" type="presParOf" srcId="{593B1622-B22C-4BD7-8797-1E2878425F6C}" destId="{5D92F853-ABD3-4379-B363-C8D750F115FC}" srcOrd="0" destOrd="0" presId="urn:microsoft.com/office/officeart/2008/layout/LinedList"/>
    <dgm:cxn modelId="{77356EAC-54C9-49B7-AA19-BBD93534822B}" type="presParOf" srcId="{593B1622-B22C-4BD7-8797-1E2878425F6C}" destId="{03B254D6-74EE-41D4-9251-3317C1E63225}" srcOrd="1" destOrd="0" presId="urn:microsoft.com/office/officeart/2008/layout/LinedList"/>
    <dgm:cxn modelId="{3C4A245A-B3BE-41DF-893F-3786BDF1CB5E}" type="presParOf" srcId="{03B254D6-74EE-41D4-9251-3317C1E63225}" destId="{F5B4DF89-F485-441A-A860-D59828D35107}" srcOrd="0" destOrd="0" presId="urn:microsoft.com/office/officeart/2008/layout/LinedList"/>
    <dgm:cxn modelId="{26079D85-0A31-423F-80DD-C0E7CFE05AEC}" type="presParOf" srcId="{03B254D6-74EE-41D4-9251-3317C1E63225}" destId="{6B17EFE9-9BF4-4B8E-8856-35F70B47C862}" srcOrd="1" destOrd="0" presId="urn:microsoft.com/office/officeart/2008/layout/LinedList"/>
    <dgm:cxn modelId="{F343EA0E-7444-4644-A97A-2C42DC1CBF2A}" type="presParOf" srcId="{03B254D6-74EE-41D4-9251-3317C1E63225}" destId="{C5D100DB-307A-4919-B5A8-6A6352E57FB8}" srcOrd="2" destOrd="0" presId="urn:microsoft.com/office/officeart/2008/layout/LinedList"/>
    <dgm:cxn modelId="{67686E10-9A11-462D-9246-09F94BDA5054}" type="presParOf" srcId="{593B1622-B22C-4BD7-8797-1E2878425F6C}" destId="{1EB4EADD-CEB5-4E26-BAB4-00CBE4181EBA}" srcOrd="2" destOrd="0" presId="urn:microsoft.com/office/officeart/2008/layout/LinedList"/>
    <dgm:cxn modelId="{ECC31B64-75BD-474E-AE79-6F39449AA5B4}" type="presParOf" srcId="{593B1622-B22C-4BD7-8797-1E2878425F6C}" destId="{5DDEFB98-B40C-4F7C-A4A7-BCB8489305D1}" srcOrd="3" destOrd="0" presId="urn:microsoft.com/office/officeart/2008/layout/LinedList"/>
    <dgm:cxn modelId="{AD7FD27B-009A-497E-9767-38675EBD1F57}" type="presParOf" srcId="{0048DC99-4B9E-438F-B3E7-B6616D0554FA}" destId="{CCCA38C2-3CB2-44B8-A312-9411161D230E}" srcOrd="6" destOrd="0" presId="urn:microsoft.com/office/officeart/2008/layout/LinedList"/>
    <dgm:cxn modelId="{7730C507-B92F-4400-AA49-133DE24059A1}" type="presParOf" srcId="{0048DC99-4B9E-438F-B3E7-B6616D0554FA}" destId="{44437118-226A-42DE-AE80-3CB43C689C15}" srcOrd="7" destOrd="0" presId="urn:microsoft.com/office/officeart/2008/layout/LinedList"/>
    <dgm:cxn modelId="{2E40F28F-14E1-4C01-846C-C7E518018D6B}" type="presParOf" srcId="{44437118-226A-42DE-AE80-3CB43C689C15}" destId="{CE94B3C2-1C8A-42DA-B3A9-26581D047C20}" srcOrd="0" destOrd="0" presId="urn:microsoft.com/office/officeart/2008/layout/LinedList"/>
    <dgm:cxn modelId="{4B4521A9-3768-4859-80E1-D9317BF3D89D}" type="presParOf" srcId="{44437118-226A-42DE-AE80-3CB43C689C15}" destId="{1FFF8E5F-C3DA-424B-AE19-838432B24354}" srcOrd="1" destOrd="0" presId="urn:microsoft.com/office/officeart/2008/layout/LinedList"/>
    <dgm:cxn modelId="{5E355EE2-4D30-4169-8444-4002ABB6DE5D}" type="presParOf" srcId="{1FFF8E5F-C3DA-424B-AE19-838432B24354}" destId="{F24D6728-72B0-4D99-9414-814E5F40AFED}" srcOrd="0" destOrd="0" presId="urn:microsoft.com/office/officeart/2008/layout/LinedList"/>
    <dgm:cxn modelId="{0C77D029-B5DC-433D-BE4C-9F9F5BE830C1}" type="presParOf" srcId="{1FFF8E5F-C3DA-424B-AE19-838432B24354}" destId="{820BCF59-A314-419F-97FB-503376795FB8}" srcOrd="1" destOrd="0" presId="urn:microsoft.com/office/officeart/2008/layout/LinedList"/>
    <dgm:cxn modelId="{CDBD58B1-50C5-4A8C-A365-D5A6D66302F5}" type="presParOf" srcId="{820BCF59-A314-419F-97FB-503376795FB8}" destId="{71138BCC-FA80-4F8F-903E-1E0D595E8D55}" srcOrd="0" destOrd="0" presId="urn:microsoft.com/office/officeart/2008/layout/LinedList"/>
    <dgm:cxn modelId="{25C9E80D-D770-494B-8CFD-9C30834DFE65}" type="presParOf" srcId="{820BCF59-A314-419F-97FB-503376795FB8}" destId="{56137058-D826-4120-B087-6143DB07A69A}" srcOrd="1" destOrd="0" presId="urn:microsoft.com/office/officeart/2008/layout/LinedList"/>
    <dgm:cxn modelId="{D4C8C777-789C-41A9-B05B-4C9EADEA9C52}" type="presParOf" srcId="{820BCF59-A314-419F-97FB-503376795FB8}" destId="{3CAC29E1-D08E-4F7F-B61D-B3EDB67A6385}" srcOrd="2" destOrd="0" presId="urn:microsoft.com/office/officeart/2008/layout/LinedList"/>
    <dgm:cxn modelId="{4D0FB72D-54AC-4EFE-BFDD-99F9C368A88E}" type="presParOf" srcId="{1FFF8E5F-C3DA-424B-AE19-838432B24354}" destId="{EA1D9A25-3B71-405D-987F-DA1E5EBE6D4C}" srcOrd="2" destOrd="0" presId="urn:microsoft.com/office/officeart/2008/layout/LinedList"/>
    <dgm:cxn modelId="{5C00D0D2-33DA-48B0-809A-02E559A271FD}" type="presParOf" srcId="{1FFF8E5F-C3DA-424B-AE19-838432B24354}" destId="{4A03BE8C-CB7D-44ED-BC84-8A73CB28F2E0}" srcOrd="3" destOrd="0" presId="urn:microsoft.com/office/officeart/2008/layout/LinedList"/>
    <dgm:cxn modelId="{706938B5-C629-48A4-B208-B2C2D6CAD849}" type="presParOf" srcId="{0048DC99-4B9E-438F-B3E7-B6616D0554FA}" destId="{E8C66D35-C88D-4DAD-92C3-77486C160037}" srcOrd="8" destOrd="0" presId="urn:microsoft.com/office/officeart/2008/layout/LinedList"/>
    <dgm:cxn modelId="{339A594D-CB5C-488F-88D1-1E4CACBA1D51}" type="presParOf" srcId="{0048DC99-4B9E-438F-B3E7-B6616D0554FA}" destId="{1D9A7EE7-0923-4FCA-8AA6-6521773F4856}" srcOrd="9" destOrd="0" presId="urn:microsoft.com/office/officeart/2008/layout/LinedList"/>
    <dgm:cxn modelId="{2143A4AE-6FD3-4C28-882E-C7EB291C9DB0}" type="presParOf" srcId="{1D9A7EE7-0923-4FCA-8AA6-6521773F4856}" destId="{548FE7AE-D38F-4E02-8129-8B7B55A8E426}" srcOrd="0" destOrd="0" presId="urn:microsoft.com/office/officeart/2008/layout/LinedList"/>
    <dgm:cxn modelId="{EC49F4AF-A84B-475D-924D-17E2C4CE7D7D}" type="presParOf" srcId="{1D9A7EE7-0923-4FCA-8AA6-6521773F4856}" destId="{B25B486C-D915-4951-8E7E-FFC0E13266DF}" srcOrd="1" destOrd="0" presId="urn:microsoft.com/office/officeart/2008/layout/LinedList"/>
    <dgm:cxn modelId="{ED59CBCA-37DC-4F27-B681-7128C7C09875}" type="presParOf" srcId="{B25B486C-D915-4951-8E7E-FFC0E13266DF}" destId="{4892A8E8-408B-4585-AE3A-C2119DD8B9DC}" srcOrd="0" destOrd="0" presId="urn:microsoft.com/office/officeart/2008/layout/LinedList"/>
    <dgm:cxn modelId="{AA953197-F116-4CB3-A3A4-0FAD28091514}" type="presParOf" srcId="{B25B486C-D915-4951-8E7E-FFC0E13266DF}" destId="{1A127A85-F9CA-4CCE-A72C-A6D33F13561C}" srcOrd="1" destOrd="0" presId="urn:microsoft.com/office/officeart/2008/layout/LinedList"/>
    <dgm:cxn modelId="{FC266D0B-98B0-4F7A-B2AF-C9C5C7F41C19}" type="presParOf" srcId="{1A127A85-F9CA-4CCE-A72C-A6D33F13561C}" destId="{3FE3A21A-890C-49A3-9D0B-C6863424939D}" srcOrd="0" destOrd="0" presId="urn:microsoft.com/office/officeart/2008/layout/LinedList"/>
    <dgm:cxn modelId="{475DA7B4-55B6-4762-AE76-EA485BC0FBC0}" type="presParOf" srcId="{1A127A85-F9CA-4CCE-A72C-A6D33F13561C}" destId="{ECB82433-A1B4-41C4-A19D-CE69885475DB}" srcOrd="1" destOrd="0" presId="urn:microsoft.com/office/officeart/2008/layout/LinedList"/>
    <dgm:cxn modelId="{C56C483F-B327-435E-911F-904DB0F9357C}" type="presParOf" srcId="{1A127A85-F9CA-4CCE-A72C-A6D33F13561C}" destId="{67F2595D-295C-4E96-BC0D-4085195E77E2}" srcOrd="2" destOrd="0" presId="urn:microsoft.com/office/officeart/2008/layout/LinedList"/>
    <dgm:cxn modelId="{3339FDA1-9C56-4F92-A7D1-A6960AA82E79}" type="presParOf" srcId="{B25B486C-D915-4951-8E7E-FFC0E13266DF}" destId="{77C76687-8411-4A4A-83BE-5698E6BD44AD}" srcOrd="2" destOrd="0" presId="urn:microsoft.com/office/officeart/2008/layout/LinedList"/>
    <dgm:cxn modelId="{DA84EAEA-32C5-46BC-B142-1CC2CA10A97A}" type="presParOf" srcId="{B25B486C-D915-4951-8E7E-FFC0E13266DF}" destId="{35F706B1-882E-4A1F-98F4-A7DF81636DEF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8AD3F72-A956-4DF8-AFB4-79D03174647A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UA"/>
        </a:p>
      </dgm:t>
    </dgm:pt>
    <dgm:pt modelId="{C1625F22-2DD4-4351-8F6D-5D0F9AEAED55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одночасне паралельне виконання дослідницьких процедур для перевірки різних за змістом операцій, здійснюваних суб'єктом підприємницької діяльності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7CB435-88E4-41BF-8041-410D5F23ADD6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необхідність володіння науковою термінологією та строго вибудувати свій понятійний апарат</a:t>
          </a:r>
          <a:endParaRPr lang="ru-UA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21A8DE-18A3-4175-BE65-AE48299AC9DB}" type="sibTrans" cxnId="{DE3EB303-AB64-4EDE-B498-C7143E596F4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956599-84D4-4BFF-8E2E-1ECE6BC8DC5D}" type="parTrans" cxnId="{DE3EB303-AB64-4EDE-B498-C7143E596F4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042750-55D7-4E3F-8058-D088BFF6B5D5}" type="sibTrans" cxnId="{EF4FA453-DBC4-4C34-A167-7D5BFFA2CF8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4BA42A-B594-4DB4-A21F-279712980293}" type="parTrans" cxnId="{EF4FA453-DBC4-4C34-A167-7D5BFFA2CF8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F8C63B-9AC6-47DF-AA1C-FA2C1D7FAD31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здатність зосередитися тільки на  проблемі дослідження, а всі побічні використовувати тільки на тому рівні і в тій мірі, як вони описані в сучасній науковій літературі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DF4E57-48FA-4ABF-8191-15D974096744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чітке окреслення рамок своєї діяльності та визначення цілі своєї наукової роботи</a:t>
          </a:r>
          <a:endParaRPr lang="ru-UA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5BBD99-4139-4182-A78A-8014630046BD}" type="sibTrans" cxnId="{2DA5E60C-9BE7-4A3C-8593-56D9485DB9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67455F-CF5A-407A-9822-006563EE65E9}" type="parTrans" cxnId="{2DA5E60C-9BE7-4A3C-8593-56D9485DB9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D31766-EFD3-46ED-A5B6-795A2C4A3D65}" type="sibTrans" cxnId="{0B158463-1016-4BBE-A33D-E7F759CB886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CD6DDF-6B5D-49B2-960F-A20D85622B3F}" type="parTrans" cxnId="{0B158463-1016-4BBE-A33D-E7F759CB886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990D17-FC9C-454C-B075-D7A5C8B91B3B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перш ніж приступати до наукової роботи з будь-якої проблеми, необхідний найповніший аналіз наукової літератури, тобто те, що було зроблено в досліджуваній області попередниками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C67581-2B89-4EAA-AAFA-B18B01A0D043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будь-яка наукова робота будується «на плечах попередників»</a:t>
          </a:r>
          <a:endParaRPr lang="ru-UA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B39BBD-2693-44EC-9156-D2B21E7E7D4A}" type="sibTrans" cxnId="{C75CEAED-1ED0-4A4C-A2B2-9F3A2F78E8E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188C9D-14E4-44BF-BAB9-42E0A9F8FD45}" type="parTrans" cxnId="{C75CEAED-1ED0-4A4C-A2B2-9F3A2F78E8E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3AA9F0-495C-4941-9246-4CC0FE21E2E7}" type="sibTrans" cxnId="{2C49FC68-7F8B-484E-8340-5E3EA125FB6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FC871C-CF78-4AF8-B566-05468C97C571}" type="parTrans" cxnId="{2C49FC68-7F8B-484E-8340-5E3EA125FB6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B5F5EE-1FD5-45F6-9691-EAA0E8D7495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результат будь-якого дослідження має бути обов'язково оформлений в електронному та друкованому вигляді</a:t>
          </a:r>
          <a:endParaRPr lang="ru-UA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290DF8-DB30-486F-9656-B80FA3FE737C}" type="parTrans" cxnId="{4B5CF728-F943-4061-BD4A-F798CF89955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F7FDB7-A320-40FD-9D89-0CED121C96DC}" type="sibTrans" cxnId="{4B5CF728-F943-4061-BD4A-F798CF89955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DCCF5E-0546-4975-97DD-2634C609234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публікація роботи у вигляді наукової доповіді, статті, наукового звіту, реферату, підручника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95F769-7C64-48EB-848A-A65B01DB4D6D}" type="parTrans" cxnId="{066F7877-3B94-4D26-A6B0-E234058F724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4B1477-E88E-49C7-AFD0-EACADFF5C35B}" type="sibTrans" cxnId="{066F7877-3B94-4D26-A6B0-E234058F724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7093EA-A8B3-4CA6-9985-9EEB92F53594}" type="pres">
      <dgm:prSet presAssocID="{08AD3F72-A956-4DF8-AFB4-79D03174647A}" presName="linear" presStyleCnt="0">
        <dgm:presLayoutVars>
          <dgm:animLvl val="lvl"/>
          <dgm:resizeHandles val="exact"/>
        </dgm:presLayoutVars>
      </dgm:prSet>
      <dgm:spPr/>
    </dgm:pt>
    <dgm:pt modelId="{2B167719-D6B1-49C2-9D33-F74549372E63}" type="pres">
      <dgm:prSet presAssocID="{33C67581-2B89-4EAA-AAFA-B18B01A0D04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BA24D1F-FC95-4007-842F-15D793B1F453}" type="pres">
      <dgm:prSet presAssocID="{33C67581-2B89-4EAA-AAFA-B18B01A0D043}" presName="childText" presStyleLbl="revTx" presStyleIdx="0" presStyleCnt="4" custLinFactNeighborX="-243">
        <dgm:presLayoutVars>
          <dgm:bulletEnabled val="1"/>
        </dgm:presLayoutVars>
      </dgm:prSet>
      <dgm:spPr/>
    </dgm:pt>
    <dgm:pt modelId="{B285783D-B69C-4A9F-B0C7-1638002DD964}" type="pres">
      <dgm:prSet presAssocID="{B8DF4E57-48FA-4ABF-8191-15D97409674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7C8E84D-38E9-4E32-8313-A5E3981245D7}" type="pres">
      <dgm:prSet presAssocID="{B8DF4E57-48FA-4ABF-8191-15D974096744}" presName="childText" presStyleLbl="revTx" presStyleIdx="1" presStyleCnt="4">
        <dgm:presLayoutVars>
          <dgm:bulletEnabled val="1"/>
        </dgm:presLayoutVars>
      </dgm:prSet>
      <dgm:spPr/>
    </dgm:pt>
    <dgm:pt modelId="{6993DA15-5395-40F8-AE03-11010AA260B2}" type="pres">
      <dgm:prSet presAssocID="{427CB435-88E4-41BF-8041-410D5F23ADD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C6B05E7-7E68-47CE-B35C-7049C9E11BE4}" type="pres">
      <dgm:prSet presAssocID="{427CB435-88E4-41BF-8041-410D5F23ADD6}" presName="childText" presStyleLbl="revTx" presStyleIdx="2" presStyleCnt="4">
        <dgm:presLayoutVars>
          <dgm:bulletEnabled val="1"/>
        </dgm:presLayoutVars>
      </dgm:prSet>
      <dgm:spPr/>
    </dgm:pt>
    <dgm:pt modelId="{75E1B4B1-830F-4565-BA8B-8DA18F853281}" type="pres">
      <dgm:prSet presAssocID="{E8B5F5EE-1FD5-45F6-9691-EAA0E8D74957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92F9B3AC-5201-4A01-9A8A-7826CD6CC12B}" type="pres">
      <dgm:prSet presAssocID="{E8B5F5EE-1FD5-45F6-9691-EAA0E8D74957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DE3EB303-AB64-4EDE-B498-C7143E596F46}" srcId="{08AD3F72-A956-4DF8-AFB4-79D03174647A}" destId="{427CB435-88E4-41BF-8041-410D5F23ADD6}" srcOrd="2" destOrd="0" parTransId="{0B956599-84D4-4BFF-8E2E-1ECE6BC8DC5D}" sibTransId="{CB21A8DE-18A3-4175-BE65-AE48299AC9DB}"/>
    <dgm:cxn modelId="{2DA5E60C-9BE7-4A3C-8593-56D9485DB91B}" srcId="{08AD3F72-A956-4DF8-AFB4-79D03174647A}" destId="{B8DF4E57-48FA-4ABF-8191-15D974096744}" srcOrd="1" destOrd="0" parTransId="{6D67455F-CF5A-407A-9822-006563EE65E9}" sibTransId="{9E5BBD99-4139-4182-A78A-8014630046BD}"/>
    <dgm:cxn modelId="{7715130F-3E7D-4AE2-B063-2A658C34F31F}" type="presOf" srcId="{E8B5F5EE-1FD5-45F6-9691-EAA0E8D74957}" destId="{75E1B4B1-830F-4565-BA8B-8DA18F853281}" srcOrd="0" destOrd="0" presId="urn:microsoft.com/office/officeart/2005/8/layout/vList2"/>
    <dgm:cxn modelId="{B84B400F-075A-4E01-B0AB-16BB56509236}" type="presOf" srcId="{427CB435-88E4-41BF-8041-410D5F23ADD6}" destId="{6993DA15-5395-40F8-AE03-11010AA260B2}" srcOrd="0" destOrd="0" presId="urn:microsoft.com/office/officeart/2005/8/layout/vList2"/>
    <dgm:cxn modelId="{4B5CF728-F943-4061-BD4A-F798CF899551}" srcId="{08AD3F72-A956-4DF8-AFB4-79D03174647A}" destId="{E8B5F5EE-1FD5-45F6-9691-EAA0E8D74957}" srcOrd="3" destOrd="0" parTransId="{75290DF8-DB30-486F-9656-B80FA3FE737C}" sibTransId="{A1F7FDB7-A320-40FD-9D89-0CED121C96DC}"/>
    <dgm:cxn modelId="{37DD6936-2700-469E-AB2F-C1C8EEF1C154}" type="presOf" srcId="{B8DF4E57-48FA-4ABF-8191-15D974096744}" destId="{B285783D-B69C-4A9F-B0C7-1638002DD964}" srcOrd="0" destOrd="0" presId="urn:microsoft.com/office/officeart/2005/8/layout/vList2"/>
    <dgm:cxn modelId="{DD24AC40-409F-4174-8AAA-28F5637E45E4}" type="presOf" srcId="{3AF8C63B-9AC6-47DF-AA1C-FA2C1D7FAD31}" destId="{67C8E84D-38E9-4E32-8313-A5E3981245D7}" srcOrd="0" destOrd="0" presId="urn:microsoft.com/office/officeart/2005/8/layout/vList2"/>
    <dgm:cxn modelId="{0B158463-1016-4BBE-A33D-E7F759CB8862}" srcId="{B8DF4E57-48FA-4ABF-8191-15D974096744}" destId="{3AF8C63B-9AC6-47DF-AA1C-FA2C1D7FAD31}" srcOrd="0" destOrd="0" parTransId="{00CD6DDF-6B5D-49B2-960F-A20D85622B3F}" sibTransId="{D5D31766-EFD3-46ED-A5B6-795A2C4A3D65}"/>
    <dgm:cxn modelId="{2C49FC68-7F8B-484E-8340-5E3EA125FB68}" srcId="{33C67581-2B89-4EAA-AAFA-B18B01A0D043}" destId="{7F990D17-FC9C-454C-B075-D7A5C8B91B3B}" srcOrd="0" destOrd="0" parTransId="{09FC871C-CF78-4AF8-B566-05468C97C571}" sibTransId="{E33AA9F0-495C-4941-9246-4CC0FE21E2E7}"/>
    <dgm:cxn modelId="{EF4FA453-DBC4-4C34-A167-7D5BFFA2CF8F}" srcId="{427CB435-88E4-41BF-8041-410D5F23ADD6}" destId="{C1625F22-2DD4-4351-8F6D-5D0F9AEAED55}" srcOrd="0" destOrd="0" parTransId="{D04BA42A-B594-4DB4-A21F-279712980293}" sibTransId="{A3042750-55D7-4E3F-8058-D088BFF6B5D5}"/>
    <dgm:cxn modelId="{066F7877-3B94-4D26-A6B0-E234058F724A}" srcId="{E8B5F5EE-1FD5-45F6-9691-EAA0E8D74957}" destId="{56DCCF5E-0546-4975-97DD-2634C6092342}" srcOrd="0" destOrd="0" parTransId="{8B95F769-7C64-48EB-848A-A65B01DB4D6D}" sibTransId="{A04B1477-E88E-49C7-AFD0-EACADFF5C35B}"/>
    <dgm:cxn modelId="{97CC9C9B-2B7D-46D7-B79E-54F2825F4636}" type="presOf" srcId="{C1625F22-2DD4-4351-8F6D-5D0F9AEAED55}" destId="{CC6B05E7-7E68-47CE-B35C-7049C9E11BE4}" srcOrd="0" destOrd="0" presId="urn:microsoft.com/office/officeart/2005/8/layout/vList2"/>
    <dgm:cxn modelId="{84980C9D-05D2-410F-A202-75158D3BD07D}" type="presOf" srcId="{08AD3F72-A956-4DF8-AFB4-79D03174647A}" destId="{E17093EA-A8B3-4CA6-9985-9EEB92F53594}" srcOrd="0" destOrd="0" presId="urn:microsoft.com/office/officeart/2005/8/layout/vList2"/>
    <dgm:cxn modelId="{C6A84FD6-FC48-4FD9-8C4A-461673E00026}" type="presOf" srcId="{56DCCF5E-0546-4975-97DD-2634C6092342}" destId="{92F9B3AC-5201-4A01-9A8A-7826CD6CC12B}" srcOrd="0" destOrd="0" presId="urn:microsoft.com/office/officeart/2005/8/layout/vList2"/>
    <dgm:cxn modelId="{C75CEAED-1ED0-4A4C-A2B2-9F3A2F78E8EC}" srcId="{08AD3F72-A956-4DF8-AFB4-79D03174647A}" destId="{33C67581-2B89-4EAA-AAFA-B18B01A0D043}" srcOrd="0" destOrd="0" parTransId="{51188C9D-14E4-44BF-BAB9-42E0A9F8FD45}" sibTransId="{54B39BBD-2693-44EC-9156-D2B21E7E7D4A}"/>
    <dgm:cxn modelId="{CA2A58F1-8D20-4568-B1AB-A237871B6F58}" type="presOf" srcId="{33C67581-2B89-4EAA-AAFA-B18B01A0D043}" destId="{2B167719-D6B1-49C2-9D33-F74549372E63}" srcOrd="0" destOrd="0" presId="urn:microsoft.com/office/officeart/2005/8/layout/vList2"/>
    <dgm:cxn modelId="{156863F5-3B03-42B7-A50F-26FE1EF6CAD1}" type="presOf" srcId="{7F990D17-FC9C-454C-B075-D7A5C8B91B3B}" destId="{5BA24D1F-FC95-4007-842F-15D793B1F453}" srcOrd="0" destOrd="0" presId="urn:microsoft.com/office/officeart/2005/8/layout/vList2"/>
    <dgm:cxn modelId="{5B4CEB2D-F1C2-40AC-919F-5AB4FBE0BE9C}" type="presParOf" srcId="{E17093EA-A8B3-4CA6-9985-9EEB92F53594}" destId="{2B167719-D6B1-49C2-9D33-F74549372E63}" srcOrd="0" destOrd="0" presId="urn:microsoft.com/office/officeart/2005/8/layout/vList2"/>
    <dgm:cxn modelId="{7397437F-66A2-45E0-B303-9B913798B5DB}" type="presParOf" srcId="{E17093EA-A8B3-4CA6-9985-9EEB92F53594}" destId="{5BA24D1F-FC95-4007-842F-15D793B1F453}" srcOrd="1" destOrd="0" presId="urn:microsoft.com/office/officeart/2005/8/layout/vList2"/>
    <dgm:cxn modelId="{838CEA76-1373-4809-815A-92953E87F3F7}" type="presParOf" srcId="{E17093EA-A8B3-4CA6-9985-9EEB92F53594}" destId="{B285783D-B69C-4A9F-B0C7-1638002DD964}" srcOrd="2" destOrd="0" presId="urn:microsoft.com/office/officeart/2005/8/layout/vList2"/>
    <dgm:cxn modelId="{DE4626C1-7A22-496E-A5ED-8C755D6C09D4}" type="presParOf" srcId="{E17093EA-A8B3-4CA6-9985-9EEB92F53594}" destId="{67C8E84D-38E9-4E32-8313-A5E3981245D7}" srcOrd="3" destOrd="0" presId="urn:microsoft.com/office/officeart/2005/8/layout/vList2"/>
    <dgm:cxn modelId="{6D9FE165-2D67-438F-B6EA-CAE2E145663D}" type="presParOf" srcId="{E17093EA-A8B3-4CA6-9985-9EEB92F53594}" destId="{6993DA15-5395-40F8-AE03-11010AA260B2}" srcOrd="4" destOrd="0" presId="urn:microsoft.com/office/officeart/2005/8/layout/vList2"/>
    <dgm:cxn modelId="{69F3655E-65A3-42CC-A596-380975F8C66D}" type="presParOf" srcId="{E17093EA-A8B3-4CA6-9985-9EEB92F53594}" destId="{CC6B05E7-7E68-47CE-B35C-7049C9E11BE4}" srcOrd="5" destOrd="0" presId="urn:microsoft.com/office/officeart/2005/8/layout/vList2"/>
    <dgm:cxn modelId="{39D9DCB8-5429-4445-B5C7-6349DADFC44E}" type="presParOf" srcId="{E17093EA-A8B3-4CA6-9985-9EEB92F53594}" destId="{75E1B4B1-830F-4565-BA8B-8DA18F853281}" srcOrd="6" destOrd="0" presId="urn:microsoft.com/office/officeart/2005/8/layout/vList2"/>
    <dgm:cxn modelId="{2158F832-D581-4664-88E8-1BD6C6BF5905}" type="presParOf" srcId="{E17093EA-A8B3-4CA6-9985-9EEB92F53594}" destId="{92F9B3AC-5201-4A01-9A8A-7826CD6CC12B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8AD3F72-A956-4DF8-AFB4-79D03174647A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UA"/>
        </a:p>
      </dgm:t>
    </dgm:pt>
    <dgm:pt modelId="{C1625F22-2DD4-4351-8F6D-5D0F9AEAED55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найважливіший етап наукової діяльності, оскільки кінцевою метою науки як галузі народного господарства є впровадження одержаних результатів у практику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7CB435-88E4-41BF-8041-410D5F23ADD6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впровадження результатів дослідження </a:t>
          </a:r>
          <a:endParaRPr lang="ru-UA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21A8DE-18A3-4175-BE65-AE48299AC9DB}" type="sibTrans" cxnId="{DE3EB303-AB64-4EDE-B498-C7143E596F4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956599-84D4-4BFF-8E2E-1ECE6BC8DC5D}" type="parTrans" cxnId="{DE3EB303-AB64-4EDE-B498-C7143E596F4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042750-55D7-4E3F-8058-D088BFF6B5D5}" type="sibTrans" cxnId="{EF4FA453-DBC4-4C34-A167-7D5BFFA2CF8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4BA42A-B594-4DB4-A21F-279712980293}" type="parTrans" cxnId="{EF4FA453-DBC4-4C34-A167-7D5BFFA2CF8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F8C63B-9AC6-47DF-AA1C-FA2C1D7FAD31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наукова робота кожного дослідницького колективу має  строго плануватись, але при цьому кожен дослідник має право на свою точку зору, свою думку, які мають </a:t>
          </a:r>
          <a:r>
            <a:rPr lang="uk-UA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поважатися</a:t>
          </a: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; це  зумовлює існування в одній галузі науки різних наукових шкіл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DF4E57-48FA-4ABF-8191-15D974096744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плюралізм наукової думки</a:t>
          </a:r>
          <a:endParaRPr lang="ru-UA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5BBD99-4139-4182-A78A-8014630046BD}" type="sibTrans" cxnId="{2DA5E60C-9BE7-4A3C-8593-56D9485DB9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67455F-CF5A-407A-9822-006563EE65E9}" type="parTrans" cxnId="{2DA5E60C-9BE7-4A3C-8593-56D9485DB9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D31766-EFD3-46ED-A5B6-795A2C4A3D65}" type="sibTrans" cxnId="{0B158463-1016-4BBE-A33D-E7F759CB886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CD6DDF-6B5D-49B2-960F-A20D85622B3F}" type="parTrans" cxnId="{0B158463-1016-4BBE-A33D-E7F759CB886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990D17-FC9C-454C-B075-D7A5C8B91B3B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необхідно обговорювати з колегами  ідей, отриманих фактів, теоретичних побудов, щоб уникнути помилок та помилок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C67581-2B89-4EAA-AAFA-B18B01A0D043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наукові комунікації</a:t>
          </a:r>
          <a:endParaRPr lang="ru-UA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B39BBD-2693-44EC-9156-D2B21E7E7D4A}" type="sibTrans" cxnId="{C75CEAED-1ED0-4A4C-A2B2-9F3A2F78E8E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188C9D-14E4-44BF-BAB9-42E0A9F8FD45}" type="parTrans" cxnId="{C75CEAED-1ED0-4A4C-A2B2-9F3A2F78E8E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3AA9F0-495C-4941-9246-4CC0FE21E2E7}" type="sibTrans" cxnId="{2C49FC68-7F8B-484E-8340-5E3EA125FB6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FC871C-CF78-4AF8-B566-05468C97C571}" type="parTrans" cxnId="{2C49FC68-7F8B-484E-8340-5E3EA125FB6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DCCF5E-0546-4975-97DD-2634C609234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керівник повинен мати певне уявлення про якості особистості кожного залученого для роботи в колективі співробітника 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4B1477-E88E-49C7-AFD0-EACADFF5C35B}" type="sibTrans" cxnId="{066F7877-3B94-4D26-A6B0-E234058F724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95F769-7C64-48EB-848A-A65B01DB4D6D}" type="parTrans" cxnId="{066F7877-3B94-4D26-A6B0-E234058F724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B5F5EE-1FD5-45F6-9691-EAA0E8D7495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особлива роль керівника</a:t>
          </a:r>
          <a:endParaRPr lang="ru-UA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F7FDB7-A320-40FD-9D89-0CED121C96DC}" type="sibTrans" cxnId="{4B5CF728-F943-4061-BD4A-F798CF89955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290DF8-DB30-486F-9656-B80FA3FE737C}" type="parTrans" cxnId="{4B5CF728-F943-4061-BD4A-F798CF89955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343963-61FA-4758-9E5D-1EFAC54DEA3D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важливі особисті якості: професійна підготовка; соціальна активність; здатність виконувати певний тип роботи; соціально-психологічні якості; ділові якості; </a:t>
          </a:r>
          <a:r>
            <a:rPr lang="uk-UA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інтелектуально</a:t>
          </a: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-психологічні можливості (інтелектуальний рівень, творчий потенціал, ініціативність, силу волі)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36FF8B-DDD2-420F-9581-E734AC1E846E}" type="parTrans" cxnId="{1F9C0298-A842-4858-B506-7051880E634B}">
      <dgm:prSet/>
      <dgm:spPr/>
      <dgm:t>
        <a:bodyPr/>
        <a:lstStyle/>
        <a:p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240FC2-958F-4C17-A1B6-4E9C031EA083}" type="sibTrans" cxnId="{1F9C0298-A842-4858-B506-7051880E634B}">
      <dgm:prSet/>
      <dgm:spPr/>
      <dgm:t>
        <a:bodyPr/>
        <a:lstStyle/>
        <a:p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7093EA-A8B3-4CA6-9985-9EEB92F53594}" type="pres">
      <dgm:prSet presAssocID="{08AD3F72-A956-4DF8-AFB4-79D03174647A}" presName="linear" presStyleCnt="0">
        <dgm:presLayoutVars>
          <dgm:animLvl val="lvl"/>
          <dgm:resizeHandles val="exact"/>
        </dgm:presLayoutVars>
      </dgm:prSet>
      <dgm:spPr/>
    </dgm:pt>
    <dgm:pt modelId="{2B167719-D6B1-49C2-9D33-F74549372E63}" type="pres">
      <dgm:prSet presAssocID="{33C67581-2B89-4EAA-AAFA-B18B01A0D04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BA24D1F-FC95-4007-842F-15D793B1F453}" type="pres">
      <dgm:prSet presAssocID="{33C67581-2B89-4EAA-AAFA-B18B01A0D043}" presName="childText" presStyleLbl="revTx" presStyleIdx="0" presStyleCnt="4" custLinFactNeighborX="-243">
        <dgm:presLayoutVars>
          <dgm:bulletEnabled val="1"/>
        </dgm:presLayoutVars>
      </dgm:prSet>
      <dgm:spPr/>
    </dgm:pt>
    <dgm:pt modelId="{B285783D-B69C-4A9F-B0C7-1638002DD964}" type="pres">
      <dgm:prSet presAssocID="{B8DF4E57-48FA-4ABF-8191-15D97409674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7C8E84D-38E9-4E32-8313-A5E3981245D7}" type="pres">
      <dgm:prSet presAssocID="{B8DF4E57-48FA-4ABF-8191-15D974096744}" presName="childText" presStyleLbl="revTx" presStyleIdx="1" presStyleCnt="4">
        <dgm:presLayoutVars>
          <dgm:bulletEnabled val="1"/>
        </dgm:presLayoutVars>
      </dgm:prSet>
      <dgm:spPr/>
    </dgm:pt>
    <dgm:pt modelId="{6993DA15-5395-40F8-AE03-11010AA260B2}" type="pres">
      <dgm:prSet presAssocID="{427CB435-88E4-41BF-8041-410D5F23ADD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C6B05E7-7E68-47CE-B35C-7049C9E11BE4}" type="pres">
      <dgm:prSet presAssocID="{427CB435-88E4-41BF-8041-410D5F23ADD6}" presName="childText" presStyleLbl="revTx" presStyleIdx="2" presStyleCnt="4">
        <dgm:presLayoutVars>
          <dgm:bulletEnabled val="1"/>
        </dgm:presLayoutVars>
      </dgm:prSet>
      <dgm:spPr/>
    </dgm:pt>
    <dgm:pt modelId="{75E1B4B1-830F-4565-BA8B-8DA18F853281}" type="pres">
      <dgm:prSet presAssocID="{E8B5F5EE-1FD5-45F6-9691-EAA0E8D74957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92F9B3AC-5201-4A01-9A8A-7826CD6CC12B}" type="pres">
      <dgm:prSet presAssocID="{E8B5F5EE-1FD5-45F6-9691-EAA0E8D74957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DE3EB303-AB64-4EDE-B498-C7143E596F46}" srcId="{08AD3F72-A956-4DF8-AFB4-79D03174647A}" destId="{427CB435-88E4-41BF-8041-410D5F23ADD6}" srcOrd="2" destOrd="0" parTransId="{0B956599-84D4-4BFF-8E2E-1ECE6BC8DC5D}" sibTransId="{CB21A8DE-18A3-4175-BE65-AE48299AC9DB}"/>
    <dgm:cxn modelId="{2DA5E60C-9BE7-4A3C-8593-56D9485DB91B}" srcId="{08AD3F72-A956-4DF8-AFB4-79D03174647A}" destId="{B8DF4E57-48FA-4ABF-8191-15D974096744}" srcOrd="1" destOrd="0" parTransId="{6D67455F-CF5A-407A-9822-006563EE65E9}" sibTransId="{9E5BBD99-4139-4182-A78A-8014630046BD}"/>
    <dgm:cxn modelId="{7715130F-3E7D-4AE2-B063-2A658C34F31F}" type="presOf" srcId="{E8B5F5EE-1FD5-45F6-9691-EAA0E8D74957}" destId="{75E1B4B1-830F-4565-BA8B-8DA18F853281}" srcOrd="0" destOrd="0" presId="urn:microsoft.com/office/officeart/2005/8/layout/vList2"/>
    <dgm:cxn modelId="{B84B400F-075A-4E01-B0AB-16BB56509236}" type="presOf" srcId="{427CB435-88E4-41BF-8041-410D5F23ADD6}" destId="{6993DA15-5395-40F8-AE03-11010AA260B2}" srcOrd="0" destOrd="0" presId="urn:microsoft.com/office/officeart/2005/8/layout/vList2"/>
    <dgm:cxn modelId="{4B5CF728-F943-4061-BD4A-F798CF899551}" srcId="{08AD3F72-A956-4DF8-AFB4-79D03174647A}" destId="{E8B5F5EE-1FD5-45F6-9691-EAA0E8D74957}" srcOrd="3" destOrd="0" parTransId="{75290DF8-DB30-486F-9656-B80FA3FE737C}" sibTransId="{A1F7FDB7-A320-40FD-9D89-0CED121C96DC}"/>
    <dgm:cxn modelId="{37DD6936-2700-469E-AB2F-C1C8EEF1C154}" type="presOf" srcId="{B8DF4E57-48FA-4ABF-8191-15D974096744}" destId="{B285783D-B69C-4A9F-B0C7-1638002DD964}" srcOrd="0" destOrd="0" presId="urn:microsoft.com/office/officeart/2005/8/layout/vList2"/>
    <dgm:cxn modelId="{DD24AC40-409F-4174-8AAA-28F5637E45E4}" type="presOf" srcId="{3AF8C63B-9AC6-47DF-AA1C-FA2C1D7FAD31}" destId="{67C8E84D-38E9-4E32-8313-A5E3981245D7}" srcOrd="0" destOrd="0" presId="urn:microsoft.com/office/officeart/2005/8/layout/vList2"/>
    <dgm:cxn modelId="{0B158463-1016-4BBE-A33D-E7F759CB8862}" srcId="{B8DF4E57-48FA-4ABF-8191-15D974096744}" destId="{3AF8C63B-9AC6-47DF-AA1C-FA2C1D7FAD31}" srcOrd="0" destOrd="0" parTransId="{00CD6DDF-6B5D-49B2-960F-A20D85622B3F}" sibTransId="{D5D31766-EFD3-46ED-A5B6-795A2C4A3D65}"/>
    <dgm:cxn modelId="{2C49FC68-7F8B-484E-8340-5E3EA125FB68}" srcId="{33C67581-2B89-4EAA-AAFA-B18B01A0D043}" destId="{7F990D17-FC9C-454C-B075-D7A5C8B91B3B}" srcOrd="0" destOrd="0" parTransId="{09FC871C-CF78-4AF8-B566-05468C97C571}" sibTransId="{E33AA9F0-495C-4941-9246-4CC0FE21E2E7}"/>
    <dgm:cxn modelId="{F0B3BD49-FB7F-4106-8BDA-15787025520E}" type="presOf" srcId="{0F343963-61FA-4758-9E5D-1EFAC54DEA3D}" destId="{92F9B3AC-5201-4A01-9A8A-7826CD6CC12B}" srcOrd="0" destOrd="1" presId="urn:microsoft.com/office/officeart/2005/8/layout/vList2"/>
    <dgm:cxn modelId="{EF4FA453-DBC4-4C34-A167-7D5BFFA2CF8F}" srcId="{427CB435-88E4-41BF-8041-410D5F23ADD6}" destId="{C1625F22-2DD4-4351-8F6D-5D0F9AEAED55}" srcOrd="0" destOrd="0" parTransId="{D04BA42A-B594-4DB4-A21F-279712980293}" sibTransId="{A3042750-55D7-4E3F-8058-D088BFF6B5D5}"/>
    <dgm:cxn modelId="{066F7877-3B94-4D26-A6B0-E234058F724A}" srcId="{E8B5F5EE-1FD5-45F6-9691-EAA0E8D74957}" destId="{56DCCF5E-0546-4975-97DD-2634C6092342}" srcOrd="0" destOrd="0" parTransId="{8B95F769-7C64-48EB-848A-A65B01DB4D6D}" sibTransId="{A04B1477-E88E-49C7-AFD0-EACADFF5C35B}"/>
    <dgm:cxn modelId="{1F9C0298-A842-4858-B506-7051880E634B}" srcId="{E8B5F5EE-1FD5-45F6-9691-EAA0E8D74957}" destId="{0F343963-61FA-4758-9E5D-1EFAC54DEA3D}" srcOrd="1" destOrd="0" parTransId="{A736FF8B-DDD2-420F-9581-E734AC1E846E}" sibTransId="{E1240FC2-958F-4C17-A1B6-4E9C031EA083}"/>
    <dgm:cxn modelId="{97CC9C9B-2B7D-46D7-B79E-54F2825F4636}" type="presOf" srcId="{C1625F22-2DD4-4351-8F6D-5D0F9AEAED55}" destId="{CC6B05E7-7E68-47CE-B35C-7049C9E11BE4}" srcOrd="0" destOrd="0" presId="urn:microsoft.com/office/officeart/2005/8/layout/vList2"/>
    <dgm:cxn modelId="{84980C9D-05D2-410F-A202-75158D3BD07D}" type="presOf" srcId="{08AD3F72-A956-4DF8-AFB4-79D03174647A}" destId="{E17093EA-A8B3-4CA6-9985-9EEB92F53594}" srcOrd="0" destOrd="0" presId="urn:microsoft.com/office/officeart/2005/8/layout/vList2"/>
    <dgm:cxn modelId="{C6A84FD6-FC48-4FD9-8C4A-461673E00026}" type="presOf" srcId="{56DCCF5E-0546-4975-97DD-2634C6092342}" destId="{92F9B3AC-5201-4A01-9A8A-7826CD6CC12B}" srcOrd="0" destOrd="0" presId="urn:microsoft.com/office/officeart/2005/8/layout/vList2"/>
    <dgm:cxn modelId="{C75CEAED-1ED0-4A4C-A2B2-9F3A2F78E8EC}" srcId="{08AD3F72-A956-4DF8-AFB4-79D03174647A}" destId="{33C67581-2B89-4EAA-AAFA-B18B01A0D043}" srcOrd="0" destOrd="0" parTransId="{51188C9D-14E4-44BF-BAB9-42E0A9F8FD45}" sibTransId="{54B39BBD-2693-44EC-9156-D2B21E7E7D4A}"/>
    <dgm:cxn modelId="{CA2A58F1-8D20-4568-B1AB-A237871B6F58}" type="presOf" srcId="{33C67581-2B89-4EAA-AAFA-B18B01A0D043}" destId="{2B167719-D6B1-49C2-9D33-F74549372E63}" srcOrd="0" destOrd="0" presId="urn:microsoft.com/office/officeart/2005/8/layout/vList2"/>
    <dgm:cxn modelId="{156863F5-3B03-42B7-A50F-26FE1EF6CAD1}" type="presOf" srcId="{7F990D17-FC9C-454C-B075-D7A5C8B91B3B}" destId="{5BA24D1F-FC95-4007-842F-15D793B1F453}" srcOrd="0" destOrd="0" presId="urn:microsoft.com/office/officeart/2005/8/layout/vList2"/>
    <dgm:cxn modelId="{5B4CEB2D-F1C2-40AC-919F-5AB4FBE0BE9C}" type="presParOf" srcId="{E17093EA-A8B3-4CA6-9985-9EEB92F53594}" destId="{2B167719-D6B1-49C2-9D33-F74549372E63}" srcOrd="0" destOrd="0" presId="urn:microsoft.com/office/officeart/2005/8/layout/vList2"/>
    <dgm:cxn modelId="{7397437F-66A2-45E0-B303-9B913798B5DB}" type="presParOf" srcId="{E17093EA-A8B3-4CA6-9985-9EEB92F53594}" destId="{5BA24D1F-FC95-4007-842F-15D793B1F453}" srcOrd="1" destOrd="0" presId="urn:microsoft.com/office/officeart/2005/8/layout/vList2"/>
    <dgm:cxn modelId="{838CEA76-1373-4809-815A-92953E87F3F7}" type="presParOf" srcId="{E17093EA-A8B3-4CA6-9985-9EEB92F53594}" destId="{B285783D-B69C-4A9F-B0C7-1638002DD964}" srcOrd="2" destOrd="0" presId="urn:microsoft.com/office/officeart/2005/8/layout/vList2"/>
    <dgm:cxn modelId="{DE4626C1-7A22-496E-A5ED-8C755D6C09D4}" type="presParOf" srcId="{E17093EA-A8B3-4CA6-9985-9EEB92F53594}" destId="{67C8E84D-38E9-4E32-8313-A5E3981245D7}" srcOrd="3" destOrd="0" presId="urn:microsoft.com/office/officeart/2005/8/layout/vList2"/>
    <dgm:cxn modelId="{6D9FE165-2D67-438F-B6EA-CAE2E145663D}" type="presParOf" srcId="{E17093EA-A8B3-4CA6-9985-9EEB92F53594}" destId="{6993DA15-5395-40F8-AE03-11010AA260B2}" srcOrd="4" destOrd="0" presId="urn:microsoft.com/office/officeart/2005/8/layout/vList2"/>
    <dgm:cxn modelId="{69F3655E-65A3-42CC-A596-380975F8C66D}" type="presParOf" srcId="{E17093EA-A8B3-4CA6-9985-9EEB92F53594}" destId="{CC6B05E7-7E68-47CE-B35C-7049C9E11BE4}" srcOrd="5" destOrd="0" presId="urn:microsoft.com/office/officeart/2005/8/layout/vList2"/>
    <dgm:cxn modelId="{39D9DCB8-5429-4445-B5C7-6349DADFC44E}" type="presParOf" srcId="{E17093EA-A8B3-4CA6-9985-9EEB92F53594}" destId="{75E1B4B1-830F-4565-BA8B-8DA18F853281}" srcOrd="6" destOrd="0" presId="urn:microsoft.com/office/officeart/2005/8/layout/vList2"/>
    <dgm:cxn modelId="{2158F832-D581-4664-88E8-1BD6C6BF5905}" type="presParOf" srcId="{E17093EA-A8B3-4CA6-9985-9EEB92F53594}" destId="{92F9B3AC-5201-4A01-9A8A-7826CD6CC12B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BDA4A94-F844-49E9-B583-97C9EE3B1F0C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UA"/>
        </a:p>
      </dgm:t>
    </dgm:pt>
    <dgm:pt modelId="{0C913F2F-AB2A-4422-AAE2-BA0A77D6E365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хороший колектив – це найчастіше продукт повсякденних та тривалих зусиль керівника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F5C5D9-C3BD-40AB-822F-FA8EFFBAFECC}" type="parTrans" cxnId="{ED9D36AD-8B4C-4DBF-951E-97CDF76F4DF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8193EA-202F-4890-82A7-781E9AA204D9}" type="sibTrans" cxnId="{ED9D36AD-8B4C-4DBF-951E-97CDF76F4DF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1034A5-0A20-4D22-ACC0-7E3C56659471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важливо навчити підлеглого думати, а не робити бездумного виконавця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991655-5930-4C22-B598-DA6C609ECECB}" type="parTrans" cxnId="{69C01979-7A16-4C4D-8762-25A11B206E2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B87329-4A5F-4349-99FC-1AF16D35CF51}" type="sibTrans" cxnId="{69C01979-7A16-4C4D-8762-25A11B206E2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92A3FF-865B-4543-8B2D-FC8E4042B354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щоб уникнути непорозумінь накази та розпорядження надаються в письмовій формі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426452-A119-4DAF-ABB2-E08A38226B1F}" type="parTrans" cxnId="{33B31CDD-5838-40CE-905D-35B3786360C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5265C9-E562-415E-9EBE-F873FC5AF6C0}" type="sibTrans" cxnId="{33B31CDD-5838-40CE-905D-35B3786360C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72865E-40C1-4174-9189-639DB14B44D6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не критикувати підлеглих публічно; вміти слухати підлеглих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7A4727-EA39-4D97-9C08-B1E97E0A5720}" type="parTrans" cxnId="{B88E5676-B671-4988-A10A-17C17A96B59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18B809-C4D3-4ABC-BBCF-1DC57887C384}" type="sibTrans" cxnId="{B88E5676-B671-4988-A10A-17C17A96B59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F685AE-81AC-4964-B9D2-744A9EA86579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вміти чесно визнавати свої помилки, у цьому запорука ефективної спільної роботи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80DB33-4ABF-4E59-83AC-473C37DFF857}" type="parTrans" cxnId="{5DC5B058-1581-405B-88E2-A64225D4250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3E01D8-FBBF-40CB-ACF8-415921BDA8AB}" type="sibTrans" cxnId="{5DC5B058-1581-405B-88E2-A64225D4250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126709-A9E6-400B-A6A6-A17FBF69B7B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контролювати роботу підлеглих постійно, своєчасно, </a:t>
          </a:r>
          <a:r>
            <a:rPr lang="uk-UA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оперативно</a:t>
          </a: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, при цьому основний акцент робити на важливих етапах роб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C1D309-BCF9-469D-BBE6-AE49C30F0BB0}" type="parTrans" cxnId="{8E19C9C0-9B30-4B65-82D9-EA6177D69C0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5C6521-4682-4F41-9429-B722B5E469BF}" type="sibTrans" cxnId="{8E19C9C0-9B30-4B65-82D9-EA6177D69C0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CD4D9F-7F2D-41DF-AACA-1FF27D4CCB2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не виконувати роботу замість підлеглих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B4D977-EB94-4DD2-8D7F-458E29BCE3D2}" type="parTrans" cxnId="{C17C6044-E171-4B33-9F76-6DF933D28FF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E4DD59-3793-459C-ABF4-6D935FB8A239}" type="sibTrans" cxnId="{C17C6044-E171-4B33-9F76-6DF933D28FF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A6A4A8-2F03-4014-B1F7-6FEC69E54F6D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орієнтуватися на позитивну мотивацію, оскільки вона ефективніша за негативну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5D346C-A5D0-4532-AEB6-06772880D633}" type="parTrans" cxnId="{ED2880C2-CCFE-41E5-A751-388AD51A9E1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8B3667-423B-487A-9CF9-203888948E8B}" type="sibTrans" cxnId="{ED2880C2-CCFE-41E5-A751-388AD51A9E1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A11C21-3E3E-4883-9F99-DC2D143E01C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передавати завдання на той рівень компетентності, на якому може бути успішно виконано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FC9D14-E178-4574-97AB-5E8A1849CC6F}" type="parTrans" cxnId="{40658C9E-7996-4217-9EEE-31FED7ED07A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22AE81-4A5A-4832-B139-AB9E2FDF4DBB}" type="sibTrans" cxnId="{40658C9E-7996-4217-9EEE-31FED7ED07A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8C2BCE-2E8B-45D6-AA13-F35D80FE194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бути мудрішими за інших, але не демонструвати це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99E402-6347-4FD4-A516-C753E0EC9B4F}" type="parTrans" cxnId="{B30AB1BC-40EA-40C6-9546-1B51D00F0E9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8302C6-9819-4848-98DA-9888B29CFA36}" type="sibTrans" cxnId="{B30AB1BC-40EA-40C6-9546-1B51D00F0E9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84D918-52C7-4335-B663-C6365CD2A770}" type="pres">
      <dgm:prSet presAssocID="{CBDA4A94-F844-49E9-B583-97C9EE3B1F0C}" presName="diagram" presStyleCnt="0">
        <dgm:presLayoutVars>
          <dgm:dir/>
          <dgm:resizeHandles val="exact"/>
        </dgm:presLayoutVars>
      </dgm:prSet>
      <dgm:spPr/>
    </dgm:pt>
    <dgm:pt modelId="{5E90E74E-65A4-4738-9264-660C872EB321}" type="pres">
      <dgm:prSet presAssocID="{0C913F2F-AB2A-4422-AAE2-BA0A77D6E365}" presName="node" presStyleLbl="node1" presStyleIdx="0" presStyleCnt="10">
        <dgm:presLayoutVars>
          <dgm:bulletEnabled val="1"/>
        </dgm:presLayoutVars>
      </dgm:prSet>
      <dgm:spPr/>
    </dgm:pt>
    <dgm:pt modelId="{A47DB6F3-B3BA-45D5-892F-0326BE8DD2B2}" type="pres">
      <dgm:prSet presAssocID="{098193EA-202F-4890-82A7-781E9AA204D9}" presName="sibTrans" presStyleCnt="0"/>
      <dgm:spPr/>
    </dgm:pt>
    <dgm:pt modelId="{75D80039-0D8C-4E8D-946E-47088780261E}" type="pres">
      <dgm:prSet presAssocID="{121034A5-0A20-4D22-ACC0-7E3C56659471}" presName="node" presStyleLbl="node1" presStyleIdx="1" presStyleCnt="10">
        <dgm:presLayoutVars>
          <dgm:bulletEnabled val="1"/>
        </dgm:presLayoutVars>
      </dgm:prSet>
      <dgm:spPr/>
    </dgm:pt>
    <dgm:pt modelId="{DE30DEE9-C91C-4C28-A8FB-D73AFD856D85}" type="pres">
      <dgm:prSet presAssocID="{BAB87329-4A5F-4349-99FC-1AF16D35CF51}" presName="sibTrans" presStyleCnt="0"/>
      <dgm:spPr/>
    </dgm:pt>
    <dgm:pt modelId="{5F482BEF-10D3-4440-A2C2-19498730DE01}" type="pres">
      <dgm:prSet presAssocID="{9592A3FF-865B-4543-8B2D-FC8E4042B354}" presName="node" presStyleLbl="node1" presStyleIdx="2" presStyleCnt="10">
        <dgm:presLayoutVars>
          <dgm:bulletEnabled val="1"/>
        </dgm:presLayoutVars>
      </dgm:prSet>
      <dgm:spPr/>
    </dgm:pt>
    <dgm:pt modelId="{AD83778F-ED7E-40AA-B62B-D184A5C724BC}" type="pres">
      <dgm:prSet presAssocID="{A95265C9-E562-415E-9EBE-F873FC5AF6C0}" presName="sibTrans" presStyleCnt="0"/>
      <dgm:spPr/>
    </dgm:pt>
    <dgm:pt modelId="{EAAE6725-1E05-43FE-93A2-DFB1D843F759}" type="pres">
      <dgm:prSet presAssocID="{4072865E-40C1-4174-9189-639DB14B44D6}" presName="node" presStyleLbl="node1" presStyleIdx="3" presStyleCnt="10" custLinFactNeighborX="2415" custLinFactNeighborY="-575">
        <dgm:presLayoutVars>
          <dgm:bulletEnabled val="1"/>
        </dgm:presLayoutVars>
      </dgm:prSet>
      <dgm:spPr/>
    </dgm:pt>
    <dgm:pt modelId="{029ECEFC-6862-4624-9662-D3612EC256CC}" type="pres">
      <dgm:prSet presAssocID="{A918B809-C4D3-4ABC-BBCF-1DC57887C384}" presName="sibTrans" presStyleCnt="0"/>
      <dgm:spPr/>
    </dgm:pt>
    <dgm:pt modelId="{8AEE4809-A5E3-4B34-A72C-DB395BDD8289}" type="pres">
      <dgm:prSet presAssocID="{0DF685AE-81AC-4964-B9D2-744A9EA86579}" presName="node" presStyleLbl="node1" presStyleIdx="4" presStyleCnt="10">
        <dgm:presLayoutVars>
          <dgm:bulletEnabled val="1"/>
        </dgm:presLayoutVars>
      </dgm:prSet>
      <dgm:spPr/>
    </dgm:pt>
    <dgm:pt modelId="{3098F458-D5E7-4B49-ABD4-68E834451AFC}" type="pres">
      <dgm:prSet presAssocID="{963E01D8-FBBF-40CB-ACF8-415921BDA8AB}" presName="sibTrans" presStyleCnt="0"/>
      <dgm:spPr/>
    </dgm:pt>
    <dgm:pt modelId="{BE94D386-ED84-41A7-A1A4-090F40C7B196}" type="pres">
      <dgm:prSet presAssocID="{95126709-A9E6-400B-A6A6-A17FBF69B7B2}" presName="node" presStyleLbl="node1" presStyleIdx="5" presStyleCnt="10">
        <dgm:presLayoutVars>
          <dgm:bulletEnabled val="1"/>
        </dgm:presLayoutVars>
      </dgm:prSet>
      <dgm:spPr/>
    </dgm:pt>
    <dgm:pt modelId="{01FBA915-FE48-4608-B833-A0591B8FF019}" type="pres">
      <dgm:prSet presAssocID="{955C6521-4682-4F41-9429-B722B5E469BF}" presName="sibTrans" presStyleCnt="0"/>
      <dgm:spPr/>
    </dgm:pt>
    <dgm:pt modelId="{24D4550E-C96C-4B09-9D30-81C61FA1EB26}" type="pres">
      <dgm:prSet presAssocID="{CFCD4D9F-7F2D-41DF-AACA-1FF27D4CCB2E}" presName="node" presStyleLbl="node1" presStyleIdx="6" presStyleCnt="10">
        <dgm:presLayoutVars>
          <dgm:bulletEnabled val="1"/>
        </dgm:presLayoutVars>
      </dgm:prSet>
      <dgm:spPr/>
    </dgm:pt>
    <dgm:pt modelId="{1EB6B7B6-071E-4FBC-9B4B-BA1B333815C5}" type="pres">
      <dgm:prSet presAssocID="{91E4DD59-3793-459C-ABF4-6D935FB8A239}" presName="sibTrans" presStyleCnt="0"/>
      <dgm:spPr/>
    </dgm:pt>
    <dgm:pt modelId="{6C6D4A57-C2E3-4225-8E9C-44EE4A620318}" type="pres">
      <dgm:prSet presAssocID="{DEA6A4A8-2F03-4014-B1F7-6FEC69E54F6D}" presName="node" presStyleLbl="node1" presStyleIdx="7" presStyleCnt="10">
        <dgm:presLayoutVars>
          <dgm:bulletEnabled val="1"/>
        </dgm:presLayoutVars>
      </dgm:prSet>
      <dgm:spPr/>
    </dgm:pt>
    <dgm:pt modelId="{71F74515-DE7E-4F91-93FA-0D1BE6715C25}" type="pres">
      <dgm:prSet presAssocID="{D48B3667-423B-487A-9CF9-203888948E8B}" presName="sibTrans" presStyleCnt="0"/>
      <dgm:spPr/>
    </dgm:pt>
    <dgm:pt modelId="{C54F9A2A-0509-44D4-B458-D31B693B6F07}" type="pres">
      <dgm:prSet presAssocID="{E0A11C21-3E3E-4883-9F99-DC2D143E01C4}" presName="node" presStyleLbl="node1" presStyleIdx="8" presStyleCnt="10" custLinFactNeighborX="1035">
        <dgm:presLayoutVars>
          <dgm:bulletEnabled val="1"/>
        </dgm:presLayoutVars>
      </dgm:prSet>
      <dgm:spPr/>
    </dgm:pt>
    <dgm:pt modelId="{CAC89D52-EF32-489B-8D55-2E1C0305CB73}" type="pres">
      <dgm:prSet presAssocID="{2522AE81-4A5A-4832-B139-AB9E2FDF4DBB}" presName="sibTrans" presStyleCnt="0"/>
      <dgm:spPr/>
    </dgm:pt>
    <dgm:pt modelId="{BF73F74D-1BD9-442B-8EAB-297DA18A06C7}" type="pres">
      <dgm:prSet presAssocID="{868C2BCE-2E8B-45D6-AA13-F35D80FE1947}" presName="node" presStyleLbl="node1" presStyleIdx="9" presStyleCnt="10">
        <dgm:presLayoutVars>
          <dgm:bulletEnabled val="1"/>
        </dgm:presLayoutVars>
      </dgm:prSet>
      <dgm:spPr/>
    </dgm:pt>
  </dgm:ptLst>
  <dgm:cxnLst>
    <dgm:cxn modelId="{08A2740C-184A-45D2-B29A-3F050EA0D12A}" type="presOf" srcId="{4072865E-40C1-4174-9189-639DB14B44D6}" destId="{EAAE6725-1E05-43FE-93A2-DFB1D843F759}" srcOrd="0" destOrd="0" presId="urn:microsoft.com/office/officeart/2005/8/layout/default"/>
    <dgm:cxn modelId="{2743CE2A-D5F1-4674-B9AD-02B369C2D265}" type="presOf" srcId="{0C913F2F-AB2A-4422-AAE2-BA0A77D6E365}" destId="{5E90E74E-65A4-4738-9264-660C872EB321}" srcOrd="0" destOrd="0" presId="urn:microsoft.com/office/officeart/2005/8/layout/default"/>
    <dgm:cxn modelId="{C17C6044-E171-4B33-9F76-6DF933D28FFA}" srcId="{CBDA4A94-F844-49E9-B583-97C9EE3B1F0C}" destId="{CFCD4D9F-7F2D-41DF-AACA-1FF27D4CCB2E}" srcOrd="6" destOrd="0" parTransId="{1CB4D977-EB94-4DD2-8D7F-458E29BCE3D2}" sibTransId="{91E4DD59-3793-459C-ABF4-6D935FB8A239}"/>
    <dgm:cxn modelId="{AD5E4066-93E6-46FD-A268-37D94BB38CD7}" type="presOf" srcId="{95126709-A9E6-400B-A6A6-A17FBF69B7B2}" destId="{BE94D386-ED84-41A7-A1A4-090F40C7B196}" srcOrd="0" destOrd="0" presId="urn:microsoft.com/office/officeart/2005/8/layout/default"/>
    <dgm:cxn modelId="{B88E5676-B671-4988-A10A-17C17A96B59B}" srcId="{CBDA4A94-F844-49E9-B583-97C9EE3B1F0C}" destId="{4072865E-40C1-4174-9189-639DB14B44D6}" srcOrd="3" destOrd="0" parTransId="{827A4727-EA39-4D97-9C08-B1E97E0A5720}" sibTransId="{A918B809-C4D3-4ABC-BBCF-1DC57887C384}"/>
    <dgm:cxn modelId="{5DC5B058-1581-405B-88E2-A64225D42500}" srcId="{CBDA4A94-F844-49E9-B583-97C9EE3B1F0C}" destId="{0DF685AE-81AC-4964-B9D2-744A9EA86579}" srcOrd="4" destOrd="0" parTransId="{6080DB33-4ABF-4E59-83AC-473C37DFF857}" sibTransId="{963E01D8-FBBF-40CB-ACF8-415921BDA8AB}"/>
    <dgm:cxn modelId="{69C01979-7A16-4C4D-8762-25A11B206E27}" srcId="{CBDA4A94-F844-49E9-B583-97C9EE3B1F0C}" destId="{121034A5-0A20-4D22-ACC0-7E3C56659471}" srcOrd="1" destOrd="0" parTransId="{BE991655-5930-4C22-B598-DA6C609ECECB}" sibTransId="{BAB87329-4A5F-4349-99FC-1AF16D35CF51}"/>
    <dgm:cxn modelId="{7F45FE98-0FBD-488E-B4ED-93CEEAE8216B}" type="presOf" srcId="{121034A5-0A20-4D22-ACC0-7E3C56659471}" destId="{75D80039-0D8C-4E8D-946E-47088780261E}" srcOrd="0" destOrd="0" presId="urn:microsoft.com/office/officeart/2005/8/layout/default"/>
    <dgm:cxn modelId="{40658C9E-7996-4217-9EEE-31FED7ED07A6}" srcId="{CBDA4A94-F844-49E9-B583-97C9EE3B1F0C}" destId="{E0A11C21-3E3E-4883-9F99-DC2D143E01C4}" srcOrd="8" destOrd="0" parTransId="{6DFC9D14-E178-4574-97AB-5E8A1849CC6F}" sibTransId="{2522AE81-4A5A-4832-B139-AB9E2FDF4DBB}"/>
    <dgm:cxn modelId="{174578A6-BBDB-4A15-BB9D-DB3BB19AF9C4}" type="presOf" srcId="{868C2BCE-2E8B-45D6-AA13-F35D80FE1947}" destId="{BF73F74D-1BD9-442B-8EAB-297DA18A06C7}" srcOrd="0" destOrd="0" presId="urn:microsoft.com/office/officeart/2005/8/layout/default"/>
    <dgm:cxn modelId="{B976F0AC-7024-43E7-BF45-E6742A5B1944}" type="presOf" srcId="{CFCD4D9F-7F2D-41DF-AACA-1FF27D4CCB2E}" destId="{24D4550E-C96C-4B09-9D30-81C61FA1EB26}" srcOrd="0" destOrd="0" presId="urn:microsoft.com/office/officeart/2005/8/layout/default"/>
    <dgm:cxn modelId="{ED9D36AD-8B4C-4DBF-951E-97CDF76F4DF9}" srcId="{CBDA4A94-F844-49E9-B583-97C9EE3B1F0C}" destId="{0C913F2F-AB2A-4422-AAE2-BA0A77D6E365}" srcOrd="0" destOrd="0" parTransId="{1FF5C5D9-C3BD-40AB-822F-FA8EFFBAFECC}" sibTransId="{098193EA-202F-4890-82A7-781E9AA204D9}"/>
    <dgm:cxn modelId="{B30AB1BC-40EA-40C6-9546-1B51D00F0E92}" srcId="{CBDA4A94-F844-49E9-B583-97C9EE3B1F0C}" destId="{868C2BCE-2E8B-45D6-AA13-F35D80FE1947}" srcOrd="9" destOrd="0" parTransId="{8B99E402-6347-4FD4-A516-C753E0EC9B4F}" sibTransId="{D78302C6-9819-4848-98DA-9888B29CFA36}"/>
    <dgm:cxn modelId="{8E19C9C0-9B30-4B65-82D9-EA6177D69C00}" srcId="{CBDA4A94-F844-49E9-B583-97C9EE3B1F0C}" destId="{95126709-A9E6-400B-A6A6-A17FBF69B7B2}" srcOrd="5" destOrd="0" parTransId="{7FC1D309-BCF9-469D-BBE6-AE49C30F0BB0}" sibTransId="{955C6521-4682-4F41-9429-B722B5E469BF}"/>
    <dgm:cxn modelId="{D8D86FC2-C705-4037-BC07-50784CE08BFD}" type="presOf" srcId="{E0A11C21-3E3E-4883-9F99-DC2D143E01C4}" destId="{C54F9A2A-0509-44D4-B458-D31B693B6F07}" srcOrd="0" destOrd="0" presId="urn:microsoft.com/office/officeart/2005/8/layout/default"/>
    <dgm:cxn modelId="{ED2880C2-CCFE-41E5-A751-388AD51A9E10}" srcId="{CBDA4A94-F844-49E9-B583-97C9EE3B1F0C}" destId="{DEA6A4A8-2F03-4014-B1F7-6FEC69E54F6D}" srcOrd="7" destOrd="0" parTransId="{155D346C-A5D0-4532-AEB6-06772880D633}" sibTransId="{D48B3667-423B-487A-9CF9-203888948E8B}"/>
    <dgm:cxn modelId="{777967D5-0701-402E-A70A-839FF71241E1}" type="presOf" srcId="{CBDA4A94-F844-49E9-B583-97C9EE3B1F0C}" destId="{1F84D918-52C7-4335-B663-C6365CD2A770}" srcOrd="0" destOrd="0" presId="urn:microsoft.com/office/officeart/2005/8/layout/default"/>
    <dgm:cxn modelId="{33B31CDD-5838-40CE-905D-35B3786360C9}" srcId="{CBDA4A94-F844-49E9-B583-97C9EE3B1F0C}" destId="{9592A3FF-865B-4543-8B2D-FC8E4042B354}" srcOrd="2" destOrd="0" parTransId="{F8426452-A119-4DAF-ABB2-E08A38226B1F}" sibTransId="{A95265C9-E562-415E-9EBE-F873FC5AF6C0}"/>
    <dgm:cxn modelId="{BF9236E5-D66A-4067-8CC5-BA2D0CFCF614}" type="presOf" srcId="{DEA6A4A8-2F03-4014-B1F7-6FEC69E54F6D}" destId="{6C6D4A57-C2E3-4225-8E9C-44EE4A620318}" srcOrd="0" destOrd="0" presId="urn:microsoft.com/office/officeart/2005/8/layout/default"/>
    <dgm:cxn modelId="{510DD8EC-2830-446A-BF7C-65CA8DB1142B}" type="presOf" srcId="{0DF685AE-81AC-4964-B9D2-744A9EA86579}" destId="{8AEE4809-A5E3-4B34-A72C-DB395BDD8289}" srcOrd="0" destOrd="0" presId="urn:microsoft.com/office/officeart/2005/8/layout/default"/>
    <dgm:cxn modelId="{5D266DF4-CCDB-431C-B96E-1A9C2BE7A50F}" type="presOf" srcId="{9592A3FF-865B-4543-8B2D-FC8E4042B354}" destId="{5F482BEF-10D3-4440-A2C2-19498730DE01}" srcOrd="0" destOrd="0" presId="urn:microsoft.com/office/officeart/2005/8/layout/default"/>
    <dgm:cxn modelId="{2C666B25-980F-4E82-A113-3D3C84729694}" type="presParOf" srcId="{1F84D918-52C7-4335-B663-C6365CD2A770}" destId="{5E90E74E-65A4-4738-9264-660C872EB321}" srcOrd="0" destOrd="0" presId="urn:microsoft.com/office/officeart/2005/8/layout/default"/>
    <dgm:cxn modelId="{2E542AC7-99B4-4A16-88A7-7DB1E99ACF09}" type="presParOf" srcId="{1F84D918-52C7-4335-B663-C6365CD2A770}" destId="{A47DB6F3-B3BA-45D5-892F-0326BE8DD2B2}" srcOrd="1" destOrd="0" presId="urn:microsoft.com/office/officeart/2005/8/layout/default"/>
    <dgm:cxn modelId="{8185E826-6742-4187-BEBF-D518DEFC5C1D}" type="presParOf" srcId="{1F84D918-52C7-4335-B663-C6365CD2A770}" destId="{75D80039-0D8C-4E8D-946E-47088780261E}" srcOrd="2" destOrd="0" presId="urn:microsoft.com/office/officeart/2005/8/layout/default"/>
    <dgm:cxn modelId="{2FEC94B9-4E18-465D-A622-A913F00A360B}" type="presParOf" srcId="{1F84D918-52C7-4335-B663-C6365CD2A770}" destId="{DE30DEE9-C91C-4C28-A8FB-D73AFD856D85}" srcOrd="3" destOrd="0" presId="urn:microsoft.com/office/officeart/2005/8/layout/default"/>
    <dgm:cxn modelId="{BE0D7A64-F6B3-48B1-B2E8-CC2C113E66C9}" type="presParOf" srcId="{1F84D918-52C7-4335-B663-C6365CD2A770}" destId="{5F482BEF-10D3-4440-A2C2-19498730DE01}" srcOrd="4" destOrd="0" presId="urn:microsoft.com/office/officeart/2005/8/layout/default"/>
    <dgm:cxn modelId="{FFC0A43A-CA5A-40DA-BEF0-3CE9821AA390}" type="presParOf" srcId="{1F84D918-52C7-4335-B663-C6365CD2A770}" destId="{AD83778F-ED7E-40AA-B62B-D184A5C724BC}" srcOrd="5" destOrd="0" presId="urn:microsoft.com/office/officeart/2005/8/layout/default"/>
    <dgm:cxn modelId="{1D3AE58E-A8C9-44F3-8004-306B83C594F1}" type="presParOf" srcId="{1F84D918-52C7-4335-B663-C6365CD2A770}" destId="{EAAE6725-1E05-43FE-93A2-DFB1D843F759}" srcOrd="6" destOrd="0" presId="urn:microsoft.com/office/officeart/2005/8/layout/default"/>
    <dgm:cxn modelId="{76A5F884-6CD1-4380-A9BB-37203F04B12C}" type="presParOf" srcId="{1F84D918-52C7-4335-B663-C6365CD2A770}" destId="{029ECEFC-6862-4624-9662-D3612EC256CC}" srcOrd="7" destOrd="0" presId="urn:microsoft.com/office/officeart/2005/8/layout/default"/>
    <dgm:cxn modelId="{A0D9A6AB-E9CF-4DC3-9F0C-3630068002C3}" type="presParOf" srcId="{1F84D918-52C7-4335-B663-C6365CD2A770}" destId="{8AEE4809-A5E3-4B34-A72C-DB395BDD8289}" srcOrd="8" destOrd="0" presId="urn:microsoft.com/office/officeart/2005/8/layout/default"/>
    <dgm:cxn modelId="{57F25FB6-57EC-4277-B294-D2F04CD692A7}" type="presParOf" srcId="{1F84D918-52C7-4335-B663-C6365CD2A770}" destId="{3098F458-D5E7-4B49-ABD4-68E834451AFC}" srcOrd="9" destOrd="0" presId="urn:microsoft.com/office/officeart/2005/8/layout/default"/>
    <dgm:cxn modelId="{482CC426-C00C-4E62-86A4-1448E3EBD523}" type="presParOf" srcId="{1F84D918-52C7-4335-B663-C6365CD2A770}" destId="{BE94D386-ED84-41A7-A1A4-090F40C7B196}" srcOrd="10" destOrd="0" presId="urn:microsoft.com/office/officeart/2005/8/layout/default"/>
    <dgm:cxn modelId="{09886138-9816-40AC-BA32-9E1364396F57}" type="presParOf" srcId="{1F84D918-52C7-4335-B663-C6365CD2A770}" destId="{01FBA915-FE48-4608-B833-A0591B8FF019}" srcOrd="11" destOrd="0" presId="urn:microsoft.com/office/officeart/2005/8/layout/default"/>
    <dgm:cxn modelId="{885E89CE-B37E-4F82-AF90-E2FCCFAB856E}" type="presParOf" srcId="{1F84D918-52C7-4335-B663-C6365CD2A770}" destId="{24D4550E-C96C-4B09-9D30-81C61FA1EB26}" srcOrd="12" destOrd="0" presId="urn:microsoft.com/office/officeart/2005/8/layout/default"/>
    <dgm:cxn modelId="{393718B2-B1B8-419C-BAF1-BDC431F5B21F}" type="presParOf" srcId="{1F84D918-52C7-4335-B663-C6365CD2A770}" destId="{1EB6B7B6-071E-4FBC-9B4B-BA1B333815C5}" srcOrd="13" destOrd="0" presId="urn:microsoft.com/office/officeart/2005/8/layout/default"/>
    <dgm:cxn modelId="{DACA75F8-CE29-408B-8B58-D00F03F84A13}" type="presParOf" srcId="{1F84D918-52C7-4335-B663-C6365CD2A770}" destId="{6C6D4A57-C2E3-4225-8E9C-44EE4A620318}" srcOrd="14" destOrd="0" presId="urn:microsoft.com/office/officeart/2005/8/layout/default"/>
    <dgm:cxn modelId="{8C6264DF-24D8-4BA8-AD8A-4E1819595702}" type="presParOf" srcId="{1F84D918-52C7-4335-B663-C6365CD2A770}" destId="{71F74515-DE7E-4F91-93FA-0D1BE6715C25}" srcOrd="15" destOrd="0" presId="urn:microsoft.com/office/officeart/2005/8/layout/default"/>
    <dgm:cxn modelId="{9B605BDA-91BD-484A-A076-7A7BD1AA279B}" type="presParOf" srcId="{1F84D918-52C7-4335-B663-C6365CD2A770}" destId="{C54F9A2A-0509-44D4-B458-D31B693B6F07}" srcOrd="16" destOrd="0" presId="urn:microsoft.com/office/officeart/2005/8/layout/default"/>
    <dgm:cxn modelId="{03AE63DB-4D93-4AEA-AE2B-326C673BC0D3}" type="presParOf" srcId="{1F84D918-52C7-4335-B663-C6365CD2A770}" destId="{CAC89D52-EF32-489B-8D55-2E1C0305CB73}" srcOrd="17" destOrd="0" presId="urn:microsoft.com/office/officeart/2005/8/layout/default"/>
    <dgm:cxn modelId="{B7377F05-03FD-41CA-B9A9-37C04805FC8E}" type="presParOf" srcId="{1F84D918-52C7-4335-B663-C6365CD2A770}" destId="{BF73F74D-1BD9-442B-8EAB-297DA18A06C7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67719-D6B1-49C2-9D33-F74549372E63}">
      <dsp:nvSpPr>
        <dsp:cNvPr id="0" name=""/>
        <dsp:cNvSpPr/>
      </dsp:nvSpPr>
      <dsp:spPr>
        <a:xfrm>
          <a:off x="0" y="28355"/>
          <a:ext cx="8678488" cy="374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спадковість</a:t>
          </a:r>
          <a:endParaRPr lang="ru-UA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277" y="46632"/>
        <a:ext cx="8641934" cy="337846"/>
      </dsp:txXfrm>
    </dsp:sp>
    <dsp:sp modelId="{5BA24D1F-FC95-4007-842F-15D793B1F453}">
      <dsp:nvSpPr>
        <dsp:cNvPr id="0" name=""/>
        <dsp:cNvSpPr/>
      </dsp:nvSpPr>
      <dsp:spPr>
        <a:xfrm>
          <a:off x="0" y="402755"/>
          <a:ext cx="8678488" cy="652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542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зв'язок між живою та уречевленою науковою працею в раніше виконаних дослідженнях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використовується спадок минулого, що дозволяє уникнути паралелізму та помилок в науково-дослідній роботі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02755"/>
        <a:ext cx="8678488" cy="652050"/>
      </dsp:txXfrm>
    </dsp:sp>
    <dsp:sp modelId="{B285783D-B69C-4A9F-B0C7-1638002DD964}">
      <dsp:nvSpPr>
        <dsp:cNvPr id="0" name=""/>
        <dsp:cNvSpPr/>
      </dsp:nvSpPr>
      <dsp:spPr>
        <a:xfrm>
          <a:off x="0" y="1054805"/>
          <a:ext cx="8678488" cy="374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імовірний характер</a:t>
          </a:r>
          <a:endParaRPr lang="ru-UA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277" y="1073082"/>
        <a:ext cx="8641934" cy="337846"/>
      </dsp:txXfrm>
    </dsp:sp>
    <dsp:sp modelId="{67C8E84D-38E9-4E32-8313-A5E3981245D7}">
      <dsp:nvSpPr>
        <dsp:cNvPr id="0" name=""/>
        <dsp:cNvSpPr/>
      </dsp:nvSpPr>
      <dsp:spPr>
        <a:xfrm>
          <a:off x="0" y="1429205"/>
          <a:ext cx="8678488" cy="445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542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результати дослідження  направлені на створення нової інформації, тому вони можуть значно перевершити сподівання дослідника, а можуть бути і мізерними;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429205"/>
        <a:ext cx="8678488" cy="445050"/>
      </dsp:txXfrm>
    </dsp:sp>
    <dsp:sp modelId="{6993DA15-5395-40F8-AE03-11010AA260B2}">
      <dsp:nvSpPr>
        <dsp:cNvPr id="0" name=""/>
        <dsp:cNvSpPr/>
      </dsp:nvSpPr>
      <dsp:spPr>
        <a:xfrm>
          <a:off x="0" y="1874255"/>
          <a:ext cx="8678488" cy="374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унікальність  </a:t>
          </a:r>
          <a:endParaRPr lang="ru-UA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277" y="1892532"/>
        <a:ext cx="8641934" cy="337846"/>
      </dsp:txXfrm>
    </dsp:sp>
    <dsp:sp modelId="{CC6B05E7-7E68-47CE-B35C-7049C9E11BE4}">
      <dsp:nvSpPr>
        <dsp:cNvPr id="0" name=""/>
        <dsp:cNvSpPr/>
      </dsp:nvSpPr>
      <dsp:spPr>
        <a:xfrm>
          <a:off x="0" y="2248655"/>
          <a:ext cx="8678488" cy="445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542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обмеження використання багатьох умов або типових методів та нормативних матеріалів, що полегшують організацію праці в матеріальному виробництві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248655"/>
        <a:ext cx="8678488" cy="445050"/>
      </dsp:txXfrm>
    </dsp:sp>
    <dsp:sp modelId="{75E1B4B1-830F-4565-BA8B-8DA18F853281}">
      <dsp:nvSpPr>
        <dsp:cNvPr id="0" name=""/>
        <dsp:cNvSpPr/>
      </dsp:nvSpPr>
      <dsp:spPr>
        <a:xfrm>
          <a:off x="0" y="2693705"/>
          <a:ext cx="8678488" cy="374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складність та комплексність </a:t>
          </a:r>
          <a:endParaRPr lang="ru-UA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277" y="2711982"/>
        <a:ext cx="8641934" cy="337846"/>
      </dsp:txXfrm>
    </dsp:sp>
    <dsp:sp modelId="{92F9B3AC-5201-4A01-9A8A-7826CD6CC12B}">
      <dsp:nvSpPr>
        <dsp:cNvPr id="0" name=""/>
        <dsp:cNvSpPr/>
      </dsp:nvSpPr>
      <dsp:spPr>
        <a:xfrm>
          <a:off x="0" y="3068106"/>
          <a:ext cx="8678488" cy="445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542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підвищення вимог до наукових працівників  (їх здібностей, професійної кваліфікації та організованості) і створення додаткових труднощів при кооперації праці дослідників різного профілю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068106"/>
        <a:ext cx="8678488" cy="445050"/>
      </dsp:txXfrm>
    </dsp:sp>
    <dsp:sp modelId="{A707BBF3-BE42-4C48-90A6-465D03098AE5}">
      <dsp:nvSpPr>
        <dsp:cNvPr id="0" name=""/>
        <dsp:cNvSpPr/>
      </dsp:nvSpPr>
      <dsp:spPr>
        <a:xfrm>
          <a:off x="0" y="3513156"/>
          <a:ext cx="8678488" cy="374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масштабність </a:t>
          </a:r>
          <a:endParaRPr lang="ru-UA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277" y="3531433"/>
        <a:ext cx="8641934" cy="337846"/>
      </dsp:txXfrm>
    </dsp:sp>
    <dsp:sp modelId="{8A41877C-0E10-46AB-8C1C-38BC8E7A1956}">
      <dsp:nvSpPr>
        <dsp:cNvPr id="0" name=""/>
        <dsp:cNvSpPr/>
      </dsp:nvSpPr>
      <dsp:spPr>
        <a:xfrm>
          <a:off x="0" y="3887556"/>
          <a:ext cx="8678488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542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ґрунтуються на вивченні великої кількості об’єктів та експериментальній перевірці отриманих результатів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887556"/>
        <a:ext cx="8678488" cy="331200"/>
      </dsp:txXfrm>
    </dsp:sp>
    <dsp:sp modelId="{FA53610B-955D-4202-B4A8-430345AC8ABF}">
      <dsp:nvSpPr>
        <dsp:cNvPr id="0" name=""/>
        <dsp:cNvSpPr/>
      </dsp:nvSpPr>
      <dsp:spPr>
        <a:xfrm>
          <a:off x="0" y="4218756"/>
          <a:ext cx="8678488" cy="374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тривалість</a:t>
          </a:r>
          <a:endParaRPr lang="ru-UA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277" y="4237033"/>
        <a:ext cx="8641934" cy="337846"/>
      </dsp:txXfrm>
    </dsp:sp>
    <dsp:sp modelId="{84AB0EBE-47D3-44D2-A3E6-9C5152441126}">
      <dsp:nvSpPr>
        <dsp:cNvPr id="0" name=""/>
        <dsp:cNvSpPr/>
      </dsp:nvSpPr>
      <dsp:spPr>
        <a:xfrm>
          <a:off x="0" y="4593156"/>
          <a:ext cx="8678488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542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вимагає від наукового працівника чіткого планування робіт як в часі, так і в просторі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593156"/>
        <a:ext cx="8678488" cy="3312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6DB73-3102-48C4-A3A8-FF0905171080}">
      <dsp:nvSpPr>
        <dsp:cNvPr id="0" name=""/>
        <dsp:cNvSpPr/>
      </dsp:nvSpPr>
      <dsp:spPr>
        <a:xfrm>
          <a:off x="2633608" y="2570952"/>
          <a:ext cx="282036" cy="20801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0123"/>
              </a:lnTo>
              <a:lnTo>
                <a:pt x="282036" y="2080123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54B166-9D20-413B-A552-E95082CD4E3E}">
      <dsp:nvSpPr>
        <dsp:cNvPr id="0" name=""/>
        <dsp:cNvSpPr/>
      </dsp:nvSpPr>
      <dsp:spPr>
        <a:xfrm>
          <a:off x="2633608" y="2570952"/>
          <a:ext cx="303150" cy="691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1987"/>
              </a:lnTo>
              <a:lnTo>
                <a:pt x="303150" y="69198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73570E-296A-40EB-840C-300C0C2B64F6}">
      <dsp:nvSpPr>
        <dsp:cNvPr id="0" name=""/>
        <dsp:cNvSpPr/>
      </dsp:nvSpPr>
      <dsp:spPr>
        <a:xfrm>
          <a:off x="2633608" y="1878964"/>
          <a:ext cx="303150" cy="691987"/>
        </a:xfrm>
        <a:custGeom>
          <a:avLst/>
          <a:gdLst/>
          <a:ahLst/>
          <a:cxnLst/>
          <a:rect l="0" t="0" r="0" b="0"/>
          <a:pathLst>
            <a:path>
              <a:moveTo>
                <a:pt x="0" y="691987"/>
              </a:moveTo>
              <a:lnTo>
                <a:pt x="0" y="0"/>
              </a:lnTo>
              <a:lnTo>
                <a:pt x="303150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C469A2-FC8F-4710-82B9-9B929B777C0C}">
      <dsp:nvSpPr>
        <dsp:cNvPr id="0" name=""/>
        <dsp:cNvSpPr/>
      </dsp:nvSpPr>
      <dsp:spPr>
        <a:xfrm>
          <a:off x="2633608" y="494989"/>
          <a:ext cx="303150" cy="2075962"/>
        </a:xfrm>
        <a:custGeom>
          <a:avLst/>
          <a:gdLst/>
          <a:ahLst/>
          <a:cxnLst/>
          <a:rect l="0" t="0" r="0" b="0"/>
          <a:pathLst>
            <a:path>
              <a:moveTo>
                <a:pt x="0" y="2075962"/>
              </a:moveTo>
              <a:lnTo>
                <a:pt x="0" y="0"/>
              </a:lnTo>
              <a:lnTo>
                <a:pt x="303150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C30BC8-9A24-4EF9-87F6-389F620BF12D}">
      <dsp:nvSpPr>
        <dsp:cNvPr id="0" name=""/>
        <dsp:cNvSpPr/>
      </dsp:nvSpPr>
      <dsp:spPr>
        <a:xfrm>
          <a:off x="0" y="2080123"/>
          <a:ext cx="2633608" cy="9816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b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Інформаційна компетентність фахівця 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080123"/>
        <a:ext cx="2633608" cy="981656"/>
      </dsp:txXfrm>
    </dsp:sp>
    <dsp:sp modelId="{B2937C28-AF14-4DCD-B0C4-6777F00FF215}">
      <dsp:nvSpPr>
        <dsp:cNvPr id="0" name=""/>
        <dsp:cNvSpPr/>
      </dsp:nvSpPr>
      <dsp:spPr>
        <a:xfrm>
          <a:off x="2936758" y="4160"/>
          <a:ext cx="4543172" cy="9816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чітке уявлення про загальну систему науково-технічної інформації та ті можливості, які дає використання інформаційних органів своєї галузі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36758" y="4160"/>
        <a:ext cx="4543172" cy="981656"/>
      </dsp:txXfrm>
    </dsp:sp>
    <dsp:sp modelId="{8C686959-F7FA-4720-8DDA-F6C32995256C}">
      <dsp:nvSpPr>
        <dsp:cNvPr id="0" name=""/>
        <dsp:cNvSpPr/>
      </dsp:nvSpPr>
      <dsp:spPr>
        <a:xfrm>
          <a:off x="2936758" y="1388135"/>
          <a:ext cx="4543172" cy="9816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знання всіх можливих джерел інформації зі своєї спеціальності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36758" y="1388135"/>
        <a:ext cx="4543172" cy="981656"/>
      </dsp:txXfrm>
    </dsp:sp>
    <dsp:sp modelId="{B38CDF07-A01A-4673-822E-B2BFE1E2C0A9}">
      <dsp:nvSpPr>
        <dsp:cNvPr id="0" name=""/>
        <dsp:cNvSpPr/>
      </dsp:nvSpPr>
      <dsp:spPr>
        <a:xfrm>
          <a:off x="2936758" y="2772111"/>
          <a:ext cx="4543172" cy="9816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вміння вибрати найбільш раціональну схему пошуку відповідно до його завдань та умов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36758" y="2772111"/>
        <a:ext cx="4543172" cy="981656"/>
      </dsp:txXfrm>
    </dsp:sp>
    <dsp:sp modelId="{BFF3DFB8-A054-4172-BA4D-5DF81F0EDECB}">
      <dsp:nvSpPr>
        <dsp:cNvPr id="0" name=""/>
        <dsp:cNvSpPr/>
      </dsp:nvSpPr>
      <dsp:spPr>
        <a:xfrm>
          <a:off x="2915644" y="4160247"/>
          <a:ext cx="4543172" cy="9816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наявність навичок у використанні допоміжних бібліографічних та інформаційних матеріалів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15644" y="4160247"/>
        <a:ext cx="4543172" cy="98165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A5D228-FBD8-418A-AD05-ED3F94576D3F}">
      <dsp:nvSpPr>
        <dsp:cNvPr id="0" name=""/>
        <dsp:cNvSpPr/>
      </dsp:nvSpPr>
      <dsp:spPr>
        <a:xfrm>
          <a:off x="0" y="99331"/>
          <a:ext cx="8637563" cy="11056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 вивченні історії досліджуваної проблеми</a:t>
          </a:r>
          <a:endParaRPr lang="ru-UA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973" y="153304"/>
        <a:ext cx="8529617" cy="997704"/>
      </dsp:txXfrm>
    </dsp:sp>
    <dsp:sp modelId="{66D5FFA4-BD4A-4D05-96B0-3A82A0BA03BB}">
      <dsp:nvSpPr>
        <dsp:cNvPr id="0" name=""/>
        <dsp:cNvSpPr/>
      </dsp:nvSpPr>
      <dsp:spPr>
        <a:xfrm>
          <a:off x="0" y="1265461"/>
          <a:ext cx="8637563" cy="11056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 створенні гіпотези як відправної точки в логічній послідовності наукових досліджень (розробка  робочого плану майбутньої роботи, формуванні її розділів, параграфів та пунктів)</a:t>
          </a:r>
          <a:endParaRPr lang="ru-UA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973" y="1319434"/>
        <a:ext cx="8529617" cy="997704"/>
      </dsp:txXfrm>
    </dsp:sp>
    <dsp:sp modelId="{6BDAC609-B4F8-4FAF-AF3F-0F5B591EEDE7}">
      <dsp:nvSpPr>
        <dsp:cNvPr id="0" name=""/>
        <dsp:cNvSpPr/>
      </dsp:nvSpPr>
      <dsp:spPr>
        <a:xfrm>
          <a:off x="0" y="2431591"/>
          <a:ext cx="8637563" cy="11056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 формуванні основного змісту майбутньої роботи (залежно від складу та якості зібраної інформації може змінюватися не тільки план роботи, а й напрямок самого дослідження)</a:t>
          </a:r>
          <a:endParaRPr lang="ru-UA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973" y="2485564"/>
        <a:ext cx="8529617" cy="997704"/>
      </dsp:txXfrm>
    </dsp:sp>
    <dsp:sp modelId="{4510322E-9F2C-4D38-B4A2-FA32E27AFCA7}">
      <dsp:nvSpPr>
        <dsp:cNvPr id="0" name=""/>
        <dsp:cNvSpPr/>
      </dsp:nvSpPr>
      <dsp:spPr>
        <a:xfrm>
          <a:off x="0" y="3597721"/>
          <a:ext cx="8637563" cy="11056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Цінність інформації визначається економічним ефектом, що дає її використання</a:t>
          </a:r>
          <a:endParaRPr lang="ru-UA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973" y="3651694"/>
        <a:ext cx="8529617" cy="99770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07DB92-B509-460F-85DE-CF5AD94B06F1}">
      <dsp:nvSpPr>
        <dsp:cNvPr id="0" name=""/>
        <dsp:cNvSpPr/>
      </dsp:nvSpPr>
      <dsp:spPr>
        <a:xfrm>
          <a:off x="0" y="0"/>
          <a:ext cx="8609428" cy="14899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Статистична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(офіційна документована державна інформація, що дає характеристику подіям та явищам, які відбуваються в економічній, соціальній або культурній сфері країни)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70882" y="0"/>
        <a:ext cx="6738545" cy="1489965"/>
      </dsp:txXfrm>
    </dsp:sp>
    <dsp:sp modelId="{DC0E228C-91C9-44FD-87A8-694CCBA8F2AF}">
      <dsp:nvSpPr>
        <dsp:cNvPr id="0" name=""/>
        <dsp:cNvSpPr/>
      </dsp:nvSpPr>
      <dsp:spPr>
        <a:xfrm>
          <a:off x="148996" y="148996"/>
          <a:ext cx="1721885" cy="119197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6000" r="-6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26E797-DA42-4B6C-BCE7-722471818B7F}">
      <dsp:nvSpPr>
        <dsp:cNvPr id="0" name=""/>
        <dsp:cNvSpPr/>
      </dsp:nvSpPr>
      <dsp:spPr>
        <a:xfrm>
          <a:off x="0" y="1656021"/>
          <a:ext cx="8609428" cy="14899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Інформація державних органів та органів місцевого та регіонального самоврядування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(документована інформація, яка створюється в процесі поточної діяльності законодавчої, виконавчої влади, органів місцевого та регіонального самоврядування)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70882" y="1656021"/>
        <a:ext cx="6738545" cy="1489965"/>
      </dsp:txXfrm>
    </dsp:sp>
    <dsp:sp modelId="{6A42FFCE-BD05-4CF9-AD9C-310880D697A8}">
      <dsp:nvSpPr>
        <dsp:cNvPr id="0" name=""/>
        <dsp:cNvSpPr/>
      </dsp:nvSpPr>
      <dsp:spPr>
        <a:xfrm>
          <a:off x="148996" y="1787958"/>
          <a:ext cx="1721885" cy="119197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l="-5000" r="-5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C74A9B-EF88-4D68-9352-883D11AC4660}">
      <dsp:nvSpPr>
        <dsp:cNvPr id="0" name=""/>
        <dsp:cNvSpPr/>
      </dsp:nvSpPr>
      <dsp:spPr>
        <a:xfrm>
          <a:off x="0" y="3277923"/>
          <a:ext cx="8609428" cy="14899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Масова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(публічно оголошувана, друкована та аудіовізуальна інформація)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70882" y="3277923"/>
        <a:ext cx="6738545" cy="1489965"/>
      </dsp:txXfrm>
    </dsp:sp>
    <dsp:sp modelId="{DF18F610-A9AE-4C61-B26B-36D131C1B542}">
      <dsp:nvSpPr>
        <dsp:cNvPr id="0" name=""/>
        <dsp:cNvSpPr/>
      </dsp:nvSpPr>
      <dsp:spPr>
        <a:xfrm>
          <a:off x="148996" y="3426920"/>
          <a:ext cx="1721885" cy="119197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t="-9000" b="-9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57357-EB82-404F-B7F0-B09C1AB007AA}">
      <dsp:nvSpPr>
        <dsp:cNvPr id="0" name=""/>
        <dsp:cNvSpPr/>
      </dsp:nvSpPr>
      <dsp:spPr>
        <a:xfrm>
          <a:off x="63299" y="404874"/>
          <a:ext cx="2007558" cy="12045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цільове призначення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299" y="404874"/>
        <a:ext cx="2007558" cy="1204535"/>
      </dsp:txXfrm>
    </dsp:sp>
    <dsp:sp modelId="{81EC7DE2-7927-4D6A-BE42-C9DB43FC1D14}">
      <dsp:nvSpPr>
        <dsp:cNvPr id="0" name=""/>
        <dsp:cNvSpPr/>
      </dsp:nvSpPr>
      <dsp:spPr>
        <a:xfrm>
          <a:off x="2271613" y="404874"/>
          <a:ext cx="2007558" cy="12045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цінність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71613" y="404874"/>
        <a:ext cx="2007558" cy="1204535"/>
      </dsp:txXfrm>
    </dsp:sp>
    <dsp:sp modelId="{8449911B-5AF8-4D95-9DBE-71933DF1BD87}">
      <dsp:nvSpPr>
        <dsp:cNvPr id="0" name=""/>
        <dsp:cNvSpPr/>
      </dsp:nvSpPr>
      <dsp:spPr>
        <a:xfrm>
          <a:off x="4479928" y="404874"/>
          <a:ext cx="2007558" cy="12045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надійність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79928" y="404874"/>
        <a:ext cx="2007558" cy="1204535"/>
      </dsp:txXfrm>
    </dsp:sp>
    <dsp:sp modelId="{1DDE1CB3-96E5-479E-9771-747AE2C38787}">
      <dsp:nvSpPr>
        <dsp:cNvPr id="0" name=""/>
        <dsp:cNvSpPr/>
      </dsp:nvSpPr>
      <dsp:spPr>
        <a:xfrm>
          <a:off x="6630004" y="404874"/>
          <a:ext cx="2007558" cy="12045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достовірність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30004" y="404874"/>
        <a:ext cx="2007558" cy="1204535"/>
      </dsp:txXfrm>
    </dsp:sp>
    <dsp:sp modelId="{D6B9E10E-E040-4D9C-B715-B7C356D2A5FF}">
      <dsp:nvSpPr>
        <dsp:cNvPr id="0" name=""/>
        <dsp:cNvSpPr/>
      </dsp:nvSpPr>
      <dsp:spPr>
        <a:xfrm>
          <a:off x="63299" y="1810165"/>
          <a:ext cx="2007558" cy="12045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достатність (повнота)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299" y="1810165"/>
        <a:ext cx="2007558" cy="1204535"/>
      </dsp:txXfrm>
    </dsp:sp>
    <dsp:sp modelId="{7EF6D667-8110-4CCB-AF1B-1F9F54614BE7}">
      <dsp:nvSpPr>
        <dsp:cNvPr id="0" name=""/>
        <dsp:cNvSpPr/>
      </dsp:nvSpPr>
      <dsp:spPr>
        <a:xfrm>
          <a:off x="2292713" y="1810165"/>
          <a:ext cx="2007558" cy="12045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швидкодія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92713" y="1810165"/>
        <a:ext cx="2007558" cy="1204535"/>
      </dsp:txXfrm>
    </dsp:sp>
    <dsp:sp modelId="{67210B65-5920-421B-9C33-6A704A6265ED}">
      <dsp:nvSpPr>
        <dsp:cNvPr id="0" name=""/>
        <dsp:cNvSpPr/>
      </dsp:nvSpPr>
      <dsp:spPr>
        <a:xfrm>
          <a:off x="4479928" y="1810165"/>
          <a:ext cx="2007558" cy="12045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періодичність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79928" y="1810165"/>
        <a:ext cx="2007558" cy="1204535"/>
      </dsp:txXfrm>
    </dsp:sp>
    <dsp:sp modelId="{DD4470FA-77CC-4193-B0BF-B7C60A1F08A6}">
      <dsp:nvSpPr>
        <dsp:cNvPr id="0" name=""/>
        <dsp:cNvSpPr/>
      </dsp:nvSpPr>
      <dsp:spPr>
        <a:xfrm>
          <a:off x="6630004" y="1810165"/>
          <a:ext cx="2007558" cy="12045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детерміністичний характер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uk-UA" sz="1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взаємозв</a:t>
          </a:r>
          <a:r>
            <a:rPr lang="en-US" sz="1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’</a:t>
          </a:r>
          <a:r>
            <a:rPr lang="uk-UA" sz="1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язок</a:t>
          </a:r>
          <a:r>
            <a:rPr lang="uk-UA" sz="1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uk-UA" sz="1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взаєобумовленість</a:t>
          </a:r>
          <a:r>
            <a:rPr lang="uk-UA" sz="1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30004" y="1810165"/>
        <a:ext cx="2007558" cy="1204535"/>
      </dsp:txXfrm>
    </dsp:sp>
    <dsp:sp modelId="{D5A39439-EDA4-4C5A-A469-A2A1D9DCD98B}">
      <dsp:nvSpPr>
        <dsp:cNvPr id="0" name=""/>
        <dsp:cNvSpPr/>
      </dsp:nvSpPr>
      <dsp:spPr>
        <a:xfrm>
          <a:off x="1167456" y="3215456"/>
          <a:ext cx="2007558" cy="12045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дискретність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процес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вирішення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задачі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-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це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послідовне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виконання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простих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кроків</a:t>
          </a: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67456" y="3215456"/>
        <a:ext cx="2007558" cy="1204535"/>
      </dsp:txXfrm>
    </dsp:sp>
    <dsp:sp modelId="{63CB83FD-4DC7-4EDC-8DA5-59FFAC785037}">
      <dsp:nvSpPr>
        <dsp:cNvPr id="0" name=""/>
        <dsp:cNvSpPr/>
      </dsp:nvSpPr>
      <dsp:spPr>
        <a:xfrm>
          <a:off x="3375771" y="3215456"/>
          <a:ext cx="2007558" cy="12045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безперервність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75771" y="3215456"/>
        <a:ext cx="2007558" cy="1204535"/>
      </dsp:txXfrm>
    </dsp:sp>
    <dsp:sp modelId="{393DF7CD-A3BD-4DBB-8704-D978E834F34D}">
      <dsp:nvSpPr>
        <dsp:cNvPr id="0" name=""/>
        <dsp:cNvSpPr/>
      </dsp:nvSpPr>
      <dsp:spPr>
        <a:xfrm>
          <a:off x="5584085" y="3215456"/>
          <a:ext cx="2007558" cy="12045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спосіб та форма подання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84085" y="3215456"/>
        <a:ext cx="2007558" cy="12045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67719-D6B1-49C2-9D33-F74549372E63}">
      <dsp:nvSpPr>
        <dsp:cNvPr id="0" name=""/>
        <dsp:cNvSpPr/>
      </dsp:nvSpPr>
      <dsp:spPr>
        <a:xfrm>
          <a:off x="0" y="13101"/>
          <a:ext cx="8678488" cy="355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Кооперування</a:t>
          </a:r>
          <a:endParaRPr lang="ru-UA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363" y="30464"/>
        <a:ext cx="8643762" cy="320954"/>
      </dsp:txXfrm>
    </dsp:sp>
    <dsp:sp modelId="{5BA24D1F-FC95-4007-842F-15D793B1F453}">
      <dsp:nvSpPr>
        <dsp:cNvPr id="0" name=""/>
        <dsp:cNvSpPr/>
      </dsp:nvSpPr>
      <dsp:spPr>
        <a:xfrm>
          <a:off x="0" y="368781"/>
          <a:ext cx="8678488" cy="452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542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поєднання зусиль спеціалізованих підрозділів і спрямуванням їх на всебічне дослідження суб’єкта підприємницької діяльності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68781"/>
        <a:ext cx="8678488" cy="452295"/>
      </dsp:txXfrm>
    </dsp:sp>
    <dsp:sp modelId="{B285783D-B69C-4A9F-B0C7-1638002DD964}">
      <dsp:nvSpPr>
        <dsp:cNvPr id="0" name=""/>
        <dsp:cNvSpPr/>
      </dsp:nvSpPr>
      <dsp:spPr>
        <a:xfrm>
          <a:off x="0" y="821076"/>
          <a:ext cx="8678488" cy="355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Спеціалізація</a:t>
          </a:r>
          <a:endParaRPr lang="ru-UA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363" y="838439"/>
        <a:ext cx="8643762" cy="320954"/>
      </dsp:txXfrm>
    </dsp:sp>
    <dsp:sp modelId="{67C8E84D-38E9-4E32-8313-A5E3981245D7}">
      <dsp:nvSpPr>
        <dsp:cNvPr id="0" name=""/>
        <dsp:cNvSpPr/>
      </dsp:nvSpPr>
      <dsp:spPr>
        <a:xfrm>
          <a:off x="0" y="1176756"/>
          <a:ext cx="8678488" cy="668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542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поглиблювання до об'єктів дослідження – основний і оборотний капітал, праця і заробітна плата, операції менеджменту і маркетингу, втрати виробництва, калькулювання продукції (робіт, послуг), фінансове становище суб'єкта підприємницької діяльності тощо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176756"/>
        <a:ext cx="8678488" cy="668609"/>
      </dsp:txXfrm>
    </dsp:sp>
    <dsp:sp modelId="{6993DA15-5395-40F8-AE03-11010AA260B2}">
      <dsp:nvSpPr>
        <dsp:cNvPr id="0" name=""/>
        <dsp:cNvSpPr/>
      </dsp:nvSpPr>
      <dsp:spPr>
        <a:xfrm>
          <a:off x="0" y="1845366"/>
          <a:ext cx="8678488" cy="355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Паралельність</a:t>
          </a:r>
          <a:endParaRPr lang="ru-UA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363" y="1862729"/>
        <a:ext cx="8643762" cy="320954"/>
      </dsp:txXfrm>
    </dsp:sp>
    <dsp:sp modelId="{CC6B05E7-7E68-47CE-B35C-7049C9E11BE4}">
      <dsp:nvSpPr>
        <dsp:cNvPr id="0" name=""/>
        <dsp:cNvSpPr/>
      </dsp:nvSpPr>
      <dsp:spPr>
        <a:xfrm>
          <a:off x="0" y="2201046"/>
          <a:ext cx="8678488" cy="452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542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одночасне паралельне виконання дослідницьких процедур для перевірки різних за змістом операцій, здійснюваних суб'єктом підприємницької діяльності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201046"/>
        <a:ext cx="8678488" cy="452295"/>
      </dsp:txXfrm>
    </dsp:sp>
    <dsp:sp modelId="{75E1B4B1-830F-4565-BA8B-8DA18F853281}">
      <dsp:nvSpPr>
        <dsp:cNvPr id="0" name=""/>
        <dsp:cNvSpPr/>
      </dsp:nvSpPr>
      <dsp:spPr>
        <a:xfrm>
          <a:off x="0" y="2653341"/>
          <a:ext cx="8678488" cy="355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Пропорційність</a:t>
          </a:r>
          <a:endParaRPr lang="ru-UA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363" y="2670704"/>
        <a:ext cx="8643762" cy="320954"/>
      </dsp:txXfrm>
    </dsp:sp>
    <dsp:sp modelId="{92F9B3AC-5201-4A01-9A8A-7826CD6CC12B}">
      <dsp:nvSpPr>
        <dsp:cNvPr id="0" name=""/>
        <dsp:cNvSpPr/>
      </dsp:nvSpPr>
      <dsp:spPr>
        <a:xfrm>
          <a:off x="0" y="3009021"/>
          <a:ext cx="8678488" cy="452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542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дотримання правильного співвідношення інформаційного забезпечення дослідників обчислювальними центрами з метою забезпечення пропорційності надходження економічної інформації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009021"/>
        <a:ext cx="8678488" cy="452295"/>
      </dsp:txXfrm>
    </dsp:sp>
    <dsp:sp modelId="{A707BBF3-BE42-4C48-90A6-465D03098AE5}">
      <dsp:nvSpPr>
        <dsp:cNvPr id="0" name=""/>
        <dsp:cNvSpPr/>
      </dsp:nvSpPr>
      <dsp:spPr>
        <a:xfrm>
          <a:off x="0" y="3461316"/>
          <a:ext cx="8678488" cy="355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Прямоточність</a:t>
          </a:r>
          <a:endParaRPr lang="ru-UA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363" y="3478679"/>
        <a:ext cx="8643762" cy="320954"/>
      </dsp:txXfrm>
    </dsp:sp>
    <dsp:sp modelId="{8A41877C-0E10-46AB-8C1C-38BC8E7A1956}">
      <dsp:nvSpPr>
        <dsp:cNvPr id="0" name=""/>
        <dsp:cNvSpPr/>
      </dsp:nvSpPr>
      <dsp:spPr>
        <a:xfrm>
          <a:off x="0" y="3816996"/>
          <a:ext cx="8678488" cy="452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542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раціональна організація інформаційних потоків між учасниками науково-дослідного процесу з метою запобігання дублювання дослідницьких процедур різними виконавцями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816996"/>
        <a:ext cx="8678488" cy="452295"/>
      </dsp:txXfrm>
    </dsp:sp>
    <dsp:sp modelId="{FA53610B-955D-4202-B4A8-430345AC8ABF}">
      <dsp:nvSpPr>
        <dsp:cNvPr id="0" name=""/>
        <dsp:cNvSpPr/>
      </dsp:nvSpPr>
      <dsp:spPr>
        <a:xfrm>
          <a:off x="0" y="4269291"/>
          <a:ext cx="8678488" cy="355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Ритмічність</a:t>
          </a:r>
          <a:endParaRPr lang="ru-UA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363" y="4286654"/>
        <a:ext cx="8643762" cy="320954"/>
      </dsp:txXfrm>
    </dsp:sp>
    <dsp:sp modelId="{84AB0EBE-47D3-44D2-A3E6-9C5152441126}">
      <dsp:nvSpPr>
        <dsp:cNvPr id="0" name=""/>
        <dsp:cNvSpPr/>
      </dsp:nvSpPr>
      <dsp:spPr>
        <a:xfrm>
          <a:off x="0" y="4624970"/>
          <a:ext cx="8678488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542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рівномірне виконання дослідницьких процедур,  правильна організацію роботи всіх виконавців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624970"/>
        <a:ext cx="8678488" cy="3146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2EBC1-AC16-41C7-8862-FF68AC13727A}">
      <dsp:nvSpPr>
        <dsp:cNvPr id="0" name=""/>
        <dsp:cNvSpPr/>
      </dsp:nvSpPr>
      <dsp:spPr>
        <a:xfrm>
          <a:off x="0" y="0"/>
          <a:ext cx="8776854" cy="2262880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DA0D7D-3519-48BB-B4FF-0B43B8B4B0AA}">
      <dsp:nvSpPr>
        <dsp:cNvPr id="0" name=""/>
        <dsp:cNvSpPr/>
      </dsp:nvSpPr>
      <dsp:spPr>
        <a:xfrm>
          <a:off x="263305" y="301717"/>
          <a:ext cx="2578200" cy="165944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12000" r="-12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35D94-3A8E-41EA-B8C4-FD714651998E}">
      <dsp:nvSpPr>
        <dsp:cNvPr id="0" name=""/>
        <dsp:cNvSpPr/>
      </dsp:nvSpPr>
      <dsp:spPr>
        <a:xfrm rot="10800000">
          <a:off x="263305" y="2262880"/>
          <a:ext cx="2578200" cy="2765742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організаційно-розпорядчі</a:t>
          </a:r>
          <a:endParaRPr lang="ru-UA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визначають структуру наукової установи, нормативні документи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42594" y="2262880"/>
        <a:ext cx="2419622" cy="2686453"/>
      </dsp:txXfrm>
    </dsp:sp>
    <dsp:sp modelId="{C75134E1-648E-4060-A048-C1877575BE11}">
      <dsp:nvSpPr>
        <dsp:cNvPr id="0" name=""/>
        <dsp:cNvSpPr/>
      </dsp:nvSpPr>
      <dsp:spPr>
        <a:xfrm>
          <a:off x="3099326" y="301717"/>
          <a:ext cx="2578200" cy="165944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t="-2000" b="-2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2E034B-FA23-4645-9AF9-292B33C6CB95}">
      <dsp:nvSpPr>
        <dsp:cNvPr id="0" name=""/>
        <dsp:cNvSpPr/>
      </dsp:nvSpPr>
      <dsp:spPr>
        <a:xfrm rot="10800000">
          <a:off x="3099326" y="2262880"/>
          <a:ext cx="2578200" cy="2765742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економічні</a:t>
          </a:r>
          <a:endParaRPr lang="ru-UA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визначаються економічними відносинами та рівнем розвитку економіки країни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178615" y="2262880"/>
        <a:ext cx="2419622" cy="2686453"/>
      </dsp:txXfrm>
    </dsp:sp>
    <dsp:sp modelId="{1B19ABB1-E717-4104-9FA8-A3BEF2190396}">
      <dsp:nvSpPr>
        <dsp:cNvPr id="0" name=""/>
        <dsp:cNvSpPr/>
      </dsp:nvSpPr>
      <dsp:spPr>
        <a:xfrm>
          <a:off x="5935347" y="301717"/>
          <a:ext cx="2578200" cy="165944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l="-1000" r="-1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A8637D-C1E2-4F54-A2A2-E403A84B7CC6}">
      <dsp:nvSpPr>
        <dsp:cNvPr id="0" name=""/>
        <dsp:cNvSpPr/>
      </dsp:nvSpPr>
      <dsp:spPr>
        <a:xfrm rot="10800000">
          <a:off x="5935347" y="2262880"/>
          <a:ext cx="2578200" cy="2765742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соціально-психологічні</a:t>
          </a:r>
          <a:endParaRPr lang="ru-UA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ефективність наукової творчості переважно залежить від підбору науковців, на їх психіку з боку керівників, і навіть колег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6014636" y="2262880"/>
        <a:ext cx="2419622" cy="26864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B622A5-07C7-4C5D-803A-A1B5B1C6933D}">
      <dsp:nvSpPr>
        <dsp:cNvPr id="0" name=""/>
        <dsp:cNvSpPr/>
      </dsp:nvSpPr>
      <dsp:spPr>
        <a:xfrm>
          <a:off x="0" y="0"/>
          <a:ext cx="850669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1DB52E-D5E1-4B07-BF72-A87E7042F5FE}">
      <dsp:nvSpPr>
        <dsp:cNvPr id="0" name=""/>
        <dsp:cNvSpPr/>
      </dsp:nvSpPr>
      <dsp:spPr>
        <a:xfrm>
          <a:off x="0" y="0"/>
          <a:ext cx="1882867" cy="1249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Принцип попереджувальної оцінки 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1882867" cy="1249679"/>
      </dsp:txXfrm>
    </dsp:sp>
    <dsp:sp modelId="{FDFA31D9-9559-47F9-AE53-D2FAF26A8615}">
      <dsp:nvSpPr>
        <dsp:cNvPr id="0" name=""/>
        <dsp:cNvSpPr/>
      </dsp:nvSpPr>
      <dsp:spPr>
        <a:xfrm>
          <a:off x="2006978" y="56748"/>
          <a:ext cx="6495156" cy="1134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своєчасне інформування співробітників для виключення ототожнення ними тимчасових труднощів з негативними наслідками самого управлінського заходу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06978" y="56748"/>
        <a:ext cx="6495156" cy="1134963"/>
      </dsp:txXfrm>
    </dsp:sp>
    <dsp:sp modelId="{84E80B18-4CF9-49A2-97BC-7BCA7061EC98}">
      <dsp:nvSpPr>
        <dsp:cNvPr id="0" name=""/>
        <dsp:cNvSpPr/>
      </dsp:nvSpPr>
      <dsp:spPr>
        <a:xfrm>
          <a:off x="1882867" y="1191711"/>
          <a:ext cx="661926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632C39-032A-4938-8C61-2DC48EC961A4}">
      <dsp:nvSpPr>
        <dsp:cNvPr id="0" name=""/>
        <dsp:cNvSpPr/>
      </dsp:nvSpPr>
      <dsp:spPr>
        <a:xfrm>
          <a:off x="0" y="1249679"/>
          <a:ext cx="850669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FC7501-6158-4794-9F53-C71EA6CD9704}">
      <dsp:nvSpPr>
        <dsp:cNvPr id="0" name=""/>
        <dsp:cNvSpPr/>
      </dsp:nvSpPr>
      <dsp:spPr>
        <a:xfrm>
          <a:off x="0" y="1249679"/>
          <a:ext cx="1701338" cy="1249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Принцип поінформованості про проблему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249679"/>
        <a:ext cx="1701338" cy="1249679"/>
      </dsp:txXfrm>
    </dsp:sp>
    <dsp:sp modelId="{0B3A151A-EBB0-48F0-9260-CCEC8E75DC3B}">
      <dsp:nvSpPr>
        <dsp:cNvPr id="0" name=""/>
        <dsp:cNvSpPr/>
      </dsp:nvSpPr>
      <dsp:spPr>
        <a:xfrm>
          <a:off x="1828938" y="1306427"/>
          <a:ext cx="6677751" cy="1134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будь-яке корисне нововведення може бути </a:t>
          </a:r>
          <a:r>
            <a:rPr lang="uk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сприйнято</a:t>
          </a: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позитивно і навіть з ентузіазмом, якщо для членів колективу стане ясно, які виробничі або соціальні завдання будуть вирішені в результаті їх роботи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28938" y="1306427"/>
        <a:ext cx="6677751" cy="1134963"/>
      </dsp:txXfrm>
    </dsp:sp>
    <dsp:sp modelId="{3AE6214D-C407-4752-B2FB-2D5E5525C1B7}">
      <dsp:nvSpPr>
        <dsp:cNvPr id="0" name=""/>
        <dsp:cNvSpPr/>
      </dsp:nvSpPr>
      <dsp:spPr>
        <a:xfrm>
          <a:off x="1701337" y="2441390"/>
          <a:ext cx="680535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98C809-15DA-42C4-A94C-2FAD5DA4884E}">
      <dsp:nvSpPr>
        <dsp:cNvPr id="0" name=""/>
        <dsp:cNvSpPr/>
      </dsp:nvSpPr>
      <dsp:spPr>
        <a:xfrm>
          <a:off x="0" y="2499359"/>
          <a:ext cx="850669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FE9916-1A7A-4599-A219-20EB2A063D20}">
      <dsp:nvSpPr>
        <dsp:cNvPr id="0" name=""/>
        <dsp:cNvSpPr/>
      </dsp:nvSpPr>
      <dsp:spPr>
        <a:xfrm>
          <a:off x="0" y="2499359"/>
          <a:ext cx="1701338" cy="1249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Принцип комплексності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499359"/>
        <a:ext cx="1701338" cy="1249679"/>
      </dsp:txXfrm>
    </dsp:sp>
    <dsp:sp modelId="{BC72EE14-9C7B-4CD6-B777-FCC8B0F73DE6}">
      <dsp:nvSpPr>
        <dsp:cNvPr id="0" name=""/>
        <dsp:cNvSpPr/>
      </dsp:nvSpPr>
      <dsp:spPr>
        <a:xfrm>
          <a:off x="1828938" y="2556107"/>
          <a:ext cx="6677751" cy="1134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працівники всіх ланок, на яких прямо або опосередковано вплине нове завдання, повинні бути не тільки заздалегідь поінформовані про можливі проблеми, але й залучені до участі в їх вирішенні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28938" y="2556107"/>
        <a:ext cx="6677751" cy="1134963"/>
      </dsp:txXfrm>
    </dsp:sp>
    <dsp:sp modelId="{72BC736D-0B3F-4E9D-9D1A-73EE272309FC}">
      <dsp:nvSpPr>
        <dsp:cNvPr id="0" name=""/>
        <dsp:cNvSpPr/>
      </dsp:nvSpPr>
      <dsp:spPr>
        <a:xfrm>
          <a:off x="1701337" y="3691070"/>
          <a:ext cx="680535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B43437-1499-4CA8-90E7-F14E916220D4}">
      <dsp:nvSpPr>
        <dsp:cNvPr id="0" name=""/>
        <dsp:cNvSpPr/>
      </dsp:nvSpPr>
      <dsp:spPr>
        <a:xfrm>
          <a:off x="0" y="3749039"/>
          <a:ext cx="850669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3D14BF-5179-4CF2-BF6B-EEDFF34FFA50}">
      <dsp:nvSpPr>
        <dsp:cNvPr id="0" name=""/>
        <dsp:cNvSpPr/>
      </dsp:nvSpPr>
      <dsp:spPr>
        <a:xfrm>
          <a:off x="0" y="3749039"/>
          <a:ext cx="1701338" cy="1249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Принцип ініціативи знизу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749039"/>
        <a:ext cx="1701338" cy="1249679"/>
      </dsp:txXfrm>
    </dsp:sp>
    <dsp:sp modelId="{60508E86-0C35-4B14-B9B7-69152667D8E3}">
      <dsp:nvSpPr>
        <dsp:cNvPr id="0" name=""/>
        <dsp:cNvSpPr/>
      </dsp:nvSpPr>
      <dsp:spPr>
        <a:xfrm>
          <a:off x="1828938" y="3805787"/>
          <a:ext cx="6677751" cy="1134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інформація про майбутнє завдання має бути усвідомлена безпосередніми виконавцями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28938" y="3805787"/>
        <a:ext cx="6677751" cy="1134963"/>
      </dsp:txXfrm>
    </dsp:sp>
    <dsp:sp modelId="{5F18FC46-6850-4A27-9384-9761FEBEE910}">
      <dsp:nvSpPr>
        <dsp:cNvPr id="0" name=""/>
        <dsp:cNvSpPr/>
      </dsp:nvSpPr>
      <dsp:spPr>
        <a:xfrm>
          <a:off x="1701337" y="4940750"/>
          <a:ext cx="680535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5DE59A-6775-4AF8-97DF-294E9EC74FF2}">
      <dsp:nvSpPr>
        <dsp:cNvPr id="0" name=""/>
        <dsp:cNvSpPr/>
      </dsp:nvSpPr>
      <dsp:spPr>
        <a:xfrm>
          <a:off x="0" y="1945"/>
          <a:ext cx="8506690" cy="3911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Принцип безперервності діяльності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097" y="21042"/>
        <a:ext cx="8468496" cy="353001"/>
      </dsp:txXfrm>
    </dsp:sp>
    <dsp:sp modelId="{932DC1C4-1A05-4A46-BA04-8AFC51E3441B}">
      <dsp:nvSpPr>
        <dsp:cNvPr id="0" name=""/>
        <dsp:cNvSpPr/>
      </dsp:nvSpPr>
      <dsp:spPr>
        <a:xfrm>
          <a:off x="0" y="393141"/>
          <a:ext cx="8506690" cy="508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087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завершення однієї розробки має збігатися з початком розробки іншого завдання, яке може посилити можливості першої розробки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93141"/>
        <a:ext cx="8506690" cy="508908"/>
      </dsp:txXfrm>
    </dsp:sp>
    <dsp:sp modelId="{077A58C5-F977-4331-9498-6C20D45D1A5F}">
      <dsp:nvSpPr>
        <dsp:cNvPr id="0" name=""/>
        <dsp:cNvSpPr/>
      </dsp:nvSpPr>
      <dsp:spPr>
        <a:xfrm>
          <a:off x="0" y="902050"/>
          <a:ext cx="8506690" cy="3911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Принцип індивідуальної компенсації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097" y="921147"/>
        <a:ext cx="8468496" cy="353001"/>
      </dsp:txXfrm>
    </dsp:sp>
    <dsp:sp modelId="{FE7A755C-F437-4BD5-9439-DDF1BF8EDC1E}">
      <dsp:nvSpPr>
        <dsp:cNvPr id="0" name=""/>
        <dsp:cNvSpPr/>
      </dsp:nvSpPr>
      <dsp:spPr>
        <a:xfrm>
          <a:off x="0" y="1293245"/>
          <a:ext cx="8506690" cy="274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087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врахування особливості ціннісних орієнтацій людей, їх потреби та інтереси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293245"/>
        <a:ext cx="8506690" cy="274810"/>
      </dsp:txXfrm>
    </dsp:sp>
    <dsp:sp modelId="{C63887AD-E73F-413F-99D3-732AB821557C}">
      <dsp:nvSpPr>
        <dsp:cNvPr id="0" name=""/>
        <dsp:cNvSpPr/>
      </dsp:nvSpPr>
      <dsp:spPr>
        <a:xfrm>
          <a:off x="0" y="1568056"/>
          <a:ext cx="8506690" cy="3911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Принцип постійного інформування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097" y="1587153"/>
        <a:ext cx="8468496" cy="353001"/>
      </dsp:txXfrm>
    </dsp:sp>
    <dsp:sp modelId="{5F99EF84-FBB6-481B-B882-AC8B20D37C69}">
      <dsp:nvSpPr>
        <dsp:cNvPr id="0" name=""/>
        <dsp:cNvSpPr/>
      </dsp:nvSpPr>
      <dsp:spPr>
        <a:xfrm>
          <a:off x="0" y="1959252"/>
          <a:ext cx="8506690" cy="732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087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керівник повинен систематично інформувати весь колектив про досягнуті успіхи у вирішенні завдання та про труднощі та зриви, встановлювати найрізноманітніші форми зворотного зв'язку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959252"/>
        <a:ext cx="8506690" cy="732828"/>
      </dsp:txXfrm>
    </dsp:sp>
    <dsp:sp modelId="{BA3EDE21-0E89-400F-A832-459A1ECA1168}">
      <dsp:nvSpPr>
        <dsp:cNvPr id="0" name=""/>
        <dsp:cNvSpPr/>
      </dsp:nvSpPr>
      <dsp:spPr>
        <a:xfrm>
          <a:off x="0" y="2692081"/>
          <a:ext cx="8506690" cy="3911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Принцип урахування загальних особливостей сприйняття інновацій різними людьми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097" y="2711178"/>
        <a:ext cx="8468496" cy="353001"/>
      </dsp:txXfrm>
    </dsp:sp>
    <dsp:sp modelId="{F92E744C-BFBE-422C-9B21-798735180802}">
      <dsp:nvSpPr>
        <dsp:cNvPr id="0" name=""/>
        <dsp:cNvSpPr/>
      </dsp:nvSpPr>
      <dsp:spPr>
        <a:xfrm>
          <a:off x="0" y="3083276"/>
          <a:ext cx="8506690" cy="1913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087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всіх людей щодо їх нових завдань і нововведень можна поділити на: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ентузіастів, 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новаторів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нейтралів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раціоналістів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скептиків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консерваторів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ретроградів </a:t>
          </a:r>
        </a:p>
      </dsp:txBody>
      <dsp:txXfrm>
        <a:off x="0" y="3083276"/>
        <a:ext cx="8506690" cy="19134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85FF12-B905-4974-8048-02AC7661B448}">
      <dsp:nvSpPr>
        <dsp:cNvPr id="0" name=""/>
        <dsp:cNvSpPr/>
      </dsp:nvSpPr>
      <dsp:spPr>
        <a:xfrm>
          <a:off x="0" y="610"/>
          <a:ext cx="850669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62FFB8-3D7B-47A2-AF67-E1DF946E8085}">
      <dsp:nvSpPr>
        <dsp:cNvPr id="0" name=""/>
        <dsp:cNvSpPr/>
      </dsp:nvSpPr>
      <dsp:spPr>
        <a:xfrm>
          <a:off x="0" y="610"/>
          <a:ext cx="1701338" cy="999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послідовність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610"/>
        <a:ext cx="1701338" cy="999499"/>
      </dsp:txXfrm>
    </dsp:sp>
    <dsp:sp modelId="{A6BA6D5D-6FF4-46C8-8602-3991C1E3AE5B}">
      <dsp:nvSpPr>
        <dsp:cNvPr id="0" name=""/>
        <dsp:cNvSpPr/>
      </dsp:nvSpPr>
      <dsp:spPr>
        <a:xfrm>
          <a:off x="1828938" y="45997"/>
          <a:ext cx="6677751" cy="907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взаємозв'язок між живою і матеріалізованої працею в раніше виконаних наукових дослідженнях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28938" y="45997"/>
        <a:ext cx="6677751" cy="907748"/>
      </dsp:txXfrm>
    </dsp:sp>
    <dsp:sp modelId="{2434148D-E4B1-4149-A48D-D434E365E57B}">
      <dsp:nvSpPr>
        <dsp:cNvPr id="0" name=""/>
        <dsp:cNvSpPr/>
      </dsp:nvSpPr>
      <dsp:spPr>
        <a:xfrm>
          <a:off x="1701337" y="953746"/>
          <a:ext cx="680535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650BF9-D883-4444-B02A-09EBD6EFD18C}">
      <dsp:nvSpPr>
        <dsp:cNvPr id="0" name=""/>
        <dsp:cNvSpPr/>
      </dsp:nvSpPr>
      <dsp:spPr>
        <a:xfrm>
          <a:off x="0" y="1000109"/>
          <a:ext cx="850669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5288B2-8C40-447A-A645-11997552F284}">
      <dsp:nvSpPr>
        <dsp:cNvPr id="0" name=""/>
        <dsp:cNvSpPr/>
      </dsp:nvSpPr>
      <dsp:spPr>
        <a:xfrm>
          <a:off x="0" y="1000109"/>
          <a:ext cx="1701338" cy="999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колективність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000109"/>
        <a:ext cx="1701338" cy="999499"/>
      </dsp:txXfrm>
    </dsp:sp>
    <dsp:sp modelId="{F29DAFE2-06DF-4037-B1A0-1F9A6C03B695}">
      <dsp:nvSpPr>
        <dsp:cNvPr id="0" name=""/>
        <dsp:cNvSpPr/>
      </dsp:nvSpPr>
      <dsp:spPr>
        <a:xfrm>
          <a:off x="1828938" y="1045497"/>
          <a:ext cx="6677751" cy="907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обумовлена зростанням спеціалізації працівників, масштабами і складністю досліджень, розвитком матеріально-технічної бази науки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28938" y="1045497"/>
        <a:ext cx="6677751" cy="907748"/>
      </dsp:txXfrm>
    </dsp:sp>
    <dsp:sp modelId="{6354858A-4F84-460C-98E0-CD055A55494B}">
      <dsp:nvSpPr>
        <dsp:cNvPr id="0" name=""/>
        <dsp:cNvSpPr/>
      </dsp:nvSpPr>
      <dsp:spPr>
        <a:xfrm>
          <a:off x="1701337" y="1953246"/>
          <a:ext cx="680535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3DDAB5-99BE-464D-B67F-1D9741AF71E0}">
      <dsp:nvSpPr>
        <dsp:cNvPr id="0" name=""/>
        <dsp:cNvSpPr/>
      </dsp:nvSpPr>
      <dsp:spPr>
        <a:xfrm>
          <a:off x="0" y="1999609"/>
          <a:ext cx="850669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29AD7C-BBB2-4A2D-BD74-B86E55FC22D5}">
      <dsp:nvSpPr>
        <dsp:cNvPr id="0" name=""/>
        <dsp:cNvSpPr/>
      </dsp:nvSpPr>
      <dsp:spPr>
        <a:xfrm>
          <a:off x="0" y="1999609"/>
          <a:ext cx="1701338" cy="999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динамічність організаційних форм 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999609"/>
        <a:ext cx="1701338" cy="999499"/>
      </dsp:txXfrm>
    </dsp:sp>
    <dsp:sp modelId="{6B17EFE9-9BF4-4B8E-8856-35F70B47C862}">
      <dsp:nvSpPr>
        <dsp:cNvPr id="0" name=""/>
        <dsp:cNvSpPr/>
      </dsp:nvSpPr>
      <dsp:spPr>
        <a:xfrm>
          <a:off x="1828938" y="2044997"/>
          <a:ext cx="6677751" cy="907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 умовах прискорення темпів розвитку науки змінюються форми поділу і кооперації праці (розстановка кадрів, рівень колективності праці, розподіл роботи на етапи, організація робочого місця тощо)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28938" y="2044997"/>
        <a:ext cx="6677751" cy="907748"/>
      </dsp:txXfrm>
    </dsp:sp>
    <dsp:sp modelId="{1EB4EADD-CEB5-4E26-BAB4-00CBE4181EBA}">
      <dsp:nvSpPr>
        <dsp:cNvPr id="0" name=""/>
        <dsp:cNvSpPr/>
      </dsp:nvSpPr>
      <dsp:spPr>
        <a:xfrm>
          <a:off x="1701337" y="2952745"/>
          <a:ext cx="680535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CA38C2-3CB2-44B8-A312-9411161D230E}">
      <dsp:nvSpPr>
        <dsp:cNvPr id="0" name=""/>
        <dsp:cNvSpPr/>
      </dsp:nvSpPr>
      <dsp:spPr>
        <a:xfrm>
          <a:off x="0" y="2999109"/>
          <a:ext cx="850669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94B3C2-1C8A-42DA-B3A9-26581D047C20}">
      <dsp:nvSpPr>
        <dsp:cNvPr id="0" name=""/>
        <dsp:cNvSpPr/>
      </dsp:nvSpPr>
      <dsp:spPr>
        <a:xfrm>
          <a:off x="0" y="2999109"/>
          <a:ext cx="1701338" cy="999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мобільність професійної підготовки кадрів 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999109"/>
        <a:ext cx="1701338" cy="999499"/>
      </dsp:txXfrm>
    </dsp:sp>
    <dsp:sp modelId="{56137058-D826-4120-B087-6143DB07A69A}">
      <dsp:nvSpPr>
        <dsp:cNvPr id="0" name=""/>
        <dsp:cNvSpPr/>
      </dsp:nvSpPr>
      <dsp:spPr>
        <a:xfrm>
          <a:off x="1828938" y="3044496"/>
          <a:ext cx="6677751" cy="907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адаптації працівників до зміни функцій, спеціалізації, місця роботи, значною мірою впливає на організацію праці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28938" y="3044496"/>
        <a:ext cx="6677751" cy="907748"/>
      </dsp:txXfrm>
    </dsp:sp>
    <dsp:sp modelId="{EA1D9A25-3B71-405D-987F-DA1E5EBE6D4C}">
      <dsp:nvSpPr>
        <dsp:cNvPr id="0" name=""/>
        <dsp:cNvSpPr/>
      </dsp:nvSpPr>
      <dsp:spPr>
        <a:xfrm>
          <a:off x="1701337" y="3952245"/>
          <a:ext cx="680535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C66D35-C88D-4DAD-92C3-77486C160037}">
      <dsp:nvSpPr>
        <dsp:cNvPr id="0" name=""/>
        <dsp:cNvSpPr/>
      </dsp:nvSpPr>
      <dsp:spPr>
        <a:xfrm>
          <a:off x="0" y="3998609"/>
          <a:ext cx="850669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8FE7AE-D38F-4E02-8129-8B7B55A8E426}">
      <dsp:nvSpPr>
        <dsp:cNvPr id="0" name=""/>
        <dsp:cNvSpPr/>
      </dsp:nvSpPr>
      <dsp:spPr>
        <a:xfrm>
          <a:off x="0" y="3998609"/>
          <a:ext cx="1701338" cy="999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самоорганізація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998609"/>
        <a:ext cx="1701338" cy="999499"/>
      </dsp:txXfrm>
    </dsp:sp>
    <dsp:sp modelId="{ECB82433-A1B4-41C4-A19D-CE69885475DB}">
      <dsp:nvSpPr>
        <dsp:cNvPr id="0" name=""/>
        <dsp:cNvSpPr/>
      </dsp:nvSpPr>
      <dsp:spPr>
        <a:xfrm>
          <a:off x="1828938" y="4043996"/>
          <a:ext cx="6677751" cy="907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комплекс заходів соціологічного та психофізіологічного характеру, виконуваних працівником з метою підвищення ефективності досліджень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28938" y="4043996"/>
        <a:ext cx="6677751" cy="907748"/>
      </dsp:txXfrm>
    </dsp:sp>
    <dsp:sp modelId="{77C76687-8411-4A4A-83BE-5698E6BD44AD}">
      <dsp:nvSpPr>
        <dsp:cNvPr id="0" name=""/>
        <dsp:cNvSpPr/>
      </dsp:nvSpPr>
      <dsp:spPr>
        <a:xfrm>
          <a:off x="1701337" y="4951745"/>
          <a:ext cx="680535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67719-D6B1-49C2-9D33-F74549372E63}">
      <dsp:nvSpPr>
        <dsp:cNvPr id="0" name=""/>
        <dsp:cNvSpPr/>
      </dsp:nvSpPr>
      <dsp:spPr>
        <a:xfrm>
          <a:off x="0" y="9230"/>
          <a:ext cx="8678488" cy="6669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будь-яка наукова робота будується «на плечах попередників»</a:t>
          </a:r>
          <a:endParaRPr lang="ru-UA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555" y="41785"/>
        <a:ext cx="8613378" cy="601790"/>
      </dsp:txXfrm>
    </dsp:sp>
    <dsp:sp modelId="{5BA24D1F-FC95-4007-842F-15D793B1F453}">
      <dsp:nvSpPr>
        <dsp:cNvPr id="0" name=""/>
        <dsp:cNvSpPr/>
      </dsp:nvSpPr>
      <dsp:spPr>
        <a:xfrm>
          <a:off x="0" y="676130"/>
          <a:ext cx="8678488" cy="745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542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перш ніж приступати до наукової роботи з будь-якої проблеми, необхідний найповніший аналіз наукової літератури, тобто те, що було зроблено в досліджуваній області попередниками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676130"/>
        <a:ext cx="8678488" cy="745200"/>
      </dsp:txXfrm>
    </dsp:sp>
    <dsp:sp modelId="{B285783D-B69C-4A9F-B0C7-1638002DD964}">
      <dsp:nvSpPr>
        <dsp:cNvPr id="0" name=""/>
        <dsp:cNvSpPr/>
      </dsp:nvSpPr>
      <dsp:spPr>
        <a:xfrm>
          <a:off x="0" y="1421330"/>
          <a:ext cx="8678488" cy="6669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чітке окреслення рамок своєї діяльності та визначення цілі своєї наукової роботи</a:t>
          </a:r>
          <a:endParaRPr lang="ru-UA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555" y="1453885"/>
        <a:ext cx="8613378" cy="601790"/>
      </dsp:txXfrm>
    </dsp:sp>
    <dsp:sp modelId="{67C8E84D-38E9-4E32-8313-A5E3981245D7}">
      <dsp:nvSpPr>
        <dsp:cNvPr id="0" name=""/>
        <dsp:cNvSpPr/>
      </dsp:nvSpPr>
      <dsp:spPr>
        <a:xfrm>
          <a:off x="0" y="2088231"/>
          <a:ext cx="8678488" cy="512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542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здатність зосередитися тільки на  проблемі дослідження, а всі побічні використовувати тільки на тому рівні і в тій мірі, як вони описані в сучасній науковій літературі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088231"/>
        <a:ext cx="8678488" cy="512325"/>
      </dsp:txXfrm>
    </dsp:sp>
    <dsp:sp modelId="{6993DA15-5395-40F8-AE03-11010AA260B2}">
      <dsp:nvSpPr>
        <dsp:cNvPr id="0" name=""/>
        <dsp:cNvSpPr/>
      </dsp:nvSpPr>
      <dsp:spPr>
        <a:xfrm>
          <a:off x="0" y="2600556"/>
          <a:ext cx="8678488" cy="6669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необхідність володіння науковою термінологією та строго вибудувати свій понятійний апарат</a:t>
          </a:r>
          <a:endParaRPr lang="ru-UA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555" y="2633111"/>
        <a:ext cx="8613378" cy="601790"/>
      </dsp:txXfrm>
    </dsp:sp>
    <dsp:sp modelId="{CC6B05E7-7E68-47CE-B35C-7049C9E11BE4}">
      <dsp:nvSpPr>
        <dsp:cNvPr id="0" name=""/>
        <dsp:cNvSpPr/>
      </dsp:nvSpPr>
      <dsp:spPr>
        <a:xfrm>
          <a:off x="0" y="3267456"/>
          <a:ext cx="8678488" cy="512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542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одночасне паралельне виконання дослідницьких процедур для перевірки різних за змістом операцій, здійснюваних суб'єктом підприємницької діяльності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267456"/>
        <a:ext cx="8678488" cy="512325"/>
      </dsp:txXfrm>
    </dsp:sp>
    <dsp:sp modelId="{75E1B4B1-830F-4565-BA8B-8DA18F853281}">
      <dsp:nvSpPr>
        <dsp:cNvPr id="0" name=""/>
        <dsp:cNvSpPr/>
      </dsp:nvSpPr>
      <dsp:spPr>
        <a:xfrm>
          <a:off x="0" y="3779781"/>
          <a:ext cx="8678488" cy="6669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результат будь-якого дослідження має бути обов'язково оформлений в електронному та друкованому вигляді</a:t>
          </a:r>
          <a:endParaRPr lang="ru-UA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555" y="3812336"/>
        <a:ext cx="8613378" cy="601790"/>
      </dsp:txXfrm>
    </dsp:sp>
    <dsp:sp modelId="{92F9B3AC-5201-4A01-9A8A-7826CD6CC12B}">
      <dsp:nvSpPr>
        <dsp:cNvPr id="0" name=""/>
        <dsp:cNvSpPr/>
      </dsp:nvSpPr>
      <dsp:spPr>
        <a:xfrm>
          <a:off x="0" y="4446681"/>
          <a:ext cx="8678488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542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публікація роботи у вигляді наукової доповіді, статті, наукового звіту, реферату, підручника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446681"/>
        <a:ext cx="8678488" cy="4968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67719-D6B1-49C2-9D33-F74549372E63}">
      <dsp:nvSpPr>
        <dsp:cNvPr id="0" name=""/>
        <dsp:cNvSpPr/>
      </dsp:nvSpPr>
      <dsp:spPr>
        <a:xfrm>
          <a:off x="0" y="3772"/>
          <a:ext cx="8678488" cy="38809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наукові комунікації</a:t>
          </a:r>
          <a:endParaRPr lang="ru-UA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945" y="22717"/>
        <a:ext cx="8640598" cy="350207"/>
      </dsp:txXfrm>
    </dsp:sp>
    <dsp:sp modelId="{5BA24D1F-FC95-4007-842F-15D793B1F453}">
      <dsp:nvSpPr>
        <dsp:cNvPr id="0" name=""/>
        <dsp:cNvSpPr/>
      </dsp:nvSpPr>
      <dsp:spPr>
        <a:xfrm>
          <a:off x="0" y="391870"/>
          <a:ext cx="8678488" cy="504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542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необхідно обговорювати з колегами  ідей, отриманих фактів, теоретичних побудов, щоб уникнути помилок та помилок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91870"/>
        <a:ext cx="8678488" cy="504877"/>
      </dsp:txXfrm>
    </dsp:sp>
    <dsp:sp modelId="{B285783D-B69C-4A9F-B0C7-1638002DD964}">
      <dsp:nvSpPr>
        <dsp:cNvPr id="0" name=""/>
        <dsp:cNvSpPr/>
      </dsp:nvSpPr>
      <dsp:spPr>
        <a:xfrm>
          <a:off x="0" y="896747"/>
          <a:ext cx="8678488" cy="38809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плюралізм наукової думки</a:t>
          </a:r>
          <a:endParaRPr lang="ru-UA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945" y="915692"/>
        <a:ext cx="8640598" cy="350207"/>
      </dsp:txXfrm>
    </dsp:sp>
    <dsp:sp modelId="{67C8E84D-38E9-4E32-8313-A5E3981245D7}">
      <dsp:nvSpPr>
        <dsp:cNvPr id="0" name=""/>
        <dsp:cNvSpPr/>
      </dsp:nvSpPr>
      <dsp:spPr>
        <a:xfrm>
          <a:off x="0" y="1284844"/>
          <a:ext cx="8678488" cy="727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542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наукова робота кожного дослідницького колективу має  строго плануватись, але при цьому кожен дослідник має право на свою точку зору, свою думку, які мають </a:t>
          </a:r>
          <a:r>
            <a:rPr lang="uk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поважатися</a:t>
          </a: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 це  зумовлює існування в одній галузі науки різних наукових шкіл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284844"/>
        <a:ext cx="8678488" cy="727023"/>
      </dsp:txXfrm>
    </dsp:sp>
    <dsp:sp modelId="{6993DA15-5395-40F8-AE03-11010AA260B2}">
      <dsp:nvSpPr>
        <dsp:cNvPr id="0" name=""/>
        <dsp:cNvSpPr/>
      </dsp:nvSpPr>
      <dsp:spPr>
        <a:xfrm>
          <a:off x="0" y="2011868"/>
          <a:ext cx="8678488" cy="38809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впровадження результатів дослідження </a:t>
          </a:r>
          <a:endParaRPr lang="ru-UA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945" y="2030813"/>
        <a:ext cx="8640598" cy="350207"/>
      </dsp:txXfrm>
    </dsp:sp>
    <dsp:sp modelId="{CC6B05E7-7E68-47CE-B35C-7049C9E11BE4}">
      <dsp:nvSpPr>
        <dsp:cNvPr id="0" name=""/>
        <dsp:cNvSpPr/>
      </dsp:nvSpPr>
      <dsp:spPr>
        <a:xfrm>
          <a:off x="0" y="2399965"/>
          <a:ext cx="8678488" cy="504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542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найважливіший етап наукової діяльності, оскільки кінцевою метою науки як галузі народного господарства є впровадження одержаних результатів у практику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399965"/>
        <a:ext cx="8678488" cy="504877"/>
      </dsp:txXfrm>
    </dsp:sp>
    <dsp:sp modelId="{75E1B4B1-830F-4565-BA8B-8DA18F853281}">
      <dsp:nvSpPr>
        <dsp:cNvPr id="0" name=""/>
        <dsp:cNvSpPr/>
      </dsp:nvSpPr>
      <dsp:spPr>
        <a:xfrm>
          <a:off x="0" y="2904843"/>
          <a:ext cx="8678488" cy="38809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особлива роль керівника</a:t>
          </a:r>
          <a:endParaRPr lang="ru-UA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945" y="2923788"/>
        <a:ext cx="8640598" cy="350207"/>
      </dsp:txXfrm>
    </dsp:sp>
    <dsp:sp modelId="{92F9B3AC-5201-4A01-9A8A-7826CD6CC12B}">
      <dsp:nvSpPr>
        <dsp:cNvPr id="0" name=""/>
        <dsp:cNvSpPr/>
      </dsp:nvSpPr>
      <dsp:spPr>
        <a:xfrm>
          <a:off x="0" y="3292940"/>
          <a:ext cx="8678488" cy="1655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542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керівник повинен мати певне уявлення про якості особистості кожного залученого для роботи в колективі співробітника 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важливі особисті якості: професійна підготовка; соціальна активність; здатність виконувати певний тип роботи; соціально-психологічні якості; ділові якості; </a:t>
          </a:r>
          <a:r>
            <a:rPr lang="uk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інтелектуально</a:t>
          </a: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-психологічні можливості (інтелектуальний рівень, творчий потенціал, ініціативність, силу волі)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292940"/>
        <a:ext cx="8678488" cy="165599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90E74E-65A4-4738-9264-660C872EB321}">
      <dsp:nvSpPr>
        <dsp:cNvPr id="0" name=""/>
        <dsp:cNvSpPr/>
      </dsp:nvSpPr>
      <dsp:spPr>
        <a:xfrm>
          <a:off x="2569" y="451360"/>
          <a:ext cx="2038620" cy="12231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хороший колектив – це найчастіше продукт повсякденних та тривалих зусиль керівника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69" y="451360"/>
        <a:ext cx="2038620" cy="1223172"/>
      </dsp:txXfrm>
    </dsp:sp>
    <dsp:sp modelId="{75D80039-0D8C-4E8D-946E-47088780261E}">
      <dsp:nvSpPr>
        <dsp:cNvPr id="0" name=""/>
        <dsp:cNvSpPr/>
      </dsp:nvSpPr>
      <dsp:spPr>
        <a:xfrm>
          <a:off x="2245051" y="451360"/>
          <a:ext cx="2038620" cy="12231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важливо навчити підлеглого думати, а не робити бездумного виконавця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45051" y="451360"/>
        <a:ext cx="2038620" cy="1223172"/>
      </dsp:txXfrm>
    </dsp:sp>
    <dsp:sp modelId="{5F482BEF-10D3-4440-A2C2-19498730DE01}">
      <dsp:nvSpPr>
        <dsp:cNvPr id="0" name=""/>
        <dsp:cNvSpPr/>
      </dsp:nvSpPr>
      <dsp:spPr>
        <a:xfrm>
          <a:off x="4487534" y="451360"/>
          <a:ext cx="2038620" cy="12231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щоб уникнути непорозумінь накази та розпорядження надаються в письмовій формі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87534" y="451360"/>
        <a:ext cx="2038620" cy="1223172"/>
      </dsp:txXfrm>
    </dsp:sp>
    <dsp:sp modelId="{EAAE6725-1E05-43FE-93A2-DFB1D843F759}">
      <dsp:nvSpPr>
        <dsp:cNvPr id="0" name=""/>
        <dsp:cNvSpPr/>
      </dsp:nvSpPr>
      <dsp:spPr>
        <a:xfrm>
          <a:off x="6732585" y="444327"/>
          <a:ext cx="2038620" cy="12231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 критикувати підлеглих публічно; вміти слухати підлеглих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32585" y="444327"/>
        <a:ext cx="2038620" cy="1223172"/>
      </dsp:txXfrm>
    </dsp:sp>
    <dsp:sp modelId="{8AEE4809-A5E3-4B34-A72C-DB395BDD8289}">
      <dsp:nvSpPr>
        <dsp:cNvPr id="0" name=""/>
        <dsp:cNvSpPr/>
      </dsp:nvSpPr>
      <dsp:spPr>
        <a:xfrm>
          <a:off x="2569" y="1878394"/>
          <a:ext cx="2038620" cy="12231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вміти чесно визнавати свої помилки, у цьому запорука ефективної спільної роботи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69" y="1878394"/>
        <a:ext cx="2038620" cy="1223172"/>
      </dsp:txXfrm>
    </dsp:sp>
    <dsp:sp modelId="{BE94D386-ED84-41A7-A1A4-090F40C7B196}">
      <dsp:nvSpPr>
        <dsp:cNvPr id="0" name=""/>
        <dsp:cNvSpPr/>
      </dsp:nvSpPr>
      <dsp:spPr>
        <a:xfrm>
          <a:off x="2245051" y="1878394"/>
          <a:ext cx="2038620" cy="12231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контролювати роботу підлеглих постійно, своєчасно, </a:t>
          </a:r>
          <a:r>
            <a:rPr lang="uk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оперативно</a:t>
          </a: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при цьому основний акцент робити на важливих етапах роб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45051" y="1878394"/>
        <a:ext cx="2038620" cy="1223172"/>
      </dsp:txXfrm>
    </dsp:sp>
    <dsp:sp modelId="{24D4550E-C96C-4B09-9D30-81C61FA1EB26}">
      <dsp:nvSpPr>
        <dsp:cNvPr id="0" name=""/>
        <dsp:cNvSpPr/>
      </dsp:nvSpPr>
      <dsp:spPr>
        <a:xfrm>
          <a:off x="4487534" y="1878394"/>
          <a:ext cx="2038620" cy="12231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 виконувати роботу замість підлеглих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87534" y="1878394"/>
        <a:ext cx="2038620" cy="1223172"/>
      </dsp:txXfrm>
    </dsp:sp>
    <dsp:sp modelId="{6C6D4A57-C2E3-4225-8E9C-44EE4A620318}">
      <dsp:nvSpPr>
        <dsp:cNvPr id="0" name=""/>
        <dsp:cNvSpPr/>
      </dsp:nvSpPr>
      <dsp:spPr>
        <a:xfrm>
          <a:off x="6730016" y="1878394"/>
          <a:ext cx="2038620" cy="12231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орієнтуватися на позитивну мотивацію, оскільки вона ефективніша за негативну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30016" y="1878394"/>
        <a:ext cx="2038620" cy="1223172"/>
      </dsp:txXfrm>
    </dsp:sp>
    <dsp:sp modelId="{C54F9A2A-0509-44D4-B458-D31B693B6F07}">
      <dsp:nvSpPr>
        <dsp:cNvPr id="0" name=""/>
        <dsp:cNvSpPr/>
      </dsp:nvSpPr>
      <dsp:spPr>
        <a:xfrm>
          <a:off x="2266151" y="3305429"/>
          <a:ext cx="2038620" cy="12231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передавати завдання на той рівень компетентності, на якому може бути успішно виконано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66151" y="3305429"/>
        <a:ext cx="2038620" cy="1223172"/>
      </dsp:txXfrm>
    </dsp:sp>
    <dsp:sp modelId="{BF73F74D-1BD9-442B-8EAB-297DA18A06C7}">
      <dsp:nvSpPr>
        <dsp:cNvPr id="0" name=""/>
        <dsp:cNvSpPr/>
      </dsp:nvSpPr>
      <dsp:spPr>
        <a:xfrm>
          <a:off x="4487534" y="3305429"/>
          <a:ext cx="2038620" cy="12231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бути мудрішими за інших, але не демонструвати це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87534" y="3305429"/>
        <a:ext cx="2038620" cy="12231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D85BC-4CAC-4257-B20A-60ABF58DC7DE}" type="datetimeFigureOut">
              <a:rPr lang="ru-UA" smtClean="0"/>
              <a:t>23.06.2024</a:t>
            </a:fld>
            <a:endParaRPr lang="ru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10D49-7E10-48AD-9D6D-E250963049C4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56846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F33925-A48E-812D-2D2A-3B329260A7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AB8120-60B6-2E66-CDB5-440A83352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4F54C6-B420-D188-2439-1AB69F21F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23.06.2024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823B24-34A7-78FE-015C-7939E2E93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C0C9CF-1EE6-F478-E60F-F0E900A33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5423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B7F54-98C6-B623-7C93-4E247B495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3FD642-E8C4-C3FE-4AE7-69B6430274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0934F8-1640-A4C1-9C42-151A571A6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23.06.2024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91903D-CFF7-5397-C420-26C92CCE6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98D8AF-D07B-B958-A1AB-6C7329E0A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72383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227B979-8B80-7E1B-5CE7-1E9AC3950D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F99BCF9-FA43-3C38-9FFC-6095F4EC14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C2F892-57D6-1CA5-9976-BD485D0FE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23.06.2024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05CE06-5F71-1BDA-2C32-271EC593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E62240-C56A-F82B-1AAB-0033597FF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5957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9D88AC-5883-6C4C-FBA4-3A3989268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B2CD51-805F-45B0-4FA5-66C449514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7A3767-0F92-E8EE-349C-B3A369C85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23.06.2024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B72547-D5DD-1F1E-B7E5-CC85C5FE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83A09E-B796-7E22-4CEE-85759E1CC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36537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E020BF-0C75-D888-1E35-FC665A4C8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13C4AC-F203-B843-7672-65E496382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14DDD3-8B61-606B-15D1-F7B353CC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23.06.2024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000722-346C-F18D-EF75-5B8124079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73449E-0624-BE5F-BFA2-8DE364FC9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17879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5CC141-99F4-AA12-1334-5343837C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634187-F5C2-6037-8EA2-20C4398688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6AF5126-31EB-9895-701F-C03974348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68EAD8-D46D-8997-40A1-0D49644F0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23.06.2024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1B2C11-FE49-4931-D53F-D144C9EBC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A37D1C-108E-C5FC-693F-E550F48F6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0901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7FF5D1-AC66-F28C-CA91-7189B4750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088B34-8813-DA30-99F2-4FFB22EAA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8F5E43-9C74-C0A9-58F6-4EF009BCED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EF38829-E12B-3D4B-D452-D7FC26D227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F66EE40-9F15-1E7C-4563-244C2AE602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A56566F-EE67-C387-A293-7DE78EDE9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23.06.2024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34EB361-F032-CA97-2F42-56B0CFDE1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BDD88F5-A590-27E9-609C-F0DDD9639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2484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83E21E-D648-F076-0B96-2CFF04092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0D6D8C6-FA64-D06B-2465-520FEDEF8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23.06.2024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965A42-7D42-8A3C-850A-ABA06AB35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06D44D-44CB-D7EB-C731-42C64CC75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84303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A289B29-7C91-A4D2-22A1-FB69294A7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23.06.2024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7976283-D928-F297-D3A5-F7D862A9C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FC6E591-8823-4501-9A2B-8315D4D3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2381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9FE181-6629-750E-0D43-A7A474C0B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DEC61B-3DFE-352E-5AC0-8B218FCA3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C2E8B3-1F53-2E95-8A81-62761C766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1A2B54-F775-A513-D9FB-8753CF401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23.06.2024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A7C971-B537-69A2-4BBC-07A1FA855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68907C-57A0-CA2C-40FC-AF9A797EF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686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746EE4-5EFD-D2D4-1F37-BAC558B95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64D5D99-BAB2-3FC7-C4E0-417983879A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21A6FB-DEDB-AACB-4380-21173F7FCE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9C3BFB-60A1-2400-6BD0-4087855CE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23.06.2024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178E77-4BD2-C7CB-0946-C367C9D24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AC84E0-EB65-3DD3-7631-DE21BB2FD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1412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5381A4-4BDC-5F6C-4180-390EEBE8B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FAC747-8E49-06A1-B8E0-DD55165AF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36403-D923-F37A-5A92-8B73337760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EF7A1-CE54-F243-BDA0-C4F8592DFF0E}" type="datetimeFigureOut">
              <a:rPr lang="ru-UA" smtClean="0"/>
              <a:t>23.06.2024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92D866-FE2C-B1D3-A6FF-D0B486DA59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7CEBB7-C0AC-4B05-7878-189811E613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4F1A6-9479-BF4B-86DD-F25A41F458E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49839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01FDCF-09DE-9060-971C-32C2B0178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225" y="616215"/>
            <a:ext cx="7886700" cy="132556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uk-U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ОРГАНІЗАЦІЙНЕ ТА ІНФОРМАЦІЙНЕ ЗАБЕЗПЕЧЕННЯ НАУКОВИХ ДОСЛІДЖЕНЬ</a:t>
            </a:r>
            <a:endParaRPr lang="ru-UA" sz="2800" b="1" dirty="0">
              <a:solidFill>
                <a:srgbClr val="033970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847D3DA-A0C1-137C-D169-A1D78C1D43D0}"/>
              </a:ext>
            </a:extLst>
          </p:cNvPr>
          <p:cNvSpPr txBox="1"/>
          <p:nvPr/>
        </p:nvSpPr>
        <p:spPr>
          <a:xfrm>
            <a:off x="628650" y="2497744"/>
            <a:ext cx="7385538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Основні засади організації праці наукового колективу.</a:t>
            </a:r>
            <a:endParaRPr lang="ru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Колективна та індивідуальна наукова праця: спільне та відмінне.</a:t>
            </a:r>
            <a:endParaRPr lang="ru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Інформаційна база дослідження: сутність та спрямованість.</a:t>
            </a:r>
            <a:endParaRPr lang="ru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630555" algn="l"/>
              </a:tabLst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Методика роботи над рукописом дослідження.</a:t>
            </a:r>
            <a:endParaRPr lang="ru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949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DF9AE10-2F8A-8E17-637F-BC6BEC526FA9}"/>
              </a:ext>
            </a:extLst>
          </p:cNvPr>
          <p:cNvSpPr txBox="1"/>
          <p:nvPr/>
        </p:nvSpPr>
        <p:spPr>
          <a:xfrm>
            <a:off x="1014632" y="151620"/>
            <a:ext cx="69195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Правила керівника колективної наукової діяльності</a:t>
            </a:r>
            <a:endParaRPr lang="ru-UA" sz="2400" b="1" dirty="0"/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4B52E5F9-378C-1466-EA8F-5306624E16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5451468"/>
              </p:ext>
            </p:extLst>
          </p:nvPr>
        </p:nvGraphicFramePr>
        <p:xfrm>
          <a:off x="239151" y="939019"/>
          <a:ext cx="8771206" cy="4979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3523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3ECBD6F-729D-4B36-4C73-12BA8380CD55}"/>
              </a:ext>
            </a:extLst>
          </p:cNvPr>
          <p:cNvSpPr txBox="1"/>
          <p:nvPr/>
        </p:nvSpPr>
        <p:spPr>
          <a:xfrm>
            <a:off x="555674" y="250093"/>
            <a:ext cx="8412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Інформаційна база дослідження: сутність та спрямованість</a:t>
            </a:r>
            <a:endParaRPr lang="ru-UA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598FE9-853D-6209-707C-D94586D62C5F}"/>
              </a:ext>
            </a:extLst>
          </p:cNvPr>
          <p:cNvSpPr txBox="1"/>
          <p:nvPr/>
        </p:nvSpPr>
        <p:spPr>
          <a:xfrm>
            <a:off x="2161149" y="4798814"/>
            <a:ext cx="55549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UA" sz="2400" b="1" dirty="0"/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8D301E0D-D3FE-AF53-BB1E-AB19DF5F44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5357418"/>
              </p:ext>
            </p:extLst>
          </p:nvPr>
        </p:nvGraphicFramePr>
        <p:xfrm>
          <a:off x="365760" y="813877"/>
          <a:ext cx="8602394" cy="5141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72606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9136736-B85C-C7C2-575F-1F7478AE2904}"/>
              </a:ext>
            </a:extLst>
          </p:cNvPr>
          <p:cNvSpPr txBox="1"/>
          <p:nvPr/>
        </p:nvSpPr>
        <p:spPr>
          <a:xfrm>
            <a:off x="1516268" y="207890"/>
            <a:ext cx="7184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Роль інформації в науковому дослідженні</a:t>
            </a:r>
            <a:endParaRPr lang="ru-UA" sz="2400" dirty="0"/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D9034C5F-2D94-ABC5-5A45-A839DBDCD5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2672775"/>
              </p:ext>
            </p:extLst>
          </p:nvPr>
        </p:nvGraphicFramePr>
        <p:xfrm>
          <a:off x="182879" y="1190133"/>
          <a:ext cx="8637563" cy="4802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99099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0BB3C96-2552-9737-C764-EF5B5723D6D6}"/>
              </a:ext>
            </a:extLst>
          </p:cNvPr>
          <p:cNvSpPr txBox="1"/>
          <p:nvPr/>
        </p:nvSpPr>
        <p:spPr>
          <a:xfrm>
            <a:off x="2667587" y="402660"/>
            <a:ext cx="45755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Основні види інформації </a:t>
            </a:r>
            <a:endParaRPr lang="ru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08FCB564-FC30-3201-3D7F-DBF7A47693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177958"/>
              </p:ext>
            </p:extLst>
          </p:nvPr>
        </p:nvGraphicFramePr>
        <p:xfrm>
          <a:off x="316523" y="1027999"/>
          <a:ext cx="8609428" cy="4767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03521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F3E846F-AE42-CD88-D87B-DF72B8D69020}"/>
              </a:ext>
            </a:extLst>
          </p:cNvPr>
          <p:cNvSpPr txBox="1"/>
          <p:nvPr/>
        </p:nvSpPr>
        <p:spPr>
          <a:xfrm>
            <a:off x="717452" y="236026"/>
            <a:ext cx="818036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Зв'язки дослідницької та інформаційної діяльності</a:t>
            </a:r>
            <a:endParaRPr lang="ru-UA" sz="28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F24D34E-17C0-71F5-E712-77D39B98A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81" y="1615964"/>
            <a:ext cx="8736037" cy="346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847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F3E846F-AE42-CD88-D87B-DF72B8D69020}"/>
              </a:ext>
            </a:extLst>
          </p:cNvPr>
          <p:cNvSpPr txBox="1"/>
          <p:nvPr/>
        </p:nvSpPr>
        <p:spPr>
          <a:xfrm>
            <a:off x="717452" y="236026"/>
            <a:ext cx="818036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Критерії якості інформації в науковому дослідженні</a:t>
            </a:r>
            <a:endParaRPr lang="ru-UA" sz="2800" b="1" dirty="0"/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D1A0CDA5-F6DB-3218-FA2E-91CC5BF393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516181"/>
              </p:ext>
            </p:extLst>
          </p:nvPr>
        </p:nvGraphicFramePr>
        <p:xfrm>
          <a:off x="182879" y="1190133"/>
          <a:ext cx="8637563" cy="4802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24081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sp>
        <p:nvSpPr>
          <p:cNvPr id="8" name="Rectangle 27">
            <a:extLst>
              <a:ext uri="{FF2B5EF4-FFF2-40B4-BE49-F238E27FC236}">
                <a16:creationId xmlns:a16="http://schemas.microsoft.com/office/drawing/2014/main" id="{D88D1B76-2701-DB3D-28C8-8C2C100CA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133" y="-346065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sp>
        <p:nvSpPr>
          <p:cNvPr id="37" name="Rectangle 38">
            <a:extLst>
              <a:ext uri="{FF2B5EF4-FFF2-40B4-BE49-F238E27FC236}">
                <a16:creationId xmlns:a16="http://schemas.microsoft.com/office/drawing/2014/main" id="{9211E1B7-863C-9575-F584-44A981347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133" y="-300345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902A8B-E10C-CA84-F9D6-4F5FB23C589D}"/>
              </a:ext>
            </a:extLst>
          </p:cNvPr>
          <p:cNvSpPr txBox="1"/>
          <p:nvPr/>
        </p:nvSpPr>
        <p:spPr>
          <a:xfrm>
            <a:off x="1125416" y="416728"/>
            <a:ext cx="77794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Особливості сучасних наукових досліджень</a:t>
            </a:r>
            <a:endParaRPr lang="ru-UA" sz="2800" b="1" dirty="0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3D92DAAA-BBF5-163B-BA3C-D5062293D0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6621041"/>
              </p:ext>
            </p:extLst>
          </p:nvPr>
        </p:nvGraphicFramePr>
        <p:xfrm>
          <a:off x="171796" y="1003069"/>
          <a:ext cx="8678488" cy="4952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6365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3CB5CA9-D096-85F0-7820-4929353C6548}"/>
              </a:ext>
            </a:extLst>
          </p:cNvPr>
          <p:cNvSpPr txBox="1"/>
          <p:nvPr/>
        </p:nvSpPr>
        <p:spPr>
          <a:xfrm>
            <a:off x="422031" y="299653"/>
            <a:ext cx="85672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Організація роботи сучасного наукового колективу</a:t>
            </a:r>
            <a:endParaRPr lang="ru-UA" sz="2800" b="1" dirty="0"/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7C246C08-BD86-92E8-BFC8-6D53AFC2E3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6208498"/>
              </p:ext>
            </p:extLst>
          </p:nvPr>
        </p:nvGraphicFramePr>
        <p:xfrm>
          <a:off x="171796" y="1003069"/>
          <a:ext cx="8678488" cy="4952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2999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34E5019-19E1-717F-768A-2BAA11333E90}"/>
              </a:ext>
            </a:extLst>
          </p:cNvPr>
          <p:cNvSpPr txBox="1"/>
          <p:nvPr/>
        </p:nvSpPr>
        <p:spPr>
          <a:xfrm>
            <a:off x="570807" y="363373"/>
            <a:ext cx="81852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Методи управління науковими дослідженнями </a:t>
            </a:r>
            <a:endParaRPr lang="ru-UA" sz="2400" b="1" dirty="0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EF5007AA-2C84-CA0F-1F51-8E2F97B2BC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5431943"/>
              </p:ext>
            </p:extLst>
          </p:nvPr>
        </p:nvGraphicFramePr>
        <p:xfrm>
          <a:off x="284019" y="927157"/>
          <a:ext cx="8776854" cy="5028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62287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A33A5AC0-72CE-6108-261C-185654B806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5592559"/>
              </p:ext>
            </p:extLst>
          </p:nvPr>
        </p:nvGraphicFramePr>
        <p:xfrm>
          <a:off x="249383" y="831273"/>
          <a:ext cx="8506690" cy="4998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A82A11F-A064-76C3-52C5-7A688E4ED32D}"/>
              </a:ext>
            </a:extLst>
          </p:cNvPr>
          <p:cNvSpPr txBox="1"/>
          <p:nvPr/>
        </p:nvSpPr>
        <p:spPr>
          <a:xfrm>
            <a:off x="784060" y="255654"/>
            <a:ext cx="75758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Принципи організації роботи наукового колективу</a:t>
            </a:r>
            <a:endParaRPr lang="ru-UA" sz="2400" b="1" dirty="0"/>
          </a:p>
        </p:txBody>
      </p:sp>
    </p:spTree>
    <p:extLst>
      <p:ext uri="{BB962C8B-B14F-4D97-AF65-F5344CB8AC3E}">
        <p14:creationId xmlns:p14="http://schemas.microsoft.com/office/powerpoint/2010/main" val="61229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A33A5AC0-72CE-6108-261C-185654B806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3268722"/>
              </p:ext>
            </p:extLst>
          </p:nvPr>
        </p:nvGraphicFramePr>
        <p:xfrm>
          <a:off x="249383" y="831273"/>
          <a:ext cx="8506690" cy="4998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A82A11F-A064-76C3-52C5-7A688E4ED32D}"/>
              </a:ext>
            </a:extLst>
          </p:cNvPr>
          <p:cNvSpPr txBox="1"/>
          <p:nvPr/>
        </p:nvSpPr>
        <p:spPr>
          <a:xfrm>
            <a:off x="784060" y="255654"/>
            <a:ext cx="75758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Принципи організації роботи наукового колективу</a:t>
            </a:r>
            <a:endParaRPr lang="ru-UA" sz="2400" b="1" dirty="0"/>
          </a:p>
        </p:txBody>
      </p:sp>
    </p:spTree>
    <p:extLst>
      <p:ext uri="{BB962C8B-B14F-4D97-AF65-F5344CB8AC3E}">
        <p14:creationId xmlns:p14="http://schemas.microsoft.com/office/powerpoint/2010/main" val="958149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4F4D0E1-79E7-17B3-2F20-972F7A9EFEC1}"/>
              </a:ext>
            </a:extLst>
          </p:cNvPr>
          <p:cNvSpPr txBox="1"/>
          <p:nvPr/>
        </p:nvSpPr>
        <p:spPr>
          <a:xfrm>
            <a:off x="982740" y="302506"/>
            <a:ext cx="7178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Атрибути організації роботи наукового колективу</a:t>
            </a:r>
            <a:endParaRPr lang="ru-UA" sz="2400" b="1" dirty="0"/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E401B50D-489C-60CB-99F7-447DF2CD41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2170532"/>
              </p:ext>
            </p:extLst>
          </p:nvPr>
        </p:nvGraphicFramePr>
        <p:xfrm>
          <a:off x="249383" y="831273"/>
          <a:ext cx="8506690" cy="4998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30414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CEBF5CA-3CD6-84B3-96B3-F3D61548D102}"/>
              </a:ext>
            </a:extLst>
          </p:cNvPr>
          <p:cNvSpPr txBox="1"/>
          <p:nvPr/>
        </p:nvSpPr>
        <p:spPr>
          <a:xfrm>
            <a:off x="965395" y="228992"/>
            <a:ext cx="70320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Особливості індивідуальної наукової діяльності</a:t>
            </a:r>
            <a:endParaRPr lang="ru-UA" sz="2400" b="1" dirty="0"/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2B58C858-3DEE-7297-81FC-5AD9D4AD47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6092438"/>
              </p:ext>
            </p:extLst>
          </p:nvPr>
        </p:nvGraphicFramePr>
        <p:xfrm>
          <a:off x="171796" y="1003069"/>
          <a:ext cx="8678488" cy="4952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79831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531A67F-079D-7675-B610-E08D00C21A12}"/>
              </a:ext>
            </a:extLst>
          </p:cNvPr>
          <p:cNvSpPr txBox="1"/>
          <p:nvPr/>
        </p:nvSpPr>
        <p:spPr>
          <a:xfrm>
            <a:off x="1015162" y="320918"/>
            <a:ext cx="85157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Особливості колективної наукової діяльності</a:t>
            </a:r>
            <a:endParaRPr lang="ru-UA" sz="2800" b="1" dirty="0"/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83B3039D-A367-4FAE-4473-A7306519E0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3169365"/>
              </p:ext>
            </p:extLst>
          </p:nvPr>
        </p:nvGraphicFramePr>
        <p:xfrm>
          <a:off x="171796" y="1003069"/>
          <a:ext cx="8678488" cy="4952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922332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16х9 Шаблон презентації - ЗНУ</Template>
  <TotalTime>960</TotalTime>
  <Words>1300</Words>
  <Application>Microsoft Office PowerPoint</Application>
  <PresentationFormat>Екран (4:3)</PresentationFormat>
  <Paragraphs>155</Paragraphs>
  <Slides>15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Gotham Pro</vt:lpstr>
      <vt:lpstr>Times New Roman</vt:lpstr>
      <vt:lpstr>Тема Office</vt:lpstr>
      <vt:lpstr>ОРГАНІЗАЦІЙНЕ ТА ІНФОРМАЦІЙНЕ ЗАБЕЗПЕЧЕННЯ НАУКОВИХ ДОСЛІДЖЕНЬ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 презентації</dc:title>
  <dc:creator>Microsoft Office User</dc:creator>
  <cp:lastModifiedBy>Admin</cp:lastModifiedBy>
  <cp:revision>53</cp:revision>
  <dcterms:created xsi:type="dcterms:W3CDTF">2023-12-13T16:18:17Z</dcterms:created>
  <dcterms:modified xsi:type="dcterms:W3CDTF">2024-06-23T15:54:18Z</dcterms:modified>
</cp:coreProperties>
</file>