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95" r:id="rId3"/>
    <p:sldId id="296" r:id="rId4"/>
    <p:sldId id="268" r:id="rId5"/>
    <p:sldId id="286" r:id="rId6"/>
    <p:sldId id="290" r:id="rId7"/>
    <p:sldId id="291" r:id="rId8"/>
    <p:sldId id="292" r:id="rId9"/>
    <p:sldId id="297" r:id="rId10"/>
    <p:sldId id="298" r:id="rId11"/>
    <p:sldId id="299" r:id="rId12"/>
    <p:sldId id="29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B9B9F73C-A7D8-4638-AC8B-28AF0C79527F}">
          <p14:sldIdLst>
            <p14:sldId id="289"/>
            <p14:sldId id="287"/>
            <p14:sldId id="285"/>
            <p14:sldId id="268"/>
            <p14:sldId id="286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713" autoAdjust="0"/>
  </p:normalViewPr>
  <p:slideViewPr>
    <p:cSldViewPr>
      <p:cViewPr varScale="1">
        <p:scale>
          <a:sx n="83" d="100"/>
          <a:sy n="83" d="100"/>
        </p:scale>
        <p:origin x="-9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4565-F941-47DE-93F6-D16C4B13879F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B515-BBE9-4B90-A2EE-3CD09BF93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82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97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45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457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123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115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69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269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53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565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502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279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A029-A4D4-4108-8490-E342172BCC67}" type="datetimeFigureOut">
              <a:rPr lang="ru-RU" smtClean="0"/>
              <a:pPr/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CE50-4A4C-463C-B0B8-B54D63845D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172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s=0&amp;sca_esv=efbb7c509a58d99b&amp;sxsrf=AE3TifObmJYBPhWZd7-NPtwnBOD2eQlYAA%3A1759650858294&amp;q=%D0%A3%D0%BA%D1%80%D0%B5%D0%BD%D0%B5%D1%80%D0%B3%D0%BE&amp;sa=X&amp;ved=2ahUKEwiY-6CiyoyQAxUZSvEDHfahM3UQxccNegQIHxAB&amp;mstk=AUtExfAiBIT5rFuO0ZxgEnN3MISCXv6GTqrLHNWzusm8JlK7_XDKnbh9VAvy5l2xVis7y-F25j0XiVVn-fY4RBfXmlVxlWwWOM00m69f0nH7iAV_6EdKedQdvdaHMHiIQ_lW5TquyHy2dLuBx-JBuuL1lvAVrWQDkHQowht4q48-B9XDDhc&amp;csui=3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Презентація курсу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Міжнародне енергетичне право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оператори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ENTSO-E,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об'єднує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операторів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Різноманітність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використовує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генерації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електроенергії.Атомна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лідером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атомної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сама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друге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обсягами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АЕС.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Теплова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електростанцій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виробляють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електроенергію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газу.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систем: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інтегрованою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обмінюватися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електроенергією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оператори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оператора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як-от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Укренерго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енергетичної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Об'єкти енергетичної системи РФ в прицілі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92088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https://www.youtube.com/watch?v=yMMDfdi8Ep0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 зустрічі на курсі)))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endParaRPr lang="uk-UA" sz="3100" dirty="0"/>
          </a:p>
        </p:txBody>
      </p:sp>
    </p:spTree>
    <p:extLst>
      <p:ext uri="{BB962C8B-B14F-4D97-AF65-F5344CB8AC3E}">
        <p14:creationId xmlns:p14="http://schemas.microsoft.com/office/powerpoint/2010/main" xmlns="" val="139554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Вітропар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17076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Інформація про викладача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ojlenk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110" y="1556792"/>
            <a:ext cx="4176463" cy="41764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Доктор юридичних наук, професор, </a:t>
            </a:r>
            <a:r>
              <a:rPr lang="uk-UA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кафедри цивільного права ЗНУ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ожливості навчання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Очн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форма</a:t>
            </a: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рактичні заняття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онсультації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проблемна група (обговорення проблемних питань нормативного регулювання, підготовка наукових доповідей)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зустрічі з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адвокатами, суддями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форматі «запитання/відповідь»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Заочна форма</a:t>
            </a: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лекційні заняття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ирішення практичних завдань  у системі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іалог з викладачем, надання коментарів щодо виконаних студентом завдань з аналізом наявних помилок та рекомендаціями щодо того, на які питання студенту слід звернути увагу</a:t>
            </a:r>
          </a:p>
        </p:txBody>
      </p:sp>
    </p:spTree>
    <p:extLst>
      <p:ext uri="{BB962C8B-B14F-4D97-AF65-F5344CB8AC3E}">
        <p14:creationId xmlns:p14="http://schemas.microsoft.com/office/powerpoint/2010/main" xmlns="" val="12715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Лекційні заняття:</a:t>
            </a: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Викладення теоретичних та практичних питань (аспектів судової практики)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відповіді на запитання студентів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акріплення теоретичного матеріалу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онсультації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зустрічі з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адвокатами та суддями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Практичні заняття:</a:t>
            </a:r>
          </a:p>
          <a:p>
            <a:pPr marL="0" indent="0" algn="ctr">
              <a:buNone/>
            </a:pP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arenR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перевірка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теоретичних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</a:p>
          <a:p>
            <a:pPr marL="514350" indent="-514350" algn="just">
              <a:buAutoNum type="arabicParenR"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обговорення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теоретичних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вирішення практичних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задач, які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грунтуються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матеріалах судової практики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Тестова форма контролю знань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складання та аналіз юридичних документів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аналіз судової практики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1607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Міжнародне енергетичне право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дисципліна орієнтована на вироблення у студентів знань положень правового регулювання галузі енергетики на міжнародному рівні (в т.ч.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ЄС в умовах євроінтеграційних процесів)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81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>
            <a:normAutofit/>
          </a:bodyPr>
          <a:lstStyle/>
          <a:p>
            <a:endParaRPr lang="uk-UA" sz="3100" dirty="0"/>
          </a:p>
        </p:txBody>
      </p:sp>
      <p:pic>
        <p:nvPicPr>
          <p:cNvPr id="3" name="Рисунок 2" descr="енергетична систем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82" y="332656"/>
            <a:ext cx="8702490" cy="60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34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>
            <a:normAutofit/>
          </a:bodyPr>
          <a:lstStyle/>
          <a:p>
            <a:endParaRPr lang="uk-UA" sz="3100" dirty="0"/>
          </a:p>
        </p:txBody>
      </p:sp>
      <p:pic>
        <p:nvPicPr>
          <p:cNvPr id="3" name="Рисунок 2" descr="енергетична сист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86" y="548680"/>
            <a:ext cx="8426770" cy="5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23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газотранспортна система Украї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05" y="764704"/>
            <a:ext cx="8807590" cy="5328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197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Презентація курсу</vt:lpstr>
      <vt:lpstr>Слайд 2</vt:lpstr>
      <vt:lpstr>Інформація про викладача</vt:lpstr>
      <vt:lpstr>можливості навчання</vt:lpstr>
      <vt:lpstr>Навчання</vt:lpstr>
      <vt:lpstr>Міжнародне енергетичне право  дисципліна орієнтована на вироблення у студентів знань положень правового регулювання галузі енергетики на міжнародному рівні (в т.ч. ЄС в умовах євроінтеграційних процесів) </vt:lpstr>
      <vt:lpstr>Слайд 7</vt:lpstr>
      <vt:lpstr>Слайд 8</vt:lpstr>
      <vt:lpstr>Слайд 9</vt:lpstr>
      <vt:lpstr>Ключові аспекти європейської енергетичної системи: Координація та оператори:  На рівні Європи діє ENTSO-E, яка об'єднує операторів систем передачі електроенергії з 39 європейських країн.  Різноманітність джерел енергії:  Європа використовує різні способи генерації електроенергії.Атомна енергетика: Франція є лідером у використанні атомної енергії, частка якої у виробництві становить значну частину, а сама країна посідає друге місце у світі за обсягами виробництва електроенергії на АЕС.  Теплова енергетика: Країни, такі як Польща, значною мірою залежать від теплових електростанцій, які виробляють електроенергію з вугілля та газу.  Інтеграція систем:  Ця система є інтегрованою, що дозволяє обмінюватися електроенергією між різними країнами, забезпечуючи стабільність постачання.  Національні оператори:  Кожна країна має свого оператора національної енергетичної системи, як-от Укренерго в Україні, який відповідає за функціонування та розвиток енергетичної мережі в межах держави </vt:lpstr>
      <vt:lpstr>Об'єкти енергетичної системи РФ в прицілі</vt:lpstr>
      <vt:lpstr>До зустрічі на курсі)))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Спадкування – перехід спадщини від спадкодавця до спадкоємців</dc:title>
  <dc:creator>Инна</dc:creator>
  <cp:lastModifiedBy>Богдан</cp:lastModifiedBy>
  <cp:revision>123</cp:revision>
  <cp:lastPrinted>2020-08-18T20:33:49Z</cp:lastPrinted>
  <dcterms:created xsi:type="dcterms:W3CDTF">2019-01-29T14:40:11Z</dcterms:created>
  <dcterms:modified xsi:type="dcterms:W3CDTF">2025-10-05T08:07:01Z</dcterms:modified>
</cp:coreProperties>
</file>