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284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6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0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518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8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0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6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6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6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3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12B3FA5-D5F1-4BB8-8502-73BC49766BE6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BD0AFB6-1622-47F5-BA10-22C06E6FB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1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695" y="545911"/>
            <a:ext cx="9481195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solidFill>
                  <a:schemeClr val="tx2">
                    <a:lumMod val="50000"/>
                  </a:schemeClr>
                </a:solidFill>
              </a:rPr>
              <a:t>Соціально-профілактична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  <a:t>і</a:t>
            </a:r>
          </a:p>
          <a:p>
            <a:pPr algn="ctr"/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54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5400" dirty="0" err="1">
                <a:solidFill>
                  <a:schemeClr val="tx2">
                    <a:lumMod val="50000"/>
                  </a:schemeClr>
                </a:solidFill>
              </a:rPr>
              <a:t>оціально-реабілітаційна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робота з </a:t>
            </a:r>
            <a:r>
              <a:rPr lang="ru-RU" sz="5400" dirty="0" err="1">
                <a:solidFill>
                  <a:schemeClr val="tx2">
                    <a:lumMod val="50000"/>
                  </a:schemeClr>
                </a:solidFill>
              </a:rPr>
              <a:t>сім'єю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13" t="1980" r="2546" b="4805"/>
          <a:stretch/>
        </p:blipFill>
        <p:spPr>
          <a:xfrm>
            <a:off x="3336464" y="3131234"/>
            <a:ext cx="4699655" cy="34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830" y="232012"/>
            <a:ext cx="74380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 err="1" smtClean="0"/>
              <a:t>Сім'я</a:t>
            </a:r>
            <a:r>
              <a:rPr lang="ru-RU" sz="2000" b="1" dirty="0" smtClean="0"/>
              <a:t>, материнство і </a:t>
            </a:r>
            <a:r>
              <a:rPr lang="ru-RU" sz="2000" b="1" dirty="0" err="1" smtClean="0"/>
              <a:t>батьківство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охороняються</a:t>
            </a:r>
            <a:r>
              <a:rPr lang="ru-RU" sz="2000" b="1" dirty="0" smtClean="0"/>
              <a:t> державою" (ст. 51 </a:t>
            </a:r>
            <a:r>
              <a:rPr lang="ru-RU" sz="2000" b="1" dirty="0" err="1" smtClean="0"/>
              <a:t>Конституції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). Держава </a:t>
            </a:r>
            <a:r>
              <a:rPr lang="ru-RU" sz="2000" b="1" dirty="0" err="1" smtClean="0"/>
              <a:t>створює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соціально-економічні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правові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передумови</a:t>
            </a:r>
            <a:r>
              <a:rPr lang="ru-RU" sz="2000" b="1" dirty="0" smtClean="0"/>
              <a:t> для нормального </a:t>
            </a:r>
            <a:r>
              <a:rPr lang="ru-RU" sz="2000" b="1" dirty="0" err="1" smtClean="0"/>
              <a:t>функціонування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сім'ї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виховання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освіти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97" y="1983972"/>
            <a:ext cx="8048696" cy="44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6" y="978300"/>
            <a:ext cx="4148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є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 з </a:t>
            </a:r>
            <a:r>
              <a:rPr lang="ru-RU" dirty="0" err="1" smtClean="0"/>
              <a:t>дітьми</a:t>
            </a:r>
            <a:r>
              <a:rPr lang="ru-RU" dirty="0" smtClean="0"/>
              <a:t>: </a:t>
            </a:r>
            <a:r>
              <a:rPr lang="ru-RU" dirty="0" err="1" smtClean="0"/>
              <a:t>грошова</a:t>
            </a:r>
            <a:r>
              <a:rPr lang="ru-RU" dirty="0" smtClean="0"/>
              <a:t> і натуральна </a:t>
            </a:r>
            <a:r>
              <a:rPr lang="ru-RU" dirty="0" err="1" smtClean="0"/>
              <a:t>допомога</a:t>
            </a:r>
            <a:r>
              <a:rPr lang="ru-RU" dirty="0" smtClean="0"/>
              <a:t>,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пенсії</a:t>
            </a:r>
            <a:r>
              <a:rPr lang="ru-RU" dirty="0" smtClean="0"/>
              <a:t>, </a:t>
            </a:r>
            <a:r>
              <a:rPr lang="ru-RU" dirty="0" err="1" smtClean="0"/>
              <a:t>пільги</a:t>
            </a:r>
            <a:r>
              <a:rPr lang="ru-RU" dirty="0" smtClean="0"/>
              <a:t>,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 indent="457200"/>
            <a:r>
              <a:rPr lang="ru-RU" dirty="0" err="1" smtClean="0"/>
              <a:t>Соціальна</a:t>
            </a:r>
            <a:r>
              <a:rPr lang="ru-RU" dirty="0" smtClean="0"/>
              <a:t> робота проводиться з такими типами </a:t>
            </a:r>
            <a:r>
              <a:rPr lang="ru-RU" dirty="0" err="1" smtClean="0"/>
              <a:t>сімей</a:t>
            </a:r>
            <a:r>
              <a:rPr lang="ru-RU" dirty="0" smtClean="0"/>
              <a:t>: </a:t>
            </a:r>
            <a:r>
              <a:rPr lang="ru-RU" dirty="0" err="1" smtClean="0"/>
              <a:t>багатодітними</a:t>
            </a:r>
            <a:r>
              <a:rPr lang="ru-RU" dirty="0" smtClean="0"/>
              <a:t>, </a:t>
            </a:r>
            <a:r>
              <a:rPr lang="ru-RU" dirty="0" err="1" smtClean="0"/>
              <a:t>неповними</a:t>
            </a:r>
            <a:r>
              <a:rPr lang="ru-RU" dirty="0" smtClean="0"/>
              <a:t>, </a:t>
            </a:r>
            <a:r>
              <a:rPr lang="ru-RU" dirty="0" err="1" smtClean="0"/>
              <a:t>сім'ями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Чорнобильської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, </a:t>
            </a:r>
            <a:r>
              <a:rPr lang="ru-RU" dirty="0" err="1" smtClean="0"/>
              <a:t>соціально</a:t>
            </a:r>
            <a:r>
              <a:rPr lang="ru-RU" dirty="0" smtClean="0"/>
              <a:t> </a:t>
            </a:r>
            <a:r>
              <a:rPr lang="ru-RU" dirty="0" err="1" smtClean="0"/>
              <a:t>неблагополучними</a:t>
            </a:r>
            <a:r>
              <a:rPr lang="ru-RU" dirty="0" smtClean="0"/>
              <a:t> </a:t>
            </a:r>
            <a:r>
              <a:rPr lang="ru-RU" dirty="0" err="1" smtClean="0"/>
              <a:t>сім'ями</a:t>
            </a:r>
            <a:r>
              <a:rPr lang="ru-RU" dirty="0" smtClean="0"/>
              <a:t> (</a:t>
            </a:r>
            <a:r>
              <a:rPr lang="ru-RU" dirty="0" err="1" smtClean="0"/>
              <a:t>безробітними</a:t>
            </a:r>
            <a:r>
              <a:rPr lang="ru-RU" dirty="0" smtClean="0"/>
              <a:t>; </a:t>
            </a:r>
            <a:r>
              <a:rPr lang="ru-RU" dirty="0" err="1" smtClean="0"/>
              <a:t>сім'ями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алкогольно</a:t>
            </a:r>
            <a:r>
              <a:rPr lang="ru-RU" dirty="0" smtClean="0"/>
              <a:t> і </a:t>
            </a:r>
            <a:r>
              <a:rPr lang="ru-RU" dirty="0" err="1" smtClean="0"/>
              <a:t>наркозалежних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.); </a:t>
            </a:r>
            <a:r>
              <a:rPr lang="ru-RU" dirty="0" err="1" smtClean="0"/>
              <a:t>сім'ями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є </a:t>
            </a:r>
            <a:r>
              <a:rPr lang="ru-RU" dirty="0" err="1" smtClean="0"/>
              <a:t>інваліди</a:t>
            </a:r>
            <a:r>
              <a:rPr lang="ru-RU" dirty="0" smtClean="0"/>
              <a:t>; </a:t>
            </a:r>
            <a:r>
              <a:rPr lang="ru-RU" dirty="0" err="1" smtClean="0"/>
              <a:t>прийомними</a:t>
            </a:r>
            <a:r>
              <a:rPr lang="ru-RU" dirty="0" smtClean="0"/>
              <a:t> </a:t>
            </a:r>
            <a:r>
              <a:rPr lang="ru-RU" dirty="0" err="1" smtClean="0"/>
              <a:t>сім'ями</a:t>
            </a:r>
            <a:r>
              <a:rPr lang="ru-RU" dirty="0" smtClean="0"/>
              <a:t> та </a:t>
            </a:r>
            <a:r>
              <a:rPr lang="ru-RU" dirty="0" err="1" smtClean="0"/>
              <a:t>сім'ями</a:t>
            </a:r>
            <a:r>
              <a:rPr lang="ru-RU" dirty="0" smtClean="0"/>
              <a:t> </a:t>
            </a:r>
            <a:r>
              <a:rPr lang="ru-RU" dirty="0" err="1" smtClean="0"/>
              <a:t>опікунів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971" y="978300"/>
            <a:ext cx="6467151" cy="48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993" y="1173707"/>
            <a:ext cx="3748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 smtClean="0"/>
              <a:t>Соціальну</a:t>
            </a:r>
            <a:r>
              <a:rPr lang="ru-RU" dirty="0" smtClean="0"/>
              <a:t> роботу з </a:t>
            </a:r>
            <a:r>
              <a:rPr lang="ru-RU" dirty="0" err="1" smtClean="0"/>
              <a:t>сім'єю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в межах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компетенції</a:t>
            </a:r>
            <a:r>
              <a:rPr lang="ru-RU" dirty="0" smtClean="0"/>
              <a:t>: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у справах </a:t>
            </a:r>
            <a:r>
              <a:rPr lang="ru-RU" dirty="0" err="1" smtClean="0"/>
              <a:t>неповнолітніх</a:t>
            </a:r>
            <a:r>
              <a:rPr lang="ru-RU" dirty="0" smtClean="0"/>
              <a:t>,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обласних</a:t>
            </a:r>
            <a:r>
              <a:rPr lang="ru-RU" dirty="0" smtClean="0"/>
              <a:t>, </a:t>
            </a:r>
            <a:r>
              <a:rPr lang="ru-RU" dirty="0" err="1" smtClean="0"/>
              <a:t>районних</a:t>
            </a:r>
            <a:r>
              <a:rPr lang="ru-RU" dirty="0" smtClean="0"/>
              <a:t> і </a:t>
            </a:r>
            <a:r>
              <a:rPr lang="ru-RU" dirty="0" err="1" smtClean="0"/>
              <a:t>міських</a:t>
            </a:r>
            <a:r>
              <a:rPr lang="ru-RU" dirty="0" smtClean="0"/>
              <a:t> у м. </a:t>
            </a:r>
            <a:r>
              <a:rPr lang="ru-RU" dirty="0" err="1" smtClean="0"/>
              <a:t>Києві</a:t>
            </a:r>
            <a:r>
              <a:rPr lang="ru-RU" dirty="0" smtClean="0"/>
              <a:t> і </a:t>
            </a:r>
            <a:r>
              <a:rPr lang="ru-RU" dirty="0" err="1" smtClean="0"/>
              <a:t>Севастополі</a:t>
            </a:r>
            <a:r>
              <a:rPr lang="ru-RU" dirty="0" smtClean="0"/>
              <a:t>, </a:t>
            </a:r>
            <a:r>
              <a:rPr lang="ru-RU" dirty="0" err="1" smtClean="0"/>
              <a:t>республіканських</a:t>
            </a:r>
            <a:r>
              <a:rPr lang="ru-RU" dirty="0" smtClean="0"/>
              <a:t> (Автономна </a:t>
            </a:r>
            <a:r>
              <a:rPr lang="ru-RU" dirty="0" err="1" smtClean="0"/>
              <a:t>Республіка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)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адміністрацій</a:t>
            </a:r>
            <a:r>
              <a:rPr lang="ru-RU" dirty="0" smtClean="0"/>
              <a:t>;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для </a:t>
            </a:r>
            <a:r>
              <a:rPr lang="ru-RU" dirty="0" err="1" smtClean="0"/>
              <a:t>молоді</a:t>
            </a:r>
            <a:r>
              <a:rPr lang="ru-RU" dirty="0" smtClean="0"/>
              <a:t>; </a:t>
            </a:r>
            <a:r>
              <a:rPr lang="ru-RU" dirty="0" err="1" smtClean="0"/>
              <a:t>спеціалізовані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 та установи,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сім'єю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17" y="1246473"/>
            <a:ext cx="5976227" cy="38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390" y="595658"/>
            <a:ext cx="5208897" cy="5463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Особливе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місце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роботі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соціального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працівника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займає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профілактична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робота з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сім'ями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indent="457200"/>
            <a:r>
              <a:rPr lang="ru-RU" dirty="0" err="1" smtClean="0"/>
              <a:t>Профілактична</a:t>
            </a:r>
            <a:r>
              <a:rPr lang="ru-RU" dirty="0" smtClean="0"/>
              <a:t> робота з </a:t>
            </a:r>
            <a:r>
              <a:rPr lang="ru-RU" dirty="0" err="1" smtClean="0"/>
              <a:t>сім'єю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соціально-психологічних</a:t>
            </a:r>
            <a:r>
              <a:rPr lang="ru-RU" dirty="0" smtClean="0"/>
              <a:t>, медико-</a:t>
            </a:r>
            <a:r>
              <a:rPr lang="ru-RU" dirty="0" err="1" smtClean="0"/>
              <a:t>соціальних</a:t>
            </a:r>
            <a:r>
              <a:rPr lang="ru-RU" dirty="0" smtClean="0"/>
              <a:t> і </a:t>
            </a:r>
            <a:r>
              <a:rPr lang="ru-RU" dirty="0" err="1" smtClean="0"/>
              <a:t>правових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усунення</a:t>
            </a:r>
            <a:r>
              <a:rPr lang="ru-RU" dirty="0" smtClean="0"/>
              <a:t> умов та причин </a:t>
            </a:r>
            <a:r>
              <a:rPr lang="ru-RU" dirty="0" err="1" smtClean="0"/>
              <a:t>виникнення</a:t>
            </a:r>
            <a:r>
              <a:rPr lang="ru-RU" dirty="0" smtClean="0"/>
              <a:t> проблем,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з </a:t>
            </a:r>
            <a:r>
              <a:rPr lang="ru-RU" dirty="0" err="1" smtClean="0"/>
              <a:t>профілактики</a:t>
            </a:r>
            <a:r>
              <a:rPr lang="ru-RU" dirty="0" smtClean="0"/>
              <a:t> </a:t>
            </a:r>
            <a:r>
              <a:rPr lang="ru-RU" dirty="0" err="1" smtClean="0"/>
              <a:t>сімейного</a:t>
            </a:r>
            <a:r>
              <a:rPr lang="ru-RU" dirty="0" smtClean="0"/>
              <a:t> неблагополучия. На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працівник</a:t>
            </a:r>
            <a:r>
              <a:rPr lang="ru-RU" dirty="0" smtClean="0"/>
              <a:t> </a:t>
            </a:r>
            <a:r>
              <a:rPr lang="ru-RU" dirty="0" err="1" smtClean="0"/>
              <a:t>організовує</a:t>
            </a:r>
            <a:r>
              <a:rPr lang="ru-RU" dirty="0" smtClean="0"/>
              <a:t> свою роботу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достовірної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</a:p>
          <a:p>
            <a:pPr indent="457200"/>
            <a:r>
              <a:rPr lang="ru-RU" dirty="0" err="1" smtClean="0"/>
              <a:t>Найпоширенішим</a:t>
            </a:r>
            <a:r>
              <a:rPr lang="ru-RU" dirty="0" smtClean="0"/>
              <a:t> методом є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соціально-педагогічних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(</a:t>
            </a:r>
            <a:r>
              <a:rPr lang="ru-RU" dirty="0" err="1" smtClean="0"/>
              <a:t>проектів</a:t>
            </a:r>
            <a:r>
              <a:rPr lang="ru-RU" dirty="0" smtClean="0"/>
              <a:t>) </a:t>
            </a:r>
            <a:r>
              <a:rPr lang="ru-RU" dirty="0" err="1" smtClean="0"/>
              <a:t>просвітницької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роботи</a:t>
            </a:r>
            <a:r>
              <a:rPr lang="ru-RU" dirty="0" smtClean="0"/>
              <a:t> з батьками (</a:t>
            </a:r>
            <a:r>
              <a:rPr lang="ru-RU" dirty="0" err="1" smtClean="0"/>
              <a:t>семінари</a:t>
            </a:r>
            <a:r>
              <a:rPr lang="ru-RU" dirty="0" smtClean="0"/>
              <a:t>- </a:t>
            </a:r>
            <a:r>
              <a:rPr lang="ru-RU" dirty="0" err="1" smtClean="0"/>
              <a:t>практикуми</a:t>
            </a:r>
            <a:r>
              <a:rPr lang="ru-RU" dirty="0" smtClean="0"/>
              <a:t>, </a:t>
            </a:r>
            <a:r>
              <a:rPr lang="ru-RU" dirty="0" err="1" smtClean="0"/>
              <a:t>лекції</a:t>
            </a:r>
            <a:r>
              <a:rPr lang="ru-RU" dirty="0" smtClean="0"/>
              <a:t>, </a:t>
            </a:r>
            <a:r>
              <a:rPr lang="ru-RU" dirty="0" err="1" smtClean="0"/>
              <a:t>бесіди</a:t>
            </a:r>
            <a:r>
              <a:rPr lang="ru-RU" dirty="0" smtClean="0"/>
              <a:t>, </a:t>
            </a:r>
            <a:r>
              <a:rPr lang="ru-RU" dirty="0" err="1" smtClean="0"/>
              <a:t>виступи</a:t>
            </a:r>
            <a:r>
              <a:rPr lang="ru-RU" dirty="0" smtClean="0"/>
              <a:t> на </a:t>
            </a:r>
            <a:r>
              <a:rPr lang="ru-RU" dirty="0" err="1" smtClean="0"/>
              <a:t>батьківських</a:t>
            </a:r>
            <a:r>
              <a:rPr lang="ru-RU" dirty="0" smtClean="0"/>
              <a:t> </a:t>
            </a:r>
            <a:r>
              <a:rPr lang="ru-RU" dirty="0" err="1" smtClean="0"/>
              <a:t>зборах</a:t>
            </a:r>
            <a:r>
              <a:rPr lang="ru-RU" dirty="0" smtClean="0"/>
              <a:t>),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і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взаємодопомоги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648" t="-365" r="20217" b="365"/>
          <a:stretch/>
        </p:blipFill>
        <p:spPr>
          <a:xfrm>
            <a:off x="5745707" y="362070"/>
            <a:ext cx="5349924" cy="59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5" y="1091021"/>
            <a:ext cx="4735773" cy="485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працівник</a:t>
            </a:r>
            <a:r>
              <a:rPr lang="ru-RU" dirty="0" smtClean="0"/>
              <a:t> повинен </a:t>
            </a:r>
            <a:r>
              <a:rPr lang="ru-RU" dirty="0" err="1" smtClean="0"/>
              <a:t>пропагувати</a:t>
            </a:r>
            <a:r>
              <a:rPr lang="ru-RU" dirty="0" smtClean="0"/>
              <a:t> </a:t>
            </a:r>
            <a:r>
              <a:rPr lang="ru-RU" dirty="0" err="1" smtClean="0"/>
              <a:t>ненасильницьке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, </a:t>
            </a:r>
            <a:r>
              <a:rPr lang="ru-RU" dirty="0" err="1" smtClean="0"/>
              <a:t>ознайомлювати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з методами,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розвивають</a:t>
            </a:r>
            <a:r>
              <a:rPr lang="ru-RU" dirty="0" smtClean="0"/>
              <a:t> у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слухняність</a:t>
            </a:r>
            <a:r>
              <a:rPr lang="ru-RU" dirty="0" smtClean="0"/>
              <a:t>,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, не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"</a:t>
            </a:r>
            <a:r>
              <a:rPr lang="ru-RU" dirty="0" err="1" smtClean="0"/>
              <a:t>каральної</a:t>
            </a:r>
            <a:r>
              <a:rPr lang="ru-RU" dirty="0" smtClean="0"/>
              <a:t> </a:t>
            </a:r>
            <a:r>
              <a:rPr lang="ru-RU" dirty="0" err="1" smtClean="0"/>
              <a:t>педагогіки</a:t>
            </a:r>
            <a:r>
              <a:rPr lang="ru-RU" dirty="0" smtClean="0"/>
              <a:t>", </a:t>
            </a:r>
            <a:r>
              <a:rPr lang="ru-RU" dirty="0" err="1" smtClean="0"/>
              <a:t>добирати</a:t>
            </a:r>
            <a:r>
              <a:rPr lang="ru-RU" dirty="0" smtClean="0"/>
              <a:t> </a:t>
            </a:r>
            <a:r>
              <a:rPr lang="ru-RU" dirty="0" err="1" smtClean="0"/>
              <a:t>мовленнєві</a:t>
            </a:r>
            <a:r>
              <a:rPr lang="ru-RU" dirty="0" smtClean="0"/>
              <a:t> </a:t>
            </a:r>
            <a:r>
              <a:rPr lang="ru-RU" dirty="0" err="1" smtClean="0"/>
              <a:t>вирази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сприятимуть</a:t>
            </a:r>
            <a:r>
              <a:rPr lang="ru-RU" dirty="0" smtClean="0"/>
              <a:t> </a:t>
            </a:r>
            <a:r>
              <a:rPr lang="ru-RU" dirty="0" err="1" smtClean="0"/>
              <a:t>подоланню</a:t>
            </a:r>
            <a:r>
              <a:rPr lang="ru-RU" dirty="0" smtClean="0"/>
              <a:t> </a:t>
            </a:r>
            <a:r>
              <a:rPr lang="ru-RU" dirty="0" err="1" smtClean="0"/>
              <a:t>непорозуміння</a:t>
            </a:r>
            <a:r>
              <a:rPr lang="ru-RU" dirty="0" smtClean="0"/>
              <a:t> у </a:t>
            </a:r>
            <a:r>
              <a:rPr lang="ru-RU" dirty="0" err="1" smtClean="0"/>
              <a:t>сім'ї</a:t>
            </a:r>
            <a:r>
              <a:rPr lang="ru-RU" dirty="0" smtClean="0"/>
              <a:t> та </a:t>
            </a:r>
            <a:r>
              <a:rPr lang="ru-RU" dirty="0" err="1" smtClean="0"/>
              <a:t>школі</a:t>
            </a:r>
            <a:r>
              <a:rPr lang="ru-RU" dirty="0" smtClean="0"/>
              <a:t>.</a:t>
            </a:r>
          </a:p>
          <a:p>
            <a:pPr indent="457200"/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профілактичної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правильно </a:t>
            </a:r>
            <a:r>
              <a:rPr lang="ru-RU" dirty="0" err="1" smtClean="0"/>
              <a:t>вибраного</a:t>
            </a:r>
            <a:r>
              <a:rPr lang="ru-RU" dirty="0" smtClean="0"/>
              <a:t> способу </a:t>
            </a:r>
            <a:r>
              <a:rPr lang="ru-RU" dirty="0" err="1" smtClean="0"/>
              <a:t>спілкування</a:t>
            </a:r>
            <a:r>
              <a:rPr lang="ru-RU" dirty="0" smtClean="0"/>
              <a:t> з </a:t>
            </a:r>
            <a:r>
              <a:rPr lang="ru-RU" dirty="0" err="1" smtClean="0"/>
              <a:t>сім'єю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дружньої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при </a:t>
            </a:r>
            <a:r>
              <a:rPr lang="ru-RU" dirty="0" err="1" smtClean="0"/>
              <a:t>спілкуванні</a:t>
            </a:r>
            <a:r>
              <a:rPr lang="ru-RU" dirty="0" smtClean="0"/>
              <a:t>.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тематичні</a:t>
            </a:r>
            <a:r>
              <a:rPr lang="ru-RU" dirty="0" smtClean="0"/>
              <a:t> </a:t>
            </a:r>
            <a:r>
              <a:rPr lang="ru-RU" dirty="0" err="1" smtClean="0"/>
              <a:t>вечори</a:t>
            </a:r>
            <a:r>
              <a:rPr lang="ru-RU" dirty="0" smtClean="0"/>
              <a:t>, </a:t>
            </a:r>
            <a:r>
              <a:rPr lang="ru-RU" dirty="0" err="1" smtClean="0"/>
              <a:t>вечори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, </a:t>
            </a:r>
            <a:r>
              <a:rPr lang="ru-RU" dirty="0" err="1" smtClean="0"/>
              <a:t>святкування</a:t>
            </a:r>
            <a:r>
              <a:rPr lang="ru-RU" dirty="0" smtClean="0"/>
              <a:t> </a:t>
            </a:r>
            <a:r>
              <a:rPr lang="ru-RU" dirty="0" err="1" smtClean="0"/>
              <a:t>визначних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ювілеїв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488" y="1512141"/>
            <a:ext cx="6368670" cy="40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235" t="26429" r="24285" b="23907"/>
          <a:stretch/>
        </p:blipFill>
        <p:spPr>
          <a:xfrm>
            <a:off x="327547" y="4967785"/>
            <a:ext cx="3630873" cy="23815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47" y="136478"/>
            <a:ext cx="5036023" cy="554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err="1" smtClean="0"/>
              <a:t>Соціально-реабілітаційна</a:t>
            </a:r>
            <a:r>
              <a:rPr lang="ru-RU" b="1" dirty="0" smtClean="0"/>
              <a:t> робота </a:t>
            </a:r>
            <a:r>
              <a:rPr lang="ru-RU" dirty="0" smtClean="0"/>
              <a:t>з </a:t>
            </a:r>
            <a:r>
              <a:rPr lang="ru-RU" dirty="0" err="1" smtClean="0"/>
              <a:t>сім'єю</a:t>
            </a:r>
            <a:r>
              <a:rPr lang="ru-RU" dirty="0" smtClean="0"/>
              <a:t> в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виховного</a:t>
            </a:r>
            <a:r>
              <a:rPr lang="ru-RU" dirty="0" smtClean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, </a:t>
            </a:r>
            <a:r>
              <a:rPr lang="ru-RU" dirty="0" err="1" smtClean="0"/>
              <a:t>захист</a:t>
            </a:r>
            <a:r>
              <a:rPr lang="ru-RU" dirty="0" smtClean="0"/>
              <a:t> прав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 у </a:t>
            </a:r>
            <a:r>
              <a:rPr lang="ru-RU" dirty="0" err="1" smtClean="0"/>
              <a:t>кризових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,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та </a:t>
            </a:r>
            <a:r>
              <a:rPr lang="ru-RU" dirty="0" err="1" smtClean="0"/>
              <a:t>сімейного</a:t>
            </a:r>
            <a:r>
              <a:rPr lang="ru-RU" dirty="0" smtClean="0"/>
              <a:t> статусу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робота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соціальним</a:t>
            </a:r>
            <a:r>
              <a:rPr lang="ru-RU" dirty="0" smtClean="0"/>
              <a:t> педагогом в </a:t>
            </a:r>
            <a:r>
              <a:rPr lang="ru-RU" dirty="0" err="1" smtClean="0"/>
              <a:t>школі</a:t>
            </a:r>
            <a:r>
              <a:rPr lang="ru-RU" dirty="0" smtClean="0"/>
              <a:t>, </a:t>
            </a:r>
            <a:r>
              <a:rPr lang="ru-RU" dirty="0" err="1" smtClean="0"/>
              <a:t>спеціалістами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служб для </a:t>
            </a:r>
            <a:r>
              <a:rPr lang="ru-RU" dirty="0" err="1" smtClean="0"/>
              <a:t>сім'ї</a:t>
            </a:r>
            <a:r>
              <a:rPr lang="ru-RU" dirty="0" smtClean="0"/>
              <a:t>,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молоді</a:t>
            </a:r>
            <a:r>
              <a:rPr lang="ru-RU" dirty="0" smtClean="0"/>
              <a:t>.</a:t>
            </a:r>
          </a:p>
          <a:p>
            <a:pPr indent="457200"/>
            <a:r>
              <a:rPr lang="ru-RU" dirty="0" err="1" smtClean="0"/>
              <a:t>Основними</a:t>
            </a:r>
            <a:r>
              <a:rPr lang="ru-RU" dirty="0" smtClean="0"/>
              <a:t> формами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є </a:t>
            </a:r>
            <a:r>
              <a:rPr lang="ru-RU" dirty="0" err="1" smtClean="0"/>
              <a:t>індивідуальні</a:t>
            </a:r>
            <a:r>
              <a:rPr lang="ru-RU" dirty="0" smtClean="0"/>
              <a:t> та </a:t>
            </a:r>
            <a:r>
              <a:rPr lang="ru-RU" dirty="0" err="1" smtClean="0"/>
              <a:t>групові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форм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роль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консультаціям</a:t>
            </a:r>
            <a:r>
              <a:rPr lang="ru-RU" dirty="0" smtClean="0"/>
              <a:t> та </a:t>
            </a:r>
            <a:r>
              <a:rPr lang="ru-RU" dirty="0" err="1" smtClean="0"/>
              <a:t>психотерапевтичним</a:t>
            </a:r>
            <a:r>
              <a:rPr lang="ru-RU" dirty="0" smtClean="0"/>
              <a:t> </a:t>
            </a:r>
            <a:r>
              <a:rPr lang="ru-RU" dirty="0" err="1" smtClean="0"/>
              <a:t>бесідам</a:t>
            </a:r>
            <a:r>
              <a:rPr lang="ru-RU" dirty="0" smtClean="0"/>
              <a:t> з батьками, </a:t>
            </a:r>
            <a:r>
              <a:rPr lang="ru-RU" dirty="0" err="1" smtClean="0"/>
              <a:t>подружжям</a:t>
            </a:r>
            <a:r>
              <a:rPr lang="ru-RU" dirty="0" smtClean="0"/>
              <a:t> та </a:t>
            </a:r>
            <a:r>
              <a:rPr lang="ru-RU" dirty="0" err="1" smtClean="0"/>
              <a:t>дітьми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групових</a:t>
            </a:r>
            <a:r>
              <a:rPr lang="ru-RU" dirty="0" smtClean="0"/>
              <a:t> форм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 </a:t>
            </a:r>
            <a:r>
              <a:rPr lang="ru-RU" dirty="0" err="1" smtClean="0"/>
              <a:t>тренінгові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проводитися</a:t>
            </a:r>
            <a:r>
              <a:rPr lang="ru-RU" dirty="0" smtClean="0"/>
              <a:t> як з </a:t>
            </a:r>
            <a:r>
              <a:rPr lang="ru-RU" dirty="0" err="1" smtClean="0"/>
              <a:t>подружніми</a:t>
            </a:r>
            <a:r>
              <a:rPr lang="ru-RU" dirty="0" smtClean="0"/>
              <a:t> парами, так і </a:t>
            </a:r>
            <a:r>
              <a:rPr lang="ru-RU" dirty="0" err="1" smtClean="0"/>
              <a:t>окремо</a:t>
            </a:r>
            <a:r>
              <a:rPr lang="ru-RU" dirty="0" smtClean="0"/>
              <a:t> з </a:t>
            </a:r>
            <a:r>
              <a:rPr lang="ru-RU" dirty="0" err="1" smtClean="0"/>
              <a:t>чоловіком</a:t>
            </a:r>
            <a:r>
              <a:rPr lang="ru-RU" dirty="0" smtClean="0"/>
              <a:t> та </a:t>
            </a:r>
            <a:r>
              <a:rPr lang="ru-RU" dirty="0" err="1" smtClean="0"/>
              <a:t>жінкою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70" y="1091364"/>
            <a:ext cx="5758574" cy="42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971" y="1101537"/>
            <a:ext cx="7141973" cy="5012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2096" y="481886"/>
            <a:ext cx="47721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 smtClean="0"/>
              <a:t>Реабілітаційну</a:t>
            </a:r>
            <a:r>
              <a:rPr lang="ru-RU" dirty="0" smtClean="0"/>
              <a:t> роботу з </a:t>
            </a:r>
            <a:r>
              <a:rPr lang="ru-RU" dirty="0" err="1" smtClean="0"/>
              <a:t>сім'єю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три </a:t>
            </a:r>
            <a:r>
              <a:rPr lang="ru-RU" dirty="0" err="1" smtClean="0"/>
              <a:t>рівні</a:t>
            </a:r>
            <a:r>
              <a:rPr lang="ru-RU" dirty="0" smtClean="0"/>
              <a:t>: </a:t>
            </a:r>
            <a:r>
              <a:rPr lang="ru-RU" dirty="0" err="1" smtClean="0"/>
              <a:t>індивідуальний</a:t>
            </a:r>
            <a:r>
              <a:rPr lang="ru-RU" dirty="0" smtClean="0"/>
              <a:t>, </a:t>
            </a:r>
            <a:r>
              <a:rPr lang="ru-RU" dirty="0" err="1" smtClean="0"/>
              <a:t>груповий</a:t>
            </a:r>
            <a:r>
              <a:rPr lang="ru-RU" dirty="0" smtClean="0"/>
              <a:t> і з громадою.</a:t>
            </a:r>
          </a:p>
          <a:p>
            <a:pPr indent="457200"/>
            <a:r>
              <a:rPr lang="ru-RU" dirty="0" smtClean="0"/>
              <a:t>На </a:t>
            </a:r>
            <a:r>
              <a:rPr lang="ru-RU" dirty="0" err="1" smtClean="0"/>
              <a:t>індивідуальному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реабілітаційна</a:t>
            </a:r>
            <a:r>
              <a:rPr lang="ru-RU" dirty="0" smtClean="0"/>
              <a:t> робота </a:t>
            </a:r>
            <a:r>
              <a:rPr lang="ru-RU" dirty="0" err="1" smtClean="0"/>
              <a:t>передбачає</a:t>
            </a:r>
            <a:r>
              <a:rPr lang="ru-RU" dirty="0" smtClean="0"/>
              <a:t>: </a:t>
            </a:r>
            <a:r>
              <a:rPr lang="ru-RU" dirty="0" err="1" smtClean="0"/>
              <a:t>консультування</a:t>
            </a:r>
            <a:r>
              <a:rPr lang="ru-RU" dirty="0" smtClean="0"/>
              <a:t> як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методичних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консультування</a:t>
            </a:r>
            <a:r>
              <a:rPr lang="ru-RU" dirty="0" smtClean="0"/>
              <a:t>: </a:t>
            </a:r>
            <a:r>
              <a:rPr lang="ru-RU" dirty="0" err="1" smtClean="0"/>
              <a:t>бесіди</a:t>
            </a:r>
            <a:r>
              <a:rPr lang="ru-RU" dirty="0" smtClean="0"/>
              <a:t>, </a:t>
            </a:r>
            <a:r>
              <a:rPr lang="ru-RU" dirty="0" err="1" smtClean="0"/>
              <a:t>спостереження</a:t>
            </a:r>
            <a:r>
              <a:rPr lang="ru-RU" dirty="0" smtClean="0"/>
              <a:t>, </a:t>
            </a:r>
            <a:r>
              <a:rPr lang="ru-RU" dirty="0" err="1" smtClean="0"/>
              <a:t>переконання</a:t>
            </a:r>
            <a:r>
              <a:rPr lang="ru-RU" dirty="0" smtClean="0"/>
              <a:t>, </a:t>
            </a:r>
            <a:r>
              <a:rPr lang="ru-RU" dirty="0" err="1" smtClean="0"/>
              <a:t>вправ</a:t>
            </a:r>
            <a:r>
              <a:rPr lang="ru-RU" dirty="0" smtClean="0"/>
              <a:t>, </a:t>
            </a:r>
            <a:r>
              <a:rPr lang="ru-RU" dirty="0" err="1" smtClean="0"/>
              <a:t>компромісу</a:t>
            </a:r>
            <a:r>
              <a:rPr lang="ru-RU" dirty="0" smtClean="0"/>
              <a:t>, активного </a:t>
            </a:r>
            <a:r>
              <a:rPr lang="ru-RU" dirty="0" err="1" smtClean="0"/>
              <a:t>слухання</a:t>
            </a:r>
            <a:r>
              <a:rPr lang="ru-RU" dirty="0" smtClean="0"/>
              <a:t>, </a:t>
            </a:r>
            <a:r>
              <a:rPr lang="ru-RU" dirty="0" err="1" smtClean="0"/>
              <a:t>перефразування</a:t>
            </a:r>
            <a:r>
              <a:rPr lang="ru-RU" dirty="0" smtClean="0"/>
              <a:t>, </a:t>
            </a:r>
            <a:r>
              <a:rPr lang="ru-RU" dirty="0" err="1" smtClean="0"/>
              <a:t>конфронтації</a:t>
            </a:r>
            <a:r>
              <a:rPr lang="ru-RU" dirty="0" smtClean="0"/>
              <a:t>, прикладу.</a:t>
            </a:r>
          </a:p>
          <a:p>
            <a:pPr indent="457200"/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групової</a:t>
            </a:r>
            <a:r>
              <a:rPr lang="ru-RU" dirty="0" smtClean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: </a:t>
            </a:r>
            <a:r>
              <a:rPr lang="ru-RU" dirty="0" err="1" smtClean="0"/>
              <a:t>збори</a:t>
            </a:r>
            <a:r>
              <a:rPr lang="ru-RU" dirty="0" smtClean="0"/>
              <a:t>, </a:t>
            </a:r>
            <a:r>
              <a:rPr lang="ru-RU" dirty="0" err="1" smtClean="0"/>
              <a:t>лекції</a:t>
            </a:r>
            <a:r>
              <a:rPr lang="ru-RU" dirty="0" smtClean="0"/>
              <a:t>, </a:t>
            </a:r>
            <a:r>
              <a:rPr lang="ru-RU" dirty="0" err="1" smtClean="0"/>
              <a:t>бесіди</a:t>
            </a:r>
            <a:r>
              <a:rPr lang="ru-RU" dirty="0" smtClean="0"/>
              <a:t>, </a:t>
            </a:r>
            <a:r>
              <a:rPr lang="ru-RU" dirty="0" err="1" smtClean="0"/>
              <a:t>диспути</a:t>
            </a:r>
            <a:r>
              <a:rPr lang="ru-RU" dirty="0" smtClean="0"/>
              <a:t>, </a:t>
            </a:r>
            <a:r>
              <a:rPr lang="ru-RU" dirty="0" err="1" smtClean="0"/>
              <a:t>дискусії</a:t>
            </a:r>
            <a:r>
              <a:rPr lang="ru-RU" dirty="0" smtClean="0"/>
              <a:t>,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Основним</a:t>
            </a:r>
            <a:r>
              <a:rPr lang="ru-RU" dirty="0" smtClean="0"/>
              <a:t> методом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тренінг</a:t>
            </a:r>
            <a:r>
              <a:rPr lang="ru-RU" dirty="0" smtClean="0"/>
              <a:t>.</a:t>
            </a:r>
          </a:p>
          <a:p>
            <a:pPr indent="457200"/>
            <a:r>
              <a:rPr lang="ru-RU" dirty="0" err="1" smtClean="0"/>
              <a:t>Соціальна</a:t>
            </a:r>
            <a:r>
              <a:rPr lang="ru-RU" dirty="0" smtClean="0"/>
              <a:t> робота в </a:t>
            </a:r>
            <a:r>
              <a:rPr lang="ru-RU" dirty="0" err="1" smtClean="0"/>
              <a:t>громаді</a:t>
            </a:r>
            <a:r>
              <a:rPr lang="ru-RU" dirty="0" smtClean="0"/>
              <a:t>. Мета </a:t>
            </a:r>
            <a:r>
              <a:rPr lang="ru-RU" dirty="0" err="1" smtClean="0"/>
              <a:t>проведення</a:t>
            </a:r>
            <a:r>
              <a:rPr lang="ru-RU" dirty="0" smtClean="0"/>
              <a:t> –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простору </a:t>
            </a:r>
            <a:r>
              <a:rPr lang="ru-RU" dirty="0" err="1" smtClean="0"/>
              <a:t>сім'ї</a:t>
            </a:r>
            <a:r>
              <a:rPr lang="ru-RU" dirty="0" smtClean="0"/>
              <a:t>.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: </a:t>
            </a:r>
            <a:r>
              <a:rPr lang="ru-RU" dirty="0" err="1" smtClean="0"/>
              <a:t>лекції</a:t>
            </a:r>
            <a:r>
              <a:rPr lang="ru-RU" dirty="0" smtClean="0"/>
              <a:t>, </a:t>
            </a:r>
            <a:r>
              <a:rPr lang="ru-RU" dirty="0" err="1" smtClean="0"/>
              <a:t>бесіди</a:t>
            </a:r>
            <a:r>
              <a:rPr lang="ru-RU" dirty="0" smtClean="0"/>
              <a:t>,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масових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, </a:t>
            </a:r>
            <a:r>
              <a:rPr lang="ru-RU" dirty="0" err="1" smtClean="0"/>
              <a:t>благодійних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мітингів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797" y="272157"/>
            <a:ext cx="10699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err="1" smtClean="0"/>
              <a:t>Соціальна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допомога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на </a:t>
            </a:r>
            <a:r>
              <a:rPr lang="ru-RU" b="1" dirty="0" err="1" smtClean="0"/>
              <a:t>меті</a:t>
            </a:r>
            <a:r>
              <a:rPr lang="ru-RU" b="1" dirty="0" smtClean="0"/>
              <a:t>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соціальних</a:t>
            </a:r>
            <a:r>
              <a:rPr lang="ru-RU" b="1" dirty="0" smtClean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 </a:t>
            </a:r>
            <a:r>
              <a:rPr lang="ru-RU" b="1" dirty="0" err="1" smtClean="0"/>
              <a:t>сім'ї</a:t>
            </a:r>
            <a:r>
              <a:rPr lang="ru-RU" b="1" dirty="0" smtClean="0"/>
              <a:t> в </a:t>
            </a:r>
            <a:r>
              <a:rPr lang="ru-RU" b="1" dirty="0" err="1" smtClean="0"/>
              <a:t>умовах</a:t>
            </a:r>
            <a:r>
              <a:rPr lang="ru-RU" b="1" dirty="0" smtClean="0"/>
              <a:t> конкретного </a:t>
            </a:r>
            <a:r>
              <a:rPr lang="ru-RU" b="1" dirty="0" err="1" smtClean="0"/>
              <a:t>суспільства</a:t>
            </a:r>
            <a:r>
              <a:rPr lang="ru-RU" b="1" dirty="0" smtClean="0"/>
              <a:t>, </a:t>
            </a:r>
            <a:r>
              <a:rPr lang="ru-RU" b="1" dirty="0" err="1" smtClean="0"/>
              <a:t>конкретної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ситуації</a:t>
            </a:r>
            <a:r>
              <a:rPr lang="ru-RU" b="1" dirty="0" smtClean="0"/>
              <a:t>.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послуги</a:t>
            </a:r>
            <a:r>
              <a:rPr lang="ru-RU" b="1" dirty="0" smtClean="0"/>
              <a:t> </a:t>
            </a:r>
            <a:r>
              <a:rPr lang="ru-RU" b="1" dirty="0" err="1" smtClean="0"/>
              <a:t>сприятимуть</a:t>
            </a:r>
            <a:r>
              <a:rPr lang="ru-RU" b="1" dirty="0" smtClean="0"/>
              <a:t> </a:t>
            </a:r>
            <a:r>
              <a:rPr lang="ru-RU" b="1" dirty="0" err="1" smtClean="0"/>
              <a:t>формуванню</a:t>
            </a:r>
            <a:r>
              <a:rPr lang="ru-RU" b="1" dirty="0" smtClean="0"/>
              <a:t> у </a:t>
            </a:r>
            <a:r>
              <a:rPr lang="ru-RU" b="1" dirty="0" err="1" smtClean="0"/>
              <a:t>сім'ї</a:t>
            </a:r>
            <a:r>
              <a:rPr lang="ru-RU" b="1" dirty="0" smtClean="0"/>
              <a:t> </a:t>
            </a:r>
            <a:r>
              <a:rPr lang="ru-RU" b="1" dirty="0" err="1" smtClean="0"/>
              <a:t>нормальної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. </a:t>
            </a:r>
            <a:r>
              <a:rPr lang="ru-RU" b="1" dirty="0" err="1" smtClean="0"/>
              <a:t>Соціальні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послуги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інформаційний</a:t>
            </a:r>
            <a:r>
              <a:rPr lang="ru-RU" b="1" dirty="0" smtClean="0"/>
              <a:t>, </a:t>
            </a:r>
            <a:r>
              <a:rPr lang="ru-RU" b="1" dirty="0" err="1" smtClean="0"/>
              <a:t>консультативний</a:t>
            </a:r>
            <a:r>
              <a:rPr lang="ru-RU" b="1" dirty="0" smtClean="0"/>
              <a:t> характер, метою </a:t>
            </a:r>
            <a:r>
              <a:rPr lang="ru-RU" b="1" dirty="0" err="1" smtClean="0"/>
              <a:t>їх</a:t>
            </a:r>
            <a:r>
              <a:rPr lang="ru-RU" b="1" dirty="0" smtClean="0"/>
              <a:t> є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психолого-</a:t>
            </a:r>
            <a:r>
              <a:rPr lang="ru-RU" b="1" dirty="0" err="1" smtClean="0"/>
              <a:t>педагогічної</a:t>
            </a:r>
            <a:r>
              <a:rPr lang="ru-RU" b="1" dirty="0" smtClean="0"/>
              <a:t>, </a:t>
            </a:r>
            <a:r>
              <a:rPr lang="ru-RU" b="1" dirty="0" err="1" smtClean="0"/>
              <a:t>правової</a:t>
            </a:r>
            <a:r>
              <a:rPr lang="ru-RU" b="1" dirty="0" smtClean="0"/>
              <a:t>, </a:t>
            </a:r>
            <a:r>
              <a:rPr lang="ru-RU" b="1" dirty="0" err="1" smtClean="0"/>
              <a:t>соціально-медичної</a:t>
            </a:r>
            <a:r>
              <a:rPr lang="ru-RU" b="1" dirty="0" smtClean="0"/>
              <a:t>, </a:t>
            </a:r>
            <a:r>
              <a:rPr lang="ru-RU" b="1" dirty="0" err="1" smtClean="0"/>
              <a:t>матеріальної</a:t>
            </a:r>
            <a:r>
              <a:rPr lang="ru-RU" b="1" dirty="0" smtClean="0"/>
              <a:t> </a:t>
            </a:r>
            <a:r>
              <a:rPr lang="ru-RU" b="1" dirty="0" err="1" smtClean="0"/>
              <a:t>підтримки</a:t>
            </a:r>
            <a:r>
              <a:rPr lang="ru-RU" b="1" dirty="0" smtClean="0"/>
              <a:t> </a:t>
            </a:r>
            <a:r>
              <a:rPr lang="ru-RU" b="1" dirty="0" err="1" smtClean="0"/>
              <a:t>сім'ям</a:t>
            </a:r>
            <a:r>
              <a:rPr lang="ru-RU" b="1" dirty="0" smtClean="0"/>
              <a:t>.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полягає</a:t>
            </a:r>
            <a:r>
              <a:rPr lang="ru-RU" b="1" dirty="0" smtClean="0"/>
              <a:t> у тому,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допомагати</a:t>
            </a:r>
            <a:r>
              <a:rPr lang="ru-RU" b="1" dirty="0" smtClean="0"/>
              <a:t> </a:t>
            </a:r>
            <a:r>
              <a:rPr lang="ru-RU" b="1" dirty="0" err="1" smtClean="0"/>
              <a:t>сім'ям</a:t>
            </a:r>
            <a:r>
              <a:rPr lang="ru-RU" b="1" dirty="0" smtClean="0"/>
              <a:t> в </a:t>
            </a:r>
            <a:r>
              <a:rPr lang="ru-RU" b="1" dirty="0" err="1" smtClean="0"/>
              <a:t>цілому</a:t>
            </a:r>
            <a:r>
              <a:rPr lang="ru-RU" b="1" dirty="0" smtClean="0"/>
              <a:t> і кожному </a:t>
            </a:r>
            <a:r>
              <a:rPr lang="ru-RU" b="1" dirty="0" err="1" smtClean="0"/>
              <a:t>її</a:t>
            </a:r>
            <a:r>
              <a:rPr lang="ru-RU" b="1" dirty="0" smtClean="0"/>
              <a:t> члену </a:t>
            </a:r>
            <a:r>
              <a:rPr lang="ru-RU" b="1" dirty="0" err="1" smtClean="0"/>
              <a:t>вирішувати</a:t>
            </a:r>
            <a:r>
              <a:rPr lang="ru-RU" b="1" dirty="0" smtClean="0"/>
              <a:t> </a:t>
            </a:r>
            <a:r>
              <a:rPr lang="ru-RU" b="1" dirty="0" err="1" smtClean="0"/>
              <a:t>повсякденні</a:t>
            </a:r>
            <a:r>
              <a:rPr lang="ru-RU" b="1" dirty="0" smtClean="0"/>
              <a:t> </a:t>
            </a:r>
            <a:r>
              <a:rPr lang="ru-RU" b="1" dirty="0" err="1" smtClean="0"/>
              <a:t>життєві</a:t>
            </a:r>
            <a:r>
              <a:rPr lang="ru-RU" b="1" dirty="0" smtClean="0"/>
              <a:t> </a:t>
            </a:r>
            <a:r>
              <a:rPr lang="ru-RU" b="1" dirty="0" err="1" smtClean="0"/>
              <a:t>труднощі</a:t>
            </a:r>
            <a:r>
              <a:rPr lang="ru-RU" b="1" dirty="0" smtClean="0"/>
              <a:t>,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, </a:t>
            </a:r>
            <a:r>
              <a:rPr lang="ru-RU" b="1" dirty="0" err="1" smtClean="0"/>
              <a:t>долати</a:t>
            </a:r>
            <a:r>
              <a:rPr lang="ru-RU" b="1" dirty="0" smtClean="0"/>
              <a:t> </a:t>
            </a:r>
            <a:r>
              <a:rPr lang="ru-RU" b="1" dirty="0" err="1" smtClean="0"/>
              <a:t>перешоди</a:t>
            </a:r>
            <a:r>
              <a:rPr lang="ru-RU" b="1" dirty="0" smtClean="0"/>
              <a:t> для </a:t>
            </a:r>
            <a:r>
              <a:rPr lang="ru-RU" b="1" dirty="0" err="1" smtClean="0"/>
              <a:t>нормалізації</a:t>
            </a:r>
            <a:r>
              <a:rPr lang="ru-RU" b="1" dirty="0" smtClean="0"/>
              <a:t> </a:t>
            </a:r>
            <a:r>
              <a:rPr lang="ru-RU" b="1" dirty="0" err="1" smtClean="0"/>
              <a:t>стосунків</a:t>
            </a:r>
            <a:r>
              <a:rPr lang="ru-RU" b="1" dirty="0" smtClean="0"/>
              <a:t> у </a:t>
            </a:r>
            <a:r>
              <a:rPr lang="ru-RU" b="1" dirty="0" err="1" smtClean="0"/>
              <a:t>сім’ї</a:t>
            </a:r>
            <a:r>
              <a:rPr lang="ru-RU" b="1" dirty="0" smtClean="0"/>
              <a:t> і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для </a:t>
            </a:r>
            <a:r>
              <a:rPr lang="ru-RU" b="1" dirty="0" err="1" smtClean="0"/>
              <a:t>покращення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74" y="3016155"/>
            <a:ext cx="3240763" cy="3568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155" y="3016155"/>
            <a:ext cx="3573653" cy="35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76</TotalTime>
  <Words>642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Schoolbook</vt:lpstr>
      <vt:lpstr>Wingdings 2</vt:lpstr>
      <vt:lpstr>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tihongoga99@gmail.com</dc:creator>
  <cp:lastModifiedBy>tihongoga99@gmail.com</cp:lastModifiedBy>
  <cp:revision>6</cp:revision>
  <dcterms:created xsi:type="dcterms:W3CDTF">2019-12-09T11:26:23Z</dcterms:created>
  <dcterms:modified xsi:type="dcterms:W3CDTF">2019-12-09T13:22:49Z</dcterms:modified>
</cp:coreProperties>
</file>