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5" r:id="rId12"/>
    <p:sldId id="289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37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5AED7-29DD-41DF-B68B-9E32891D3EF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6FBF7D0-2D69-41BE-9508-20951BB34ADF}">
      <dgm:prSet phldrT="[Текст]" custT="1"/>
      <dgm:spPr/>
      <dgm:t>
        <a:bodyPr/>
        <a:lstStyle/>
        <a:p>
          <a:r>
            <a:rPr lang="uk-UA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Талант виграє ігри, а команда чемпіонати</a:t>
          </a:r>
        </a:p>
        <a:p>
          <a:r>
            <a:rPr lang="uk-UA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Майкл </a:t>
          </a:r>
          <a:r>
            <a:rPr lang="uk-UA" sz="2400" i="1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Джордан</a:t>
          </a:r>
          <a:r>
            <a:rPr lang="uk-UA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400" i="1" dirty="0"/>
        </a:p>
      </dgm:t>
    </dgm:pt>
    <dgm:pt modelId="{E0050C65-3D3D-487F-80B4-03A38CE8F5EE}" type="parTrans" cxnId="{602FABBE-F989-4667-9E80-87904D183747}">
      <dgm:prSet/>
      <dgm:spPr/>
      <dgm:t>
        <a:bodyPr/>
        <a:lstStyle/>
        <a:p>
          <a:endParaRPr lang="uk-UA"/>
        </a:p>
      </dgm:t>
    </dgm:pt>
    <dgm:pt modelId="{5C2834A9-1FD3-44B0-95EF-B4A5D1ED2E0D}" type="sibTrans" cxnId="{602FABBE-F989-4667-9E80-87904D183747}">
      <dgm:prSet/>
      <dgm:spPr/>
      <dgm:t>
        <a:bodyPr/>
        <a:lstStyle/>
        <a:p>
          <a:endParaRPr lang="uk-UA"/>
        </a:p>
      </dgm:t>
    </dgm:pt>
    <dgm:pt modelId="{A9E8B6B0-C5B0-40C1-B2A4-33F71AD88DC2}" type="pres">
      <dgm:prSet presAssocID="{42E5AED7-29DD-41DF-B68B-9E32891D3EF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5A71FE0A-0AB4-4165-97C7-581035461FB8}" type="pres">
      <dgm:prSet presAssocID="{46FBF7D0-2D69-41BE-9508-20951BB34ADF}" presName="composite" presStyleCnt="0">
        <dgm:presLayoutVars>
          <dgm:chMax/>
          <dgm:chPref/>
        </dgm:presLayoutVars>
      </dgm:prSet>
      <dgm:spPr/>
    </dgm:pt>
    <dgm:pt modelId="{0873224B-299C-4E1F-8763-45D69CC0BC21}" type="pres">
      <dgm:prSet presAssocID="{46FBF7D0-2D69-41BE-9508-20951BB34ADF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E5D2FA-A003-4EF7-8C24-5F74B1E78980}" type="pres">
      <dgm:prSet presAssocID="{46FBF7D0-2D69-41BE-9508-20951BB34ADF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6F7D10-D6A7-41BC-8590-DBBE53A78D0D}" type="pres">
      <dgm:prSet presAssocID="{46FBF7D0-2D69-41BE-9508-20951BB34ADF}" presName="tlFrame" presStyleLbl="node1" presStyleIdx="0" presStyleCnt="4"/>
      <dgm:spPr/>
    </dgm:pt>
    <dgm:pt modelId="{A0D9A9CA-7FEE-4BF9-8F70-A1456C492856}" type="pres">
      <dgm:prSet presAssocID="{46FBF7D0-2D69-41BE-9508-20951BB34ADF}" presName="trFrame" presStyleLbl="node1" presStyleIdx="1" presStyleCnt="4"/>
      <dgm:spPr/>
    </dgm:pt>
    <dgm:pt modelId="{EAD27283-3402-4AE6-965A-7CA0F363A9F7}" type="pres">
      <dgm:prSet presAssocID="{46FBF7D0-2D69-41BE-9508-20951BB34ADF}" presName="blFrame" presStyleLbl="node1" presStyleIdx="2" presStyleCnt="4"/>
      <dgm:spPr/>
    </dgm:pt>
    <dgm:pt modelId="{12061D43-B39F-4AE3-8AB6-BEAED38A1124}" type="pres">
      <dgm:prSet presAssocID="{46FBF7D0-2D69-41BE-9508-20951BB34ADF}" presName="brFrame" presStyleLbl="node1" presStyleIdx="3" presStyleCnt="4"/>
      <dgm:spPr/>
    </dgm:pt>
  </dgm:ptLst>
  <dgm:cxnLst>
    <dgm:cxn modelId="{602FABBE-F989-4667-9E80-87904D183747}" srcId="{42E5AED7-29DD-41DF-B68B-9E32891D3EF8}" destId="{46FBF7D0-2D69-41BE-9508-20951BB34ADF}" srcOrd="0" destOrd="0" parTransId="{E0050C65-3D3D-487F-80B4-03A38CE8F5EE}" sibTransId="{5C2834A9-1FD3-44B0-95EF-B4A5D1ED2E0D}"/>
    <dgm:cxn modelId="{7634AEA4-53F0-4F34-9851-1821D292A7B1}" type="presOf" srcId="{46FBF7D0-2D69-41BE-9508-20951BB34ADF}" destId="{4BE5D2FA-A003-4EF7-8C24-5F74B1E78980}" srcOrd="0" destOrd="0" presId="urn:microsoft.com/office/officeart/2009/3/layout/FramedTextPicture"/>
    <dgm:cxn modelId="{579CDD50-CC18-4C6D-B5C0-3CFC3B03063D}" type="presOf" srcId="{42E5AED7-29DD-41DF-B68B-9E32891D3EF8}" destId="{A9E8B6B0-C5B0-40C1-B2A4-33F71AD88DC2}" srcOrd="0" destOrd="0" presId="urn:microsoft.com/office/officeart/2009/3/layout/FramedTextPicture"/>
    <dgm:cxn modelId="{CBB84208-A613-477A-8CF5-63555E026810}" type="presParOf" srcId="{A9E8B6B0-C5B0-40C1-B2A4-33F71AD88DC2}" destId="{5A71FE0A-0AB4-4165-97C7-581035461FB8}" srcOrd="0" destOrd="0" presId="urn:microsoft.com/office/officeart/2009/3/layout/FramedTextPicture"/>
    <dgm:cxn modelId="{7B2BBC70-1DE9-4285-9B5A-67C7A90A1A62}" type="presParOf" srcId="{5A71FE0A-0AB4-4165-97C7-581035461FB8}" destId="{0873224B-299C-4E1F-8763-45D69CC0BC21}" srcOrd="0" destOrd="0" presId="urn:microsoft.com/office/officeart/2009/3/layout/FramedTextPicture"/>
    <dgm:cxn modelId="{F33CFD6F-EC20-4550-BD99-031BC4C9FE6D}" type="presParOf" srcId="{5A71FE0A-0AB4-4165-97C7-581035461FB8}" destId="{4BE5D2FA-A003-4EF7-8C24-5F74B1E78980}" srcOrd="1" destOrd="0" presId="urn:microsoft.com/office/officeart/2009/3/layout/FramedTextPicture"/>
    <dgm:cxn modelId="{931DCD31-01AD-424C-9B45-6EFDB8FEE9E8}" type="presParOf" srcId="{5A71FE0A-0AB4-4165-97C7-581035461FB8}" destId="{776F7D10-D6A7-41BC-8590-DBBE53A78D0D}" srcOrd="2" destOrd="0" presId="urn:microsoft.com/office/officeart/2009/3/layout/FramedTextPicture"/>
    <dgm:cxn modelId="{E79DC17C-5B15-4783-BBC0-51258725D18C}" type="presParOf" srcId="{5A71FE0A-0AB4-4165-97C7-581035461FB8}" destId="{A0D9A9CA-7FEE-4BF9-8F70-A1456C492856}" srcOrd="3" destOrd="0" presId="urn:microsoft.com/office/officeart/2009/3/layout/FramedTextPicture"/>
    <dgm:cxn modelId="{C88E092D-00BE-47F2-984C-E0760AA0E731}" type="presParOf" srcId="{5A71FE0A-0AB4-4165-97C7-581035461FB8}" destId="{EAD27283-3402-4AE6-965A-7CA0F363A9F7}" srcOrd="4" destOrd="0" presId="urn:microsoft.com/office/officeart/2009/3/layout/FramedTextPicture"/>
    <dgm:cxn modelId="{3345FB21-FB72-493C-B1F5-7EA6851468CF}" type="presParOf" srcId="{5A71FE0A-0AB4-4165-97C7-581035461FB8}" destId="{12061D43-B39F-4AE3-8AB6-BEAED38A1124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CFCD6-11F3-4767-BA59-8DAAEAAC1BE1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6E24078-E254-4F58-8D44-04168A7AA2C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uk-UA" sz="1700" dirty="0" smtClean="0">
            <a:solidFill>
              <a:srgbClr val="000000"/>
            </a:solidFill>
            <a:latin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автономний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самоврядний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професіоналів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здатний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оперативно,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ефективно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</a:t>
          </a:r>
          <a:b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якісно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вирішувати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поставлені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ним </a:t>
          </a:r>
          <a:r>
            <a:rPr lang="ru-RU" sz="20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44AA6-B845-473A-9A6D-FA6FB0139E76}" type="parTrans" cxnId="{442FAEB3-1C45-4B97-A631-1C3346187774}">
      <dgm:prSet/>
      <dgm:spPr/>
      <dgm:t>
        <a:bodyPr/>
        <a:lstStyle/>
        <a:p>
          <a:endParaRPr lang="ru-RU"/>
        </a:p>
      </dgm:t>
    </dgm:pt>
    <dgm:pt modelId="{8C40F030-BBEF-4DC8-8A4E-3F4243976477}" type="sibTrans" cxnId="{442FAEB3-1C45-4B97-A631-1C3346187774}">
      <dgm:prSet/>
      <dgm:spPr/>
      <dgm:t>
        <a:bodyPr/>
        <a:lstStyle/>
        <a:p>
          <a:endParaRPr lang="ru-RU"/>
        </a:p>
      </dgm:t>
    </dgm:pt>
    <dgm:pt modelId="{F80DBA5C-BA6F-4582-AB41-32F65E547A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це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люди,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займаються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спільною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справою і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свідомо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взаємодіють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один з одним для 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досягнення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спільної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мети,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причому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роблять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це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із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задоволенням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4D828-3490-41BC-9924-157A343619AE}" type="parTrans" cxnId="{E2B3DCD1-4E19-4FAC-BC93-D6837AD4B524}">
      <dgm:prSet/>
      <dgm:spPr/>
      <dgm:t>
        <a:bodyPr/>
        <a:lstStyle/>
        <a:p>
          <a:endParaRPr lang="ru-RU"/>
        </a:p>
      </dgm:t>
    </dgm:pt>
    <dgm:pt modelId="{C60094D7-5D41-4C75-A83F-505D90FB3687}" type="sibTrans" cxnId="{E2B3DCD1-4E19-4FAC-BC93-D6837AD4B524}">
      <dgm:prSet/>
      <dgm:spPr/>
      <dgm:t>
        <a:bodyPr/>
        <a:lstStyle/>
        <a:p>
          <a:endParaRPr lang="ru-RU"/>
        </a:p>
      </dgm:t>
    </dgm:pt>
    <dgm:pt modelId="{879F6AAD-C9A6-4061-A6AF-FF4026FFD595}" type="pres">
      <dgm:prSet presAssocID="{9CACFCD6-11F3-4767-BA59-8DAAEAAC1B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437C4D-03D9-4684-BEF8-939196550239}" type="pres">
      <dgm:prSet presAssocID="{9CACFCD6-11F3-4767-BA59-8DAAEAAC1BE1}" presName="fgShape" presStyleLbl="fgShp" presStyleIdx="0" presStyleCnt="1" custLinFactNeighborX="393" custLinFactNeighborY="46090"/>
      <dgm:spPr/>
    </dgm:pt>
    <dgm:pt modelId="{A1DCA83D-C3AD-498D-BB3A-EF6263DDFAFC}" type="pres">
      <dgm:prSet presAssocID="{9CACFCD6-11F3-4767-BA59-8DAAEAAC1BE1}" presName="linComp" presStyleCnt="0"/>
      <dgm:spPr/>
    </dgm:pt>
    <dgm:pt modelId="{46E1BA19-AE46-49FD-A320-C2437CEEE147}" type="pres">
      <dgm:prSet presAssocID="{F6E24078-E254-4F58-8D44-04168A7AA2CC}" presName="compNode" presStyleCnt="0"/>
      <dgm:spPr/>
    </dgm:pt>
    <dgm:pt modelId="{547FD4A1-2EB8-41E6-9298-21D87CAF7701}" type="pres">
      <dgm:prSet presAssocID="{F6E24078-E254-4F58-8D44-04168A7AA2CC}" presName="bkgdShape" presStyleLbl="node1" presStyleIdx="0" presStyleCnt="2"/>
      <dgm:spPr/>
      <dgm:t>
        <a:bodyPr/>
        <a:lstStyle/>
        <a:p>
          <a:endParaRPr lang="ru-RU"/>
        </a:p>
      </dgm:t>
    </dgm:pt>
    <dgm:pt modelId="{89B35F68-AADC-46F5-8924-6469703118DC}" type="pres">
      <dgm:prSet presAssocID="{F6E24078-E254-4F58-8D44-04168A7AA2C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EB58C-E739-4007-9B54-0B57D08ABB92}" type="pres">
      <dgm:prSet presAssocID="{F6E24078-E254-4F58-8D44-04168A7AA2CC}" presName="invisiNode" presStyleLbl="node1" presStyleIdx="0" presStyleCnt="2"/>
      <dgm:spPr/>
    </dgm:pt>
    <dgm:pt modelId="{682EDCA7-C0F5-47B8-95BA-4BEA6460CC0B}" type="pres">
      <dgm:prSet presAssocID="{F6E24078-E254-4F58-8D44-04168A7AA2CC}" presName="imagNode" presStyleLbl="fgImgPlace1" presStyleIdx="0" presStyleCnt="2" custLinFactNeighborX="1680" custLinFactNeighborY="-18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23BCA36-0C1A-47BB-9652-AD077653FD73}" type="pres">
      <dgm:prSet presAssocID="{8C40F030-BBEF-4DC8-8A4E-3F42439764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AF732C-93C3-48A4-B6D7-C0F3970757F7}" type="pres">
      <dgm:prSet presAssocID="{F80DBA5C-BA6F-4582-AB41-32F65E547ACC}" presName="compNode" presStyleCnt="0"/>
      <dgm:spPr/>
    </dgm:pt>
    <dgm:pt modelId="{E4CD0C8A-D84D-468F-951B-31AADB58F59A}" type="pres">
      <dgm:prSet presAssocID="{F80DBA5C-BA6F-4582-AB41-32F65E547ACC}" presName="bkgdShape" presStyleLbl="node1" presStyleIdx="1" presStyleCnt="2"/>
      <dgm:spPr/>
      <dgm:t>
        <a:bodyPr/>
        <a:lstStyle/>
        <a:p>
          <a:endParaRPr lang="ru-RU"/>
        </a:p>
      </dgm:t>
    </dgm:pt>
    <dgm:pt modelId="{1F3F35A5-F711-4D9D-B727-0555606A3DF8}" type="pres">
      <dgm:prSet presAssocID="{F80DBA5C-BA6F-4582-AB41-32F65E547AC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42332-01DD-4C50-BA45-CAA1AFD18424}" type="pres">
      <dgm:prSet presAssocID="{F80DBA5C-BA6F-4582-AB41-32F65E547ACC}" presName="invisiNode" presStyleLbl="node1" presStyleIdx="1" presStyleCnt="2"/>
      <dgm:spPr/>
    </dgm:pt>
    <dgm:pt modelId="{7D8EB319-5656-465B-A73E-F324AF33220D}" type="pres">
      <dgm:prSet presAssocID="{F80DBA5C-BA6F-4582-AB41-32F65E547ACC}" presName="imagNode" presStyleLbl="fgImgPlace1" presStyleIdx="1" presStyleCnt="2" custLinFactNeighborX="1680" custLinFactNeighborY="-180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E2B3DCD1-4E19-4FAC-BC93-D6837AD4B524}" srcId="{9CACFCD6-11F3-4767-BA59-8DAAEAAC1BE1}" destId="{F80DBA5C-BA6F-4582-AB41-32F65E547ACC}" srcOrd="1" destOrd="0" parTransId="{D174D828-3490-41BC-9924-157A343619AE}" sibTransId="{C60094D7-5D41-4C75-A83F-505D90FB3687}"/>
    <dgm:cxn modelId="{D607C9A5-1076-425B-9782-7651F5949DDB}" type="presOf" srcId="{8C40F030-BBEF-4DC8-8A4E-3F4243976477}" destId="{423BCA36-0C1A-47BB-9652-AD077653FD73}" srcOrd="0" destOrd="0" presId="urn:microsoft.com/office/officeart/2005/8/layout/hList7"/>
    <dgm:cxn modelId="{2469F9D2-0AF0-430C-81A3-4EDA5A75D9CE}" type="presOf" srcId="{F6E24078-E254-4F58-8D44-04168A7AA2CC}" destId="{89B35F68-AADC-46F5-8924-6469703118DC}" srcOrd="1" destOrd="0" presId="urn:microsoft.com/office/officeart/2005/8/layout/hList7"/>
    <dgm:cxn modelId="{57EF7F37-21C5-4351-9009-B10102A1B702}" type="presOf" srcId="{F80DBA5C-BA6F-4582-AB41-32F65E547ACC}" destId="{1F3F35A5-F711-4D9D-B727-0555606A3DF8}" srcOrd="1" destOrd="0" presId="urn:microsoft.com/office/officeart/2005/8/layout/hList7"/>
    <dgm:cxn modelId="{B76BDBD3-E9B1-40C9-A154-1922C6A3D406}" type="presOf" srcId="{F6E24078-E254-4F58-8D44-04168A7AA2CC}" destId="{547FD4A1-2EB8-41E6-9298-21D87CAF7701}" srcOrd="0" destOrd="0" presId="urn:microsoft.com/office/officeart/2005/8/layout/hList7"/>
    <dgm:cxn modelId="{6186BF8B-410C-43A2-9DD9-B3A31E285318}" type="presOf" srcId="{F80DBA5C-BA6F-4582-AB41-32F65E547ACC}" destId="{E4CD0C8A-D84D-468F-951B-31AADB58F59A}" srcOrd="0" destOrd="0" presId="urn:microsoft.com/office/officeart/2005/8/layout/hList7"/>
    <dgm:cxn modelId="{442FAEB3-1C45-4B97-A631-1C3346187774}" srcId="{9CACFCD6-11F3-4767-BA59-8DAAEAAC1BE1}" destId="{F6E24078-E254-4F58-8D44-04168A7AA2CC}" srcOrd="0" destOrd="0" parTransId="{28B44AA6-B845-473A-9A6D-FA6FB0139E76}" sibTransId="{8C40F030-BBEF-4DC8-8A4E-3F4243976477}"/>
    <dgm:cxn modelId="{9B5CC7ED-84EF-473D-959B-6B0BAE9B3D69}" type="presOf" srcId="{9CACFCD6-11F3-4767-BA59-8DAAEAAC1BE1}" destId="{879F6AAD-C9A6-4061-A6AF-FF4026FFD595}" srcOrd="0" destOrd="0" presId="urn:microsoft.com/office/officeart/2005/8/layout/hList7"/>
    <dgm:cxn modelId="{9CBC3726-DC77-45E1-96CD-923FFA25CFE6}" type="presParOf" srcId="{879F6AAD-C9A6-4061-A6AF-FF4026FFD595}" destId="{8E437C4D-03D9-4684-BEF8-939196550239}" srcOrd="0" destOrd="0" presId="urn:microsoft.com/office/officeart/2005/8/layout/hList7"/>
    <dgm:cxn modelId="{BE56ACFA-57EF-4190-B3F6-3D352FD8F498}" type="presParOf" srcId="{879F6AAD-C9A6-4061-A6AF-FF4026FFD595}" destId="{A1DCA83D-C3AD-498D-BB3A-EF6263DDFAFC}" srcOrd="1" destOrd="0" presId="urn:microsoft.com/office/officeart/2005/8/layout/hList7"/>
    <dgm:cxn modelId="{9818EC11-FF15-4561-84B6-60D86A4F55BC}" type="presParOf" srcId="{A1DCA83D-C3AD-498D-BB3A-EF6263DDFAFC}" destId="{46E1BA19-AE46-49FD-A320-C2437CEEE147}" srcOrd="0" destOrd="0" presId="urn:microsoft.com/office/officeart/2005/8/layout/hList7"/>
    <dgm:cxn modelId="{D47575FA-1CF0-48C8-8AA5-CF3A74229A99}" type="presParOf" srcId="{46E1BA19-AE46-49FD-A320-C2437CEEE147}" destId="{547FD4A1-2EB8-41E6-9298-21D87CAF7701}" srcOrd="0" destOrd="0" presId="urn:microsoft.com/office/officeart/2005/8/layout/hList7"/>
    <dgm:cxn modelId="{CFC78994-C48A-4CAF-9F21-C9465BF31AF2}" type="presParOf" srcId="{46E1BA19-AE46-49FD-A320-C2437CEEE147}" destId="{89B35F68-AADC-46F5-8924-6469703118DC}" srcOrd="1" destOrd="0" presId="urn:microsoft.com/office/officeart/2005/8/layout/hList7"/>
    <dgm:cxn modelId="{B987E1FA-A084-4672-B52B-818566EEE138}" type="presParOf" srcId="{46E1BA19-AE46-49FD-A320-C2437CEEE147}" destId="{495EB58C-E739-4007-9B54-0B57D08ABB92}" srcOrd="2" destOrd="0" presId="urn:microsoft.com/office/officeart/2005/8/layout/hList7"/>
    <dgm:cxn modelId="{32D5213B-B74E-4129-BF01-D33BFD043E1D}" type="presParOf" srcId="{46E1BA19-AE46-49FD-A320-C2437CEEE147}" destId="{682EDCA7-C0F5-47B8-95BA-4BEA6460CC0B}" srcOrd="3" destOrd="0" presId="urn:microsoft.com/office/officeart/2005/8/layout/hList7"/>
    <dgm:cxn modelId="{9ADF877B-A0C4-4178-A5C4-7045891FB785}" type="presParOf" srcId="{A1DCA83D-C3AD-498D-BB3A-EF6263DDFAFC}" destId="{423BCA36-0C1A-47BB-9652-AD077653FD73}" srcOrd="1" destOrd="0" presId="urn:microsoft.com/office/officeart/2005/8/layout/hList7"/>
    <dgm:cxn modelId="{DBE0D715-12BB-4BAF-A9CC-02780531E60E}" type="presParOf" srcId="{A1DCA83D-C3AD-498D-BB3A-EF6263DDFAFC}" destId="{99AF732C-93C3-48A4-B6D7-C0F3970757F7}" srcOrd="2" destOrd="0" presId="urn:microsoft.com/office/officeart/2005/8/layout/hList7"/>
    <dgm:cxn modelId="{D1F2E7D6-D740-46D6-821B-D191CEE8E1AA}" type="presParOf" srcId="{99AF732C-93C3-48A4-B6D7-C0F3970757F7}" destId="{E4CD0C8A-D84D-468F-951B-31AADB58F59A}" srcOrd="0" destOrd="0" presId="urn:microsoft.com/office/officeart/2005/8/layout/hList7"/>
    <dgm:cxn modelId="{9039AA26-CDCF-448B-B9FB-E9878C99470A}" type="presParOf" srcId="{99AF732C-93C3-48A4-B6D7-C0F3970757F7}" destId="{1F3F35A5-F711-4D9D-B727-0555606A3DF8}" srcOrd="1" destOrd="0" presId="urn:microsoft.com/office/officeart/2005/8/layout/hList7"/>
    <dgm:cxn modelId="{6A5ECE52-A7BF-4887-9329-78595B685C92}" type="presParOf" srcId="{99AF732C-93C3-48A4-B6D7-C0F3970757F7}" destId="{7D342332-01DD-4C50-BA45-CAA1AFD18424}" srcOrd="2" destOrd="0" presId="urn:microsoft.com/office/officeart/2005/8/layout/hList7"/>
    <dgm:cxn modelId="{C184DFD7-66B0-4FD2-9501-1B5C2E0F01B1}" type="presParOf" srcId="{99AF732C-93C3-48A4-B6D7-C0F3970757F7}" destId="{7D8EB319-5656-465B-A73E-F324AF3322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51DA7-B1BE-4E49-8F1B-F2E1A1568A66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C08A17B-A307-4F38-BCFA-112C73080D5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команди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7187F-A1ED-4943-95D2-5EFB80E99C9C}" type="parTrans" cxnId="{B628D903-B10D-4319-A47F-011A40B32388}">
      <dgm:prSet/>
      <dgm:spPr/>
      <dgm:t>
        <a:bodyPr/>
        <a:lstStyle/>
        <a:p>
          <a:endParaRPr lang="ru-RU"/>
        </a:p>
      </dgm:t>
    </dgm:pt>
    <dgm:pt modelId="{3C2ABFCD-444F-4699-83A9-1EB1AA807CC6}" type="sibTrans" cxnId="{B628D903-B10D-4319-A47F-011A40B32388}">
      <dgm:prSet/>
      <dgm:spPr/>
      <dgm:t>
        <a:bodyPr/>
        <a:lstStyle/>
        <a:p>
          <a:endParaRPr lang="ru-RU"/>
        </a:p>
      </dgm:t>
    </dgm:pt>
    <dgm:pt modelId="{D9B825EE-1DBE-451A-895D-20A9982733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Психологічна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сумісність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членів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C07E1-5E6F-4DEA-8B22-FEB82E63DE67}" type="parTrans" cxnId="{2527C851-4834-470B-8F43-4DA11D8C693F}">
      <dgm:prSet/>
      <dgm:spPr/>
      <dgm:t>
        <a:bodyPr/>
        <a:lstStyle/>
        <a:p>
          <a:endParaRPr lang="ru-RU"/>
        </a:p>
      </dgm:t>
    </dgm:pt>
    <dgm:pt modelId="{9656F456-251C-4C7D-809F-554D2265910A}" type="sibTrans" cxnId="{2527C851-4834-470B-8F43-4DA11D8C693F}">
      <dgm:prSet/>
      <dgm:spPr/>
      <dgm:t>
        <a:bodyPr/>
        <a:lstStyle/>
        <a:p>
          <a:endParaRPr lang="ru-RU"/>
        </a:p>
      </dgm:t>
    </dgm:pt>
    <dgm:pt modelId="{CDA9BD51-ECF8-4140-9F7C-78F94C811C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Взаємна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та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колективна</a:t>
          </a:r>
          <a:endParaRPr lang="ru-RU" altLang="ru-RU" sz="2000" dirty="0" smtClean="0">
            <a:latin typeface="Times New Roman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F4FCC-9AA1-4CF0-8AAF-8393AE2FAAD9}" type="parTrans" cxnId="{688EDA4D-38E3-460B-9D8B-01AE31D349C3}">
      <dgm:prSet/>
      <dgm:spPr/>
      <dgm:t>
        <a:bodyPr/>
        <a:lstStyle/>
        <a:p>
          <a:endParaRPr lang="ru-RU"/>
        </a:p>
      </dgm:t>
    </dgm:pt>
    <dgm:pt modelId="{F88C9166-3E8E-43BF-8B52-14715F68D07B}" type="sibTrans" cxnId="{688EDA4D-38E3-460B-9D8B-01AE31D349C3}">
      <dgm:prSet/>
      <dgm:spPr/>
      <dgm:t>
        <a:bodyPr/>
        <a:lstStyle/>
        <a:p>
          <a:endParaRPr lang="ru-RU"/>
        </a:p>
      </dgm:t>
    </dgm:pt>
    <dgm:pt modelId="{E2B436C9-46BE-468B-9CDB-E99B0B581D3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Об’єднання</a:t>
          </a:r>
          <a:endParaRPr lang="ru-RU" altLang="ru-RU" sz="2000" dirty="0" smtClean="0">
            <a:latin typeface="Times New Roman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людей для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виконання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спільної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роботи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1D68D-AE1E-47E6-B011-152AA6CAD536}" type="parTrans" cxnId="{2E4CFC1B-AF29-429C-9260-3CC77F3505BA}">
      <dgm:prSet/>
      <dgm:spPr/>
      <dgm:t>
        <a:bodyPr/>
        <a:lstStyle/>
        <a:p>
          <a:endParaRPr lang="ru-RU"/>
        </a:p>
      </dgm:t>
    </dgm:pt>
    <dgm:pt modelId="{35220C59-1812-4564-A6BD-06CCE98D88D5}" type="sibTrans" cxnId="{2E4CFC1B-AF29-429C-9260-3CC77F3505BA}">
      <dgm:prSet/>
      <dgm:spPr/>
      <dgm:t>
        <a:bodyPr/>
        <a:lstStyle/>
        <a:p>
          <a:endParaRPr lang="ru-RU"/>
        </a:p>
      </dgm:t>
    </dgm:pt>
    <dgm:pt modelId="{42F7278A-63E6-4E93-80FB-EF928053F81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Спільна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мета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1E5D4-59BC-450A-873F-93A7C5F94AD0}" type="parTrans" cxnId="{1C12D0DD-5E04-4DA3-80E0-FC427FBCD9E3}">
      <dgm:prSet/>
      <dgm:spPr/>
      <dgm:t>
        <a:bodyPr/>
        <a:lstStyle/>
        <a:p>
          <a:endParaRPr lang="ru-RU"/>
        </a:p>
      </dgm:t>
    </dgm:pt>
    <dgm:pt modelId="{BF344F75-D2A9-4924-B8F1-2ACC6B106DB1}" type="sibTrans" cxnId="{1C12D0DD-5E04-4DA3-80E0-FC427FBCD9E3}">
      <dgm:prSet/>
      <dgm:spPr/>
      <dgm:t>
        <a:bodyPr/>
        <a:lstStyle/>
        <a:p>
          <a:endParaRPr lang="ru-RU"/>
        </a:p>
      </dgm:t>
    </dgm:pt>
    <dgm:pt modelId="{1C9E2EB4-FE7F-4807-A939-AD437C9ADCC8}" type="pres">
      <dgm:prSet presAssocID="{66B51DA7-B1BE-4E49-8F1B-F2E1A1568A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C5F12-1EE9-4D9B-A457-159EEDEE5131}" type="pres">
      <dgm:prSet presAssocID="{4C08A17B-A307-4F38-BCFA-112C73080D5F}" presName="centerShape" presStyleLbl="node0" presStyleIdx="0" presStyleCnt="1"/>
      <dgm:spPr/>
      <dgm:t>
        <a:bodyPr/>
        <a:lstStyle/>
        <a:p>
          <a:endParaRPr lang="ru-RU"/>
        </a:p>
      </dgm:t>
    </dgm:pt>
    <dgm:pt modelId="{8E595675-4414-43FC-ADBB-07AE83B820D9}" type="pres">
      <dgm:prSet presAssocID="{DE7C07E1-5E6F-4DEA-8B22-FEB82E63DE6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32B21E2-B114-453F-A40C-61113E4B94BA}" type="pres">
      <dgm:prSet presAssocID="{D9B825EE-1DBE-451A-895D-20A9982733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17175-F45C-4BFA-97A2-DB60A076010A}" type="pres">
      <dgm:prSet presAssocID="{53AF4FCC-9AA1-4CF0-8AAF-8393AE2FAAD9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738F58B4-1872-45ED-B4F0-756C40EC9DB7}" type="pres">
      <dgm:prSet presAssocID="{CDA9BD51-ECF8-4140-9F7C-78F94C811C7B}" presName="node" presStyleLbl="node1" presStyleIdx="1" presStyleCnt="4" custScaleX="132282" custRadScaleRad="105208" custRadScaleInc="-1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3052E-5F00-440D-AC23-75116376EA1C}" type="pres">
      <dgm:prSet presAssocID="{18F1D68D-AE1E-47E6-B011-152AA6CAD536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44B36223-AC2F-435B-B125-A4D0AB9A77E3}" type="pres">
      <dgm:prSet presAssocID="{E2B436C9-46BE-468B-9CDB-E99B0B581D39}" presName="node" presStyleLbl="node1" presStyleIdx="2" presStyleCnt="4" custScaleX="132282" custRadScaleRad="108812" custRadScaleInc="1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23199-7D69-4D63-8329-4FB2501D048F}" type="pres">
      <dgm:prSet presAssocID="{8941E5D4-59BC-450A-873F-93A7C5F94AD0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14A54F0-5E63-4A85-9E37-EE4B51E0AEC1}" type="pres">
      <dgm:prSet presAssocID="{42F7278A-63E6-4E93-80FB-EF928053F8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46B80A-92B0-4C02-898B-F1B19F5A4598}" type="presOf" srcId="{CDA9BD51-ECF8-4140-9F7C-78F94C811C7B}" destId="{738F58B4-1872-45ED-B4F0-756C40EC9DB7}" srcOrd="0" destOrd="0" presId="urn:microsoft.com/office/officeart/2005/8/layout/radial4"/>
    <dgm:cxn modelId="{1C60AD1A-B202-4280-8F64-89CB5F012159}" type="presOf" srcId="{66B51DA7-B1BE-4E49-8F1B-F2E1A1568A66}" destId="{1C9E2EB4-FE7F-4807-A939-AD437C9ADCC8}" srcOrd="0" destOrd="0" presId="urn:microsoft.com/office/officeart/2005/8/layout/radial4"/>
    <dgm:cxn modelId="{B6404561-7549-4C72-AE93-14977003B8EB}" type="presOf" srcId="{DE7C07E1-5E6F-4DEA-8B22-FEB82E63DE67}" destId="{8E595675-4414-43FC-ADBB-07AE83B820D9}" srcOrd="0" destOrd="0" presId="urn:microsoft.com/office/officeart/2005/8/layout/radial4"/>
    <dgm:cxn modelId="{688EDA4D-38E3-460B-9D8B-01AE31D349C3}" srcId="{4C08A17B-A307-4F38-BCFA-112C73080D5F}" destId="{CDA9BD51-ECF8-4140-9F7C-78F94C811C7B}" srcOrd="1" destOrd="0" parTransId="{53AF4FCC-9AA1-4CF0-8AAF-8393AE2FAAD9}" sibTransId="{F88C9166-3E8E-43BF-8B52-14715F68D07B}"/>
    <dgm:cxn modelId="{DB461B14-5A24-4A0E-9E42-A0949C729677}" type="presOf" srcId="{42F7278A-63E6-4E93-80FB-EF928053F814}" destId="{E14A54F0-5E63-4A85-9E37-EE4B51E0AEC1}" srcOrd="0" destOrd="0" presId="urn:microsoft.com/office/officeart/2005/8/layout/radial4"/>
    <dgm:cxn modelId="{2527C851-4834-470B-8F43-4DA11D8C693F}" srcId="{4C08A17B-A307-4F38-BCFA-112C73080D5F}" destId="{D9B825EE-1DBE-451A-895D-20A998273300}" srcOrd="0" destOrd="0" parTransId="{DE7C07E1-5E6F-4DEA-8B22-FEB82E63DE67}" sibTransId="{9656F456-251C-4C7D-809F-554D2265910A}"/>
    <dgm:cxn modelId="{CDA5AF94-DEDD-4860-B232-78AA8CE2271C}" type="presOf" srcId="{E2B436C9-46BE-468B-9CDB-E99B0B581D39}" destId="{44B36223-AC2F-435B-B125-A4D0AB9A77E3}" srcOrd="0" destOrd="0" presId="urn:microsoft.com/office/officeart/2005/8/layout/radial4"/>
    <dgm:cxn modelId="{1C12D0DD-5E04-4DA3-80E0-FC427FBCD9E3}" srcId="{4C08A17B-A307-4F38-BCFA-112C73080D5F}" destId="{42F7278A-63E6-4E93-80FB-EF928053F814}" srcOrd="3" destOrd="0" parTransId="{8941E5D4-59BC-450A-873F-93A7C5F94AD0}" sibTransId="{BF344F75-D2A9-4924-B8F1-2ACC6B106DB1}"/>
    <dgm:cxn modelId="{6BBE7044-0DC3-4D7F-A5B8-BF15BF4BEC38}" type="presOf" srcId="{D9B825EE-1DBE-451A-895D-20A998273300}" destId="{132B21E2-B114-453F-A40C-61113E4B94BA}" srcOrd="0" destOrd="0" presId="urn:microsoft.com/office/officeart/2005/8/layout/radial4"/>
    <dgm:cxn modelId="{E5BFF339-2315-4020-AB7F-3E35655B7DAF}" type="presOf" srcId="{53AF4FCC-9AA1-4CF0-8AAF-8393AE2FAAD9}" destId="{25317175-F45C-4BFA-97A2-DB60A076010A}" srcOrd="0" destOrd="0" presId="urn:microsoft.com/office/officeart/2005/8/layout/radial4"/>
    <dgm:cxn modelId="{B628D903-B10D-4319-A47F-011A40B32388}" srcId="{66B51DA7-B1BE-4E49-8F1B-F2E1A1568A66}" destId="{4C08A17B-A307-4F38-BCFA-112C73080D5F}" srcOrd="0" destOrd="0" parTransId="{D2B7187F-A1ED-4943-95D2-5EFB80E99C9C}" sibTransId="{3C2ABFCD-444F-4699-83A9-1EB1AA807CC6}"/>
    <dgm:cxn modelId="{2E4CFC1B-AF29-429C-9260-3CC77F3505BA}" srcId="{4C08A17B-A307-4F38-BCFA-112C73080D5F}" destId="{E2B436C9-46BE-468B-9CDB-E99B0B581D39}" srcOrd="2" destOrd="0" parTransId="{18F1D68D-AE1E-47E6-B011-152AA6CAD536}" sibTransId="{35220C59-1812-4564-A6BD-06CCE98D88D5}"/>
    <dgm:cxn modelId="{40A8E4CF-F49D-411F-95D9-E4A476540AA2}" type="presOf" srcId="{8941E5D4-59BC-450A-873F-93A7C5F94AD0}" destId="{D9923199-7D69-4D63-8329-4FB2501D048F}" srcOrd="0" destOrd="0" presId="urn:microsoft.com/office/officeart/2005/8/layout/radial4"/>
    <dgm:cxn modelId="{E96E1F31-A6B9-4041-BAA6-64E3BB5326C0}" type="presOf" srcId="{18F1D68D-AE1E-47E6-B011-152AA6CAD536}" destId="{6703052E-5F00-440D-AC23-75116376EA1C}" srcOrd="0" destOrd="0" presId="urn:microsoft.com/office/officeart/2005/8/layout/radial4"/>
    <dgm:cxn modelId="{E15B335B-53E3-412F-B61D-FFE85FA76ACF}" type="presOf" srcId="{4C08A17B-A307-4F38-BCFA-112C73080D5F}" destId="{7C7C5F12-1EE9-4D9B-A457-159EEDEE5131}" srcOrd="0" destOrd="0" presId="urn:microsoft.com/office/officeart/2005/8/layout/radial4"/>
    <dgm:cxn modelId="{5F762274-CC33-4FBF-968B-124F15A1A7C0}" type="presParOf" srcId="{1C9E2EB4-FE7F-4807-A939-AD437C9ADCC8}" destId="{7C7C5F12-1EE9-4D9B-A457-159EEDEE5131}" srcOrd="0" destOrd="0" presId="urn:microsoft.com/office/officeart/2005/8/layout/radial4"/>
    <dgm:cxn modelId="{BD8FFBC6-C6D7-4E60-9C63-EDDADF55A725}" type="presParOf" srcId="{1C9E2EB4-FE7F-4807-A939-AD437C9ADCC8}" destId="{8E595675-4414-43FC-ADBB-07AE83B820D9}" srcOrd="1" destOrd="0" presId="urn:microsoft.com/office/officeart/2005/8/layout/radial4"/>
    <dgm:cxn modelId="{DC7D726F-1802-4C7E-9C8A-18FE7601F718}" type="presParOf" srcId="{1C9E2EB4-FE7F-4807-A939-AD437C9ADCC8}" destId="{132B21E2-B114-453F-A40C-61113E4B94BA}" srcOrd="2" destOrd="0" presId="urn:microsoft.com/office/officeart/2005/8/layout/radial4"/>
    <dgm:cxn modelId="{04ECAC99-7FB5-4571-A3B7-AD3B27B8F769}" type="presParOf" srcId="{1C9E2EB4-FE7F-4807-A939-AD437C9ADCC8}" destId="{25317175-F45C-4BFA-97A2-DB60A076010A}" srcOrd="3" destOrd="0" presId="urn:microsoft.com/office/officeart/2005/8/layout/radial4"/>
    <dgm:cxn modelId="{E557752C-8BB8-4AB7-9D0F-E1588A64EEE1}" type="presParOf" srcId="{1C9E2EB4-FE7F-4807-A939-AD437C9ADCC8}" destId="{738F58B4-1872-45ED-B4F0-756C40EC9DB7}" srcOrd="4" destOrd="0" presId="urn:microsoft.com/office/officeart/2005/8/layout/radial4"/>
    <dgm:cxn modelId="{263F51D0-F443-41C1-90B9-69EC94D54C03}" type="presParOf" srcId="{1C9E2EB4-FE7F-4807-A939-AD437C9ADCC8}" destId="{6703052E-5F00-440D-AC23-75116376EA1C}" srcOrd="5" destOrd="0" presId="urn:microsoft.com/office/officeart/2005/8/layout/radial4"/>
    <dgm:cxn modelId="{9F502723-5529-4BA1-8595-2DE0B271CCD9}" type="presParOf" srcId="{1C9E2EB4-FE7F-4807-A939-AD437C9ADCC8}" destId="{44B36223-AC2F-435B-B125-A4D0AB9A77E3}" srcOrd="6" destOrd="0" presId="urn:microsoft.com/office/officeart/2005/8/layout/radial4"/>
    <dgm:cxn modelId="{ECBBEEA1-11B9-452B-ACEF-D4B3243D81D7}" type="presParOf" srcId="{1C9E2EB4-FE7F-4807-A939-AD437C9ADCC8}" destId="{D9923199-7D69-4D63-8329-4FB2501D048F}" srcOrd="7" destOrd="0" presId="urn:microsoft.com/office/officeart/2005/8/layout/radial4"/>
    <dgm:cxn modelId="{CBAB5638-1F72-4CF8-B637-7C5FACAF52AB}" type="presParOf" srcId="{1C9E2EB4-FE7F-4807-A939-AD437C9ADCC8}" destId="{E14A54F0-5E63-4A85-9E37-EE4B51E0AEC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113A36-9A29-4E61-BA76-0B3F5BD7DD7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B66A236D-AA11-453A-B0A4-89AFEDFDBD54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Добровільність входження в команду</a:t>
          </a:r>
          <a:endParaRPr lang="ru-RU" sz="2000" dirty="0"/>
        </a:p>
      </dgm:t>
    </dgm:pt>
    <dgm:pt modelId="{A52D817D-292B-4766-BA7D-12968AB44701}" type="parTrans" cxnId="{D72735C9-8766-4AED-B345-1362F667BE6A}">
      <dgm:prSet/>
      <dgm:spPr/>
      <dgm:t>
        <a:bodyPr/>
        <a:lstStyle/>
        <a:p>
          <a:endParaRPr lang="ru-RU"/>
        </a:p>
      </dgm:t>
    </dgm:pt>
    <dgm:pt modelId="{4EFA7B99-8920-40B3-B873-1E1ED2DD002F}" type="sibTrans" cxnId="{D72735C9-8766-4AED-B345-1362F667BE6A}">
      <dgm:prSet/>
      <dgm:spPr/>
      <dgm:t>
        <a:bodyPr/>
        <a:lstStyle/>
        <a:p>
          <a:endParaRPr lang="ru-RU"/>
        </a:p>
      </dgm:t>
    </dgm:pt>
    <dgm:pt modelId="{B6FC1FAF-1E92-4ABE-9AB1-AA17008352B5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Автономне самоврядування команди</a:t>
          </a:r>
          <a:endParaRPr lang="ru-RU" sz="2000" dirty="0"/>
        </a:p>
      </dgm:t>
    </dgm:pt>
    <dgm:pt modelId="{9A576080-5AF2-46F7-B4A4-72C1D0A93B4E}" type="parTrans" cxnId="{80D2FDFB-E2BD-44F2-AF2C-3F3A950B4C04}">
      <dgm:prSet/>
      <dgm:spPr/>
      <dgm:t>
        <a:bodyPr/>
        <a:lstStyle/>
        <a:p>
          <a:endParaRPr lang="ru-RU"/>
        </a:p>
      </dgm:t>
    </dgm:pt>
    <dgm:pt modelId="{F3C657D6-6477-465D-8361-436DC1A49758}" type="sibTrans" cxnId="{80D2FDFB-E2BD-44F2-AF2C-3F3A950B4C04}">
      <dgm:prSet/>
      <dgm:spPr/>
      <dgm:t>
        <a:bodyPr/>
        <a:lstStyle/>
        <a:p>
          <a:endParaRPr lang="ru-RU"/>
        </a:p>
      </dgm:t>
    </dgm:pt>
    <dgm:pt modelId="{A05B8A25-8BE0-4BFC-A8DD-B328974DC2B7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Підвищена виконавча дисципліна</a:t>
          </a:r>
          <a:endParaRPr lang="ru-RU" sz="2000" dirty="0"/>
        </a:p>
      </dgm:t>
    </dgm:pt>
    <dgm:pt modelId="{CE9B1C5C-5637-4499-88E2-D40DB525A95C}" type="parTrans" cxnId="{D825D201-DE2B-4365-A9F9-A711CF5109D0}">
      <dgm:prSet/>
      <dgm:spPr/>
      <dgm:t>
        <a:bodyPr/>
        <a:lstStyle/>
        <a:p>
          <a:endParaRPr lang="ru-RU"/>
        </a:p>
      </dgm:t>
    </dgm:pt>
    <dgm:pt modelId="{15912192-1288-41D2-AE29-416FF161B576}" type="sibTrans" cxnId="{D825D201-DE2B-4365-A9F9-A711CF5109D0}">
      <dgm:prSet/>
      <dgm:spPr/>
      <dgm:t>
        <a:bodyPr/>
        <a:lstStyle/>
        <a:p>
          <a:endParaRPr lang="ru-RU"/>
        </a:p>
      </dgm:t>
    </dgm:pt>
    <dgm:pt modelId="{EEF1881D-621F-4734-9346-B707A3026E00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Колективне виконання робіт</a:t>
          </a:r>
          <a:endParaRPr lang="ru-RU" sz="2000" dirty="0"/>
        </a:p>
      </dgm:t>
    </dgm:pt>
    <dgm:pt modelId="{1523F30C-91FA-46B5-8B9F-1D76FDCD7D5C}" type="parTrans" cxnId="{D2EF0CC7-4C35-414D-927E-9C7E291EC120}">
      <dgm:prSet/>
      <dgm:spPr/>
      <dgm:t>
        <a:bodyPr/>
        <a:lstStyle/>
        <a:p>
          <a:endParaRPr lang="ru-RU"/>
        </a:p>
      </dgm:t>
    </dgm:pt>
    <dgm:pt modelId="{382D2624-B5DB-49B1-9787-B257CC410B33}" type="sibTrans" cxnId="{D2EF0CC7-4C35-414D-927E-9C7E291EC120}">
      <dgm:prSet/>
      <dgm:spPr/>
      <dgm:t>
        <a:bodyPr/>
        <a:lstStyle/>
        <a:p>
          <a:endParaRPr lang="ru-RU"/>
        </a:p>
      </dgm:t>
    </dgm:pt>
    <dgm:pt modelId="{47B21F3B-EA64-49CE-9A7C-B6AF5E8C15A1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відповідальність</a:t>
          </a:r>
          <a:endParaRPr lang="ru-RU" sz="2000" dirty="0"/>
        </a:p>
      </dgm:t>
    </dgm:pt>
    <dgm:pt modelId="{8CCB59AC-E135-4E7C-B11D-888F6048A6AB}" type="parTrans" cxnId="{5C513459-286E-49C3-9909-17F9514E9DD1}">
      <dgm:prSet/>
      <dgm:spPr/>
      <dgm:t>
        <a:bodyPr/>
        <a:lstStyle/>
        <a:p>
          <a:endParaRPr lang="ru-RU"/>
        </a:p>
      </dgm:t>
    </dgm:pt>
    <dgm:pt modelId="{78BA0C68-DBC1-4880-9770-87C8659ABD98}" type="sibTrans" cxnId="{5C513459-286E-49C3-9909-17F9514E9DD1}">
      <dgm:prSet/>
      <dgm:spPr/>
      <dgm:t>
        <a:bodyPr/>
        <a:lstStyle/>
        <a:p>
          <a:endParaRPr lang="ru-RU"/>
        </a:p>
      </dgm:t>
    </dgm:pt>
    <dgm:pt modelId="{12F99FB9-BC3F-494C-94FC-DD511D71C2E2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оплати праці на кінцевий результат</a:t>
          </a:r>
          <a:endParaRPr lang="ru-RU" sz="2000" dirty="0"/>
        </a:p>
      </dgm:t>
    </dgm:pt>
    <dgm:pt modelId="{C962C682-CE2F-4F76-B325-F1730548B908}" type="parTrans" cxnId="{FA8F1634-8321-4C24-AECC-70DB0636298B}">
      <dgm:prSet/>
      <dgm:spPr/>
      <dgm:t>
        <a:bodyPr/>
        <a:lstStyle/>
        <a:p>
          <a:endParaRPr lang="ru-RU"/>
        </a:p>
      </dgm:t>
    </dgm:pt>
    <dgm:pt modelId="{2C4CFA2C-E337-4AA9-AF92-503E05FD5030}" type="sibTrans" cxnId="{FA8F1634-8321-4C24-AECC-70DB0636298B}">
      <dgm:prSet/>
      <dgm:spPr/>
      <dgm:t>
        <a:bodyPr/>
        <a:lstStyle/>
        <a:p>
          <a:endParaRPr lang="ru-RU"/>
        </a:p>
      </dgm:t>
    </dgm:pt>
    <dgm:pt modelId="{F8AAC3CB-898F-489E-8224-BE2013593FA6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Гідне стимулювання команди за кінцевий результат</a:t>
          </a:r>
          <a:endParaRPr lang="ru-RU" sz="2000" dirty="0"/>
        </a:p>
      </dgm:t>
    </dgm:pt>
    <dgm:pt modelId="{3E83BB48-E78A-4AA2-89F6-B9EC3C986E15}" type="parTrans" cxnId="{213C778A-DA9E-4037-B616-8A41CC8FA87B}">
      <dgm:prSet/>
      <dgm:spPr/>
      <dgm:t>
        <a:bodyPr/>
        <a:lstStyle/>
        <a:p>
          <a:endParaRPr lang="ru-RU"/>
        </a:p>
      </dgm:t>
    </dgm:pt>
    <dgm:pt modelId="{B1B24E90-70A7-43B3-82DB-1A4539E1EF51}" type="sibTrans" cxnId="{213C778A-DA9E-4037-B616-8A41CC8FA87B}">
      <dgm:prSet/>
      <dgm:spPr/>
      <dgm:t>
        <a:bodyPr/>
        <a:lstStyle/>
        <a:p>
          <a:endParaRPr lang="ru-RU"/>
        </a:p>
      </dgm:t>
    </dgm:pt>
    <dgm:pt modelId="{42A46144-A28B-46A1-B23C-D7CFE1D0F6F8}" type="pres">
      <dgm:prSet presAssocID="{A1113A36-9A29-4E61-BA76-0B3F5BD7DD7B}" presName="linearFlow" presStyleCnt="0">
        <dgm:presLayoutVars>
          <dgm:dir/>
          <dgm:resizeHandles val="exact"/>
        </dgm:presLayoutVars>
      </dgm:prSet>
      <dgm:spPr/>
    </dgm:pt>
    <dgm:pt modelId="{A9D7468F-6890-4C9A-87E2-FEA827F04272}" type="pres">
      <dgm:prSet presAssocID="{B66A236D-AA11-453A-B0A4-89AFEDFDBD54}" presName="composite" presStyleCnt="0"/>
      <dgm:spPr/>
    </dgm:pt>
    <dgm:pt modelId="{9DDC30BB-9703-4C2A-8B60-C07CA35BE9CD}" type="pres">
      <dgm:prSet presAssocID="{B66A236D-AA11-453A-B0A4-89AFEDFDBD54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D299D-6924-419B-86DA-15388E34CA3A}" type="pres">
      <dgm:prSet presAssocID="{B66A236D-AA11-453A-B0A4-89AFEDFDBD54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F7C06-BB2E-4DFB-8D7E-55D5A0B6389F}" type="pres">
      <dgm:prSet presAssocID="{4EFA7B99-8920-40B3-B873-1E1ED2DD002F}" presName="spacing" presStyleCnt="0"/>
      <dgm:spPr/>
    </dgm:pt>
    <dgm:pt modelId="{8B3B88ED-0ECC-4E6B-B992-BB51E6CDA3DF}" type="pres">
      <dgm:prSet presAssocID="{EEF1881D-621F-4734-9346-B707A3026E00}" presName="composite" presStyleCnt="0"/>
      <dgm:spPr/>
    </dgm:pt>
    <dgm:pt modelId="{196B5542-74B2-488C-93F8-1494D9DC316D}" type="pres">
      <dgm:prSet presAssocID="{EEF1881D-621F-4734-9346-B707A3026E00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51393CE-B19A-4E3F-8743-3BA04B16FD80}" type="pres">
      <dgm:prSet presAssocID="{EEF1881D-621F-4734-9346-B707A3026E0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2954A-7459-49ED-ADDB-923ED99A0F6F}" type="pres">
      <dgm:prSet presAssocID="{382D2624-B5DB-49B1-9787-B257CC410B33}" presName="spacing" presStyleCnt="0"/>
      <dgm:spPr/>
    </dgm:pt>
    <dgm:pt modelId="{06625409-AEFE-424B-85EB-CE5A017F0C4C}" type="pres">
      <dgm:prSet presAssocID="{47B21F3B-EA64-49CE-9A7C-B6AF5E8C15A1}" presName="composite" presStyleCnt="0"/>
      <dgm:spPr/>
    </dgm:pt>
    <dgm:pt modelId="{6035FCA3-525F-41C9-9122-F39ED212C3AA}" type="pres">
      <dgm:prSet presAssocID="{47B21F3B-EA64-49CE-9A7C-B6AF5E8C15A1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6D68DAA-0B03-495C-93FA-BB28F570CB81}" type="pres">
      <dgm:prSet presAssocID="{47B21F3B-EA64-49CE-9A7C-B6AF5E8C15A1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7820A-A2D1-4828-A581-2F94E9F54910}" type="pres">
      <dgm:prSet presAssocID="{78BA0C68-DBC1-4880-9770-87C8659ABD98}" presName="spacing" presStyleCnt="0"/>
      <dgm:spPr/>
    </dgm:pt>
    <dgm:pt modelId="{D44B084B-8BBC-4B95-BDB4-F9F5F5896B52}" type="pres">
      <dgm:prSet presAssocID="{12F99FB9-BC3F-494C-94FC-DD511D71C2E2}" presName="composite" presStyleCnt="0"/>
      <dgm:spPr/>
    </dgm:pt>
    <dgm:pt modelId="{2F9ADACE-8907-47AA-8717-351AA9D18E3E}" type="pres">
      <dgm:prSet presAssocID="{12F99FB9-BC3F-494C-94FC-DD511D71C2E2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0720F4C-0284-4E86-81A8-B37A148121D5}" type="pres">
      <dgm:prSet presAssocID="{12F99FB9-BC3F-494C-94FC-DD511D71C2E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C7178-8C1F-4FA0-B7B2-5091A29DD01A}" type="pres">
      <dgm:prSet presAssocID="{2C4CFA2C-E337-4AA9-AF92-503E05FD5030}" presName="spacing" presStyleCnt="0"/>
      <dgm:spPr/>
    </dgm:pt>
    <dgm:pt modelId="{19874C2F-88FE-4108-ADBC-114E20BBCDFD}" type="pres">
      <dgm:prSet presAssocID="{F8AAC3CB-898F-489E-8224-BE2013593FA6}" presName="composite" presStyleCnt="0"/>
      <dgm:spPr/>
    </dgm:pt>
    <dgm:pt modelId="{BEAC0BCD-7ED5-4517-8576-ABDD1E9CDF39}" type="pres">
      <dgm:prSet presAssocID="{F8AAC3CB-898F-489E-8224-BE2013593FA6}" presName="imgShp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BA3AC62-ACCC-4285-A20D-9B53D34DB810}" type="pres">
      <dgm:prSet presAssocID="{F8AAC3CB-898F-489E-8224-BE2013593FA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147BB-173C-4999-9E5B-D8EC6DE142D3}" type="pres">
      <dgm:prSet presAssocID="{B1B24E90-70A7-43B3-82DB-1A4539E1EF51}" presName="spacing" presStyleCnt="0"/>
      <dgm:spPr/>
    </dgm:pt>
    <dgm:pt modelId="{2D798751-402A-4A17-9C04-E74AB1F71E68}" type="pres">
      <dgm:prSet presAssocID="{B6FC1FAF-1E92-4ABE-9AB1-AA17008352B5}" presName="composite" presStyleCnt="0"/>
      <dgm:spPr/>
    </dgm:pt>
    <dgm:pt modelId="{06277767-C9EC-46A5-AEFF-500B773425AC}" type="pres">
      <dgm:prSet presAssocID="{B6FC1FAF-1E92-4ABE-9AB1-AA17008352B5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C07B5FA2-DCCD-45BA-AFF1-07172D844144}" type="pres">
      <dgm:prSet presAssocID="{B6FC1FAF-1E92-4ABE-9AB1-AA17008352B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CF37C-F3C3-4F98-9A3E-C795D4579697}" type="pres">
      <dgm:prSet presAssocID="{F3C657D6-6477-465D-8361-436DC1A49758}" presName="spacing" presStyleCnt="0"/>
      <dgm:spPr/>
    </dgm:pt>
    <dgm:pt modelId="{0810D717-3317-43B9-A384-593C661056B4}" type="pres">
      <dgm:prSet presAssocID="{A05B8A25-8BE0-4BFC-A8DD-B328974DC2B7}" presName="composite" presStyleCnt="0"/>
      <dgm:spPr/>
    </dgm:pt>
    <dgm:pt modelId="{E1C800CF-F4C3-42D1-ACA9-7CBF42090279}" type="pres">
      <dgm:prSet presAssocID="{A05B8A25-8BE0-4BFC-A8DD-B328974DC2B7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318C0272-1F27-49CA-B09E-060FBA6E7135}" type="pres">
      <dgm:prSet presAssocID="{A05B8A25-8BE0-4BFC-A8DD-B328974DC2B7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8F1634-8321-4C24-AECC-70DB0636298B}" srcId="{A1113A36-9A29-4E61-BA76-0B3F5BD7DD7B}" destId="{12F99FB9-BC3F-494C-94FC-DD511D71C2E2}" srcOrd="3" destOrd="0" parTransId="{C962C682-CE2F-4F76-B325-F1730548B908}" sibTransId="{2C4CFA2C-E337-4AA9-AF92-503E05FD5030}"/>
    <dgm:cxn modelId="{C9507386-C0CB-4DE9-A2C9-ECE4EE7322DE}" type="presOf" srcId="{12F99FB9-BC3F-494C-94FC-DD511D71C2E2}" destId="{D0720F4C-0284-4E86-81A8-B37A148121D5}" srcOrd="0" destOrd="0" presId="urn:microsoft.com/office/officeart/2005/8/layout/vList3"/>
    <dgm:cxn modelId="{D825D201-DE2B-4365-A9F9-A711CF5109D0}" srcId="{A1113A36-9A29-4E61-BA76-0B3F5BD7DD7B}" destId="{A05B8A25-8BE0-4BFC-A8DD-B328974DC2B7}" srcOrd="6" destOrd="0" parTransId="{CE9B1C5C-5637-4499-88E2-D40DB525A95C}" sibTransId="{15912192-1288-41D2-AE29-416FF161B576}"/>
    <dgm:cxn modelId="{D2EF0CC7-4C35-414D-927E-9C7E291EC120}" srcId="{A1113A36-9A29-4E61-BA76-0B3F5BD7DD7B}" destId="{EEF1881D-621F-4734-9346-B707A3026E00}" srcOrd="1" destOrd="0" parTransId="{1523F30C-91FA-46B5-8B9F-1D76FDCD7D5C}" sibTransId="{382D2624-B5DB-49B1-9787-B257CC410B33}"/>
    <dgm:cxn modelId="{9F1345F6-352B-4266-AF1B-2A60D1971DC6}" type="presOf" srcId="{A1113A36-9A29-4E61-BA76-0B3F5BD7DD7B}" destId="{42A46144-A28B-46A1-B23C-D7CFE1D0F6F8}" srcOrd="0" destOrd="0" presId="urn:microsoft.com/office/officeart/2005/8/layout/vList3"/>
    <dgm:cxn modelId="{D72735C9-8766-4AED-B345-1362F667BE6A}" srcId="{A1113A36-9A29-4E61-BA76-0B3F5BD7DD7B}" destId="{B66A236D-AA11-453A-B0A4-89AFEDFDBD54}" srcOrd="0" destOrd="0" parTransId="{A52D817D-292B-4766-BA7D-12968AB44701}" sibTransId="{4EFA7B99-8920-40B3-B873-1E1ED2DD002F}"/>
    <dgm:cxn modelId="{8285262E-9E2D-4528-921D-71F5BFC11E8E}" type="presOf" srcId="{B66A236D-AA11-453A-B0A4-89AFEDFDBD54}" destId="{AD0D299D-6924-419B-86DA-15388E34CA3A}" srcOrd="0" destOrd="0" presId="urn:microsoft.com/office/officeart/2005/8/layout/vList3"/>
    <dgm:cxn modelId="{68DB316B-02E0-4C37-99C0-CD29E6A1425F}" type="presOf" srcId="{B6FC1FAF-1E92-4ABE-9AB1-AA17008352B5}" destId="{C07B5FA2-DCCD-45BA-AFF1-07172D844144}" srcOrd="0" destOrd="0" presId="urn:microsoft.com/office/officeart/2005/8/layout/vList3"/>
    <dgm:cxn modelId="{5C513459-286E-49C3-9909-17F9514E9DD1}" srcId="{A1113A36-9A29-4E61-BA76-0B3F5BD7DD7B}" destId="{47B21F3B-EA64-49CE-9A7C-B6AF5E8C15A1}" srcOrd="2" destOrd="0" parTransId="{8CCB59AC-E135-4E7C-B11D-888F6048A6AB}" sibTransId="{78BA0C68-DBC1-4880-9770-87C8659ABD98}"/>
    <dgm:cxn modelId="{532F60BE-1579-4FAC-8ED6-16B734BA8981}" type="presOf" srcId="{47B21F3B-EA64-49CE-9A7C-B6AF5E8C15A1}" destId="{46D68DAA-0B03-495C-93FA-BB28F570CB81}" srcOrd="0" destOrd="0" presId="urn:microsoft.com/office/officeart/2005/8/layout/vList3"/>
    <dgm:cxn modelId="{2B5AE141-29E3-4759-93F2-69EB268570C1}" type="presOf" srcId="{EEF1881D-621F-4734-9346-B707A3026E00}" destId="{251393CE-B19A-4E3F-8743-3BA04B16FD80}" srcOrd="0" destOrd="0" presId="urn:microsoft.com/office/officeart/2005/8/layout/vList3"/>
    <dgm:cxn modelId="{213C778A-DA9E-4037-B616-8A41CC8FA87B}" srcId="{A1113A36-9A29-4E61-BA76-0B3F5BD7DD7B}" destId="{F8AAC3CB-898F-489E-8224-BE2013593FA6}" srcOrd="4" destOrd="0" parTransId="{3E83BB48-E78A-4AA2-89F6-B9EC3C986E15}" sibTransId="{B1B24E90-70A7-43B3-82DB-1A4539E1EF51}"/>
    <dgm:cxn modelId="{298B1F20-F373-443E-8DFA-213A1668455D}" type="presOf" srcId="{F8AAC3CB-898F-489E-8224-BE2013593FA6}" destId="{6BA3AC62-ACCC-4285-A20D-9B53D34DB810}" srcOrd="0" destOrd="0" presId="urn:microsoft.com/office/officeart/2005/8/layout/vList3"/>
    <dgm:cxn modelId="{39F7EB3E-B4CC-4A2B-963F-44D5A4B6EDCA}" type="presOf" srcId="{A05B8A25-8BE0-4BFC-A8DD-B328974DC2B7}" destId="{318C0272-1F27-49CA-B09E-060FBA6E7135}" srcOrd="0" destOrd="0" presId="urn:microsoft.com/office/officeart/2005/8/layout/vList3"/>
    <dgm:cxn modelId="{80D2FDFB-E2BD-44F2-AF2C-3F3A950B4C04}" srcId="{A1113A36-9A29-4E61-BA76-0B3F5BD7DD7B}" destId="{B6FC1FAF-1E92-4ABE-9AB1-AA17008352B5}" srcOrd="5" destOrd="0" parTransId="{9A576080-5AF2-46F7-B4A4-72C1D0A93B4E}" sibTransId="{F3C657D6-6477-465D-8361-436DC1A49758}"/>
    <dgm:cxn modelId="{91161FBB-8767-41E8-9126-3BD34DA2D67D}" type="presParOf" srcId="{42A46144-A28B-46A1-B23C-D7CFE1D0F6F8}" destId="{A9D7468F-6890-4C9A-87E2-FEA827F04272}" srcOrd="0" destOrd="0" presId="urn:microsoft.com/office/officeart/2005/8/layout/vList3"/>
    <dgm:cxn modelId="{689A623C-FE1D-499B-9D20-9CC2B797D4E4}" type="presParOf" srcId="{A9D7468F-6890-4C9A-87E2-FEA827F04272}" destId="{9DDC30BB-9703-4C2A-8B60-C07CA35BE9CD}" srcOrd="0" destOrd="0" presId="urn:microsoft.com/office/officeart/2005/8/layout/vList3"/>
    <dgm:cxn modelId="{17611C3A-6A27-40E9-A2D9-185FC833C15B}" type="presParOf" srcId="{A9D7468F-6890-4C9A-87E2-FEA827F04272}" destId="{AD0D299D-6924-419B-86DA-15388E34CA3A}" srcOrd="1" destOrd="0" presId="urn:microsoft.com/office/officeart/2005/8/layout/vList3"/>
    <dgm:cxn modelId="{60E6E8FD-237E-4A25-BFBE-C508927566BE}" type="presParOf" srcId="{42A46144-A28B-46A1-B23C-D7CFE1D0F6F8}" destId="{F82F7C06-BB2E-4DFB-8D7E-55D5A0B6389F}" srcOrd="1" destOrd="0" presId="urn:microsoft.com/office/officeart/2005/8/layout/vList3"/>
    <dgm:cxn modelId="{ACF9B73A-8593-4C20-9773-9A6FCE68A23E}" type="presParOf" srcId="{42A46144-A28B-46A1-B23C-D7CFE1D0F6F8}" destId="{8B3B88ED-0ECC-4E6B-B992-BB51E6CDA3DF}" srcOrd="2" destOrd="0" presId="urn:microsoft.com/office/officeart/2005/8/layout/vList3"/>
    <dgm:cxn modelId="{1F37FCCE-4FB7-4FEE-AEC1-42A1A5086221}" type="presParOf" srcId="{8B3B88ED-0ECC-4E6B-B992-BB51E6CDA3DF}" destId="{196B5542-74B2-488C-93F8-1494D9DC316D}" srcOrd="0" destOrd="0" presId="urn:microsoft.com/office/officeart/2005/8/layout/vList3"/>
    <dgm:cxn modelId="{1F5E0048-0905-468B-9E7B-F110EC07791F}" type="presParOf" srcId="{8B3B88ED-0ECC-4E6B-B992-BB51E6CDA3DF}" destId="{251393CE-B19A-4E3F-8743-3BA04B16FD80}" srcOrd="1" destOrd="0" presId="urn:microsoft.com/office/officeart/2005/8/layout/vList3"/>
    <dgm:cxn modelId="{C7E0294D-1DF1-4226-86CA-23683A059CE2}" type="presParOf" srcId="{42A46144-A28B-46A1-B23C-D7CFE1D0F6F8}" destId="{6742954A-7459-49ED-ADDB-923ED99A0F6F}" srcOrd="3" destOrd="0" presId="urn:microsoft.com/office/officeart/2005/8/layout/vList3"/>
    <dgm:cxn modelId="{1C3109CD-90E8-429A-B4B1-17632D97B88A}" type="presParOf" srcId="{42A46144-A28B-46A1-B23C-D7CFE1D0F6F8}" destId="{06625409-AEFE-424B-85EB-CE5A017F0C4C}" srcOrd="4" destOrd="0" presId="urn:microsoft.com/office/officeart/2005/8/layout/vList3"/>
    <dgm:cxn modelId="{49180488-796C-4A62-B68B-C97D33B68326}" type="presParOf" srcId="{06625409-AEFE-424B-85EB-CE5A017F0C4C}" destId="{6035FCA3-525F-41C9-9122-F39ED212C3AA}" srcOrd="0" destOrd="0" presId="urn:microsoft.com/office/officeart/2005/8/layout/vList3"/>
    <dgm:cxn modelId="{2FA60BC3-E40A-421F-9233-EB5BE39A6CA7}" type="presParOf" srcId="{06625409-AEFE-424B-85EB-CE5A017F0C4C}" destId="{46D68DAA-0B03-495C-93FA-BB28F570CB81}" srcOrd="1" destOrd="0" presId="urn:microsoft.com/office/officeart/2005/8/layout/vList3"/>
    <dgm:cxn modelId="{92F8D80D-9C7A-4EB0-AB96-23DB87F643AE}" type="presParOf" srcId="{42A46144-A28B-46A1-B23C-D7CFE1D0F6F8}" destId="{8007820A-A2D1-4828-A581-2F94E9F54910}" srcOrd="5" destOrd="0" presId="urn:microsoft.com/office/officeart/2005/8/layout/vList3"/>
    <dgm:cxn modelId="{F2D8E246-B474-4404-B80A-004363080160}" type="presParOf" srcId="{42A46144-A28B-46A1-B23C-D7CFE1D0F6F8}" destId="{D44B084B-8BBC-4B95-BDB4-F9F5F5896B52}" srcOrd="6" destOrd="0" presId="urn:microsoft.com/office/officeart/2005/8/layout/vList3"/>
    <dgm:cxn modelId="{FDBCEEFD-3BBF-49E8-94F1-956B26BF30CC}" type="presParOf" srcId="{D44B084B-8BBC-4B95-BDB4-F9F5F5896B52}" destId="{2F9ADACE-8907-47AA-8717-351AA9D18E3E}" srcOrd="0" destOrd="0" presId="urn:microsoft.com/office/officeart/2005/8/layout/vList3"/>
    <dgm:cxn modelId="{56065696-6169-44D9-8437-6297D6B7390A}" type="presParOf" srcId="{D44B084B-8BBC-4B95-BDB4-F9F5F5896B52}" destId="{D0720F4C-0284-4E86-81A8-B37A148121D5}" srcOrd="1" destOrd="0" presId="urn:microsoft.com/office/officeart/2005/8/layout/vList3"/>
    <dgm:cxn modelId="{E10CD13A-444E-43D6-85FD-5A51A8557FE4}" type="presParOf" srcId="{42A46144-A28B-46A1-B23C-D7CFE1D0F6F8}" destId="{D67C7178-8C1F-4FA0-B7B2-5091A29DD01A}" srcOrd="7" destOrd="0" presId="urn:microsoft.com/office/officeart/2005/8/layout/vList3"/>
    <dgm:cxn modelId="{615E534C-CA06-47E4-9422-596FEFBBD54F}" type="presParOf" srcId="{42A46144-A28B-46A1-B23C-D7CFE1D0F6F8}" destId="{19874C2F-88FE-4108-ADBC-114E20BBCDFD}" srcOrd="8" destOrd="0" presId="urn:microsoft.com/office/officeart/2005/8/layout/vList3"/>
    <dgm:cxn modelId="{567F160D-FDE0-44E3-88B7-661978DE5809}" type="presParOf" srcId="{19874C2F-88FE-4108-ADBC-114E20BBCDFD}" destId="{BEAC0BCD-7ED5-4517-8576-ABDD1E9CDF39}" srcOrd="0" destOrd="0" presId="urn:microsoft.com/office/officeart/2005/8/layout/vList3"/>
    <dgm:cxn modelId="{6337DA31-2456-4638-8119-A8A2466F8796}" type="presParOf" srcId="{19874C2F-88FE-4108-ADBC-114E20BBCDFD}" destId="{6BA3AC62-ACCC-4285-A20D-9B53D34DB810}" srcOrd="1" destOrd="0" presId="urn:microsoft.com/office/officeart/2005/8/layout/vList3"/>
    <dgm:cxn modelId="{8905D4E0-3A98-49F1-8153-773989681DBB}" type="presParOf" srcId="{42A46144-A28B-46A1-B23C-D7CFE1D0F6F8}" destId="{393147BB-173C-4999-9E5B-D8EC6DE142D3}" srcOrd="9" destOrd="0" presId="urn:microsoft.com/office/officeart/2005/8/layout/vList3"/>
    <dgm:cxn modelId="{A5C70A30-ED12-4A85-8627-3DC20E90DA5E}" type="presParOf" srcId="{42A46144-A28B-46A1-B23C-D7CFE1D0F6F8}" destId="{2D798751-402A-4A17-9C04-E74AB1F71E68}" srcOrd="10" destOrd="0" presId="urn:microsoft.com/office/officeart/2005/8/layout/vList3"/>
    <dgm:cxn modelId="{2EF768AC-5C12-46C2-8B23-F44A9DC7920D}" type="presParOf" srcId="{2D798751-402A-4A17-9C04-E74AB1F71E68}" destId="{06277767-C9EC-46A5-AEFF-500B773425AC}" srcOrd="0" destOrd="0" presId="urn:microsoft.com/office/officeart/2005/8/layout/vList3"/>
    <dgm:cxn modelId="{E33E1CBA-B274-480D-8B1F-F62675D96BD9}" type="presParOf" srcId="{2D798751-402A-4A17-9C04-E74AB1F71E68}" destId="{C07B5FA2-DCCD-45BA-AFF1-07172D844144}" srcOrd="1" destOrd="0" presId="urn:microsoft.com/office/officeart/2005/8/layout/vList3"/>
    <dgm:cxn modelId="{D91876F8-A5FF-47ED-8D05-A18A16E2BBC5}" type="presParOf" srcId="{42A46144-A28B-46A1-B23C-D7CFE1D0F6F8}" destId="{B03CF37C-F3C3-4F98-9A3E-C795D4579697}" srcOrd="11" destOrd="0" presId="urn:microsoft.com/office/officeart/2005/8/layout/vList3"/>
    <dgm:cxn modelId="{174056C8-8F0C-46FF-9F65-D05E80E9D51A}" type="presParOf" srcId="{42A46144-A28B-46A1-B23C-D7CFE1D0F6F8}" destId="{0810D717-3317-43B9-A384-593C661056B4}" srcOrd="12" destOrd="0" presId="urn:microsoft.com/office/officeart/2005/8/layout/vList3"/>
    <dgm:cxn modelId="{4165299F-034A-4E1A-B1C7-1D0A641CB24C}" type="presParOf" srcId="{0810D717-3317-43B9-A384-593C661056B4}" destId="{E1C800CF-F4C3-42D1-ACA9-7CBF42090279}" srcOrd="0" destOrd="0" presId="urn:microsoft.com/office/officeart/2005/8/layout/vList3"/>
    <dgm:cxn modelId="{51D0DAEF-F693-4DD9-B6FA-BED46F125F08}" type="presParOf" srcId="{0810D717-3317-43B9-A384-593C661056B4}" destId="{318C0272-1F27-49CA-B09E-060FBA6E71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150BD-2B90-4609-9D05-B644404BB6C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06236-7427-4056-9664-D7B894A5521A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«Театр одного актора»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81776-5C7A-4C25-BEE3-84BF041215FC}" type="parTrans" cxnId="{75A4EA62-D24E-4B5F-9DD0-1144F2A55B9B}">
      <dgm:prSet/>
      <dgm:spPr/>
      <dgm:t>
        <a:bodyPr/>
        <a:lstStyle/>
        <a:p>
          <a:endParaRPr lang="ru-RU"/>
        </a:p>
      </dgm:t>
    </dgm:pt>
    <dgm:pt modelId="{DE123528-66D2-400C-9364-0FBAA38971F8}" type="sibTrans" cxnId="{75A4EA62-D24E-4B5F-9DD0-1144F2A55B9B}">
      <dgm:prSet/>
      <dgm:spPr/>
      <dgm:t>
        <a:bodyPr/>
        <a:lstStyle/>
        <a:p>
          <a:endParaRPr lang="ru-RU"/>
        </a:p>
      </dgm:t>
    </dgm:pt>
    <dgm:pt modelId="{CADBA590-39A3-402D-8BA9-6AA2DD83C760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«Команда згоди»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2E50A-4878-4560-BDAE-563976A472A6}" type="parTrans" cxnId="{066E40D2-4E9B-4A72-B97F-96B41ADA4C4B}">
      <dgm:prSet/>
      <dgm:spPr/>
      <dgm:t>
        <a:bodyPr/>
        <a:lstStyle/>
        <a:p>
          <a:endParaRPr lang="ru-RU"/>
        </a:p>
      </dgm:t>
    </dgm:pt>
    <dgm:pt modelId="{60A48BF5-D484-4DFA-9AEA-1B3107DF3E99}" type="sibTrans" cxnId="{066E40D2-4E9B-4A72-B97F-96B41ADA4C4B}">
      <dgm:prSet/>
      <dgm:spPr/>
      <dgm:t>
        <a:bodyPr/>
        <a:lstStyle/>
        <a:p>
          <a:endParaRPr lang="ru-RU"/>
        </a:p>
      </dgm:t>
    </dgm:pt>
    <dgm:pt modelId="{6A0FA32F-D7B2-49DA-B14E-96F2681A61A0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«Рада»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24473-285C-41D4-9081-3ADE498488D0}" type="parTrans" cxnId="{BCB0C2FA-FDAE-4B71-B3A4-8E4FF3DDCF54}">
      <dgm:prSet/>
      <dgm:spPr/>
      <dgm:t>
        <a:bodyPr/>
        <a:lstStyle/>
        <a:p>
          <a:endParaRPr lang="ru-RU"/>
        </a:p>
      </dgm:t>
    </dgm:pt>
    <dgm:pt modelId="{D275F556-153C-4B32-8458-87AE1142C760}" type="sibTrans" cxnId="{BCB0C2FA-FDAE-4B71-B3A4-8E4FF3DDCF54}">
      <dgm:prSet/>
      <dgm:spPr/>
      <dgm:t>
        <a:bodyPr/>
        <a:lstStyle/>
        <a:p>
          <a:endParaRPr lang="ru-RU"/>
        </a:p>
      </dgm:t>
    </dgm:pt>
    <dgm:pt modelId="{1C249A7D-5E5A-4DA5-A6CB-178DB19D772D}" type="pres">
      <dgm:prSet presAssocID="{30F150BD-2B90-4609-9D05-B644404BB6C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443B32-6688-47D0-98EA-94615A4356FA}" type="pres">
      <dgm:prSet presAssocID="{F1106236-7427-4056-9664-D7B894A5521A}" presName="compNode" presStyleCnt="0"/>
      <dgm:spPr/>
    </dgm:pt>
    <dgm:pt modelId="{0FA22CA3-6FBA-4903-80CA-0995E7938C6A}" type="pres">
      <dgm:prSet presAssocID="{F1106236-7427-4056-9664-D7B894A5521A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DEFD85-7651-4A49-A64D-D16328C0F83E}" type="pres">
      <dgm:prSet presAssocID="{F1106236-7427-4056-9664-D7B894A552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FF65F-524D-4EEE-8207-8D6BF10C46EC}" type="pres">
      <dgm:prSet presAssocID="{F1106236-7427-4056-9664-D7B894A5521A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08A73BB-A18D-451D-A15C-7388733773A3}" type="pres">
      <dgm:prSet presAssocID="{F1106236-7427-4056-9664-D7B894A5521A}" presName="adorn" presStyleLbl="fgAccFollowNode1" presStyleIdx="0" presStyleCnt="3" custLinFactNeighborX="14172" custLinFactNeighborY="44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FA98FBB-A1DC-4FFF-B753-761D85148932}" type="pres">
      <dgm:prSet presAssocID="{DE123528-66D2-400C-9364-0FBAA38971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D7F9CF-9CC7-4C02-ACC6-C2A077FEC959}" type="pres">
      <dgm:prSet presAssocID="{CADBA590-39A3-402D-8BA9-6AA2DD83C760}" presName="compNode" presStyleCnt="0"/>
      <dgm:spPr/>
    </dgm:pt>
    <dgm:pt modelId="{424E5959-C513-4880-ABF7-1FB773947744}" type="pres">
      <dgm:prSet presAssocID="{CADBA590-39A3-402D-8BA9-6AA2DD83C760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367BE7-2530-4452-8ADC-A4CF1D4EC5AE}" type="pres">
      <dgm:prSet presAssocID="{CADBA590-39A3-402D-8BA9-6AA2DD83C7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54C6E-27F0-430B-93F7-3D7AEE79ED19}" type="pres">
      <dgm:prSet presAssocID="{CADBA590-39A3-402D-8BA9-6AA2DD83C760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67994BF4-69BE-46F8-B881-4C83741D22D6}" type="pres">
      <dgm:prSet presAssocID="{CADBA590-39A3-402D-8BA9-6AA2DD83C760}" presName="adorn" presStyleLbl="fgAccFollow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F8C436A-1E90-44CE-9F4A-481B5B13BC7B}" type="pres">
      <dgm:prSet presAssocID="{60A48BF5-D484-4DFA-9AEA-1B3107DF3E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AEA1E5-241A-4190-93FC-FB9C915486DA}" type="pres">
      <dgm:prSet presAssocID="{6A0FA32F-D7B2-49DA-B14E-96F2681A61A0}" presName="compNode" presStyleCnt="0"/>
      <dgm:spPr/>
    </dgm:pt>
    <dgm:pt modelId="{5D2B3D1A-3B82-4058-83DE-BA6ACD2CB8CF}" type="pres">
      <dgm:prSet presAssocID="{6A0FA32F-D7B2-49DA-B14E-96F2681A61A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E397A80-6668-4BCC-8DE2-F9ED922375AB}" type="pres">
      <dgm:prSet presAssocID="{6A0FA32F-D7B2-49DA-B14E-96F2681A61A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19EE-7E1F-4258-9DC6-1B7A64579766}" type="pres">
      <dgm:prSet presAssocID="{6A0FA32F-D7B2-49DA-B14E-96F2681A61A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D35FE697-45F7-46B6-B2C8-ECE57AF5F6A8}" type="pres">
      <dgm:prSet presAssocID="{6A0FA32F-D7B2-49DA-B14E-96F2681A61A0}" presName="adorn" presStyleLbl="fgAccFollow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066E40D2-4E9B-4A72-B97F-96B41ADA4C4B}" srcId="{30F150BD-2B90-4609-9D05-B644404BB6C2}" destId="{CADBA590-39A3-402D-8BA9-6AA2DD83C760}" srcOrd="1" destOrd="0" parTransId="{C242E50A-4878-4560-BDAE-563976A472A6}" sibTransId="{60A48BF5-D484-4DFA-9AEA-1B3107DF3E99}"/>
    <dgm:cxn modelId="{BCB0C2FA-FDAE-4B71-B3A4-8E4FF3DDCF54}" srcId="{30F150BD-2B90-4609-9D05-B644404BB6C2}" destId="{6A0FA32F-D7B2-49DA-B14E-96F2681A61A0}" srcOrd="2" destOrd="0" parTransId="{BF324473-285C-41D4-9081-3ADE498488D0}" sibTransId="{D275F556-153C-4B32-8458-87AE1142C760}"/>
    <dgm:cxn modelId="{7C4E94FE-4F76-415D-826E-93318C6B7CCC}" type="presOf" srcId="{DE123528-66D2-400C-9364-0FBAA38971F8}" destId="{7FA98FBB-A1DC-4FFF-B753-761D85148932}" srcOrd="0" destOrd="0" presId="urn:microsoft.com/office/officeart/2005/8/layout/bList2"/>
    <dgm:cxn modelId="{60440DBB-1DFB-4FEF-85D4-E494ADA8A746}" type="presOf" srcId="{F1106236-7427-4056-9664-D7B894A5521A}" destId="{E8FFF65F-524D-4EEE-8207-8D6BF10C46EC}" srcOrd="1" destOrd="0" presId="urn:microsoft.com/office/officeart/2005/8/layout/bList2"/>
    <dgm:cxn modelId="{E3BEE1E2-0CD0-4990-A2F8-5412A0E4D420}" type="presOf" srcId="{30F150BD-2B90-4609-9D05-B644404BB6C2}" destId="{1C249A7D-5E5A-4DA5-A6CB-178DB19D772D}" srcOrd="0" destOrd="0" presId="urn:microsoft.com/office/officeart/2005/8/layout/bList2"/>
    <dgm:cxn modelId="{BD4AF3D7-FBD1-41C5-81E8-648367D6C8CC}" type="presOf" srcId="{6A0FA32F-D7B2-49DA-B14E-96F2681A61A0}" destId="{FE397A80-6668-4BCC-8DE2-F9ED922375AB}" srcOrd="0" destOrd="0" presId="urn:microsoft.com/office/officeart/2005/8/layout/bList2"/>
    <dgm:cxn modelId="{6F984C9A-6493-407A-A6BE-67E104EE2F42}" type="presOf" srcId="{60A48BF5-D484-4DFA-9AEA-1B3107DF3E99}" destId="{FF8C436A-1E90-44CE-9F4A-481B5B13BC7B}" srcOrd="0" destOrd="0" presId="urn:microsoft.com/office/officeart/2005/8/layout/bList2"/>
    <dgm:cxn modelId="{A57E1BA7-0500-4D0B-8570-F707376589E4}" type="presOf" srcId="{CADBA590-39A3-402D-8BA9-6AA2DD83C760}" destId="{D7554C6E-27F0-430B-93F7-3D7AEE79ED19}" srcOrd="1" destOrd="0" presId="urn:microsoft.com/office/officeart/2005/8/layout/bList2"/>
    <dgm:cxn modelId="{0C5F180D-3704-41CC-8178-97061704CD76}" type="presOf" srcId="{F1106236-7427-4056-9664-D7B894A5521A}" destId="{B2DEFD85-7651-4A49-A64D-D16328C0F83E}" srcOrd="0" destOrd="0" presId="urn:microsoft.com/office/officeart/2005/8/layout/bList2"/>
    <dgm:cxn modelId="{75A4EA62-D24E-4B5F-9DD0-1144F2A55B9B}" srcId="{30F150BD-2B90-4609-9D05-B644404BB6C2}" destId="{F1106236-7427-4056-9664-D7B894A5521A}" srcOrd="0" destOrd="0" parTransId="{CD981776-5C7A-4C25-BEE3-84BF041215FC}" sibTransId="{DE123528-66D2-400C-9364-0FBAA38971F8}"/>
    <dgm:cxn modelId="{4A7AB6F8-8D90-4FA8-BC87-9AD92E537D70}" type="presOf" srcId="{CADBA590-39A3-402D-8BA9-6AA2DD83C760}" destId="{02367BE7-2530-4452-8ADC-A4CF1D4EC5AE}" srcOrd="0" destOrd="0" presId="urn:microsoft.com/office/officeart/2005/8/layout/bList2"/>
    <dgm:cxn modelId="{6970A64E-3885-45C6-94AF-F27506259BEC}" type="presOf" srcId="{6A0FA32F-D7B2-49DA-B14E-96F2681A61A0}" destId="{DB8519EE-7E1F-4258-9DC6-1B7A64579766}" srcOrd="1" destOrd="0" presId="urn:microsoft.com/office/officeart/2005/8/layout/bList2"/>
    <dgm:cxn modelId="{6FDB60D4-804D-414F-BA4C-460853B8F31E}" type="presParOf" srcId="{1C249A7D-5E5A-4DA5-A6CB-178DB19D772D}" destId="{C2443B32-6688-47D0-98EA-94615A4356FA}" srcOrd="0" destOrd="0" presId="urn:microsoft.com/office/officeart/2005/8/layout/bList2"/>
    <dgm:cxn modelId="{A3196644-3FA0-4CCF-A5DB-ED297F3AA465}" type="presParOf" srcId="{C2443B32-6688-47D0-98EA-94615A4356FA}" destId="{0FA22CA3-6FBA-4903-80CA-0995E7938C6A}" srcOrd="0" destOrd="0" presId="urn:microsoft.com/office/officeart/2005/8/layout/bList2"/>
    <dgm:cxn modelId="{E29B51E0-03FE-4342-9BE8-91247161B9A6}" type="presParOf" srcId="{C2443B32-6688-47D0-98EA-94615A4356FA}" destId="{B2DEFD85-7651-4A49-A64D-D16328C0F83E}" srcOrd="1" destOrd="0" presId="urn:microsoft.com/office/officeart/2005/8/layout/bList2"/>
    <dgm:cxn modelId="{77A6FBAE-7FE8-4F15-A071-E5C19A854DB3}" type="presParOf" srcId="{C2443B32-6688-47D0-98EA-94615A4356FA}" destId="{E8FFF65F-524D-4EEE-8207-8D6BF10C46EC}" srcOrd="2" destOrd="0" presId="urn:microsoft.com/office/officeart/2005/8/layout/bList2"/>
    <dgm:cxn modelId="{746C6F7F-04C9-4FCD-B325-3ED09A776132}" type="presParOf" srcId="{C2443B32-6688-47D0-98EA-94615A4356FA}" destId="{C08A73BB-A18D-451D-A15C-7388733773A3}" srcOrd="3" destOrd="0" presId="urn:microsoft.com/office/officeart/2005/8/layout/bList2"/>
    <dgm:cxn modelId="{B6E4420C-25E9-4CB1-96C5-0EB3A12A2664}" type="presParOf" srcId="{1C249A7D-5E5A-4DA5-A6CB-178DB19D772D}" destId="{7FA98FBB-A1DC-4FFF-B753-761D85148932}" srcOrd="1" destOrd="0" presId="urn:microsoft.com/office/officeart/2005/8/layout/bList2"/>
    <dgm:cxn modelId="{C845660C-0DEF-4D13-A5C3-FBC60EF17510}" type="presParOf" srcId="{1C249A7D-5E5A-4DA5-A6CB-178DB19D772D}" destId="{5DD7F9CF-9CC7-4C02-ACC6-C2A077FEC959}" srcOrd="2" destOrd="0" presId="urn:microsoft.com/office/officeart/2005/8/layout/bList2"/>
    <dgm:cxn modelId="{3D119D97-3095-44E0-99EB-63792CA19849}" type="presParOf" srcId="{5DD7F9CF-9CC7-4C02-ACC6-C2A077FEC959}" destId="{424E5959-C513-4880-ABF7-1FB773947744}" srcOrd="0" destOrd="0" presId="urn:microsoft.com/office/officeart/2005/8/layout/bList2"/>
    <dgm:cxn modelId="{59AC48C6-9ACE-4EE1-A250-3BB51516FBC8}" type="presParOf" srcId="{5DD7F9CF-9CC7-4C02-ACC6-C2A077FEC959}" destId="{02367BE7-2530-4452-8ADC-A4CF1D4EC5AE}" srcOrd="1" destOrd="0" presId="urn:microsoft.com/office/officeart/2005/8/layout/bList2"/>
    <dgm:cxn modelId="{DA904C4E-5AC3-483E-BCD5-CC218B301617}" type="presParOf" srcId="{5DD7F9CF-9CC7-4C02-ACC6-C2A077FEC959}" destId="{D7554C6E-27F0-430B-93F7-3D7AEE79ED19}" srcOrd="2" destOrd="0" presId="urn:microsoft.com/office/officeart/2005/8/layout/bList2"/>
    <dgm:cxn modelId="{A099A4F6-822C-4B20-9C76-4B79820D9DE1}" type="presParOf" srcId="{5DD7F9CF-9CC7-4C02-ACC6-C2A077FEC959}" destId="{67994BF4-69BE-46F8-B881-4C83741D22D6}" srcOrd="3" destOrd="0" presId="urn:microsoft.com/office/officeart/2005/8/layout/bList2"/>
    <dgm:cxn modelId="{942EBD84-498B-4358-BFD7-0C98636BA4E2}" type="presParOf" srcId="{1C249A7D-5E5A-4DA5-A6CB-178DB19D772D}" destId="{FF8C436A-1E90-44CE-9F4A-481B5B13BC7B}" srcOrd="3" destOrd="0" presId="urn:microsoft.com/office/officeart/2005/8/layout/bList2"/>
    <dgm:cxn modelId="{CF2EAF94-2366-4C81-A353-D6E4AA85647A}" type="presParOf" srcId="{1C249A7D-5E5A-4DA5-A6CB-178DB19D772D}" destId="{22AEA1E5-241A-4190-93FC-FB9C915486DA}" srcOrd="4" destOrd="0" presId="urn:microsoft.com/office/officeart/2005/8/layout/bList2"/>
    <dgm:cxn modelId="{857C761B-95E5-48B3-886B-7B6675D875D7}" type="presParOf" srcId="{22AEA1E5-241A-4190-93FC-FB9C915486DA}" destId="{5D2B3D1A-3B82-4058-83DE-BA6ACD2CB8CF}" srcOrd="0" destOrd="0" presId="urn:microsoft.com/office/officeart/2005/8/layout/bList2"/>
    <dgm:cxn modelId="{A2585E7D-6C8D-4EEE-9FC3-B419BC4061D7}" type="presParOf" srcId="{22AEA1E5-241A-4190-93FC-FB9C915486DA}" destId="{FE397A80-6668-4BCC-8DE2-F9ED922375AB}" srcOrd="1" destOrd="0" presId="urn:microsoft.com/office/officeart/2005/8/layout/bList2"/>
    <dgm:cxn modelId="{D5FE80C7-C977-48C6-8D4D-B3A0C7EDBCAE}" type="presParOf" srcId="{22AEA1E5-241A-4190-93FC-FB9C915486DA}" destId="{DB8519EE-7E1F-4258-9DC6-1B7A64579766}" srcOrd="2" destOrd="0" presId="urn:microsoft.com/office/officeart/2005/8/layout/bList2"/>
    <dgm:cxn modelId="{1802DCD7-56C6-4B7A-93D1-A16165305F8E}" type="presParOf" srcId="{22AEA1E5-241A-4190-93FC-FB9C915486DA}" destId="{D35FE697-45F7-46B6-B2C8-ECE57AF5F6A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46CECF-2292-4B10-A122-9FEAF48D0DE5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6070C20-68E9-4245-A94E-8235C59D473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“Театр одного актора”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D4CF4-D237-483E-B82C-0BF009C190E3}" type="parTrans" cxnId="{610964C2-73A1-4ED0-9C3B-4AA5849E5844}">
      <dgm:prSet/>
      <dgm:spPr/>
      <dgm:t>
        <a:bodyPr/>
        <a:lstStyle/>
        <a:p>
          <a:endParaRPr lang="ru-RU"/>
        </a:p>
      </dgm:t>
    </dgm:pt>
    <dgm:pt modelId="{559A4DF8-0211-40F0-8ECA-6756430FBB4C}" type="sibTrans" cxnId="{610964C2-73A1-4ED0-9C3B-4AA5849E5844}">
      <dgm:prSet/>
      <dgm:spPr/>
      <dgm:t>
        <a:bodyPr/>
        <a:lstStyle/>
        <a:p>
          <a:endParaRPr lang="ru-RU"/>
        </a:p>
      </dgm:t>
    </dgm:pt>
    <dgm:pt modelId="{DAE3B6F0-37BA-4F2D-9FB6-9E9204769B3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повністю довіряє лідеру і вважає, що ніхто, крім нього, не запропонує більш раціональних і продуманих рішень.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41A4D-1961-4286-98D3-A803E71D42AE}" type="parTrans" cxnId="{FBD3C0C4-E2E9-4FC7-B503-56C3A7D77A51}">
      <dgm:prSet/>
      <dgm:spPr/>
      <dgm:t>
        <a:bodyPr/>
        <a:lstStyle/>
        <a:p>
          <a:endParaRPr lang="ru-RU"/>
        </a:p>
      </dgm:t>
    </dgm:pt>
    <dgm:pt modelId="{C84296E5-D3FC-4430-B97F-31C7591B9A02}" type="sibTrans" cxnId="{FBD3C0C4-E2E9-4FC7-B503-56C3A7D77A51}">
      <dgm:prSet/>
      <dgm:spPr/>
      <dgm:t>
        <a:bodyPr/>
        <a:lstStyle/>
        <a:p>
          <a:endParaRPr lang="ru-RU"/>
        </a:p>
      </dgm:t>
    </dgm:pt>
    <dgm:pt modelId="{023A883F-7991-4FA3-8C4E-6AE03A8D653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“Команда згоди”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C5960-B4BC-458C-9C5C-E73A62AA59CE}" type="parTrans" cxnId="{82C3BE3F-0A78-4B08-86E5-DA6D2108A9C2}">
      <dgm:prSet/>
      <dgm:spPr/>
      <dgm:t>
        <a:bodyPr/>
        <a:lstStyle/>
        <a:p>
          <a:endParaRPr lang="ru-RU"/>
        </a:p>
      </dgm:t>
    </dgm:pt>
    <dgm:pt modelId="{B03C1448-62C1-4FE1-AB27-25DF825C8CEC}" type="sibTrans" cxnId="{82C3BE3F-0A78-4B08-86E5-DA6D2108A9C2}">
      <dgm:prSet/>
      <dgm:spPr/>
      <dgm:t>
        <a:bodyPr/>
        <a:lstStyle/>
        <a:p>
          <a:endParaRPr lang="ru-RU"/>
        </a:p>
      </dgm:t>
    </dgm:pt>
    <dgm:pt modelId="{150AAAA6-C71B-4900-A98D-1308F892547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Кожен член команди «закриває» автономну ділянку робіт, і його думка є надзвичайно важливою для команди в цілому.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F9AFC-9BBE-4ADC-8626-62E39D36EBC4}" type="parTrans" cxnId="{42250D11-FB8D-47E2-96E5-B555539FF12B}">
      <dgm:prSet/>
      <dgm:spPr/>
      <dgm:t>
        <a:bodyPr/>
        <a:lstStyle/>
        <a:p>
          <a:endParaRPr lang="ru-RU"/>
        </a:p>
      </dgm:t>
    </dgm:pt>
    <dgm:pt modelId="{BD1849D7-0708-4872-A74D-2E2BF0E6DB12}" type="sibTrans" cxnId="{42250D11-FB8D-47E2-96E5-B555539FF12B}">
      <dgm:prSet/>
      <dgm:spPr/>
      <dgm:t>
        <a:bodyPr/>
        <a:lstStyle/>
        <a:p>
          <a:endParaRPr lang="ru-RU"/>
        </a:p>
      </dgm:t>
    </dgm:pt>
    <dgm:pt modelId="{1471B13A-C89C-470D-9D3F-7E40F686250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“Рада”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41FBB-18EF-4BBD-9935-FA7B47BD8E7F}" type="parTrans" cxnId="{F2D4B27A-A3F8-4ACD-8226-7F63E8086CAC}">
      <dgm:prSet/>
      <dgm:spPr/>
      <dgm:t>
        <a:bodyPr/>
        <a:lstStyle/>
        <a:p>
          <a:endParaRPr lang="ru-RU"/>
        </a:p>
      </dgm:t>
    </dgm:pt>
    <dgm:pt modelId="{66954C90-1D42-4A9D-BCE6-427C33E12FE8}" type="sibTrans" cxnId="{F2D4B27A-A3F8-4ACD-8226-7F63E8086CAC}">
      <dgm:prSet/>
      <dgm:spPr/>
      <dgm:t>
        <a:bodyPr/>
        <a:lstStyle/>
        <a:p>
          <a:endParaRPr lang="ru-RU"/>
        </a:p>
      </dgm:t>
    </dgm:pt>
    <dgm:pt modelId="{16469073-9548-40D4-AB9F-3669B0C250B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Ядро складає група найбільш кваліфікованих і досвідчених фахівців, чия думка є визначальною для інших членів команди.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2D87B-9B8A-43E2-BF3B-A16D026D24B8}" type="parTrans" cxnId="{69E50499-F836-444E-A7E0-97227CB61971}">
      <dgm:prSet/>
      <dgm:spPr/>
      <dgm:t>
        <a:bodyPr/>
        <a:lstStyle/>
        <a:p>
          <a:endParaRPr lang="ru-RU"/>
        </a:p>
      </dgm:t>
    </dgm:pt>
    <dgm:pt modelId="{E247F1F3-36FB-44F2-A593-CBBD7A3BA079}" type="sibTrans" cxnId="{69E50499-F836-444E-A7E0-97227CB61971}">
      <dgm:prSet/>
      <dgm:spPr/>
      <dgm:t>
        <a:bodyPr/>
        <a:lstStyle/>
        <a:p>
          <a:endParaRPr lang="ru-RU"/>
        </a:p>
      </dgm:t>
    </dgm:pt>
    <dgm:pt modelId="{1568C630-BBE0-4CD1-A3DD-DF8310390E7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Всі відповідальні рішення ухвалюються колегіально, реалізує їх керівник або один з ключових фахівців команди.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05ADE-66BA-4195-A41A-E0ACC94DC9F7}" type="parTrans" cxnId="{C8756917-F489-4635-B262-ABA52A5B15ED}">
      <dgm:prSet/>
      <dgm:spPr/>
      <dgm:t>
        <a:bodyPr/>
        <a:lstStyle/>
        <a:p>
          <a:endParaRPr lang="ru-RU"/>
        </a:p>
      </dgm:t>
    </dgm:pt>
    <dgm:pt modelId="{7A8503ED-085E-4876-A984-28BB7BAD05D6}" type="sibTrans" cxnId="{C8756917-F489-4635-B262-ABA52A5B15ED}">
      <dgm:prSet/>
      <dgm:spPr/>
      <dgm:t>
        <a:bodyPr/>
        <a:lstStyle/>
        <a:p>
          <a:endParaRPr lang="ru-RU"/>
        </a:p>
      </dgm:t>
    </dgm:pt>
    <dgm:pt modelId="{9FA3439C-EA06-41AD-9A91-781D1CF50FD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 рішення приймаються після обговорення на раді команди.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6AA17-A1FA-42B0-BCDD-59445422C507}" type="parTrans" cxnId="{9B03A2E5-5276-4B11-8FC6-293EB0C43A26}">
      <dgm:prSet/>
      <dgm:spPr/>
      <dgm:t>
        <a:bodyPr/>
        <a:lstStyle/>
        <a:p>
          <a:endParaRPr lang="ru-RU"/>
        </a:p>
      </dgm:t>
    </dgm:pt>
    <dgm:pt modelId="{54534616-7A78-4FF7-B7E6-DE02CC6C7685}" type="sibTrans" cxnId="{9B03A2E5-5276-4B11-8FC6-293EB0C43A26}">
      <dgm:prSet/>
      <dgm:spPr/>
      <dgm:t>
        <a:bodyPr/>
        <a:lstStyle/>
        <a:p>
          <a:endParaRPr lang="ru-RU"/>
        </a:p>
      </dgm:t>
    </dgm:pt>
    <dgm:pt modelId="{3D9E01F3-0247-46F5-B2D6-4DE6ABC6D66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Його розпорядження не підлягають сумніву і критиці.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2D4AA-E270-466F-B2D9-B7B8D6BB95C3}" type="parTrans" cxnId="{24BFD4D3-6E3C-44DB-B6E7-29E2951E8FFC}">
      <dgm:prSet/>
      <dgm:spPr/>
    </dgm:pt>
    <dgm:pt modelId="{C6E50342-DCC1-42DE-BA87-4A2E925DDE20}" type="sibTrans" cxnId="{24BFD4D3-6E3C-44DB-B6E7-29E2951E8FFC}">
      <dgm:prSet/>
      <dgm:spPr/>
    </dgm:pt>
    <dgm:pt modelId="{B62258E5-FD02-4431-A61E-E00F9EFEFF9B}" type="pres">
      <dgm:prSet presAssocID="{B146CECF-2292-4B10-A122-9FEAF48D0D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1884B-57DD-41A9-BA49-C09318645F1B}" type="pres">
      <dgm:prSet presAssocID="{E6070C20-68E9-4245-A94E-8235C59D4734}" presName="comp" presStyleCnt="0"/>
      <dgm:spPr/>
    </dgm:pt>
    <dgm:pt modelId="{B90109F2-6694-4D1D-BB22-78CBC4CC0424}" type="pres">
      <dgm:prSet presAssocID="{E6070C20-68E9-4245-A94E-8235C59D4734}" presName="box" presStyleLbl="node1" presStyleIdx="0" presStyleCnt="3"/>
      <dgm:spPr/>
      <dgm:t>
        <a:bodyPr/>
        <a:lstStyle/>
        <a:p>
          <a:endParaRPr lang="ru-RU"/>
        </a:p>
      </dgm:t>
    </dgm:pt>
    <dgm:pt modelId="{2EB14550-8A52-4E4E-9D92-2C8D27B81B1C}" type="pres">
      <dgm:prSet presAssocID="{E6070C20-68E9-4245-A94E-8235C59D473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5538BD8-D72B-4755-ADE4-B0059502B5C2}" type="pres">
      <dgm:prSet presAssocID="{E6070C20-68E9-4245-A94E-8235C59D47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3DD2E-B5D6-4327-B557-DA5D4A9265FB}" type="pres">
      <dgm:prSet presAssocID="{559A4DF8-0211-40F0-8ECA-6756430FBB4C}" presName="spacer" presStyleCnt="0"/>
      <dgm:spPr/>
    </dgm:pt>
    <dgm:pt modelId="{CF60B437-7D5B-484A-81DF-1807ADAE6C79}" type="pres">
      <dgm:prSet presAssocID="{023A883F-7991-4FA3-8C4E-6AE03A8D6535}" presName="comp" presStyleCnt="0"/>
      <dgm:spPr/>
    </dgm:pt>
    <dgm:pt modelId="{A3521758-3B13-4B10-ABB6-182E516882F0}" type="pres">
      <dgm:prSet presAssocID="{023A883F-7991-4FA3-8C4E-6AE03A8D6535}" presName="box" presStyleLbl="node1" presStyleIdx="1" presStyleCnt="3" custScaleY="117134"/>
      <dgm:spPr/>
      <dgm:t>
        <a:bodyPr/>
        <a:lstStyle/>
        <a:p>
          <a:endParaRPr lang="ru-RU"/>
        </a:p>
      </dgm:t>
    </dgm:pt>
    <dgm:pt modelId="{FB913B96-6C5B-4F8A-AB00-9BCE728C16CB}" type="pres">
      <dgm:prSet presAssocID="{023A883F-7991-4FA3-8C4E-6AE03A8D653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EBB847C-05D3-435E-A8C7-8FC7FC2B7FA0}" type="pres">
      <dgm:prSet presAssocID="{023A883F-7991-4FA3-8C4E-6AE03A8D653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F2083-4EAD-4245-A614-81D5A3C36BF0}" type="pres">
      <dgm:prSet presAssocID="{B03C1448-62C1-4FE1-AB27-25DF825C8CEC}" presName="spacer" presStyleCnt="0"/>
      <dgm:spPr/>
    </dgm:pt>
    <dgm:pt modelId="{DF8E3248-4125-402C-8EAB-4CF3D66C105D}" type="pres">
      <dgm:prSet presAssocID="{1471B13A-C89C-470D-9D3F-7E40F6862507}" presName="comp" presStyleCnt="0"/>
      <dgm:spPr/>
    </dgm:pt>
    <dgm:pt modelId="{29A628A7-554D-4A24-A88B-F6E77EA0E9DB}" type="pres">
      <dgm:prSet presAssocID="{1471B13A-C89C-470D-9D3F-7E40F6862507}" presName="box" presStyleLbl="node1" presStyleIdx="2" presStyleCnt="3"/>
      <dgm:spPr/>
      <dgm:t>
        <a:bodyPr/>
        <a:lstStyle/>
        <a:p>
          <a:endParaRPr lang="ru-RU"/>
        </a:p>
      </dgm:t>
    </dgm:pt>
    <dgm:pt modelId="{15551EAB-2B52-47B2-B92F-EAAB7DFB98CA}" type="pres">
      <dgm:prSet presAssocID="{1471B13A-C89C-470D-9D3F-7E40F686250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FC84B7A-09E3-4CF7-B77E-3855097211C9}" type="pres">
      <dgm:prSet presAssocID="{1471B13A-C89C-470D-9D3F-7E40F686250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0D01C-3BAE-4E0B-AF74-014C7FF9314E}" type="presOf" srcId="{9FA3439C-EA06-41AD-9A91-781D1CF50FD7}" destId="{0FC84B7A-09E3-4CF7-B77E-3855097211C9}" srcOrd="1" destOrd="2" presId="urn:microsoft.com/office/officeart/2005/8/layout/vList4"/>
    <dgm:cxn modelId="{24BFD4D3-6E3C-44DB-B6E7-29E2951E8FFC}" srcId="{E6070C20-68E9-4245-A94E-8235C59D4734}" destId="{3D9E01F3-0247-46F5-B2D6-4DE6ABC6D66F}" srcOrd="1" destOrd="0" parTransId="{8292D4AA-E270-466F-B2D9-B7B8D6BB95C3}" sibTransId="{C6E50342-DCC1-42DE-BA87-4A2E925DDE20}"/>
    <dgm:cxn modelId="{69E50499-F836-444E-A7E0-97227CB61971}" srcId="{1471B13A-C89C-470D-9D3F-7E40F6862507}" destId="{16469073-9548-40D4-AB9F-3669B0C250B7}" srcOrd="0" destOrd="0" parTransId="{F402D87B-9B8A-43E2-BF3B-A16D026D24B8}" sibTransId="{E247F1F3-36FB-44F2-A593-CBBD7A3BA079}"/>
    <dgm:cxn modelId="{F616DF60-5B74-45D0-8313-CA15315AE010}" type="presOf" srcId="{9FA3439C-EA06-41AD-9A91-781D1CF50FD7}" destId="{29A628A7-554D-4A24-A88B-F6E77EA0E9DB}" srcOrd="0" destOrd="2" presId="urn:microsoft.com/office/officeart/2005/8/layout/vList4"/>
    <dgm:cxn modelId="{CF4EFEB8-C7D4-4BBD-8BD1-028250B94397}" type="presOf" srcId="{150AAAA6-C71B-4900-A98D-1308F8925474}" destId="{AEBB847C-05D3-435E-A8C7-8FC7FC2B7FA0}" srcOrd="1" destOrd="1" presId="urn:microsoft.com/office/officeart/2005/8/layout/vList4"/>
    <dgm:cxn modelId="{74F49455-C0D0-4A68-B2D7-FAF37DEFD7AA}" type="presOf" srcId="{E6070C20-68E9-4245-A94E-8235C59D4734}" destId="{85538BD8-D72B-4755-ADE4-B0059502B5C2}" srcOrd="1" destOrd="0" presId="urn:microsoft.com/office/officeart/2005/8/layout/vList4"/>
    <dgm:cxn modelId="{9B03A2E5-5276-4B11-8FC6-293EB0C43A26}" srcId="{1471B13A-C89C-470D-9D3F-7E40F6862507}" destId="{9FA3439C-EA06-41AD-9A91-781D1CF50FD7}" srcOrd="1" destOrd="0" parTransId="{1BB6AA17-A1FA-42B0-BCDD-59445422C507}" sibTransId="{54534616-7A78-4FF7-B7E6-DE02CC6C7685}"/>
    <dgm:cxn modelId="{B1A4BBC7-53F2-45ED-AE83-5BAD0BF4527B}" type="presOf" srcId="{3D9E01F3-0247-46F5-B2D6-4DE6ABC6D66F}" destId="{85538BD8-D72B-4755-ADE4-B0059502B5C2}" srcOrd="1" destOrd="2" presId="urn:microsoft.com/office/officeart/2005/8/layout/vList4"/>
    <dgm:cxn modelId="{F2D4B27A-A3F8-4ACD-8226-7F63E8086CAC}" srcId="{B146CECF-2292-4B10-A122-9FEAF48D0DE5}" destId="{1471B13A-C89C-470D-9D3F-7E40F6862507}" srcOrd="2" destOrd="0" parTransId="{28441FBB-18EF-4BBD-9935-FA7B47BD8E7F}" sibTransId="{66954C90-1D42-4A9D-BCE6-427C33E12FE8}"/>
    <dgm:cxn modelId="{38AF049A-E3A6-47AE-8457-99B4F2E0696D}" type="presOf" srcId="{DAE3B6F0-37BA-4F2D-9FB6-9E9204769B3E}" destId="{B90109F2-6694-4D1D-BB22-78CBC4CC0424}" srcOrd="0" destOrd="1" presId="urn:microsoft.com/office/officeart/2005/8/layout/vList4"/>
    <dgm:cxn modelId="{1FFE2D17-BEBD-4BE5-840A-FF1A1447995A}" type="presOf" srcId="{E6070C20-68E9-4245-A94E-8235C59D4734}" destId="{B90109F2-6694-4D1D-BB22-78CBC4CC0424}" srcOrd="0" destOrd="0" presId="urn:microsoft.com/office/officeart/2005/8/layout/vList4"/>
    <dgm:cxn modelId="{C8756917-F489-4635-B262-ABA52A5B15ED}" srcId="{023A883F-7991-4FA3-8C4E-6AE03A8D6535}" destId="{1568C630-BBE0-4CD1-A3DD-DF8310390E74}" srcOrd="1" destOrd="0" parTransId="{A7F05ADE-66BA-4195-A41A-E0ACC94DC9F7}" sibTransId="{7A8503ED-085E-4876-A984-28BB7BAD05D6}"/>
    <dgm:cxn modelId="{02EE84F7-6222-464B-A522-1D7CAD6CF53C}" type="presOf" srcId="{1471B13A-C89C-470D-9D3F-7E40F6862507}" destId="{0FC84B7A-09E3-4CF7-B77E-3855097211C9}" srcOrd="1" destOrd="0" presId="urn:microsoft.com/office/officeart/2005/8/layout/vList4"/>
    <dgm:cxn modelId="{5D13CC13-A126-4A8B-A31B-5547EAB45AD5}" type="presOf" srcId="{B146CECF-2292-4B10-A122-9FEAF48D0DE5}" destId="{B62258E5-FD02-4431-A61E-E00F9EFEFF9B}" srcOrd="0" destOrd="0" presId="urn:microsoft.com/office/officeart/2005/8/layout/vList4"/>
    <dgm:cxn modelId="{0A66E9F3-3D91-44BB-8931-1320863DE2DC}" type="presOf" srcId="{023A883F-7991-4FA3-8C4E-6AE03A8D6535}" destId="{A3521758-3B13-4B10-ABB6-182E516882F0}" srcOrd="0" destOrd="0" presId="urn:microsoft.com/office/officeart/2005/8/layout/vList4"/>
    <dgm:cxn modelId="{1E01A4EF-0DB2-4EF1-9BFE-9183663186E4}" type="presOf" srcId="{1568C630-BBE0-4CD1-A3DD-DF8310390E74}" destId="{A3521758-3B13-4B10-ABB6-182E516882F0}" srcOrd="0" destOrd="2" presId="urn:microsoft.com/office/officeart/2005/8/layout/vList4"/>
    <dgm:cxn modelId="{FBD3C0C4-E2E9-4FC7-B503-56C3A7D77A51}" srcId="{E6070C20-68E9-4245-A94E-8235C59D4734}" destId="{DAE3B6F0-37BA-4F2D-9FB6-9E9204769B3E}" srcOrd="0" destOrd="0" parTransId="{64941A4D-1961-4286-98D3-A803E71D42AE}" sibTransId="{C84296E5-D3FC-4430-B97F-31C7591B9A02}"/>
    <dgm:cxn modelId="{82C3BE3F-0A78-4B08-86E5-DA6D2108A9C2}" srcId="{B146CECF-2292-4B10-A122-9FEAF48D0DE5}" destId="{023A883F-7991-4FA3-8C4E-6AE03A8D6535}" srcOrd="1" destOrd="0" parTransId="{376C5960-B4BC-458C-9C5C-E73A62AA59CE}" sibTransId="{B03C1448-62C1-4FE1-AB27-25DF825C8CEC}"/>
    <dgm:cxn modelId="{B2C22714-845F-43CA-BA83-1D8039824B12}" type="presOf" srcId="{1568C630-BBE0-4CD1-A3DD-DF8310390E74}" destId="{AEBB847C-05D3-435E-A8C7-8FC7FC2B7FA0}" srcOrd="1" destOrd="2" presId="urn:microsoft.com/office/officeart/2005/8/layout/vList4"/>
    <dgm:cxn modelId="{610964C2-73A1-4ED0-9C3B-4AA5849E5844}" srcId="{B146CECF-2292-4B10-A122-9FEAF48D0DE5}" destId="{E6070C20-68E9-4245-A94E-8235C59D4734}" srcOrd="0" destOrd="0" parTransId="{4E6D4CF4-D237-483E-B82C-0BF009C190E3}" sibTransId="{559A4DF8-0211-40F0-8ECA-6756430FBB4C}"/>
    <dgm:cxn modelId="{4E37050D-1085-48B3-B3AD-71E685C5BC07}" type="presOf" srcId="{16469073-9548-40D4-AB9F-3669B0C250B7}" destId="{29A628A7-554D-4A24-A88B-F6E77EA0E9DB}" srcOrd="0" destOrd="1" presId="urn:microsoft.com/office/officeart/2005/8/layout/vList4"/>
    <dgm:cxn modelId="{B20D5EAE-D630-4BA5-A2A2-6BFDA2809028}" type="presOf" srcId="{16469073-9548-40D4-AB9F-3669B0C250B7}" destId="{0FC84B7A-09E3-4CF7-B77E-3855097211C9}" srcOrd="1" destOrd="1" presId="urn:microsoft.com/office/officeart/2005/8/layout/vList4"/>
    <dgm:cxn modelId="{AED84307-12FE-4FC5-890C-F317590AD95A}" type="presOf" srcId="{DAE3B6F0-37BA-4F2D-9FB6-9E9204769B3E}" destId="{85538BD8-D72B-4755-ADE4-B0059502B5C2}" srcOrd="1" destOrd="1" presId="urn:microsoft.com/office/officeart/2005/8/layout/vList4"/>
    <dgm:cxn modelId="{4E4EB7C4-8365-4A35-A813-D35C50D35889}" type="presOf" srcId="{3D9E01F3-0247-46F5-B2D6-4DE6ABC6D66F}" destId="{B90109F2-6694-4D1D-BB22-78CBC4CC0424}" srcOrd="0" destOrd="2" presId="urn:microsoft.com/office/officeart/2005/8/layout/vList4"/>
    <dgm:cxn modelId="{C4680800-ADCF-410D-B3A7-C0D868005D0B}" type="presOf" srcId="{1471B13A-C89C-470D-9D3F-7E40F6862507}" destId="{29A628A7-554D-4A24-A88B-F6E77EA0E9DB}" srcOrd="0" destOrd="0" presId="urn:microsoft.com/office/officeart/2005/8/layout/vList4"/>
    <dgm:cxn modelId="{5CB1C950-2545-4E1E-A3E3-CDB95ED7CFBE}" type="presOf" srcId="{023A883F-7991-4FA3-8C4E-6AE03A8D6535}" destId="{AEBB847C-05D3-435E-A8C7-8FC7FC2B7FA0}" srcOrd="1" destOrd="0" presId="urn:microsoft.com/office/officeart/2005/8/layout/vList4"/>
    <dgm:cxn modelId="{13D844C2-EA4D-43C0-9B7A-4FD169B8E085}" type="presOf" srcId="{150AAAA6-C71B-4900-A98D-1308F8925474}" destId="{A3521758-3B13-4B10-ABB6-182E516882F0}" srcOrd="0" destOrd="1" presId="urn:microsoft.com/office/officeart/2005/8/layout/vList4"/>
    <dgm:cxn modelId="{42250D11-FB8D-47E2-96E5-B555539FF12B}" srcId="{023A883F-7991-4FA3-8C4E-6AE03A8D6535}" destId="{150AAAA6-C71B-4900-A98D-1308F8925474}" srcOrd="0" destOrd="0" parTransId="{984F9AFC-9BBE-4ADC-8626-62E39D36EBC4}" sibTransId="{BD1849D7-0708-4872-A74D-2E2BF0E6DB12}"/>
    <dgm:cxn modelId="{F80730BC-6BDD-4FB2-A3BC-D469D347F6F0}" type="presParOf" srcId="{B62258E5-FD02-4431-A61E-E00F9EFEFF9B}" destId="{7881884B-57DD-41A9-BA49-C09318645F1B}" srcOrd="0" destOrd="0" presId="urn:microsoft.com/office/officeart/2005/8/layout/vList4"/>
    <dgm:cxn modelId="{42840645-0935-4874-8229-7547D30B5A6D}" type="presParOf" srcId="{7881884B-57DD-41A9-BA49-C09318645F1B}" destId="{B90109F2-6694-4D1D-BB22-78CBC4CC0424}" srcOrd="0" destOrd="0" presId="urn:microsoft.com/office/officeart/2005/8/layout/vList4"/>
    <dgm:cxn modelId="{4DDFC77E-3AF3-4888-932B-E2F471166694}" type="presParOf" srcId="{7881884B-57DD-41A9-BA49-C09318645F1B}" destId="{2EB14550-8A52-4E4E-9D92-2C8D27B81B1C}" srcOrd="1" destOrd="0" presId="urn:microsoft.com/office/officeart/2005/8/layout/vList4"/>
    <dgm:cxn modelId="{95D0C56F-3564-48CC-BCF2-23231A59B849}" type="presParOf" srcId="{7881884B-57DD-41A9-BA49-C09318645F1B}" destId="{85538BD8-D72B-4755-ADE4-B0059502B5C2}" srcOrd="2" destOrd="0" presId="urn:microsoft.com/office/officeart/2005/8/layout/vList4"/>
    <dgm:cxn modelId="{F5005C86-B266-4734-B818-F8E02E6A7DCE}" type="presParOf" srcId="{B62258E5-FD02-4431-A61E-E00F9EFEFF9B}" destId="{C963DD2E-B5D6-4327-B557-DA5D4A9265FB}" srcOrd="1" destOrd="0" presId="urn:microsoft.com/office/officeart/2005/8/layout/vList4"/>
    <dgm:cxn modelId="{6A2EBCF6-D8FF-4751-94DA-B1B8E3AEB47C}" type="presParOf" srcId="{B62258E5-FD02-4431-A61E-E00F9EFEFF9B}" destId="{CF60B437-7D5B-484A-81DF-1807ADAE6C79}" srcOrd="2" destOrd="0" presId="urn:microsoft.com/office/officeart/2005/8/layout/vList4"/>
    <dgm:cxn modelId="{1CE1317D-D076-4091-9F3B-895853FB91DB}" type="presParOf" srcId="{CF60B437-7D5B-484A-81DF-1807ADAE6C79}" destId="{A3521758-3B13-4B10-ABB6-182E516882F0}" srcOrd="0" destOrd="0" presId="urn:microsoft.com/office/officeart/2005/8/layout/vList4"/>
    <dgm:cxn modelId="{6EF375AE-262D-4F3D-83AD-F3F00503672B}" type="presParOf" srcId="{CF60B437-7D5B-484A-81DF-1807ADAE6C79}" destId="{FB913B96-6C5B-4F8A-AB00-9BCE728C16CB}" srcOrd="1" destOrd="0" presId="urn:microsoft.com/office/officeart/2005/8/layout/vList4"/>
    <dgm:cxn modelId="{4D7A9D79-74F1-4C99-AF79-05B5D0F4D87B}" type="presParOf" srcId="{CF60B437-7D5B-484A-81DF-1807ADAE6C79}" destId="{AEBB847C-05D3-435E-A8C7-8FC7FC2B7FA0}" srcOrd="2" destOrd="0" presId="urn:microsoft.com/office/officeart/2005/8/layout/vList4"/>
    <dgm:cxn modelId="{47F54CD0-2D1C-4DC2-A36B-1B6FAFB45F1F}" type="presParOf" srcId="{B62258E5-FD02-4431-A61E-E00F9EFEFF9B}" destId="{712F2083-4EAD-4245-A614-81D5A3C36BF0}" srcOrd="3" destOrd="0" presId="urn:microsoft.com/office/officeart/2005/8/layout/vList4"/>
    <dgm:cxn modelId="{0D1BF571-E76F-4B52-BCE9-16B32E6E9E86}" type="presParOf" srcId="{B62258E5-FD02-4431-A61E-E00F9EFEFF9B}" destId="{DF8E3248-4125-402C-8EAB-4CF3D66C105D}" srcOrd="4" destOrd="0" presId="urn:microsoft.com/office/officeart/2005/8/layout/vList4"/>
    <dgm:cxn modelId="{C64BA174-1960-4676-BF94-7C08F3607424}" type="presParOf" srcId="{DF8E3248-4125-402C-8EAB-4CF3D66C105D}" destId="{29A628A7-554D-4A24-A88B-F6E77EA0E9DB}" srcOrd="0" destOrd="0" presId="urn:microsoft.com/office/officeart/2005/8/layout/vList4"/>
    <dgm:cxn modelId="{724E6834-2E05-4648-92FE-B4A9342F56B2}" type="presParOf" srcId="{DF8E3248-4125-402C-8EAB-4CF3D66C105D}" destId="{15551EAB-2B52-47B2-B92F-EAAB7DFB98CA}" srcOrd="1" destOrd="0" presId="urn:microsoft.com/office/officeart/2005/8/layout/vList4"/>
    <dgm:cxn modelId="{970A0FEE-1FE5-4BFB-B621-E5EBEBF00CE4}" type="presParOf" srcId="{DF8E3248-4125-402C-8EAB-4CF3D66C105D}" destId="{0FC84B7A-09E3-4CF7-B77E-3855097211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99DF7-34C0-41B4-958A-02A8C7979802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89023DC-8E69-42DC-AF5A-E56A722E0B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встановлення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підтримка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доброзичливої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робочої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атмосфери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команді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31881-48FF-47DD-9947-5D9E15129BAA}" type="parTrans" cxnId="{D80231B5-7A5B-4E2C-B3D0-17FFA090A9D4}">
      <dgm:prSet/>
      <dgm:spPr/>
      <dgm:t>
        <a:bodyPr/>
        <a:lstStyle/>
        <a:p>
          <a:endParaRPr lang="ru-RU"/>
        </a:p>
      </dgm:t>
    </dgm:pt>
    <dgm:pt modelId="{C448C221-149D-42B8-A814-7AAEF5C3D153}" type="sibTrans" cxnId="{D80231B5-7A5B-4E2C-B3D0-17FFA090A9D4}">
      <dgm:prSet/>
      <dgm:spPr/>
      <dgm:t>
        <a:bodyPr/>
        <a:lstStyle/>
        <a:p>
          <a:endParaRPr lang="ru-RU"/>
        </a:p>
      </dgm:t>
    </dgm:pt>
    <dgm:pt modelId="{D3024E83-53B4-440D-B67C-E9B3F9967F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організація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професійного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зростання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членів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команди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1982C-12C4-4F28-A9A5-0A92491DF5FA}" type="parTrans" cxnId="{7A6DF982-BBEB-444F-9292-4731CE11A753}">
      <dgm:prSet/>
      <dgm:spPr/>
      <dgm:t>
        <a:bodyPr/>
        <a:lstStyle/>
        <a:p>
          <a:endParaRPr lang="ru-RU"/>
        </a:p>
      </dgm:t>
    </dgm:pt>
    <dgm:pt modelId="{F2BD741F-E03A-47C0-8F22-13DDFE9926E7}" type="sibTrans" cxnId="{7A6DF982-BBEB-444F-9292-4731CE11A753}">
      <dgm:prSet/>
      <dgm:spPr/>
      <dgm:t>
        <a:bodyPr/>
        <a:lstStyle/>
        <a:p>
          <a:endParaRPr lang="ru-RU"/>
        </a:p>
      </dgm:t>
    </dgm:pt>
    <dgm:pt modelId="{C67AD56A-159E-4645-BED4-C9937CEFFBB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формування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підвищеної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активності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та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при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виникненні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непередбачених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обставин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,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загрожують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зривом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робіт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42549-2A73-4661-98DB-F95C0D7A03E3}" type="parTrans" cxnId="{7329873C-B4E1-4376-8FC4-78C2D32BA154}">
      <dgm:prSet/>
      <dgm:spPr/>
      <dgm:t>
        <a:bodyPr/>
        <a:lstStyle/>
        <a:p>
          <a:endParaRPr lang="ru-RU"/>
        </a:p>
      </dgm:t>
    </dgm:pt>
    <dgm:pt modelId="{586D5FA6-25F2-4CED-A7D1-483E643D7E88}" type="sibTrans" cxnId="{7329873C-B4E1-4376-8FC4-78C2D32BA154}">
      <dgm:prSet/>
      <dgm:spPr/>
      <dgm:t>
        <a:bodyPr/>
        <a:lstStyle/>
        <a:p>
          <a:endParaRPr lang="ru-RU"/>
        </a:p>
      </dgm:t>
    </dgm:pt>
    <dgm:pt modelId="{7E1CAA15-4529-4E05-8905-650954CC347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отримання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достатніх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підтверджень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того,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члени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команди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правильно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зрозуміли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завдання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усвідомили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необхідну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за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якісне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виконання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в строк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CDC99-391F-461E-AAFF-5C22BABB1242}" type="parTrans" cxnId="{C2B02140-7902-4215-9A4B-3E3BAC0E91BE}">
      <dgm:prSet/>
      <dgm:spPr/>
      <dgm:t>
        <a:bodyPr/>
        <a:lstStyle/>
        <a:p>
          <a:endParaRPr lang="ru-RU"/>
        </a:p>
      </dgm:t>
    </dgm:pt>
    <dgm:pt modelId="{4CF1DF9D-E285-40F1-A5D5-54A05BDF42B2}" type="sibTrans" cxnId="{C2B02140-7902-4215-9A4B-3E3BAC0E91BE}">
      <dgm:prSet/>
      <dgm:spPr/>
      <dgm:t>
        <a:bodyPr/>
        <a:lstStyle/>
        <a:p>
          <a:endParaRPr lang="ru-RU"/>
        </a:p>
      </dgm:t>
    </dgm:pt>
    <dgm:pt modelId="{87AFC6C2-0F0C-4F95-8CDC-D97B7BC23E3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формування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прагнення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самостійної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роботи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умовах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доброзичливої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взаємодії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і без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постійного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звернення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керівника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з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питань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,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можуть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бути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вирішені</a:t>
          </a:r>
          <a:r>
            <a:rPr lang="ru-RU" altLang="ru-RU" sz="20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самостійно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7FB4D-5933-44A1-9BE2-08A7078BAD92}" type="parTrans" cxnId="{0A0F940E-7C69-4136-BABE-0D4D378A14F4}">
      <dgm:prSet/>
      <dgm:spPr/>
      <dgm:t>
        <a:bodyPr/>
        <a:lstStyle/>
        <a:p>
          <a:endParaRPr lang="ru-RU"/>
        </a:p>
      </dgm:t>
    </dgm:pt>
    <dgm:pt modelId="{92C4498C-D6E9-4D25-8A75-D89F64E34724}" type="sibTrans" cxnId="{0A0F940E-7C69-4136-BABE-0D4D378A14F4}">
      <dgm:prSet/>
      <dgm:spPr/>
      <dgm:t>
        <a:bodyPr/>
        <a:lstStyle/>
        <a:p>
          <a:endParaRPr lang="ru-RU"/>
        </a:p>
      </dgm:t>
    </dgm:pt>
    <dgm:pt modelId="{03BCD792-2416-4AF3-B2B4-64157C0AF3D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AA558-F5A0-4FD5-88E7-09450D88C234}" type="parTrans" cxnId="{80530388-21AC-4FF9-9948-7F00DE21E32A}">
      <dgm:prSet/>
      <dgm:spPr/>
      <dgm:t>
        <a:bodyPr/>
        <a:lstStyle/>
        <a:p>
          <a:endParaRPr lang="ru-RU"/>
        </a:p>
      </dgm:t>
    </dgm:pt>
    <dgm:pt modelId="{E84AD657-A617-4AD2-AD3F-186E6EAF6947}" type="sibTrans" cxnId="{80530388-21AC-4FF9-9948-7F00DE21E32A}">
      <dgm:prSet/>
      <dgm:spPr/>
      <dgm:t>
        <a:bodyPr/>
        <a:lstStyle/>
        <a:p>
          <a:endParaRPr lang="ru-RU"/>
        </a:p>
      </dgm:t>
    </dgm:pt>
    <dgm:pt modelId="{69F3C293-A374-4F1C-84D8-E474A94AC9D0}" type="pres">
      <dgm:prSet presAssocID="{9B499DF7-34C0-41B4-958A-02A8C79798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7A19AF-5721-4634-9152-B17D292147F0}" type="pres">
      <dgm:prSet presAssocID="{F89023DC-8E69-42DC-AF5A-E56A722E0B1C}" presName="composite" presStyleCnt="0"/>
      <dgm:spPr/>
    </dgm:pt>
    <dgm:pt modelId="{79C38C2C-4E79-4B0C-9A3D-367EE770E5AB}" type="pres">
      <dgm:prSet presAssocID="{F89023DC-8E69-42DC-AF5A-E56A722E0B1C}" presName="imgShp" presStyleLbl="fgImgPlace1" presStyleIdx="0" presStyleCnt="5" custLinFactX="-4179" custLinFactNeighborX="-100000" custLinFactNeighborY="112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46B8CC-3352-4FCD-9010-D40C8F025D0D}" type="pres">
      <dgm:prSet presAssocID="{F89023DC-8E69-42DC-AF5A-E56A722E0B1C}" presName="txShp" presStyleLbl="node1" presStyleIdx="0" presStyleCnt="5" custScaleX="134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78CB4-F561-4927-AE1A-455248624AC6}" type="pres">
      <dgm:prSet presAssocID="{C448C221-149D-42B8-A814-7AAEF5C3D153}" presName="spacing" presStyleCnt="0"/>
      <dgm:spPr/>
    </dgm:pt>
    <dgm:pt modelId="{AC247A61-C4DE-412E-84A7-7796F16D2FCF}" type="pres">
      <dgm:prSet presAssocID="{7E1CAA15-4529-4E05-8905-650954CC3474}" presName="composite" presStyleCnt="0"/>
      <dgm:spPr/>
    </dgm:pt>
    <dgm:pt modelId="{EAD17BAE-EEFD-4219-8EC1-735BB862FD00}" type="pres">
      <dgm:prSet presAssocID="{7E1CAA15-4529-4E05-8905-650954CC3474}" presName="imgShp" presStyleLbl="fgImgPlace1" presStyleIdx="1" presStyleCnt="5" custLinFactX="-4179" custLinFactNeighborX="-100000" custLinFactNeighborY="112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89C48DC-A1F5-43AC-9740-82EE836745A2}" type="pres">
      <dgm:prSet presAssocID="{7E1CAA15-4529-4E05-8905-650954CC3474}" presName="txShp" presStyleLbl="node1" presStyleIdx="1" presStyleCnt="5" custScaleX="134478" custScaleY="161517" custLinFactNeighborX="-191" custLinFactNeighborY="5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EE8F9-5F9A-4FF5-BD32-692FE4ABBC1D}" type="pres">
      <dgm:prSet presAssocID="{4CF1DF9D-E285-40F1-A5D5-54A05BDF42B2}" presName="spacing" presStyleCnt="0"/>
      <dgm:spPr/>
    </dgm:pt>
    <dgm:pt modelId="{DE394E07-4D94-43EB-913D-AA3479928AA4}" type="pres">
      <dgm:prSet presAssocID="{87AFC6C2-0F0C-4F95-8CDC-D97B7BC23E30}" presName="composite" presStyleCnt="0"/>
      <dgm:spPr/>
    </dgm:pt>
    <dgm:pt modelId="{5563B0AA-25E5-41DB-8038-2CB2ED2C8089}" type="pres">
      <dgm:prSet presAssocID="{87AFC6C2-0F0C-4F95-8CDC-D97B7BC23E30}" presName="imgShp" presStyleLbl="fgImgPlace1" presStyleIdx="2" presStyleCnt="5" custLinFactX="-4179" custLinFactNeighborX="-100000" custLinFactNeighborY="112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DE70A22-9272-43D9-9410-52256C13D99A}" type="pres">
      <dgm:prSet presAssocID="{87AFC6C2-0F0C-4F95-8CDC-D97B7BC23E30}" presName="txShp" presStyleLbl="node1" presStyleIdx="2" presStyleCnt="5" custScaleX="134478" custScaleY="16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9C59-86B8-461E-8F06-9EEC32255392}" type="pres">
      <dgm:prSet presAssocID="{92C4498C-D6E9-4D25-8A75-D89F64E34724}" presName="spacing" presStyleCnt="0"/>
      <dgm:spPr/>
    </dgm:pt>
    <dgm:pt modelId="{8AFF056B-C4BB-4014-AA18-0D79EDD30B23}" type="pres">
      <dgm:prSet presAssocID="{D3024E83-53B4-440D-B67C-E9B3F9967F7D}" presName="composite" presStyleCnt="0"/>
      <dgm:spPr/>
    </dgm:pt>
    <dgm:pt modelId="{90162531-8365-489A-B526-15EB4E447953}" type="pres">
      <dgm:prSet presAssocID="{D3024E83-53B4-440D-B67C-E9B3F9967F7D}" presName="imgShp" presStyleLbl="fgImgPlace1" presStyleIdx="3" presStyleCnt="5" custLinFactX="-4179" custLinFactNeighborX="-100000" custLinFactNeighborY="1129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0F4778F-D77C-4759-9C72-547ECF351051}" type="pres">
      <dgm:prSet presAssocID="{D3024E83-53B4-440D-B67C-E9B3F9967F7D}" presName="txShp" presStyleLbl="node1" presStyleIdx="3" presStyleCnt="5" custScaleX="134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E564F-8095-4C70-81CE-2BF5CE11CF0E}" type="pres">
      <dgm:prSet presAssocID="{F2BD741F-E03A-47C0-8F22-13DDFE9926E7}" presName="spacing" presStyleCnt="0"/>
      <dgm:spPr/>
    </dgm:pt>
    <dgm:pt modelId="{BBF4E358-52A6-4785-841B-3B90342FE332}" type="pres">
      <dgm:prSet presAssocID="{C67AD56A-159E-4645-BED4-C9937CEFFBBE}" presName="composite" presStyleCnt="0"/>
      <dgm:spPr/>
    </dgm:pt>
    <dgm:pt modelId="{8814EE67-25BE-4CF6-A971-DBFA1B125ABA}" type="pres">
      <dgm:prSet presAssocID="{C67AD56A-159E-4645-BED4-C9937CEFFBBE}" presName="imgShp" presStyleLbl="fgImgPlace1" presStyleIdx="4" presStyleCnt="5" custLinFactX="-4179" custLinFactNeighborX="-100000" custLinFactNeighborY="414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AE84233-C3FC-4029-8D4A-ABA44B53CDF7}" type="pres">
      <dgm:prSet presAssocID="{C67AD56A-159E-4645-BED4-C9937CEFFBBE}" presName="txShp" presStyleLbl="node1" presStyleIdx="4" presStyleCnt="5" custScaleX="134478" custScaleY="111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FBA9C-C28A-488E-A694-3D7031F1C760}" type="presOf" srcId="{03BCD792-2416-4AF3-B2B4-64157C0AF3D9}" destId="{1DE70A22-9272-43D9-9410-52256C13D99A}" srcOrd="0" destOrd="1" presId="urn:microsoft.com/office/officeart/2005/8/layout/vList3"/>
    <dgm:cxn modelId="{49F0F094-6206-4E1F-969E-9330E534CBF1}" type="presOf" srcId="{D3024E83-53B4-440D-B67C-E9B3F9967F7D}" destId="{50F4778F-D77C-4759-9C72-547ECF351051}" srcOrd="0" destOrd="0" presId="urn:microsoft.com/office/officeart/2005/8/layout/vList3"/>
    <dgm:cxn modelId="{C2B02140-7902-4215-9A4B-3E3BAC0E91BE}" srcId="{9B499DF7-34C0-41B4-958A-02A8C7979802}" destId="{7E1CAA15-4529-4E05-8905-650954CC3474}" srcOrd="1" destOrd="0" parTransId="{58CCDC99-391F-461E-AAFF-5C22BABB1242}" sibTransId="{4CF1DF9D-E285-40F1-A5D5-54A05BDF42B2}"/>
    <dgm:cxn modelId="{AA83AF79-D8CA-41C1-8243-4580A2A02C6D}" type="presOf" srcId="{9B499DF7-34C0-41B4-958A-02A8C7979802}" destId="{69F3C293-A374-4F1C-84D8-E474A94AC9D0}" srcOrd="0" destOrd="0" presId="urn:microsoft.com/office/officeart/2005/8/layout/vList3"/>
    <dgm:cxn modelId="{A2639963-9DE6-4B11-9FBB-DCB395513D9D}" type="presOf" srcId="{87AFC6C2-0F0C-4F95-8CDC-D97B7BC23E30}" destId="{1DE70A22-9272-43D9-9410-52256C13D99A}" srcOrd="0" destOrd="0" presId="urn:microsoft.com/office/officeart/2005/8/layout/vList3"/>
    <dgm:cxn modelId="{10967BD9-2830-4F80-BBAF-4D3819FE4B85}" type="presOf" srcId="{F89023DC-8E69-42DC-AF5A-E56A722E0B1C}" destId="{8E46B8CC-3352-4FCD-9010-D40C8F025D0D}" srcOrd="0" destOrd="0" presId="urn:microsoft.com/office/officeart/2005/8/layout/vList3"/>
    <dgm:cxn modelId="{48A0D526-A715-4649-AD24-DC5FAB950FFE}" type="presOf" srcId="{C67AD56A-159E-4645-BED4-C9937CEFFBBE}" destId="{8AE84233-C3FC-4029-8D4A-ABA44B53CDF7}" srcOrd="0" destOrd="0" presId="urn:microsoft.com/office/officeart/2005/8/layout/vList3"/>
    <dgm:cxn modelId="{7329873C-B4E1-4376-8FC4-78C2D32BA154}" srcId="{9B499DF7-34C0-41B4-958A-02A8C7979802}" destId="{C67AD56A-159E-4645-BED4-C9937CEFFBBE}" srcOrd="4" destOrd="0" parTransId="{3CD42549-2A73-4661-98DB-F95C0D7A03E3}" sibTransId="{586D5FA6-25F2-4CED-A7D1-483E643D7E88}"/>
    <dgm:cxn modelId="{92EC96CF-E617-498D-9BC2-CA6EE1DC351F}" type="presOf" srcId="{7E1CAA15-4529-4E05-8905-650954CC3474}" destId="{B89C48DC-A1F5-43AC-9740-82EE836745A2}" srcOrd="0" destOrd="0" presId="urn:microsoft.com/office/officeart/2005/8/layout/vList3"/>
    <dgm:cxn modelId="{7A6DF982-BBEB-444F-9292-4731CE11A753}" srcId="{9B499DF7-34C0-41B4-958A-02A8C7979802}" destId="{D3024E83-53B4-440D-B67C-E9B3F9967F7D}" srcOrd="3" destOrd="0" parTransId="{5991982C-12C4-4F28-A9A5-0A92491DF5FA}" sibTransId="{F2BD741F-E03A-47C0-8F22-13DDFE9926E7}"/>
    <dgm:cxn modelId="{80530388-21AC-4FF9-9948-7F00DE21E32A}" srcId="{87AFC6C2-0F0C-4F95-8CDC-D97B7BC23E30}" destId="{03BCD792-2416-4AF3-B2B4-64157C0AF3D9}" srcOrd="0" destOrd="0" parTransId="{9E1AA558-F5A0-4FD5-88E7-09450D88C234}" sibTransId="{E84AD657-A617-4AD2-AD3F-186E6EAF6947}"/>
    <dgm:cxn modelId="{D80231B5-7A5B-4E2C-B3D0-17FFA090A9D4}" srcId="{9B499DF7-34C0-41B4-958A-02A8C7979802}" destId="{F89023DC-8E69-42DC-AF5A-E56A722E0B1C}" srcOrd="0" destOrd="0" parTransId="{E8231881-48FF-47DD-9947-5D9E15129BAA}" sibTransId="{C448C221-149D-42B8-A814-7AAEF5C3D153}"/>
    <dgm:cxn modelId="{0A0F940E-7C69-4136-BABE-0D4D378A14F4}" srcId="{9B499DF7-34C0-41B4-958A-02A8C7979802}" destId="{87AFC6C2-0F0C-4F95-8CDC-D97B7BC23E30}" srcOrd="2" destOrd="0" parTransId="{D7C7FB4D-5933-44A1-9BE2-08A7078BAD92}" sibTransId="{92C4498C-D6E9-4D25-8A75-D89F64E34724}"/>
    <dgm:cxn modelId="{4357B685-1732-41FA-96D4-CD1873DFB301}" type="presParOf" srcId="{69F3C293-A374-4F1C-84D8-E474A94AC9D0}" destId="{8B7A19AF-5721-4634-9152-B17D292147F0}" srcOrd="0" destOrd="0" presId="urn:microsoft.com/office/officeart/2005/8/layout/vList3"/>
    <dgm:cxn modelId="{568D1368-AF0E-4B34-A217-60E97849B7AB}" type="presParOf" srcId="{8B7A19AF-5721-4634-9152-B17D292147F0}" destId="{79C38C2C-4E79-4B0C-9A3D-367EE770E5AB}" srcOrd="0" destOrd="0" presId="urn:microsoft.com/office/officeart/2005/8/layout/vList3"/>
    <dgm:cxn modelId="{68756A1A-6FEE-4E1E-A47F-7DF2668AB69D}" type="presParOf" srcId="{8B7A19AF-5721-4634-9152-B17D292147F0}" destId="{8E46B8CC-3352-4FCD-9010-D40C8F025D0D}" srcOrd="1" destOrd="0" presId="urn:microsoft.com/office/officeart/2005/8/layout/vList3"/>
    <dgm:cxn modelId="{3A1DAF6F-6654-4350-91B8-1DE8EF14BA00}" type="presParOf" srcId="{69F3C293-A374-4F1C-84D8-E474A94AC9D0}" destId="{31078CB4-F561-4927-AE1A-455248624AC6}" srcOrd="1" destOrd="0" presId="urn:microsoft.com/office/officeart/2005/8/layout/vList3"/>
    <dgm:cxn modelId="{F19F5565-6284-46B1-953C-08E8E584715C}" type="presParOf" srcId="{69F3C293-A374-4F1C-84D8-E474A94AC9D0}" destId="{AC247A61-C4DE-412E-84A7-7796F16D2FCF}" srcOrd="2" destOrd="0" presId="urn:microsoft.com/office/officeart/2005/8/layout/vList3"/>
    <dgm:cxn modelId="{C6AFB6DC-2800-4A9C-B415-6677A28490D3}" type="presParOf" srcId="{AC247A61-C4DE-412E-84A7-7796F16D2FCF}" destId="{EAD17BAE-EEFD-4219-8EC1-735BB862FD00}" srcOrd="0" destOrd="0" presId="urn:microsoft.com/office/officeart/2005/8/layout/vList3"/>
    <dgm:cxn modelId="{3EFC6F69-C924-494E-9772-C220E34122B9}" type="presParOf" srcId="{AC247A61-C4DE-412E-84A7-7796F16D2FCF}" destId="{B89C48DC-A1F5-43AC-9740-82EE836745A2}" srcOrd="1" destOrd="0" presId="urn:microsoft.com/office/officeart/2005/8/layout/vList3"/>
    <dgm:cxn modelId="{73DA2610-2E52-4C8C-81FE-AC5A1F2D3C19}" type="presParOf" srcId="{69F3C293-A374-4F1C-84D8-E474A94AC9D0}" destId="{113EE8F9-5F9A-4FF5-BD32-692FE4ABBC1D}" srcOrd="3" destOrd="0" presId="urn:microsoft.com/office/officeart/2005/8/layout/vList3"/>
    <dgm:cxn modelId="{13538EC2-AAF4-400E-90DA-59AC78C7E03C}" type="presParOf" srcId="{69F3C293-A374-4F1C-84D8-E474A94AC9D0}" destId="{DE394E07-4D94-43EB-913D-AA3479928AA4}" srcOrd="4" destOrd="0" presId="urn:microsoft.com/office/officeart/2005/8/layout/vList3"/>
    <dgm:cxn modelId="{4EAE5EBC-A471-4BA6-8F9D-7F20BCCBBF4F}" type="presParOf" srcId="{DE394E07-4D94-43EB-913D-AA3479928AA4}" destId="{5563B0AA-25E5-41DB-8038-2CB2ED2C8089}" srcOrd="0" destOrd="0" presId="urn:microsoft.com/office/officeart/2005/8/layout/vList3"/>
    <dgm:cxn modelId="{C02833F3-E2F7-4BBC-A857-B6EC0B7C722A}" type="presParOf" srcId="{DE394E07-4D94-43EB-913D-AA3479928AA4}" destId="{1DE70A22-9272-43D9-9410-52256C13D99A}" srcOrd="1" destOrd="0" presId="urn:microsoft.com/office/officeart/2005/8/layout/vList3"/>
    <dgm:cxn modelId="{0D92ECC7-DA6A-45BD-8B5A-793B736C514C}" type="presParOf" srcId="{69F3C293-A374-4F1C-84D8-E474A94AC9D0}" destId="{42F69C59-86B8-461E-8F06-9EEC32255392}" srcOrd="5" destOrd="0" presId="urn:microsoft.com/office/officeart/2005/8/layout/vList3"/>
    <dgm:cxn modelId="{9BCDBB72-FEBF-4607-944F-09EE612103FE}" type="presParOf" srcId="{69F3C293-A374-4F1C-84D8-E474A94AC9D0}" destId="{8AFF056B-C4BB-4014-AA18-0D79EDD30B23}" srcOrd="6" destOrd="0" presId="urn:microsoft.com/office/officeart/2005/8/layout/vList3"/>
    <dgm:cxn modelId="{7B6AB824-967A-4584-8ED8-888E88DFD1DE}" type="presParOf" srcId="{8AFF056B-C4BB-4014-AA18-0D79EDD30B23}" destId="{90162531-8365-489A-B526-15EB4E447953}" srcOrd="0" destOrd="0" presId="urn:microsoft.com/office/officeart/2005/8/layout/vList3"/>
    <dgm:cxn modelId="{85A68734-B1C6-4A09-8C44-54E3EB54DD56}" type="presParOf" srcId="{8AFF056B-C4BB-4014-AA18-0D79EDD30B23}" destId="{50F4778F-D77C-4759-9C72-547ECF351051}" srcOrd="1" destOrd="0" presId="urn:microsoft.com/office/officeart/2005/8/layout/vList3"/>
    <dgm:cxn modelId="{D6D2D484-3836-40F2-80D9-DD732FAA2ABE}" type="presParOf" srcId="{69F3C293-A374-4F1C-84D8-E474A94AC9D0}" destId="{506E564F-8095-4C70-81CE-2BF5CE11CF0E}" srcOrd="7" destOrd="0" presId="urn:microsoft.com/office/officeart/2005/8/layout/vList3"/>
    <dgm:cxn modelId="{307E7453-48BE-4D96-B89F-8816BCF64D3B}" type="presParOf" srcId="{69F3C293-A374-4F1C-84D8-E474A94AC9D0}" destId="{BBF4E358-52A6-4785-841B-3B90342FE332}" srcOrd="8" destOrd="0" presId="urn:microsoft.com/office/officeart/2005/8/layout/vList3"/>
    <dgm:cxn modelId="{935C7E28-4068-4D0B-946F-3E5BE295B8B5}" type="presParOf" srcId="{BBF4E358-52A6-4785-841B-3B90342FE332}" destId="{8814EE67-25BE-4CF6-A971-DBFA1B125ABA}" srcOrd="0" destOrd="0" presId="urn:microsoft.com/office/officeart/2005/8/layout/vList3"/>
    <dgm:cxn modelId="{CF21451E-BC31-41E4-B31B-5FC8718AE4F3}" type="presParOf" srcId="{BBF4E358-52A6-4785-841B-3B90342FE332}" destId="{8AE84233-C3FC-4029-8D4A-ABA44B53CD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A0180B-EA3D-465D-BA44-836BD4ED2B7B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61B28D8-43CE-49F7-8116-C06C7E75E8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ru-RU" sz="2000" dirty="0"/>
        </a:p>
      </dgm:t>
    </dgm:pt>
    <dgm:pt modelId="{8D8689F4-02BD-4332-B474-DC58E14EEEE6}" type="parTrans" cxnId="{87296CDA-7C63-4EF0-B59C-2EE3DAF9AEB5}">
      <dgm:prSet/>
      <dgm:spPr/>
      <dgm:t>
        <a:bodyPr/>
        <a:lstStyle/>
        <a:p>
          <a:endParaRPr lang="ru-RU"/>
        </a:p>
      </dgm:t>
    </dgm:pt>
    <dgm:pt modelId="{F5F80BAE-B085-4E31-900B-ECDE81DA59AE}" type="sibTrans" cxnId="{87296CDA-7C63-4EF0-B59C-2EE3DAF9AEB5}">
      <dgm:prSet/>
      <dgm:spPr/>
      <dgm:t>
        <a:bodyPr/>
        <a:lstStyle/>
        <a:p>
          <a:endParaRPr lang="ru-RU"/>
        </a:p>
      </dgm:t>
    </dgm:pt>
    <dgm:pt modelId="{FB86F7C7-9B13-4D1D-B4FA-AB2DD1CC9FB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відповідь на питання:</a:t>
          </a:r>
          <a:r>
            <a:rPr lang="uk-UA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Куди рухатися? Як рухатися? Як конкретно вирішувати завдання? Як досягти результату?</a:t>
          </a:r>
          <a:endParaRPr lang="ru-RU" sz="2000" dirty="0"/>
        </a:p>
      </dgm:t>
    </dgm:pt>
    <dgm:pt modelId="{23C4261A-A5BB-472F-97E7-1A92F3A6D681}" type="parTrans" cxnId="{067953D3-86F3-418D-BA02-5D66716F2DEC}">
      <dgm:prSet/>
      <dgm:spPr/>
      <dgm:t>
        <a:bodyPr/>
        <a:lstStyle/>
        <a:p>
          <a:endParaRPr lang="ru-RU"/>
        </a:p>
      </dgm:t>
    </dgm:pt>
    <dgm:pt modelId="{6BA111BE-113C-47EB-9BD9-36FC6E2A355D}" type="sibTrans" cxnId="{067953D3-86F3-418D-BA02-5D66716F2DEC}">
      <dgm:prSet/>
      <dgm:spPr/>
      <dgm:t>
        <a:bodyPr/>
        <a:lstStyle/>
        <a:p>
          <a:endParaRPr lang="ru-RU"/>
        </a:p>
      </dgm:t>
    </dgm:pt>
    <dgm:pt modelId="{DA847F8E-6482-415C-94A5-90653AC0E5A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основа - 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цілепокладання 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довгострокове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оперативно- 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календарне (на </a:t>
          </a:r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осяжний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період часу)</a:t>
          </a:r>
          <a:endParaRPr lang="ru-RU" sz="2000" dirty="0"/>
        </a:p>
      </dgm:t>
    </dgm:pt>
    <dgm:pt modelId="{CFF1D198-5FF0-4C01-9CEC-F14DBD344B83}" type="parTrans" cxnId="{D03D75ED-D75B-40C6-B1C3-66BE6717F9D8}">
      <dgm:prSet/>
      <dgm:spPr/>
      <dgm:t>
        <a:bodyPr/>
        <a:lstStyle/>
        <a:p>
          <a:endParaRPr lang="ru-RU"/>
        </a:p>
      </dgm:t>
    </dgm:pt>
    <dgm:pt modelId="{9373627B-9A80-4EA4-B1B4-B3F53F1B0F66}" type="sibTrans" cxnId="{D03D75ED-D75B-40C6-B1C3-66BE6717F9D8}">
      <dgm:prSet/>
      <dgm:spPr/>
      <dgm:t>
        <a:bodyPr/>
        <a:lstStyle/>
        <a:p>
          <a:endParaRPr lang="ru-RU"/>
        </a:p>
      </dgm:t>
    </dgm:pt>
    <dgm:pt modelId="{728E9A83-0B4A-485B-B1BD-9250691CF02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</a:t>
          </a:r>
          <a:endParaRPr lang="ru-RU" sz="2000" dirty="0"/>
        </a:p>
      </dgm:t>
    </dgm:pt>
    <dgm:pt modelId="{75F32D6C-C926-46F9-8783-2A9E6D02DB4D}" type="parTrans" cxnId="{3F53BCC4-6590-4872-9CD8-B83FE9F766B2}">
      <dgm:prSet/>
      <dgm:spPr/>
      <dgm:t>
        <a:bodyPr/>
        <a:lstStyle/>
        <a:p>
          <a:endParaRPr lang="ru-RU"/>
        </a:p>
      </dgm:t>
    </dgm:pt>
    <dgm:pt modelId="{A397FEF3-F75E-47D6-8273-BD728817EA93}" type="sibTrans" cxnId="{3F53BCC4-6590-4872-9CD8-B83FE9F766B2}">
      <dgm:prSet/>
      <dgm:spPr/>
      <dgm:t>
        <a:bodyPr/>
        <a:lstStyle/>
        <a:p>
          <a:endParaRPr lang="ru-RU"/>
        </a:p>
      </dgm:t>
    </dgm:pt>
    <dgm:pt modelId="{10ECE7EF-8B5E-4E7F-82C5-024FED4B8D9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щоденні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щотижневі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наради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доповіддю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стан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endParaRPr lang="ru-RU" sz="2000" dirty="0"/>
        </a:p>
      </dgm:t>
    </dgm:pt>
    <dgm:pt modelId="{64EB1356-D40C-4599-85DF-73D7A5D85B79}" type="parTrans" cxnId="{73A0EC60-2F61-4F73-A7D7-595E2E605325}">
      <dgm:prSet/>
      <dgm:spPr/>
      <dgm:t>
        <a:bodyPr/>
        <a:lstStyle/>
        <a:p>
          <a:endParaRPr lang="ru-RU"/>
        </a:p>
      </dgm:t>
    </dgm:pt>
    <dgm:pt modelId="{DA0F6B14-74F0-45DF-AC1B-B0546CDCB02B}" type="sibTrans" cxnId="{73A0EC60-2F61-4F73-A7D7-595E2E605325}">
      <dgm:prSet/>
      <dgm:spPr/>
      <dgm:t>
        <a:bodyPr/>
        <a:lstStyle/>
        <a:p>
          <a:endParaRPr lang="ru-RU"/>
        </a:p>
      </dgm:t>
    </dgm:pt>
    <dgm:pt modelId="{48F7D84C-4964-4CA8-99C7-0D2DEEC892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періодичні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наради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відповідальних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виконавців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3D6696FA-0DAD-4DD2-92CA-806DDDDA65EF}" type="parTrans" cxnId="{FA247E37-0A4C-47F8-8478-4F783920CBE5}">
      <dgm:prSet/>
      <dgm:spPr/>
      <dgm:t>
        <a:bodyPr/>
        <a:lstStyle/>
        <a:p>
          <a:endParaRPr lang="ru-RU"/>
        </a:p>
      </dgm:t>
    </dgm:pt>
    <dgm:pt modelId="{D13057CF-58C9-4B11-B118-0DCA1440D5BD}" type="sibTrans" cxnId="{FA247E37-0A4C-47F8-8478-4F783920CBE5}">
      <dgm:prSet/>
      <dgm:spPr/>
      <dgm:t>
        <a:bodyPr/>
        <a:lstStyle/>
        <a:p>
          <a:endParaRPr lang="ru-RU"/>
        </a:p>
      </dgm:t>
    </dgm:pt>
    <dgm:pt modelId="{C12D16EE-0042-45DB-AAEA-9290257809B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мотивація</a:t>
          </a:r>
          <a:endParaRPr lang="ru-RU" sz="2000" dirty="0"/>
        </a:p>
      </dgm:t>
    </dgm:pt>
    <dgm:pt modelId="{42A19F6F-6689-4F98-9A10-61D41792139D}" type="parTrans" cxnId="{A577A229-94AA-468B-AB73-AB1872BBBEBE}">
      <dgm:prSet/>
      <dgm:spPr/>
      <dgm:t>
        <a:bodyPr/>
        <a:lstStyle/>
        <a:p>
          <a:endParaRPr lang="ru-RU"/>
        </a:p>
      </dgm:t>
    </dgm:pt>
    <dgm:pt modelId="{A8923E6B-0879-4B26-A7CC-CA53A78B633C}" type="sibTrans" cxnId="{A577A229-94AA-468B-AB73-AB1872BBBEBE}">
      <dgm:prSet/>
      <dgm:spPr/>
      <dgm:t>
        <a:bodyPr/>
        <a:lstStyle/>
        <a:p>
          <a:endParaRPr lang="ru-RU"/>
        </a:p>
      </dgm:t>
    </dgm:pt>
    <dgm:pt modelId="{3A8A1EC4-D145-46BE-8FFF-C9865AEB91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спонукають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endParaRPr lang="ru-RU" sz="2000" dirty="0"/>
        </a:p>
      </dgm:t>
    </dgm:pt>
    <dgm:pt modelId="{DD5DE939-09B6-40C5-9F85-A70168CD7C1B}" type="parTrans" cxnId="{A526A0FB-BA45-4560-AE00-8CAB5105F8AF}">
      <dgm:prSet/>
      <dgm:spPr/>
      <dgm:t>
        <a:bodyPr/>
        <a:lstStyle/>
        <a:p>
          <a:endParaRPr lang="ru-RU"/>
        </a:p>
      </dgm:t>
    </dgm:pt>
    <dgm:pt modelId="{0FDDD06B-DE8C-4EC6-BFC7-FB208F3C4B3B}" type="sibTrans" cxnId="{A526A0FB-BA45-4560-AE00-8CAB5105F8AF}">
      <dgm:prSet/>
      <dgm:spPr/>
      <dgm:t>
        <a:bodyPr/>
        <a:lstStyle/>
        <a:p>
          <a:endParaRPr lang="ru-RU"/>
        </a:p>
      </dgm:t>
    </dgm:pt>
    <dgm:pt modelId="{53F07B60-1415-415B-9147-9883BFF9BF3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успішна команда  - колектив однодумців, що поділяють  спільні цінності</a:t>
          </a:r>
          <a:endParaRPr lang="ru-RU" sz="2000" dirty="0"/>
        </a:p>
      </dgm:t>
    </dgm:pt>
    <dgm:pt modelId="{53C32051-908C-4D86-B0C6-356380F89FAC}" type="parTrans" cxnId="{964228BE-4D07-4C90-B539-6CC3D3443162}">
      <dgm:prSet/>
      <dgm:spPr/>
      <dgm:t>
        <a:bodyPr/>
        <a:lstStyle/>
        <a:p>
          <a:endParaRPr lang="ru-RU"/>
        </a:p>
      </dgm:t>
    </dgm:pt>
    <dgm:pt modelId="{CCD32300-5CF8-47C5-85D6-6BF65A861153}" type="sibTrans" cxnId="{964228BE-4D07-4C90-B539-6CC3D3443162}">
      <dgm:prSet/>
      <dgm:spPr/>
      <dgm:t>
        <a:bodyPr/>
        <a:lstStyle/>
        <a:p>
          <a:endParaRPr lang="ru-RU"/>
        </a:p>
      </dgm:t>
    </dgm:pt>
    <dgm:pt modelId="{A57C287F-D200-46C3-A80C-7A8426C6A1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щоденна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вибіркова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робота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керівника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одним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команди</a:t>
          </a:r>
          <a:endParaRPr lang="ru-RU" sz="2000" dirty="0"/>
        </a:p>
      </dgm:t>
    </dgm:pt>
    <dgm:pt modelId="{FF84A2C6-F46D-489E-A4DA-F3A97FD5779D}" type="parTrans" cxnId="{B98D884A-95BC-4D34-8998-40BF2C1124B4}">
      <dgm:prSet/>
      <dgm:spPr/>
      <dgm:t>
        <a:bodyPr/>
        <a:lstStyle/>
        <a:p>
          <a:endParaRPr lang="ru-RU"/>
        </a:p>
      </dgm:t>
    </dgm:pt>
    <dgm:pt modelId="{B2F4DCC3-5982-4F36-B21A-02D569DEB5B9}" type="sibTrans" cxnId="{B98D884A-95BC-4D34-8998-40BF2C1124B4}">
      <dgm:prSet/>
      <dgm:spPr/>
      <dgm:t>
        <a:bodyPr/>
        <a:lstStyle/>
        <a:p>
          <a:endParaRPr lang="ru-RU"/>
        </a:p>
      </dgm:t>
    </dgm:pt>
    <dgm:pt modelId="{DBC0FCB5-F1FC-46EB-92DD-E7A9AACFC947}" type="pres">
      <dgm:prSet presAssocID="{2FA0180B-EA3D-465D-BA44-836BD4ED2B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70523-660B-40BF-8C34-9F64D716B0B6}" type="pres">
      <dgm:prSet presAssocID="{161B28D8-43CE-49F7-8116-C06C7E75E8EA}" presName="comp" presStyleCnt="0"/>
      <dgm:spPr/>
    </dgm:pt>
    <dgm:pt modelId="{2C4E88B6-A8E2-4846-BF39-34A3C5E77A99}" type="pres">
      <dgm:prSet presAssocID="{161B28D8-43CE-49F7-8116-C06C7E75E8EA}" presName="box" presStyleLbl="node1" presStyleIdx="0" presStyleCnt="3" custScaleY="132430"/>
      <dgm:spPr/>
      <dgm:t>
        <a:bodyPr/>
        <a:lstStyle/>
        <a:p>
          <a:endParaRPr lang="ru-RU"/>
        </a:p>
      </dgm:t>
    </dgm:pt>
    <dgm:pt modelId="{52B67151-8FED-4883-B0ED-17BAD9591ECA}" type="pres">
      <dgm:prSet presAssocID="{161B28D8-43CE-49F7-8116-C06C7E75E8E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DA4209-96E7-4687-A3E4-AC2C5E96ECC9}" type="pres">
      <dgm:prSet presAssocID="{161B28D8-43CE-49F7-8116-C06C7E75E8E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67662-1610-4D77-9A49-2F575369C663}" type="pres">
      <dgm:prSet presAssocID="{F5F80BAE-B085-4E31-900B-ECDE81DA59AE}" presName="spacer" presStyleCnt="0"/>
      <dgm:spPr/>
    </dgm:pt>
    <dgm:pt modelId="{C2A8C615-A4F8-436C-8691-DAA11511CE5E}" type="pres">
      <dgm:prSet presAssocID="{728E9A83-0B4A-485B-B1BD-9250691CF02B}" presName="comp" presStyleCnt="0"/>
      <dgm:spPr/>
    </dgm:pt>
    <dgm:pt modelId="{714DB33F-8B82-431B-ABB9-E1CA095C4EEE}" type="pres">
      <dgm:prSet presAssocID="{728E9A83-0B4A-485B-B1BD-9250691CF02B}" presName="box" presStyleLbl="node1" presStyleIdx="1" presStyleCnt="3" custScaleY="137185"/>
      <dgm:spPr/>
      <dgm:t>
        <a:bodyPr/>
        <a:lstStyle/>
        <a:p>
          <a:endParaRPr lang="ru-RU"/>
        </a:p>
      </dgm:t>
    </dgm:pt>
    <dgm:pt modelId="{208F46A6-6178-4ECB-887A-FF1D37A234F2}" type="pres">
      <dgm:prSet presAssocID="{728E9A83-0B4A-485B-B1BD-9250691CF02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83A5940-A781-43E0-9804-6937678A65D7}" type="pres">
      <dgm:prSet presAssocID="{728E9A83-0B4A-485B-B1BD-9250691CF02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32520-FA15-4AFF-81FF-3CCCC880B376}" type="pres">
      <dgm:prSet presAssocID="{A397FEF3-F75E-47D6-8273-BD728817EA93}" presName="spacer" presStyleCnt="0"/>
      <dgm:spPr/>
    </dgm:pt>
    <dgm:pt modelId="{3A093B13-A325-42EF-81BC-E3528F313848}" type="pres">
      <dgm:prSet presAssocID="{C12D16EE-0042-45DB-AAEA-9290257809B0}" presName="comp" presStyleCnt="0"/>
      <dgm:spPr/>
    </dgm:pt>
    <dgm:pt modelId="{2EEC7930-F3E5-4173-BACA-05D7707A9B3B}" type="pres">
      <dgm:prSet presAssocID="{C12D16EE-0042-45DB-AAEA-9290257809B0}" presName="box" presStyleLbl="node1" presStyleIdx="2" presStyleCnt="3" custScaleY="88526" custLinFactNeighborX="263" custLinFactNeighborY="6667"/>
      <dgm:spPr/>
      <dgm:t>
        <a:bodyPr/>
        <a:lstStyle/>
        <a:p>
          <a:endParaRPr lang="ru-RU"/>
        </a:p>
      </dgm:t>
    </dgm:pt>
    <dgm:pt modelId="{1AEF956B-8BCF-4917-9D27-C0471722FFE2}" type="pres">
      <dgm:prSet presAssocID="{C12D16EE-0042-45DB-AAEA-9290257809B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7D43AD1-06EB-4893-9596-850E35A9BD9C}" type="pres">
      <dgm:prSet presAssocID="{C12D16EE-0042-45DB-AAEA-9290257809B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F46F5-D18B-4A60-8184-8850E5178853}" type="presOf" srcId="{C12D16EE-0042-45DB-AAEA-9290257809B0}" destId="{A7D43AD1-06EB-4893-9596-850E35A9BD9C}" srcOrd="1" destOrd="0" presId="urn:microsoft.com/office/officeart/2005/8/layout/vList4"/>
    <dgm:cxn modelId="{D0E63D25-67E7-4082-B8CF-FFB8AF3C270F}" type="presOf" srcId="{3A8A1EC4-D145-46BE-8FFF-C9865AEB91FF}" destId="{2EEC7930-F3E5-4173-BACA-05D7707A9B3B}" srcOrd="0" destOrd="1" presId="urn:microsoft.com/office/officeart/2005/8/layout/vList4"/>
    <dgm:cxn modelId="{9BDF3D97-7F33-4130-A4C1-14757BC0CAB9}" type="presOf" srcId="{A57C287F-D200-46C3-A80C-7A8426C6A171}" destId="{714DB33F-8B82-431B-ABB9-E1CA095C4EEE}" srcOrd="0" destOrd="3" presId="urn:microsoft.com/office/officeart/2005/8/layout/vList4"/>
    <dgm:cxn modelId="{F0AE18E2-A4C8-4365-A6D1-A72FDCC36735}" type="presOf" srcId="{728E9A83-0B4A-485B-B1BD-9250691CF02B}" destId="{714DB33F-8B82-431B-ABB9-E1CA095C4EEE}" srcOrd="0" destOrd="0" presId="urn:microsoft.com/office/officeart/2005/8/layout/vList4"/>
    <dgm:cxn modelId="{B3D60CB9-DCED-44DE-8CED-47D38F1635AF}" type="presOf" srcId="{53F07B60-1415-415B-9147-9883BFF9BF36}" destId="{2EEC7930-F3E5-4173-BACA-05D7707A9B3B}" srcOrd="0" destOrd="2" presId="urn:microsoft.com/office/officeart/2005/8/layout/vList4"/>
    <dgm:cxn modelId="{F26BBF5B-3CD7-447C-95CB-AA162E9664B4}" type="presOf" srcId="{10ECE7EF-8B5E-4E7F-82C5-024FED4B8D98}" destId="{714DB33F-8B82-431B-ABB9-E1CA095C4EEE}" srcOrd="0" destOrd="1" presId="urn:microsoft.com/office/officeart/2005/8/layout/vList4"/>
    <dgm:cxn modelId="{CC6BF99D-18C4-4605-BFB2-E703D57707A2}" type="presOf" srcId="{C12D16EE-0042-45DB-AAEA-9290257809B0}" destId="{2EEC7930-F3E5-4173-BACA-05D7707A9B3B}" srcOrd="0" destOrd="0" presId="urn:microsoft.com/office/officeart/2005/8/layout/vList4"/>
    <dgm:cxn modelId="{964228BE-4D07-4C90-B539-6CC3D3443162}" srcId="{C12D16EE-0042-45DB-AAEA-9290257809B0}" destId="{53F07B60-1415-415B-9147-9883BFF9BF36}" srcOrd="1" destOrd="0" parTransId="{53C32051-908C-4D86-B0C6-356380F89FAC}" sibTransId="{CCD32300-5CF8-47C5-85D6-6BF65A861153}"/>
    <dgm:cxn modelId="{890B8707-5B48-4669-A52E-E80F864A3258}" type="presOf" srcId="{728E9A83-0B4A-485B-B1BD-9250691CF02B}" destId="{583A5940-A781-43E0-9804-6937678A65D7}" srcOrd="1" destOrd="0" presId="urn:microsoft.com/office/officeart/2005/8/layout/vList4"/>
    <dgm:cxn modelId="{067953D3-86F3-418D-BA02-5D66716F2DEC}" srcId="{161B28D8-43CE-49F7-8116-C06C7E75E8EA}" destId="{FB86F7C7-9B13-4D1D-B4FA-AB2DD1CC9FBA}" srcOrd="0" destOrd="0" parTransId="{23C4261A-A5BB-472F-97E7-1A92F3A6D681}" sibTransId="{6BA111BE-113C-47EB-9BD9-36FC6E2A355D}"/>
    <dgm:cxn modelId="{D4DFC20F-2669-4380-AAC7-FCE352A816B7}" type="presOf" srcId="{48F7D84C-4964-4CA8-99C7-0D2DEEC8922F}" destId="{714DB33F-8B82-431B-ABB9-E1CA095C4EEE}" srcOrd="0" destOrd="2" presId="urn:microsoft.com/office/officeart/2005/8/layout/vList4"/>
    <dgm:cxn modelId="{74FD848A-3A79-44D0-A56C-BFC284451CA2}" type="presOf" srcId="{161B28D8-43CE-49F7-8116-C06C7E75E8EA}" destId="{27DA4209-96E7-4687-A3E4-AC2C5E96ECC9}" srcOrd="1" destOrd="0" presId="urn:microsoft.com/office/officeart/2005/8/layout/vList4"/>
    <dgm:cxn modelId="{6A17F8BC-B824-4053-9CCB-FA7056C07FA7}" type="presOf" srcId="{DA847F8E-6482-415C-94A5-90653AC0E5AB}" destId="{2C4E88B6-A8E2-4846-BF39-34A3C5E77A99}" srcOrd="0" destOrd="2" presId="urn:microsoft.com/office/officeart/2005/8/layout/vList4"/>
    <dgm:cxn modelId="{BC5301C3-BC2B-482F-972C-CF2479BFDE20}" type="presOf" srcId="{10ECE7EF-8B5E-4E7F-82C5-024FED4B8D98}" destId="{583A5940-A781-43E0-9804-6937678A65D7}" srcOrd="1" destOrd="1" presId="urn:microsoft.com/office/officeart/2005/8/layout/vList4"/>
    <dgm:cxn modelId="{B98D884A-95BC-4D34-8998-40BF2C1124B4}" srcId="{728E9A83-0B4A-485B-B1BD-9250691CF02B}" destId="{A57C287F-D200-46C3-A80C-7A8426C6A171}" srcOrd="2" destOrd="0" parTransId="{FF84A2C6-F46D-489E-A4DA-F3A97FD5779D}" sibTransId="{B2F4DCC3-5982-4F36-B21A-02D569DEB5B9}"/>
    <dgm:cxn modelId="{87296CDA-7C63-4EF0-B59C-2EE3DAF9AEB5}" srcId="{2FA0180B-EA3D-465D-BA44-836BD4ED2B7B}" destId="{161B28D8-43CE-49F7-8116-C06C7E75E8EA}" srcOrd="0" destOrd="0" parTransId="{8D8689F4-02BD-4332-B474-DC58E14EEEE6}" sibTransId="{F5F80BAE-B085-4E31-900B-ECDE81DA59AE}"/>
    <dgm:cxn modelId="{A577A229-94AA-468B-AB73-AB1872BBBEBE}" srcId="{2FA0180B-EA3D-465D-BA44-836BD4ED2B7B}" destId="{C12D16EE-0042-45DB-AAEA-9290257809B0}" srcOrd="2" destOrd="0" parTransId="{42A19F6F-6689-4F98-9A10-61D41792139D}" sibTransId="{A8923E6B-0879-4B26-A7CC-CA53A78B633C}"/>
    <dgm:cxn modelId="{3F53BCC4-6590-4872-9CD8-B83FE9F766B2}" srcId="{2FA0180B-EA3D-465D-BA44-836BD4ED2B7B}" destId="{728E9A83-0B4A-485B-B1BD-9250691CF02B}" srcOrd="1" destOrd="0" parTransId="{75F32D6C-C926-46F9-8783-2A9E6D02DB4D}" sibTransId="{A397FEF3-F75E-47D6-8273-BD728817EA93}"/>
    <dgm:cxn modelId="{D43DDCBC-1C72-4725-BB93-7F71E4CF1212}" type="presOf" srcId="{48F7D84C-4964-4CA8-99C7-0D2DEEC8922F}" destId="{583A5940-A781-43E0-9804-6937678A65D7}" srcOrd="1" destOrd="2" presId="urn:microsoft.com/office/officeart/2005/8/layout/vList4"/>
    <dgm:cxn modelId="{A7D827F8-9A80-4B77-B2ED-2B796F3561BC}" type="presOf" srcId="{161B28D8-43CE-49F7-8116-C06C7E75E8EA}" destId="{2C4E88B6-A8E2-4846-BF39-34A3C5E77A99}" srcOrd="0" destOrd="0" presId="urn:microsoft.com/office/officeart/2005/8/layout/vList4"/>
    <dgm:cxn modelId="{8BE652C3-82A1-4F7A-8530-DBE86DD1C666}" type="presOf" srcId="{DA847F8E-6482-415C-94A5-90653AC0E5AB}" destId="{27DA4209-96E7-4687-A3E4-AC2C5E96ECC9}" srcOrd="1" destOrd="2" presId="urn:microsoft.com/office/officeart/2005/8/layout/vList4"/>
    <dgm:cxn modelId="{D03D75ED-D75B-40C6-B1C3-66BE6717F9D8}" srcId="{161B28D8-43CE-49F7-8116-C06C7E75E8EA}" destId="{DA847F8E-6482-415C-94A5-90653AC0E5AB}" srcOrd="1" destOrd="0" parTransId="{CFF1D198-5FF0-4C01-9CEC-F14DBD344B83}" sibTransId="{9373627B-9A80-4EA4-B1B4-B3F53F1B0F66}"/>
    <dgm:cxn modelId="{F685F7B4-9331-4964-AB6E-3FD39B73EBDF}" type="presOf" srcId="{FB86F7C7-9B13-4D1D-B4FA-AB2DD1CC9FBA}" destId="{2C4E88B6-A8E2-4846-BF39-34A3C5E77A99}" srcOrd="0" destOrd="1" presId="urn:microsoft.com/office/officeart/2005/8/layout/vList4"/>
    <dgm:cxn modelId="{9770E924-860B-45A8-AF02-0E9A2DABECC8}" type="presOf" srcId="{2FA0180B-EA3D-465D-BA44-836BD4ED2B7B}" destId="{DBC0FCB5-F1FC-46EB-92DD-E7A9AACFC947}" srcOrd="0" destOrd="0" presId="urn:microsoft.com/office/officeart/2005/8/layout/vList4"/>
    <dgm:cxn modelId="{998B7E72-CF8E-4D44-9457-58CB86747116}" type="presOf" srcId="{FB86F7C7-9B13-4D1D-B4FA-AB2DD1CC9FBA}" destId="{27DA4209-96E7-4687-A3E4-AC2C5E96ECC9}" srcOrd="1" destOrd="1" presId="urn:microsoft.com/office/officeart/2005/8/layout/vList4"/>
    <dgm:cxn modelId="{DEFE3BD5-E4F5-4754-8AAE-CD9B15883FD6}" type="presOf" srcId="{A57C287F-D200-46C3-A80C-7A8426C6A171}" destId="{583A5940-A781-43E0-9804-6937678A65D7}" srcOrd="1" destOrd="3" presId="urn:microsoft.com/office/officeart/2005/8/layout/vList4"/>
    <dgm:cxn modelId="{A526A0FB-BA45-4560-AE00-8CAB5105F8AF}" srcId="{C12D16EE-0042-45DB-AAEA-9290257809B0}" destId="{3A8A1EC4-D145-46BE-8FFF-C9865AEB91FF}" srcOrd="0" destOrd="0" parTransId="{DD5DE939-09B6-40C5-9F85-A70168CD7C1B}" sibTransId="{0FDDD06B-DE8C-4EC6-BFC7-FB208F3C4B3B}"/>
    <dgm:cxn modelId="{FA247E37-0A4C-47F8-8478-4F783920CBE5}" srcId="{728E9A83-0B4A-485B-B1BD-9250691CF02B}" destId="{48F7D84C-4964-4CA8-99C7-0D2DEEC8922F}" srcOrd="1" destOrd="0" parTransId="{3D6696FA-0DAD-4DD2-92CA-806DDDDA65EF}" sibTransId="{D13057CF-58C9-4B11-B118-0DCA1440D5BD}"/>
    <dgm:cxn modelId="{956A49F7-0BBE-46BB-86D1-02AE7C9E91FB}" type="presOf" srcId="{53F07B60-1415-415B-9147-9883BFF9BF36}" destId="{A7D43AD1-06EB-4893-9596-850E35A9BD9C}" srcOrd="1" destOrd="2" presId="urn:microsoft.com/office/officeart/2005/8/layout/vList4"/>
    <dgm:cxn modelId="{085B49F1-11D9-4C18-B1FA-C81893D2C9B4}" type="presOf" srcId="{3A8A1EC4-D145-46BE-8FFF-C9865AEB91FF}" destId="{A7D43AD1-06EB-4893-9596-850E35A9BD9C}" srcOrd="1" destOrd="1" presId="urn:microsoft.com/office/officeart/2005/8/layout/vList4"/>
    <dgm:cxn modelId="{73A0EC60-2F61-4F73-A7D7-595E2E605325}" srcId="{728E9A83-0B4A-485B-B1BD-9250691CF02B}" destId="{10ECE7EF-8B5E-4E7F-82C5-024FED4B8D98}" srcOrd="0" destOrd="0" parTransId="{64EB1356-D40C-4599-85DF-73D7A5D85B79}" sibTransId="{DA0F6B14-74F0-45DF-AC1B-B0546CDCB02B}"/>
    <dgm:cxn modelId="{46AE3204-BC62-4055-8C05-7D4EC824E91D}" type="presParOf" srcId="{DBC0FCB5-F1FC-46EB-92DD-E7A9AACFC947}" destId="{E3770523-660B-40BF-8C34-9F64D716B0B6}" srcOrd="0" destOrd="0" presId="urn:microsoft.com/office/officeart/2005/8/layout/vList4"/>
    <dgm:cxn modelId="{DB2BBA23-9BA6-454B-B1CD-32D9D2D08A12}" type="presParOf" srcId="{E3770523-660B-40BF-8C34-9F64D716B0B6}" destId="{2C4E88B6-A8E2-4846-BF39-34A3C5E77A99}" srcOrd="0" destOrd="0" presId="urn:microsoft.com/office/officeart/2005/8/layout/vList4"/>
    <dgm:cxn modelId="{C5AADFBB-6632-48AC-A5DA-FF5D887B336C}" type="presParOf" srcId="{E3770523-660B-40BF-8C34-9F64D716B0B6}" destId="{52B67151-8FED-4883-B0ED-17BAD9591ECA}" srcOrd="1" destOrd="0" presId="urn:microsoft.com/office/officeart/2005/8/layout/vList4"/>
    <dgm:cxn modelId="{234B4CCF-78A6-46A8-98EA-926ECCC394EF}" type="presParOf" srcId="{E3770523-660B-40BF-8C34-9F64D716B0B6}" destId="{27DA4209-96E7-4687-A3E4-AC2C5E96ECC9}" srcOrd="2" destOrd="0" presId="urn:microsoft.com/office/officeart/2005/8/layout/vList4"/>
    <dgm:cxn modelId="{21F2C7AF-3B1E-4929-9FEF-2D458F6BDE5E}" type="presParOf" srcId="{DBC0FCB5-F1FC-46EB-92DD-E7A9AACFC947}" destId="{B7867662-1610-4D77-9A49-2F575369C663}" srcOrd="1" destOrd="0" presId="urn:microsoft.com/office/officeart/2005/8/layout/vList4"/>
    <dgm:cxn modelId="{93958532-A5C5-4F02-9048-818FB28ACCDB}" type="presParOf" srcId="{DBC0FCB5-F1FC-46EB-92DD-E7A9AACFC947}" destId="{C2A8C615-A4F8-436C-8691-DAA11511CE5E}" srcOrd="2" destOrd="0" presId="urn:microsoft.com/office/officeart/2005/8/layout/vList4"/>
    <dgm:cxn modelId="{FDBDCC15-902A-453D-888E-B7CECF14892D}" type="presParOf" srcId="{C2A8C615-A4F8-436C-8691-DAA11511CE5E}" destId="{714DB33F-8B82-431B-ABB9-E1CA095C4EEE}" srcOrd="0" destOrd="0" presId="urn:microsoft.com/office/officeart/2005/8/layout/vList4"/>
    <dgm:cxn modelId="{61013620-10C3-414E-A7ED-F950C6EAD55A}" type="presParOf" srcId="{C2A8C615-A4F8-436C-8691-DAA11511CE5E}" destId="{208F46A6-6178-4ECB-887A-FF1D37A234F2}" srcOrd="1" destOrd="0" presId="urn:microsoft.com/office/officeart/2005/8/layout/vList4"/>
    <dgm:cxn modelId="{CB820C0B-F371-4016-AEE5-EC8C6A97E2F7}" type="presParOf" srcId="{C2A8C615-A4F8-436C-8691-DAA11511CE5E}" destId="{583A5940-A781-43E0-9804-6937678A65D7}" srcOrd="2" destOrd="0" presId="urn:microsoft.com/office/officeart/2005/8/layout/vList4"/>
    <dgm:cxn modelId="{90343528-D5FE-463B-90C0-6F412A2CC4FE}" type="presParOf" srcId="{DBC0FCB5-F1FC-46EB-92DD-E7A9AACFC947}" destId="{E2532520-FA15-4AFF-81FF-3CCCC880B376}" srcOrd="3" destOrd="0" presId="urn:microsoft.com/office/officeart/2005/8/layout/vList4"/>
    <dgm:cxn modelId="{2A385CEF-26ED-4747-B261-B5C07B393CF6}" type="presParOf" srcId="{DBC0FCB5-F1FC-46EB-92DD-E7A9AACFC947}" destId="{3A093B13-A325-42EF-81BC-E3528F313848}" srcOrd="4" destOrd="0" presId="urn:microsoft.com/office/officeart/2005/8/layout/vList4"/>
    <dgm:cxn modelId="{424927B1-6C0C-4F31-A54E-1E94ABF3A614}" type="presParOf" srcId="{3A093B13-A325-42EF-81BC-E3528F313848}" destId="{2EEC7930-F3E5-4173-BACA-05D7707A9B3B}" srcOrd="0" destOrd="0" presId="urn:microsoft.com/office/officeart/2005/8/layout/vList4"/>
    <dgm:cxn modelId="{CB576DE3-F0F0-416E-A775-4362CE23A34B}" type="presParOf" srcId="{3A093B13-A325-42EF-81BC-E3528F313848}" destId="{1AEF956B-8BCF-4917-9D27-C0471722FFE2}" srcOrd="1" destOrd="0" presId="urn:microsoft.com/office/officeart/2005/8/layout/vList4"/>
    <dgm:cxn modelId="{8CD85963-B0E1-447A-86B4-E9661A84B43B}" type="presParOf" srcId="{3A093B13-A325-42EF-81BC-E3528F313848}" destId="{A7D43AD1-06EB-4893-9596-850E35A9BD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3398CC-9B63-467A-AF8A-B97E373CCB19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F9E1218-9BEC-4647-9439-6860FF487D0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30A54-2B58-4BBB-A6B5-E1A2D3C70E9A}" type="parTrans" cxnId="{4E1F9431-EF0F-491D-819F-654F0094E48E}">
      <dgm:prSet/>
      <dgm:spPr/>
      <dgm:t>
        <a:bodyPr/>
        <a:lstStyle/>
        <a:p>
          <a:endParaRPr lang="ru-RU"/>
        </a:p>
      </dgm:t>
    </dgm:pt>
    <dgm:pt modelId="{D438BDCA-25F9-4321-A886-BC4FA85A0566}" type="sibTrans" cxnId="{4E1F9431-EF0F-491D-819F-654F0094E48E}">
      <dgm:prSet/>
      <dgm:spPr/>
      <dgm:t>
        <a:bodyPr/>
        <a:lstStyle/>
        <a:p>
          <a:endParaRPr lang="ru-RU"/>
        </a:p>
      </dgm:t>
    </dgm:pt>
    <dgm:pt modelId="{911211E5-A34D-4747-8118-F7023A37CF1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і проведення комплексу заходів, ініціатори і відповідальні - керівники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33A81-6B94-447B-BCDB-BD565D21A34B}" type="parTrans" cxnId="{46708D85-F115-44BE-BC9F-5454DFBA69C9}">
      <dgm:prSet/>
      <dgm:spPr/>
      <dgm:t>
        <a:bodyPr/>
        <a:lstStyle/>
        <a:p>
          <a:endParaRPr lang="ru-RU"/>
        </a:p>
      </dgm:t>
    </dgm:pt>
    <dgm:pt modelId="{900E7C34-48AF-4DCC-A743-81EC2013633E}" type="sibTrans" cxnId="{46708D85-F115-44BE-BC9F-5454DFBA69C9}">
      <dgm:prSet/>
      <dgm:spPr/>
      <dgm:t>
        <a:bodyPr/>
        <a:lstStyle/>
        <a:p>
          <a:endParaRPr lang="ru-RU"/>
        </a:p>
      </dgm:t>
    </dgm:pt>
    <dgm:pt modelId="{135E44E4-285A-4636-94A9-AB60EC3861E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A1D53-472B-4364-98F0-8465A9D65591}" type="parTrans" cxnId="{EF9BCD33-7E8E-49B2-ACF2-47AF2FDEE809}">
      <dgm:prSet/>
      <dgm:spPr/>
      <dgm:t>
        <a:bodyPr/>
        <a:lstStyle/>
        <a:p>
          <a:endParaRPr lang="ru-RU"/>
        </a:p>
      </dgm:t>
    </dgm:pt>
    <dgm:pt modelId="{5AC02701-E8E8-4CA9-A667-EB646D1712B5}" type="sibTrans" cxnId="{EF9BCD33-7E8E-49B2-ACF2-47AF2FDEE809}">
      <dgm:prSet/>
      <dgm:spPr/>
      <dgm:t>
        <a:bodyPr/>
        <a:lstStyle/>
        <a:p>
          <a:endParaRPr lang="ru-RU"/>
        </a:p>
      </dgm:t>
    </dgm:pt>
    <dgm:pt modelId="{51EAB823-C78A-4376-992E-BEE591423D66}">
      <dgm:prSet phldrT="[Текст]"/>
      <dgm:spPr/>
      <dgm:t>
        <a:bodyPr/>
        <a:lstStyle/>
        <a:p>
          <a:r>
            <a: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найвідповідальніша: закріплення на ринку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58EAA-8466-44E4-8E18-0D7F4A465B89}" type="parTrans" cxnId="{5652A809-6A13-4CF9-8151-93E323815222}">
      <dgm:prSet/>
      <dgm:spPr/>
      <dgm:t>
        <a:bodyPr/>
        <a:lstStyle/>
        <a:p>
          <a:endParaRPr lang="ru-RU"/>
        </a:p>
      </dgm:t>
    </dgm:pt>
    <dgm:pt modelId="{E38B4CB8-EE2D-4E6C-A7AF-EA9E17319A57}" type="sibTrans" cxnId="{5652A809-6A13-4CF9-8151-93E323815222}">
      <dgm:prSet/>
      <dgm:spPr/>
      <dgm:t>
        <a:bodyPr/>
        <a:lstStyle/>
        <a:p>
          <a:endParaRPr lang="ru-RU"/>
        </a:p>
      </dgm:t>
    </dgm:pt>
    <dgm:pt modelId="{DCAF69F3-28E8-40BC-A788-53C6E325BF1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занепад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62CA6-2344-4A83-A7C4-76B2B5682B6E}" type="parTrans" cxnId="{2A6CC835-7558-42F5-9626-3AD9AA01E80F}">
      <dgm:prSet/>
      <dgm:spPr/>
      <dgm:t>
        <a:bodyPr/>
        <a:lstStyle/>
        <a:p>
          <a:endParaRPr lang="ru-RU"/>
        </a:p>
      </dgm:t>
    </dgm:pt>
    <dgm:pt modelId="{E4577579-FC0D-4F3E-9F06-9E0F951F845C}" type="sibTrans" cxnId="{2A6CC835-7558-42F5-9626-3AD9AA01E80F}">
      <dgm:prSet/>
      <dgm:spPr/>
      <dgm:t>
        <a:bodyPr/>
        <a:lstStyle/>
        <a:p>
          <a:endParaRPr lang="ru-RU"/>
        </a:p>
      </dgm:t>
    </dgm:pt>
    <dgm:pt modelId="{C57FAAD5-52E7-4BE6-A7C4-C89902AB7CB8}">
      <dgm:prSet/>
      <dgm:spPr/>
      <dgm:t>
        <a:bodyPr/>
        <a:lstStyle/>
        <a:p>
          <a:r>
            <a:rPr lang="uk-UA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обумовлений посиленням конкуренції на світових і національних ринках</a:t>
          </a:r>
          <a:r>
            <a:rPr lang="uk-UA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318BB-9E4E-4C0E-BD40-2158C219A736}" type="parTrans" cxnId="{213C9896-9196-48CF-99B0-711AA0FEDEBD}">
      <dgm:prSet/>
      <dgm:spPr/>
      <dgm:t>
        <a:bodyPr/>
        <a:lstStyle/>
        <a:p>
          <a:endParaRPr lang="ru-RU"/>
        </a:p>
      </dgm:t>
    </dgm:pt>
    <dgm:pt modelId="{4DB817A5-C72C-42A0-9930-CD6CC12D2952}" type="sibTrans" cxnId="{213C9896-9196-48CF-99B0-711AA0FEDEBD}">
      <dgm:prSet/>
      <dgm:spPr/>
      <dgm:t>
        <a:bodyPr/>
        <a:lstStyle/>
        <a:p>
          <a:endParaRPr lang="ru-RU"/>
        </a:p>
      </dgm:t>
    </dgm:pt>
    <dgm:pt modelId="{2FB4A385-F82A-4021-B804-35174E04133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зрілість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5C2AE-1A31-43C1-95E0-2E621B536C02}" type="parTrans" cxnId="{8711ABCB-0A7D-4F5A-8A15-E774AAF4A1A8}">
      <dgm:prSet/>
      <dgm:spPr/>
      <dgm:t>
        <a:bodyPr/>
        <a:lstStyle/>
        <a:p>
          <a:endParaRPr lang="ru-RU"/>
        </a:p>
      </dgm:t>
    </dgm:pt>
    <dgm:pt modelId="{A78C67EF-54DB-498B-A215-00C2DB61FB95}" type="sibTrans" cxnId="{8711ABCB-0A7D-4F5A-8A15-E774AAF4A1A8}">
      <dgm:prSet/>
      <dgm:spPr/>
      <dgm:t>
        <a:bodyPr/>
        <a:lstStyle/>
        <a:p>
          <a:endParaRPr lang="ru-RU"/>
        </a:p>
      </dgm:t>
    </dgm:pt>
    <dgm:pt modelId="{FDC95B10-19A9-4DA9-B510-241D3223166C}">
      <dgm:prSet/>
      <dgm:spPr/>
      <dgm:t>
        <a:bodyPr/>
        <a:lstStyle/>
        <a:p>
          <a:r>
            <a: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стабільне виробництво товарів або послуг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C1ECC-F4B8-49AD-A744-F57F9137781A}" type="parTrans" cxnId="{2B1A15D0-7A64-4BC1-8D19-D8DBAE14BDEE}">
      <dgm:prSet/>
      <dgm:spPr/>
      <dgm:t>
        <a:bodyPr/>
        <a:lstStyle/>
        <a:p>
          <a:endParaRPr lang="ru-RU"/>
        </a:p>
      </dgm:t>
    </dgm:pt>
    <dgm:pt modelId="{4964EEFF-2C46-4E78-9B25-DCC04B1BB29C}" type="sibTrans" cxnId="{2B1A15D0-7A64-4BC1-8D19-D8DBAE14BDEE}">
      <dgm:prSet/>
      <dgm:spPr/>
      <dgm:t>
        <a:bodyPr/>
        <a:lstStyle/>
        <a:p>
          <a:endParaRPr lang="ru-RU"/>
        </a:p>
      </dgm:t>
    </dgm:pt>
    <dgm:pt modelId="{1E027EA7-445D-4D6A-9EFA-D3E2FB7721CE}" type="pres">
      <dgm:prSet presAssocID="{253398CC-9B63-467A-AF8A-B97E373CC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881E0-08A5-41ED-B5FD-F48A78BBAA2D}" type="pres">
      <dgm:prSet presAssocID="{3F9E1218-9BEC-4647-9439-6860FF487D03}" presName="linNode" presStyleCnt="0"/>
      <dgm:spPr/>
    </dgm:pt>
    <dgm:pt modelId="{A16DB8DF-9AF4-43C5-B851-2E6D2A5DEFD0}" type="pres">
      <dgm:prSet presAssocID="{3F9E1218-9BEC-4647-9439-6860FF487D03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2029E-3F3D-43B0-849D-EEE5F89ECEED}" type="pres">
      <dgm:prSet presAssocID="{3F9E1218-9BEC-4647-9439-6860FF487D03}" presName="bracket" presStyleLbl="parChTrans1D1" presStyleIdx="0" presStyleCnt="4"/>
      <dgm:spPr/>
    </dgm:pt>
    <dgm:pt modelId="{CA751B76-89F1-4691-9E18-2165E45BC415}" type="pres">
      <dgm:prSet presAssocID="{3F9E1218-9BEC-4647-9439-6860FF487D03}" presName="spH" presStyleCnt="0"/>
      <dgm:spPr/>
    </dgm:pt>
    <dgm:pt modelId="{792C50D8-5C62-4C70-8391-312C19E94E03}" type="pres">
      <dgm:prSet presAssocID="{3F9E1218-9BEC-4647-9439-6860FF487D03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25C6-9428-4986-99D0-F55763956A24}" type="pres">
      <dgm:prSet presAssocID="{D438BDCA-25F9-4321-A886-BC4FA85A0566}" presName="spV" presStyleCnt="0"/>
      <dgm:spPr/>
    </dgm:pt>
    <dgm:pt modelId="{00069207-A871-422F-8A2F-07C3792A5CC1}" type="pres">
      <dgm:prSet presAssocID="{135E44E4-285A-4636-94A9-AB60EC3861E4}" presName="linNode" presStyleCnt="0"/>
      <dgm:spPr/>
    </dgm:pt>
    <dgm:pt modelId="{F6E82E1D-7D7C-4B9B-A3FD-3303811871EA}" type="pres">
      <dgm:prSet presAssocID="{135E44E4-285A-4636-94A9-AB60EC3861E4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6C7F5-AB15-4FE9-95FD-3EC623B7B661}" type="pres">
      <dgm:prSet presAssocID="{135E44E4-285A-4636-94A9-AB60EC3861E4}" presName="bracket" presStyleLbl="parChTrans1D1" presStyleIdx="1" presStyleCnt="4"/>
      <dgm:spPr/>
    </dgm:pt>
    <dgm:pt modelId="{533A3065-7D7E-4F60-A9AB-E05628808BB3}" type="pres">
      <dgm:prSet presAssocID="{135E44E4-285A-4636-94A9-AB60EC3861E4}" presName="spH" presStyleCnt="0"/>
      <dgm:spPr/>
    </dgm:pt>
    <dgm:pt modelId="{A7EE5369-5AB2-4E41-BF6E-DC7EE3C8ADB8}" type="pres">
      <dgm:prSet presAssocID="{135E44E4-285A-4636-94A9-AB60EC3861E4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586EC-8938-44D0-AC11-70ECCC958F7C}" type="pres">
      <dgm:prSet presAssocID="{5AC02701-E8E8-4CA9-A667-EB646D1712B5}" presName="spV" presStyleCnt="0"/>
      <dgm:spPr/>
    </dgm:pt>
    <dgm:pt modelId="{475E518F-886B-469B-806B-0CE2766F59C8}" type="pres">
      <dgm:prSet presAssocID="{2FB4A385-F82A-4021-B804-35174E041330}" presName="linNode" presStyleCnt="0"/>
      <dgm:spPr/>
    </dgm:pt>
    <dgm:pt modelId="{D2EA6ECD-4DB0-4D64-99F1-5A59953292F4}" type="pres">
      <dgm:prSet presAssocID="{2FB4A385-F82A-4021-B804-35174E041330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ACCFB-2A17-4CBF-ACF6-C4880570B9FA}" type="pres">
      <dgm:prSet presAssocID="{2FB4A385-F82A-4021-B804-35174E041330}" presName="bracket" presStyleLbl="parChTrans1D1" presStyleIdx="2" presStyleCnt="4"/>
      <dgm:spPr/>
    </dgm:pt>
    <dgm:pt modelId="{9EF0D5C6-FD34-48AB-97EE-1E01F51E8A8D}" type="pres">
      <dgm:prSet presAssocID="{2FB4A385-F82A-4021-B804-35174E041330}" presName="spH" presStyleCnt="0"/>
      <dgm:spPr/>
    </dgm:pt>
    <dgm:pt modelId="{C59EBCDB-1481-45CF-B2BF-6D1EFF79737F}" type="pres">
      <dgm:prSet presAssocID="{2FB4A385-F82A-4021-B804-35174E041330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09EA-98EF-4785-8FBD-7CBC4032579A}" type="pres">
      <dgm:prSet presAssocID="{A78C67EF-54DB-498B-A215-00C2DB61FB95}" presName="spV" presStyleCnt="0"/>
      <dgm:spPr/>
    </dgm:pt>
    <dgm:pt modelId="{35D3AEFA-8D2D-4383-A77C-4271C770FA0A}" type="pres">
      <dgm:prSet presAssocID="{DCAF69F3-28E8-40BC-A788-53C6E325BF1A}" presName="linNode" presStyleCnt="0"/>
      <dgm:spPr/>
    </dgm:pt>
    <dgm:pt modelId="{137CC285-8195-4BE1-81A0-6BE3D2BFC84E}" type="pres">
      <dgm:prSet presAssocID="{DCAF69F3-28E8-40BC-A788-53C6E325BF1A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36E0D-DD9A-41B8-BB24-4341C498EACF}" type="pres">
      <dgm:prSet presAssocID="{DCAF69F3-28E8-40BC-A788-53C6E325BF1A}" presName="bracket" presStyleLbl="parChTrans1D1" presStyleIdx="3" presStyleCnt="4"/>
      <dgm:spPr/>
    </dgm:pt>
    <dgm:pt modelId="{C1086457-EF56-4D96-92D2-21B5D02E5212}" type="pres">
      <dgm:prSet presAssocID="{DCAF69F3-28E8-40BC-A788-53C6E325BF1A}" presName="spH" presStyleCnt="0"/>
      <dgm:spPr/>
    </dgm:pt>
    <dgm:pt modelId="{8CBB9929-24F2-42A9-B5DB-26B586AD25CD}" type="pres">
      <dgm:prSet presAssocID="{DCAF69F3-28E8-40BC-A788-53C6E325BF1A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2A809-6A13-4CF9-8151-93E323815222}" srcId="{135E44E4-285A-4636-94A9-AB60EC3861E4}" destId="{51EAB823-C78A-4376-992E-BEE591423D66}" srcOrd="0" destOrd="0" parTransId="{95658EAA-8466-44E4-8E18-0D7F4A465B89}" sibTransId="{E38B4CB8-EE2D-4E6C-A7AF-EA9E17319A57}"/>
    <dgm:cxn modelId="{A15967C6-4DC6-41F5-9528-4380ADD6CC67}" type="presOf" srcId="{DCAF69F3-28E8-40BC-A788-53C6E325BF1A}" destId="{137CC285-8195-4BE1-81A0-6BE3D2BFC84E}" srcOrd="0" destOrd="0" presId="urn:diagrams.loki3.com/BracketList+Icon"/>
    <dgm:cxn modelId="{2A6CC835-7558-42F5-9626-3AD9AA01E80F}" srcId="{253398CC-9B63-467A-AF8A-B97E373CCB19}" destId="{DCAF69F3-28E8-40BC-A788-53C6E325BF1A}" srcOrd="3" destOrd="0" parTransId="{FCF62CA6-2344-4A83-A7C4-76B2B5682B6E}" sibTransId="{E4577579-FC0D-4F3E-9F06-9E0F951F845C}"/>
    <dgm:cxn modelId="{D450EB5A-0A46-4211-B05B-E9DE25D63E9B}" type="presOf" srcId="{C57FAAD5-52E7-4BE6-A7C4-C89902AB7CB8}" destId="{8CBB9929-24F2-42A9-B5DB-26B586AD25CD}" srcOrd="0" destOrd="0" presId="urn:diagrams.loki3.com/BracketList+Icon"/>
    <dgm:cxn modelId="{8711ABCB-0A7D-4F5A-8A15-E774AAF4A1A8}" srcId="{253398CC-9B63-467A-AF8A-B97E373CCB19}" destId="{2FB4A385-F82A-4021-B804-35174E041330}" srcOrd="2" destOrd="0" parTransId="{7245C2AE-1A31-43C1-95E0-2E621B536C02}" sibTransId="{A78C67EF-54DB-498B-A215-00C2DB61FB95}"/>
    <dgm:cxn modelId="{2B1A15D0-7A64-4BC1-8D19-D8DBAE14BDEE}" srcId="{2FB4A385-F82A-4021-B804-35174E041330}" destId="{FDC95B10-19A9-4DA9-B510-241D3223166C}" srcOrd="0" destOrd="0" parTransId="{E6DC1ECC-F4B8-49AD-A744-F57F9137781A}" sibTransId="{4964EEFF-2C46-4E78-9B25-DCC04B1BB29C}"/>
    <dgm:cxn modelId="{F98AA5C8-4217-4515-8799-53798246986F}" type="presOf" srcId="{135E44E4-285A-4636-94A9-AB60EC3861E4}" destId="{F6E82E1D-7D7C-4B9B-A3FD-3303811871EA}" srcOrd="0" destOrd="0" presId="urn:diagrams.loki3.com/BracketList+Icon"/>
    <dgm:cxn modelId="{42D5786E-F25B-498E-9C92-46EF3ADC0E3F}" type="presOf" srcId="{3F9E1218-9BEC-4647-9439-6860FF487D03}" destId="{A16DB8DF-9AF4-43C5-B851-2E6D2A5DEFD0}" srcOrd="0" destOrd="0" presId="urn:diagrams.loki3.com/BracketList+Icon"/>
    <dgm:cxn modelId="{1B3B0E9F-76B8-4E31-9EF5-C0B5E65C7CE4}" type="presOf" srcId="{FDC95B10-19A9-4DA9-B510-241D3223166C}" destId="{C59EBCDB-1481-45CF-B2BF-6D1EFF79737F}" srcOrd="0" destOrd="0" presId="urn:diagrams.loki3.com/BracketList+Icon"/>
    <dgm:cxn modelId="{8F4C7213-71A6-4D0D-943D-7B540757E4C4}" type="presOf" srcId="{253398CC-9B63-467A-AF8A-B97E373CCB19}" destId="{1E027EA7-445D-4D6A-9EFA-D3E2FB7721CE}" srcOrd="0" destOrd="0" presId="urn:diagrams.loki3.com/BracketList+Icon"/>
    <dgm:cxn modelId="{EF9BCD33-7E8E-49B2-ACF2-47AF2FDEE809}" srcId="{253398CC-9B63-467A-AF8A-B97E373CCB19}" destId="{135E44E4-285A-4636-94A9-AB60EC3861E4}" srcOrd="1" destOrd="0" parTransId="{3A5A1D53-472B-4364-98F0-8465A9D65591}" sibTransId="{5AC02701-E8E8-4CA9-A667-EB646D1712B5}"/>
    <dgm:cxn modelId="{4E1F9431-EF0F-491D-819F-654F0094E48E}" srcId="{253398CC-9B63-467A-AF8A-B97E373CCB19}" destId="{3F9E1218-9BEC-4647-9439-6860FF487D03}" srcOrd="0" destOrd="0" parTransId="{FF730A54-2B58-4BBB-A6B5-E1A2D3C70E9A}" sibTransId="{D438BDCA-25F9-4321-A886-BC4FA85A0566}"/>
    <dgm:cxn modelId="{BF0F6317-3AFB-4289-AE3D-7805B93EC80C}" type="presOf" srcId="{2FB4A385-F82A-4021-B804-35174E041330}" destId="{D2EA6ECD-4DB0-4D64-99F1-5A59953292F4}" srcOrd="0" destOrd="0" presId="urn:diagrams.loki3.com/BracketList+Icon"/>
    <dgm:cxn modelId="{213C9896-9196-48CF-99B0-711AA0FEDEBD}" srcId="{DCAF69F3-28E8-40BC-A788-53C6E325BF1A}" destId="{C57FAAD5-52E7-4BE6-A7C4-C89902AB7CB8}" srcOrd="0" destOrd="0" parTransId="{8A2318BB-9E4E-4C0E-BD40-2158C219A736}" sibTransId="{4DB817A5-C72C-42A0-9930-CD6CC12D2952}"/>
    <dgm:cxn modelId="{C9878DB9-D692-4FD5-99F4-DF2B44864E21}" type="presOf" srcId="{911211E5-A34D-4747-8118-F7023A37CF1C}" destId="{792C50D8-5C62-4C70-8391-312C19E94E03}" srcOrd="0" destOrd="0" presId="urn:diagrams.loki3.com/BracketList+Icon"/>
    <dgm:cxn modelId="{AB5B77CE-482D-41B7-B4F5-182D8C5DFE37}" type="presOf" srcId="{51EAB823-C78A-4376-992E-BEE591423D66}" destId="{A7EE5369-5AB2-4E41-BF6E-DC7EE3C8ADB8}" srcOrd="0" destOrd="0" presId="urn:diagrams.loki3.com/BracketList+Icon"/>
    <dgm:cxn modelId="{46708D85-F115-44BE-BC9F-5454DFBA69C9}" srcId="{3F9E1218-9BEC-4647-9439-6860FF487D03}" destId="{911211E5-A34D-4747-8118-F7023A37CF1C}" srcOrd="0" destOrd="0" parTransId="{39833A81-6B94-447B-BCDB-BD565D21A34B}" sibTransId="{900E7C34-48AF-4DCC-A743-81EC2013633E}"/>
    <dgm:cxn modelId="{26106178-A339-4E67-82B1-0FE8ADFC4391}" type="presParOf" srcId="{1E027EA7-445D-4D6A-9EFA-D3E2FB7721CE}" destId="{36D881E0-08A5-41ED-B5FD-F48A78BBAA2D}" srcOrd="0" destOrd="0" presId="urn:diagrams.loki3.com/BracketList+Icon"/>
    <dgm:cxn modelId="{70404BC9-47BB-46DA-8797-951D582BA434}" type="presParOf" srcId="{36D881E0-08A5-41ED-B5FD-F48A78BBAA2D}" destId="{A16DB8DF-9AF4-43C5-B851-2E6D2A5DEFD0}" srcOrd="0" destOrd="0" presId="urn:diagrams.loki3.com/BracketList+Icon"/>
    <dgm:cxn modelId="{D8E4A999-2FA6-4F43-94EE-78D33790FF82}" type="presParOf" srcId="{36D881E0-08A5-41ED-B5FD-F48A78BBAA2D}" destId="{C722029E-3F3D-43B0-849D-EEE5F89ECEED}" srcOrd="1" destOrd="0" presId="urn:diagrams.loki3.com/BracketList+Icon"/>
    <dgm:cxn modelId="{95A961EF-E14D-443B-9743-EF13D00B1673}" type="presParOf" srcId="{36D881E0-08A5-41ED-B5FD-F48A78BBAA2D}" destId="{CA751B76-89F1-4691-9E18-2165E45BC415}" srcOrd="2" destOrd="0" presId="urn:diagrams.loki3.com/BracketList+Icon"/>
    <dgm:cxn modelId="{B8270205-80DE-4C2B-9EF6-9E0B6AD442EF}" type="presParOf" srcId="{36D881E0-08A5-41ED-B5FD-F48A78BBAA2D}" destId="{792C50D8-5C62-4C70-8391-312C19E94E03}" srcOrd="3" destOrd="0" presId="urn:diagrams.loki3.com/BracketList+Icon"/>
    <dgm:cxn modelId="{F463F0DC-D0C4-4EE9-A366-D442DB37FCBA}" type="presParOf" srcId="{1E027EA7-445D-4D6A-9EFA-D3E2FB7721CE}" destId="{577225C6-9428-4986-99D0-F55763956A24}" srcOrd="1" destOrd="0" presId="urn:diagrams.loki3.com/BracketList+Icon"/>
    <dgm:cxn modelId="{77275BCA-9D47-45A6-8CB8-AD613D9145C4}" type="presParOf" srcId="{1E027EA7-445D-4D6A-9EFA-D3E2FB7721CE}" destId="{00069207-A871-422F-8A2F-07C3792A5CC1}" srcOrd="2" destOrd="0" presId="urn:diagrams.loki3.com/BracketList+Icon"/>
    <dgm:cxn modelId="{2FE2F118-D7D0-4807-B30D-8DE9C55554CB}" type="presParOf" srcId="{00069207-A871-422F-8A2F-07C3792A5CC1}" destId="{F6E82E1D-7D7C-4B9B-A3FD-3303811871EA}" srcOrd="0" destOrd="0" presId="urn:diagrams.loki3.com/BracketList+Icon"/>
    <dgm:cxn modelId="{7FDB07CA-70E4-4A31-BBD8-6CF97A52F49B}" type="presParOf" srcId="{00069207-A871-422F-8A2F-07C3792A5CC1}" destId="{A876C7F5-AB15-4FE9-95FD-3EC623B7B661}" srcOrd="1" destOrd="0" presId="urn:diagrams.loki3.com/BracketList+Icon"/>
    <dgm:cxn modelId="{BA5A862D-2A32-464D-B776-8596957C0015}" type="presParOf" srcId="{00069207-A871-422F-8A2F-07C3792A5CC1}" destId="{533A3065-7D7E-4F60-A9AB-E05628808BB3}" srcOrd="2" destOrd="0" presId="urn:diagrams.loki3.com/BracketList+Icon"/>
    <dgm:cxn modelId="{A0785776-8E2E-4B9C-AB0B-04DD2A5AE7F7}" type="presParOf" srcId="{00069207-A871-422F-8A2F-07C3792A5CC1}" destId="{A7EE5369-5AB2-4E41-BF6E-DC7EE3C8ADB8}" srcOrd="3" destOrd="0" presId="urn:diagrams.loki3.com/BracketList+Icon"/>
    <dgm:cxn modelId="{4D420496-FE92-4D04-AF46-C328AC800D28}" type="presParOf" srcId="{1E027EA7-445D-4D6A-9EFA-D3E2FB7721CE}" destId="{8A6586EC-8938-44D0-AC11-70ECCC958F7C}" srcOrd="3" destOrd="0" presId="urn:diagrams.loki3.com/BracketList+Icon"/>
    <dgm:cxn modelId="{EC52E866-F14F-4A07-9542-F288E43AD553}" type="presParOf" srcId="{1E027EA7-445D-4D6A-9EFA-D3E2FB7721CE}" destId="{475E518F-886B-469B-806B-0CE2766F59C8}" srcOrd="4" destOrd="0" presId="urn:diagrams.loki3.com/BracketList+Icon"/>
    <dgm:cxn modelId="{A366C579-EC6C-442F-BB3D-312A52FBECB4}" type="presParOf" srcId="{475E518F-886B-469B-806B-0CE2766F59C8}" destId="{D2EA6ECD-4DB0-4D64-99F1-5A59953292F4}" srcOrd="0" destOrd="0" presId="urn:diagrams.loki3.com/BracketList+Icon"/>
    <dgm:cxn modelId="{B5AF00CB-15F2-4CF5-A1BE-76DCE1214C60}" type="presParOf" srcId="{475E518F-886B-469B-806B-0CE2766F59C8}" destId="{E9CACCFB-2A17-4CBF-ACF6-C4880570B9FA}" srcOrd="1" destOrd="0" presId="urn:diagrams.loki3.com/BracketList+Icon"/>
    <dgm:cxn modelId="{68A3B5BD-4150-430C-A606-E03E76A2AED7}" type="presParOf" srcId="{475E518F-886B-469B-806B-0CE2766F59C8}" destId="{9EF0D5C6-FD34-48AB-97EE-1E01F51E8A8D}" srcOrd="2" destOrd="0" presId="urn:diagrams.loki3.com/BracketList+Icon"/>
    <dgm:cxn modelId="{9EC92D8B-D8AF-45A4-9983-DB664985F222}" type="presParOf" srcId="{475E518F-886B-469B-806B-0CE2766F59C8}" destId="{C59EBCDB-1481-45CF-B2BF-6D1EFF79737F}" srcOrd="3" destOrd="0" presId="urn:diagrams.loki3.com/BracketList+Icon"/>
    <dgm:cxn modelId="{F57F75AE-B078-4336-9970-DF32A8FEBAFC}" type="presParOf" srcId="{1E027EA7-445D-4D6A-9EFA-D3E2FB7721CE}" destId="{BBC109EA-98EF-4785-8FBD-7CBC4032579A}" srcOrd="5" destOrd="0" presId="urn:diagrams.loki3.com/BracketList+Icon"/>
    <dgm:cxn modelId="{2AA3B3D8-9732-4FDD-B020-4CD58089322F}" type="presParOf" srcId="{1E027EA7-445D-4D6A-9EFA-D3E2FB7721CE}" destId="{35D3AEFA-8D2D-4383-A77C-4271C770FA0A}" srcOrd="6" destOrd="0" presId="urn:diagrams.loki3.com/BracketList+Icon"/>
    <dgm:cxn modelId="{21A14B24-E902-4B81-B740-E7155BA6388E}" type="presParOf" srcId="{35D3AEFA-8D2D-4383-A77C-4271C770FA0A}" destId="{137CC285-8195-4BE1-81A0-6BE3D2BFC84E}" srcOrd="0" destOrd="0" presId="urn:diagrams.loki3.com/BracketList+Icon"/>
    <dgm:cxn modelId="{809E7EC0-ECEB-4210-A0B3-F7A0269BBF1E}" type="presParOf" srcId="{35D3AEFA-8D2D-4383-A77C-4271C770FA0A}" destId="{65A36E0D-DD9A-41B8-BB24-4341C498EACF}" srcOrd="1" destOrd="0" presId="urn:diagrams.loki3.com/BracketList+Icon"/>
    <dgm:cxn modelId="{F561EDAD-A691-4742-98CC-4F78452E03C4}" type="presParOf" srcId="{35D3AEFA-8D2D-4383-A77C-4271C770FA0A}" destId="{C1086457-EF56-4D96-92D2-21B5D02E5212}" srcOrd="2" destOrd="0" presId="urn:diagrams.loki3.com/BracketList+Icon"/>
    <dgm:cxn modelId="{0DE7137E-4816-4383-8E23-6E07291DFCCC}" type="presParOf" srcId="{35D3AEFA-8D2D-4383-A77C-4271C770FA0A}" destId="{8CBB9929-24F2-42A9-B5DB-26B586AD25C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3224B-299C-4E1F-8763-45D69CC0BC21}">
      <dsp:nvSpPr>
        <dsp:cNvPr id="0" name=""/>
        <dsp:cNvSpPr/>
      </dsp:nvSpPr>
      <dsp:spPr>
        <a:xfrm>
          <a:off x="246785" y="0"/>
          <a:ext cx="2697372" cy="17982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5D2FA-A003-4EF7-8C24-5F74B1E78980}">
      <dsp:nvSpPr>
        <dsp:cNvPr id="0" name=""/>
        <dsp:cNvSpPr/>
      </dsp:nvSpPr>
      <dsp:spPr>
        <a:xfrm>
          <a:off x="3056781" y="1910689"/>
          <a:ext cx="3821510" cy="236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Талант виграє ігри, а команда чемпіонати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Майкл </a:t>
          </a:r>
          <a:r>
            <a:rPr lang="uk-UA" sz="2400" i="1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Джордан</a:t>
          </a:r>
          <a:r>
            <a:rPr lang="uk-UA" sz="2400" i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400" i="1" kern="1200" dirty="0"/>
        </a:p>
      </dsp:txBody>
      <dsp:txXfrm>
        <a:off x="3056781" y="1910689"/>
        <a:ext cx="3821510" cy="2360479"/>
      </dsp:txXfrm>
    </dsp:sp>
    <dsp:sp modelId="{776F7D10-D6A7-41BC-8590-DBBE53A78D0D}">
      <dsp:nvSpPr>
        <dsp:cNvPr id="0" name=""/>
        <dsp:cNvSpPr/>
      </dsp:nvSpPr>
      <dsp:spPr>
        <a:xfrm>
          <a:off x="2719610" y="1573806"/>
          <a:ext cx="917778" cy="91801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9A9CA-7FEE-4BF9-8F70-A1456C492856}">
      <dsp:nvSpPr>
        <dsp:cNvPr id="0" name=""/>
        <dsp:cNvSpPr/>
      </dsp:nvSpPr>
      <dsp:spPr>
        <a:xfrm rot="5400000">
          <a:off x="6324149" y="1573925"/>
          <a:ext cx="918015" cy="91777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7283-3402-4AE6-965A-7CA0F363A9F7}">
      <dsp:nvSpPr>
        <dsp:cNvPr id="0" name=""/>
        <dsp:cNvSpPr/>
      </dsp:nvSpPr>
      <dsp:spPr>
        <a:xfrm rot="16200000">
          <a:off x="2719491" y="3690615"/>
          <a:ext cx="918015" cy="91777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61D43-B39F-4AE3-8AB6-BEAED38A1124}">
      <dsp:nvSpPr>
        <dsp:cNvPr id="0" name=""/>
        <dsp:cNvSpPr/>
      </dsp:nvSpPr>
      <dsp:spPr>
        <a:xfrm rot="10800000">
          <a:off x="6324268" y="3690496"/>
          <a:ext cx="917778" cy="91801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FD4A1-2EB8-41E6-9298-21D87CAF7701}">
      <dsp:nvSpPr>
        <dsp:cNvPr id="0" name=""/>
        <dsp:cNvSpPr/>
      </dsp:nvSpPr>
      <dsp:spPr>
        <a:xfrm>
          <a:off x="3546" y="0"/>
          <a:ext cx="4062780" cy="4971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 smtClean="0">
            <a:solidFill>
              <a:srgbClr val="000000"/>
            </a:solidFill>
            <a:latin typeface="Times New Roman" panose="02020603050405020304" pitchFamily="18" charset="0"/>
          </a:endParaRP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автономний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самоврядний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професіоналів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здатний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оперативно,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ефективно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</a:t>
          </a:r>
          <a:b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якісно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вирішувати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поставлені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ним </a:t>
          </a:r>
          <a:r>
            <a:rPr lang="ru-RU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6" y="1988404"/>
        <a:ext cx="4062780" cy="1988404"/>
      </dsp:txXfrm>
    </dsp:sp>
    <dsp:sp modelId="{682EDCA7-C0F5-47B8-95BA-4BEA6460CC0B}">
      <dsp:nvSpPr>
        <dsp:cNvPr id="0" name=""/>
        <dsp:cNvSpPr/>
      </dsp:nvSpPr>
      <dsp:spPr>
        <a:xfrm>
          <a:off x="1235073" y="0"/>
          <a:ext cx="1655346" cy="16553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D0C8A-D84D-468F-951B-31AADB58F59A}">
      <dsp:nvSpPr>
        <dsp:cNvPr id="0" name=""/>
        <dsp:cNvSpPr/>
      </dsp:nvSpPr>
      <dsp:spPr>
        <a:xfrm>
          <a:off x="4188210" y="0"/>
          <a:ext cx="4062780" cy="4971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це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люди,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займаються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спільною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справою і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свідомо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взаємодіють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один з одним для 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досягнення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спільної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мети,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причому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роблять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це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із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задоволенням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8210" y="1988404"/>
        <a:ext cx="4062780" cy="1988404"/>
      </dsp:txXfrm>
    </dsp:sp>
    <dsp:sp modelId="{7D8EB319-5656-465B-A73E-F324AF33220D}">
      <dsp:nvSpPr>
        <dsp:cNvPr id="0" name=""/>
        <dsp:cNvSpPr/>
      </dsp:nvSpPr>
      <dsp:spPr>
        <a:xfrm>
          <a:off x="5419737" y="0"/>
          <a:ext cx="1655346" cy="165534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37C4D-03D9-4684-BEF8-939196550239}">
      <dsp:nvSpPr>
        <dsp:cNvPr id="0" name=""/>
        <dsp:cNvSpPr/>
      </dsp:nvSpPr>
      <dsp:spPr>
        <a:xfrm>
          <a:off x="360026" y="4225360"/>
          <a:ext cx="7594174" cy="745651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C5F12-1EE9-4D9B-A457-159EEDEE5131}">
      <dsp:nvSpPr>
        <dsp:cNvPr id="0" name=""/>
        <dsp:cNvSpPr/>
      </dsp:nvSpPr>
      <dsp:spPr>
        <a:xfrm>
          <a:off x="2663212" y="2999552"/>
          <a:ext cx="1970047" cy="1970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команди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1719" y="3288059"/>
        <a:ext cx="1393033" cy="1393033"/>
      </dsp:txXfrm>
    </dsp:sp>
    <dsp:sp modelId="{8E595675-4414-43FC-ADBB-07AE83B820D9}">
      <dsp:nvSpPr>
        <dsp:cNvPr id="0" name=""/>
        <dsp:cNvSpPr/>
      </dsp:nvSpPr>
      <dsp:spPr>
        <a:xfrm rot="11700000">
          <a:off x="907666" y="3200168"/>
          <a:ext cx="1721654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B21E2-B114-453F-A40C-61113E4B94BA}">
      <dsp:nvSpPr>
        <dsp:cNvPr id="0" name=""/>
        <dsp:cNvSpPr/>
      </dsp:nvSpPr>
      <dsp:spPr>
        <a:xfrm>
          <a:off x="1225" y="2509484"/>
          <a:ext cx="1871545" cy="1497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Психологічна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сумісність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членів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78" y="2553337"/>
        <a:ext cx="1783839" cy="1409530"/>
      </dsp:txXfrm>
    </dsp:sp>
    <dsp:sp modelId="{25317175-F45C-4BFA-97A2-DB60A076010A}">
      <dsp:nvSpPr>
        <dsp:cNvPr id="0" name=""/>
        <dsp:cNvSpPr/>
      </dsp:nvSpPr>
      <dsp:spPr>
        <a:xfrm rot="14305476">
          <a:off x="1658968" y="1980206"/>
          <a:ext cx="1859796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F58B4-1872-45ED-B4F0-756C40EC9DB7}">
      <dsp:nvSpPr>
        <dsp:cNvPr id="0" name=""/>
        <dsp:cNvSpPr/>
      </dsp:nvSpPr>
      <dsp:spPr>
        <a:xfrm>
          <a:off x="864094" y="720091"/>
          <a:ext cx="2475717" cy="1497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Взаємна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та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колективна</a:t>
          </a:r>
          <a:endParaRPr lang="ru-RU" altLang="ru-RU" sz="2000" kern="1200" dirty="0" smtClean="0">
            <a:latin typeface="Times New Roman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947" y="763944"/>
        <a:ext cx="2388011" cy="1409530"/>
      </dsp:txXfrm>
    </dsp:sp>
    <dsp:sp modelId="{6703052E-5F00-440D-AC23-75116376EA1C}">
      <dsp:nvSpPr>
        <dsp:cNvPr id="0" name=""/>
        <dsp:cNvSpPr/>
      </dsp:nvSpPr>
      <dsp:spPr>
        <a:xfrm rot="18124764">
          <a:off x="3773370" y="1944377"/>
          <a:ext cx="1955392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36223-AC2F-435B-B125-A4D0AB9A77E3}">
      <dsp:nvSpPr>
        <dsp:cNvPr id="0" name=""/>
        <dsp:cNvSpPr/>
      </dsp:nvSpPr>
      <dsp:spPr>
        <a:xfrm>
          <a:off x="4032456" y="648076"/>
          <a:ext cx="2475717" cy="149723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Об’єднання</a:t>
          </a:r>
          <a:endParaRPr lang="ru-RU" altLang="ru-RU" sz="2000" kern="1200" dirty="0" smtClean="0">
            <a:latin typeface="Times New Roman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людей для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виконання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спільної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роботи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6309" y="691929"/>
        <a:ext cx="2388011" cy="1409530"/>
      </dsp:txXfrm>
    </dsp:sp>
    <dsp:sp modelId="{D9923199-7D69-4D63-8329-4FB2501D048F}">
      <dsp:nvSpPr>
        <dsp:cNvPr id="0" name=""/>
        <dsp:cNvSpPr/>
      </dsp:nvSpPr>
      <dsp:spPr>
        <a:xfrm rot="20700000">
          <a:off x="4667151" y="3200168"/>
          <a:ext cx="1721654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A54F0-5E63-4A85-9E37-EE4B51E0AEC1}">
      <dsp:nvSpPr>
        <dsp:cNvPr id="0" name=""/>
        <dsp:cNvSpPr/>
      </dsp:nvSpPr>
      <dsp:spPr>
        <a:xfrm>
          <a:off x="5423701" y="2509484"/>
          <a:ext cx="1871545" cy="1497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Спільна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мета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7554" y="2553337"/>
        <a:ext cx="1783839" cy="1409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299D-6924-419B-86DA-15388E34CA3A}">
      <dsp:nvSpPr>
        <dsp:cNvPr id="0" name=""/>
        <dsp:cNvSpPr/>
      </dsp:nvSpPr>
      <dsp:spPr>
        <a:xfrm rot="10800000">
          <a:off x="1539936" y="2444"/>
          <a:ext cx="5489267" cy="6292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Добровільність входження в команду</a:t>
          </a:r>
          <a:endParaRPr lang="ru-RU" sz="2000" kern="1200" dirty="0"/>
        </a:p>
      </dsp:txBody>
      <dsp:txXfrm rot="10800000">
        <a:off x="1697237" y="2444"/>
        <a:ext cx="5331966" cy="629206"/>
      </dsp:txXfrm>
    </dsp:sp>
    <dsp:sp modelId="{9DDC30BB-9703-4C2A-8B60-C07CA35BE9CD}">
      <dsp:nvSpPr>
        <dsp:cNvPr id="0" name=""/>
        <dsp:cNvSpPr/>
      </dsp:nvSpPr>
      <dsp:spPr>
        <a:xfrm>
          <a:off x="1225333" y="2444"/>
          <a:ext cx="629206" cy="6292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393CE-B19A-4E3F-8743-3BA04B16FD80}">
      <dsp:nvSpPr>
        <dsp:cNvPr id="0" name=""/>
        <dsp:cNvSpPr/>
      </dsp:nvSpPr>
      <dsp:spPr>
        <a:xfrm rot="10800000">
          <a:off x="1539936" y="819474"/>
          <a:ext cx="5489267" cy="6292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Колективне виконання робіт</a:t>
          </a:r>
          <a:endParaRPr lang="ru-RU" sz="2000" kern="1200" dirty="0"/>
        </a:p>
      </dsp:txBody>
      <dsp:txXfrm rot="10800000">
        <a:off x="1697237" y="819474"/>
        <a:ext cx="5331966" cy="629206"/>
      </dsp:txXfrm>
    </dsp:sp>
    <dsp:sp modelId="{196B5542-74B2-488C-93F8-1494D9DC316D}">
      <dsp:nvSpPr>
        <dsp:cNvPr id="0" name=""/>
        <dsp:cNvSpPr/>
      </dsp:nvSpPr>
      <dsp:spPr>
        <a:xfrm>
          <a:off x="1225333" y="819474"/>
          <a:ext cx="629206" cy="6292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68DAA-0B03-495C-93FA-BB28F570CB81}">
      <dsp:nvSpPr>
        <dsp:cNvPr id="0" name=""/>
        <dsp:cNvSpPr/>
      </dsp:nvSpPr>
      <dsp:spPr>
        <a:xfrm rot="10800000">
          <a:off x="1539936" y="1636504"/>
          <a:ext cx="5489267" cy="6292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відповідальність</a:t>
          </a:r>
          <a:endParaRPr lang="ru-RU" sz="2000" kern="1200" dirty="0"/>
        </a:p>
      </dsp:txBody>
      <dsp:txXfrm rot="10800000">
        <a:off x="1697237" y="1636504"/>
        <a:ext cx="5331966" cy="629206"/>
      </dsp:txXfrm>
    </dsp:sp>
    <dsp:sp modelId="{6035FCA3-525F-41C9-9122-F39ED212C3AA}">
      <dsp:nvSpPr>
        <dsp:cNvPr id="0" name=""/>
        <dsp:cNvSpPr/>
      </dsp:nvSpPr>
      <dsp:spPr>
        <a:xfrm>
          <a:off x="1225333" y="1636504"/>
          <a:ext cx="629206" cy="6292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0F4C-0284-4E86-81A8-B37A148121D5}">
      <dsp:nvSpPr>
        <dsp:cNvPr id="0" name=""/>
        <dsp:cNvSpPr/>
      </dsp:nvSpPr>
      <dsp:spPr>
        <a:xfrm rot="10800000">
          <a:off x="1539936" y="2453534"/>
          <a:ext cx="5489267" cy="6292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оплати праці на кінцевий результат</a:t>
          </a:r>
          <a:endParaRPr lang="ru-RU" sz="2000" kern="1200" dirty="0"/>
        </a:p>
      </dsp:txBody>
      <dsp:txXfrm rot="10800000">
        <a:off x="1697237" y="2453534"/>
        <a:ext cx="5331966" cy="629206"/>
      </dsp:txXfrm>
    </dsp:sp>
    <dsp:sp modelId="{2F9ADACE-8907-47AA-8717-351AA9D18E3E}">
      <dsp:nvSpPr>
        <dsp:cNvPr id="0" name=""/>
        <dsp:cNvSpPr/>
      </dsp:nvSpPr>
      <dsp:spPr>
        <a:xfrm>
          <a:off x="1225333" y="2453534"/>
          <a:ext cx="629206" cy="6292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3AC62-ACCC-4285-A20D-9B53D34DB810}">
      <dsp:nvSpPr>
        <dsp:cNvPr id="0" name=""/>
        <dsp:cNvSpPr/>
      </dsp:nvSpPr>
      <dsp:spPr>
        <a:xfrm rot="10800000">
          <a:off x="1539936" y="3270564"/>
          <a:ext cx="5489267" cy="6292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Гідне стимулювання команди за кінцевий результат</a:t>
          </a:r>
          <a:endParaRPr lang="ru-RU" sz="2000" kern="1200" dirty="0"/>
        </a:p>
      </dsp:txBody>
      <dsp:txXfrm rot="10800000">
        <a:off x="1697237" y="3270564"/>
        <a:ext cx="5331966" cy="629206"/>
      </dsp:txXfrm>
    </dsp:sp>
    <dsp:sp modelId="{BEAC0BCD-7ED5-4517-8576-ABDD1E9CDF39}">
      <dsp:nvSpPr>
        <dsp:cNvPr id="0" name=""/>
        <dsp:cNvSpPr/>
      </dsp:nvSpPr>
      <dsp:spPr>
        <a:xfrm>
          <a:off x="1225333" y="3270564"/>
          <a:ext cx="629206" cy="62920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B5FA2-DCCD-45BA-AFF1-07172D844144}">
      <dsp:nvSpPr>
        <dsp:cNvPr id="0" name=""/>
        <dsp:cNvSpPr/>
      </dsp:nvSpPr>
      <dsp:spPr>
        <a:xfrm rot="10800000">
          <a:off x="1539936" y="4087594"/>
          <a:ext cx="5489267" cy="6292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Автономне самоврядування команди</a:t>
          </a:r>
          <a:endParaRPr lang="ru-RU" sz="2000" kern="1200" dirty="0"/>
        </a:p>
      </dsp:txBody>
      <dsp:txXfrm rot="10800000">
        <a:off x="1697237" y="4087594"/>
        <a:ext cx="5331966" cy="629206"/>
      </dsp:txXfrm>
    </dsp:sp>
    <dsp:sp modelId="{06277767-C9EC-46A5-AEFF-500B773425AC}">
      <dsp:nvSpPr>
        <dsp:cNvPr id="0" name=""/>
        <dsp:cNvSpPr/>
      </dsp:nvSpPr>
      <dsp:spPr>
        <a:xfrm>
          <a:off x="1225333" y="4087594"/>
          <a:ext cx="629206" cy="62920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0272-1F27-49CA-B09E-060FBA6E7135}">
      <dsp:nvSpPr>
        <dsp:cNvPr id="0" name=""/>
        <dsp:cNvSpPr/>
      </dsp:nvSpPr>
      <dsp:spPr>
        <a:xfrm rot="10800000">
          <a:off x="1539936" y="4904624"/>
          <a:ext cx="5489267" cy="6292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6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Підвищена виконавча дисципліна</a:t>
          </a:r>
          <a:endParaRPr lang="ru-RU" sz="2000" kern="1200" dirty="0"/>
        </a:p>
      </dsp:txBody>
      <dsp:txXfrm rot="10800000">
        <a:off x="1697237" y="4904624"/>
        <a:ext cx="5331966" cy="629206"/>
      </dsp:txXfrm>
    </dsp:sp>
    <dsp:sp modelId="{E1C800CF-F4C3-42D1-ACA9-7CBF42090279}">
      <dsp:nvSpPr>
        <dsp:cNvPr id="0" name=""/>
        <dsp:cNvSpPr/>
      </dsp:nvSpPr>
      <dsp:spPr>
        <a:xfrm>
          <a:off x="1225333" y="4904624"/>
          <a:ext cx="629206" cy="629206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22CA3-6FBA-4903-80CA-0995E7938C6A}">
      <dsp:nvSpPr>
        <dsp:cNvPr id="0" name=""/>
        <dsp:cNvSpPr/>
      </dsp:nvSpPr>
      <dsp:spPr>
        <a:xfrm>
          <a:off x="6025" y="1077889"/>
          <a:ext cx="2602586" cy="19427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FF65F-524D-4EEE-8207-8D6BF10C46EC}">
      <dsp:nvSpPr>
        <dsp:cNvPr id="0" name=""/>
        <dsp:cNvSpPr/>
      </dsp:nvSpPr>
      <dsp:spPr>
        <a:xfrm>
          <a:off x="6025" y="3020665"/>
          <a:ext cx="2602586" cy="83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«Театр одного актора»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5" y="3020665"/>
        <a:ext cx="1832807" cy="835393"/>
      </dsp:txXfrm>
    </dsp:sp>
    <dsp:sp modelId="{C08A73BB-A18D-451D-A15C-7388733773A3}">
      <dsp:nvSpPr>
        <dsp:cNvPr id="0" name=""/>
        <dsp:cNvSpPr/>
      </dsp:nvSpPr>
      <dsp:spPr>
        <a:xfrm>
          <a:off x="2041549" y="3193704"/>
          <a:ext cx="910905" cy="9109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E5959-C513-4880-ABF7-1FB773947744}">
      <dsp:nvSpPr>
        <dsp:cNvPr id="0" name=""/>
        <dsp:cNvSpPr/>
      </dsp:nvSpPr>
      <dsp:spPr>
        <a:xfrm>
          <a:off x="3049032" y="1077889"/>
          <a:ext cx="2602586" cy="19427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4C6E-27F0-430B-93F7-3D7AEE79ED19}">
      <dsp:nvSpPr>
        <dsp:cNvPr id="0" name=""/>
        <dsp:cNvSpPr/>
      </dsp:nvSpPr>
      <dsp:spPr>
        <a:xfrm>
          <a:off x="3049032" y="3020665"/>
          <a:ext cx="2602586" cy="83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«Команда згоди»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032" y="3020665"/>
        <a:ext cx="1832807" cy="835393"/>
      </dsp:txXfrm>
    </dsp:sp>
    <dsp:sp modelId="{67994BF4-69BE-46F8-B881-4C83741D22D6}">
      <dsp:nvSpPr>
        <dsp:cNvPr id="0" name=""/>
        <dsp:cNvSpPr/>
      </dsp:nvSpPr>
      <dsp:spPr>
        <a:xfrm>
          <a:off x="4955462" y="3153360"/>
          <a:ext cx="910905" cy="91090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B3D1A-3B82-4058-83DE-BA6ACD2CB8CF}">
      <dsp:nvSpPr>
        <dsp:cNvPr id="0" name=""/>
        <dsp:cNvSpPr/>
      </dsp:nvSpPr>
      <dsp:spPr>
        <a:xfrm>
          <a:off x="6092038" y="1077889"/>
          <a:ext cx="2602586" cy="19427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519EE-7E1F-4258-9DC6-1B7A64579766}">
      <dsp:nvSpPr>
        <dsp:cNvPr id="0" name=""/>
        <dsp:cNvSpPr/>
      </dsp:nvSpPr>
      <dsp:spPr>
        <a:xfrm>
          <a:off x="6092038" y="3020665"/>
          <a:ext cx="2602586" cy="83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«Рада»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2038" y="3020665"/>
        <a:ext cx="1832807" cy="835393"/>
      </dsp:txXfrm>
    </dsp:sp>
    <dsp:sp modelId="{D35FE697-45F7-46B6-B2C8-ECE57AF5F6A8}">
      <dsp:nvSpPr>
        <dsp:cNvPr id="0" name=""/>
        <dsp:cNvSpPr/>
      </dsp:nvSpPr>
      <dsp:spPr>
        <a:xfrm>
          <a:off x="7998469" y="3153360"/>
          <a:ext cx="910905" cy="91090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109F2-6694-4D1D-BB22-78CBC4CC0424}">
      <dsp:nvSpPr>
        <dsp:cNvPr id="0" name=""/>
        <dsp:cNvSpPr/>
      </dsp:nvSpPr>
      <dsp:spPr>
        <a:xfrm>
          <a:off x="0" y="0"/>
          <a:ext cx="8136904" cy="1934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“Театр одного актора”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повністю довіряє лідеру і вважає, що ніхто, крім нього, не запропонує більш раціональних і продуманих рішень.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Його розпорядження не підлягають сумніву і критиці.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0783" y="0"/>
        <a:ext cx="6316120" cy="1934025"/>
      </dsp:txXfrm>
    </dsp:sp>
    <dsp:sp modelId="{2EB14550-8A52-4E4E-9D92-2C8D27B81B1C}">
      <dsp:nvSpPr>
        <dsp:cNvPr id="0" name=""/>
        <dsp:cNvSpPr/>
      </dsp:nvSpPr>
      <dsp:spPr>
        <a:xfrm>
          <a:off x="193402" y="193402"/>
          <a:ext cx="1627380" cy="15472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21758-3B13-4B10-ABB6-182E516882F0}">
      <dsp:nvSpPr>
        <dsp:cNvPr id="0" name=""/>
        <dsp:cNvSpPr/>
      </dsp:nvSpPr>
      <dsp:spPr>
        <a:xfrm>
          <a:off x="0" y="2127427"/>
          <a:ext cx="8136904" cy="226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“Команда згоди”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Кожен член команди «закриває» автономну ділянку робіт, і його думка є надзвичайно важливою для команди в цілому.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Всі відповідальні рішення ухвалюються колегіально, реалізує їх керівник або один з ключових фахівців команди.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0783" y="2127427"/>
        <a:ext cx="6316120" cy="2265401"/>
      </dsp:txXfrm>
    </dsp:sp>
    <dsp:sp modelId="{FB913B96-6C5B-4F8A-AB00-9BCE728C16CB}">
      <dsp:nvSpPr>
        <dsp:cNvPr id="0" name=""/>
        <dsp:cNvSpPr/>
      </dsp:nvSpPr>
      <dsp:spPr>
        <a:xfrm>
          <a:off x="193402" y="2486518"/>
          <a:ext cx="1627380" cy="15472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628A7-554D-4A24-A88B-F6E77EA0E9DB}">
      <dsp:nvSpPr>
        <dsp:cNvPr id="0" name=""/>
        <dsp:cNvSpPr/>
      </dsp:nvSpPr>
      <dsp:spPr>
        <a:xfrm>
          <a:off x="0" y="4586231"/>
          <a:ext cx="8136904" cy="1934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“Рада”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Ядро складає група найбільш кваліфікованих і досвідчених фахівців, чия думка є визначальною для інших членів команди.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 рішення приймаються після обговорення на раді команди.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0783" y="4586231"/>
        <a:ext cx="6316120" cy="1934025"/>
      </dsp:txXfrm>
    </dsp:sp>
    <dsp:sp modelId="{15551EAB-2B52-47B2-B92F-EAAB7DFB98CA}">
      <dsp:nvSpPr>
        <dsp:cNvPr id="0" name=""/>
        <dsp:cNvSpPr/>
      </dsp:nvSpPr>
      <dsp:spPr>
        <a:xfrm>
          <a:off x="193402" y="4779634"/>
          <a:ext cx="1627380" cy="15472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6B8CC-3352-4FCD-9010-D40C8F025D0D}">
      <dsp:nvSpPr>
        <dsp:cNvPr id="0" name=""/>
        <dsp:cNvSpPr/>
      </dsp:nvSpPr>
      <dsp:spPr>
        <a:xfrm rot="10800000">
          <a:off x="467538" y="1376"/>
          <a:ext cx="7909664" cy="7378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встановлення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підтримка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доброзичливої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робочої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атмосфери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команді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 rot="10800000">
        <a:off x="652001" y="1376"/>
        <a:ext cx="7725201" cy="737853"/>
      </dsp:txXfrm>
    </dsp:sp>
    <dsp:sp modelId="{79C38C2C-4E79-4B0C-9A3D-367EE770E5AB}">
      <dsp:nvSpPr>
        <dsp:cNvPr id="0" name=""/>
        <dsp:cNvSpPr/>
      </dsp:nvSpPr>
      <dsp:spPr>
        <a:xfrm>
          <a:off x="343878" y="84687"/>
          <a:ext cx="737853" cy="7378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48DC-A1F5-43AC-9740-82EE836745A2}">
      <dsp:nvSpPr>
        <dsp:cNvPr id="0" name=""/>
        <dsp:cNvSpPr/>
      </dsp:nvSpPr>
      <dsp:spPr>
        <a:xfrm rot="10800000">
          <a:off x="456304" y="996820"/>
          <a:ext cx="7909664" cy="11917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отримання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достатніх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підтверджень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того,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члени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команди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правильно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зрозуміли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завдання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усвідомили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необхідну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за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якісне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виконання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в строк 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 rot="10800000">
        <a:off x="754243" y="996820"/>
        <a:ext cx="7611725" cy="1191758"/>
      </dsp:txXfrm>
    </dsp:sp>
    <dsp:sp modelId="{EAD17BAE-EEFD-4219-8EC1-735BB862FD00}">
      <dsp:nvSpPr>
        <dsp:cNvPr id="0" name=""/>
        <dsp:cNvSpPr/>
      </dsp:nvSpPr>
      <dsp:spPr>
        <a:xfrm>
          <a:off x="343878" y="1269749"/>
          <a:ext cx="737853" cy="7378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70A22-9272-43D9-9410-52256C13D99A}">
      <dsp:nvSpPr>
        <dsp:cNvPr id="0" name=""/>
        <dsp:cNvSpPr/>
      </dsp:nvSpPr>
      <dsp:spPr>
        <a:xfrm rot="10800000">
          <a:off x="467538" y="2371499"/>
          <a:ext cx="7909664" cy="11920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3" tIns="76200" rIns="14224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формування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прагнення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самостійної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роботи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умовах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доброзичливої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взаємодії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і без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постійного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звернення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керівника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з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питань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,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можуть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бути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вирішені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самостійно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 rot="10800000">
        <a:off x="765562" y="2371499"/>
        <a:ext cx="7611640" cy="1192098"/>
      </dsp:txXfrm>
    </dsp:sp>
    <dsp:sp modelId="{5563B0AA-25E5-41DB-8038-2CB2ED2C8089}">
      <dsp:nvSpPr>
        <dsp:cNvPr id="0" name=""/>
        <dsp:cNvSpPr/>
      </dsp:nvSpPr>
      <dsp:spPr>
        <a:xfrm>
          <a:off x="343878" y="2681932"/>
          <a:ext cx="737853" cy="7378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4778F-D77C-4759-9C72-547ECF351051}">
      <dsp:nvSpPr>
        <dsp:cNvPr id="0" name=""/>
        <dsp:cNvSpPr/>
      </dsp:nvSpPr>
      <dsp:spPr>
        <a:xfrm rot="10800000">
          <a:off x="467538" y="3783852"/>
          <a:ext cx="7909664" cy="7378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організація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професійного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зростання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членів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команди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 rot="10800000">
        <a:off x="652001" y="3783852"/>
        <a:ext cx="7725201" cy="737853"/>
      </dsp:txXfrm>
    </dsp:sp>
    <dsp:sp modelId="{90162531-8365-489A-B526-15EB4E447953}">
      <dsp:nvSpPr>
        <dsp:cNvPr id="0" name=""/>
        <dsp:cNvSpPr/>
      </dsp:nvSpPr>
      <dsp:spPr>
        <a:xfrm>
          <a:off x="343878" y="3867163"/>
          <a:ext cx="737853" cy="73785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84233-C3FC-4029-8D4A-ABA44B53CDF7}">
      <dsp:nvSpPr>
        <dsp:cNvPr id="0" name=""/>
        <dsp:cNvSpPr/>
      </dsp:nvSpPr>
      <dsp:spPr>
        <a:xfrm rot="10800000">
          <a:off x="467538" y="4741960"/>
          <a:ext cx="7909664" cy="8261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формування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підвищеної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активності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та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при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виникненні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непередбачених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обставин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,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загрожують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зривом</a:t>
          </a:r>
          <a:r>
            <a:rPr lang="ru-RU" alt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робіт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 rot="10800000">
        <a:off x="674085" y="4741960"/>
        <a:ext cx="7703117" cy="826189"/>
      </dsp:txXfrm>
    </dsp:sp>
    <dsp:sp modelId="{8814EE67-25BE-4CF6-A971-DBFA1B125ABA}">
      <dsp:nvSpPr>
        <dsp:cNvPr id="0" name=""/>
        <dsp:cNvSpPr/>
      </dsp:nvSpPr>
      <dsp:spPr>
        <a:xfrm>
          <a:off x="343878" y="4816712"/>
          <a:ext cx="737853" cy="73785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E88B6-A8E2-4846-BF39-34A3C5E77A99}">
      <dsp:nvSpPr>
        <dsp:cNvPr id="0" name=""/>
        <dsp:cNvSpPr/>
      </dsp:nvSpPr>
      <dsp:spPr>
        <a:xfrm>
          <a:off x="0" y="0"/>
          <a:ext cx="8424936" cy="1813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відповідь на питання:</a:t>
          </a:r>
          <a:r>
            <a:rPr lang="uk-UA" sz="20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Куди рухатися? Як рухатися? Як конкретно вирішувати завдання? Як досягти результату?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основа - </a:t>
          </a:r>
          <a:r>
            <a:rPr lang="uk-UA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цілепокладання 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довгострокове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оперативно- </a:t>
          </a:r>
          <a:r>
            <a:rPr lang="uk-UA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календарне (на </a:t>
          </a:r>
          <a:r>
            <a:rPr lang="uk-UA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осяжний</a:t>
          </a:r>
          <a:r>
            <a:rPr lang="uk-UA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період часу)</a:t>
          </a:r>
          <a:endParaRPr lang="ru-RU" sz="2000" kern="1200" dirty="0"/>
        </a:p>
      </dsp:txBody>
      <dsp:txXfrm>
        <a:off x="1821943" y="0"/>
        <a:ext cx="6602992" cy="1813706"/>
      </dsp:txXfrm>
    </dsp:sp>
    <dsp:sp modelId="{52B67151-8FED-4883-B0ED-17BAD9591ECA}">
      <dsp:nvSpPr>
        <dsp:cNvPr id="0" name=""/>
        <dsp:cNvSpPr/>
      </dsp:nvSpPr>
      <dsp:spPr>
        <a:xfrm>
          <a:off x="136955" y="359029"/>
          <a:ext cx="1684987" cy="10956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DB33F-8B82-431B-ABB9-E1CA095C4EEE}">
      <dsp:nvSpPr>
        <dsp:cNvPr id="0" name=""/>
        <dsp:cNvSpPr/>
      </dsp:nvSpPr>
      <dsp:spPr>
        <a:xfrm>
          <a:off x="0" y="1950662"/>
          <a:ext cx="8424936" cy="1878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щоденні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щотижневі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наради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доповіддю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стан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періодичні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наради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відповідальних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виконавців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щоденна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вибіркова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робота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керівника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одним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команди</a:t>
          </a:r>
          <a:endParaRPr lang="ru-RU" sz="2000" kern="1200" dirty="0"/>
        </a:p>
      </dsp:txBody>
      <dsp:txXfrm>
        <a:off x="1821943" y="1950662"/>
        <a:ext cx="6602992" cy="1878828"/>
      </dsp:txXfrm>
    </dsp:sp>
    <dsp:sp modelId="{208F46A6-6178-4ECB-887A-FF1D37A234F2}">
      <dsp:nvSpPr>
        <dsp:cNvPr id="0" name=""/>
        <dsp:cNvSpPr/>
      </dsp:nvSpPr>
      <dsp:spPr>
        <a:xfrm>
          <a:off x="136955" y="2342253"/>
          <a:ext cx="1684987" cy="10956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C7930-F3E5-4173-BACA-05D7707A9B3B}">
      <dsp:nvSpPr>
        <dsp:cNvPr id="0" name=""/>
        <dsp:cNvSpPr/>
      </dsp:nvSpPr>
      <dsp:spPr>
        <a:xfrm>
          <a:off x="0" y="3972160"/>
          <a:ext cx="8424936" cy="1212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мотивація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спонукають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успішна команда  - колектив однодумців, що поділяють  спільні цінності</a:t>
          </a:r>
          <a:endParaRPr lang="ru-RU" sz="2000" kern="1200" dirty="0"/>
        </a:p>
      </dsp:txBody>
      <dsp:txXfrm>
        <a:off x="1821943" y="3972160"/>
        <a:ext cx="6602992" cy="1212415"/>
      </dsp:txXfrm>
    </dsp:sp>
    <dsp:sp modelId="{1AEF956B-8BCF-4917-9D27-C0471722FFE2}">
      <dsp:nvSpPr>
        <dsp:cNvPr id="0" name=""/>
        <dsp:cNvSpPr/>
      </dsp:nvSpPr>
      <dsp:spPr>
        <a:xfrm>
          <a:off x="136955" y="4024830"/>
          <a:ext cx="1684987" cy="10956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DB8DF-9AF4-43C5-B851-2E6D2A5DEFD0}">
      <dsp:nvSpPr>
        <dsp:cNvPr id="0" name=""/>
        <dsp:cNvSpPr/>
      </dsp:nvSpPr>
      <dsp:spPr>
        <a:xfrm>
          <a:off x="0" y="466239"/>
          <a:ext cx="179844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6239"/>
        <a:ext cx="1798441" cy="514800"/>
      </dsp:txXfrm>
    </dsp:sp>
    <dsp:sp modelId="{C722029E-3F3D-43B0-849D-EEE5F89ECEED}">
      <dsp:nvSpPr>
        <dsp:cNvPr id="0" name=""/>
        <dsp:cNvSpPr/>
      </dsp:nvSpPr>
      <dsp:spPr>
        <a:xfrm>
          <a:off x="1798441" y="96226"/>
          <a:ext cx="359688" cy="12548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C50D8-5C62-4C70-8391-312C19E94E03}">
      <dsp:nvSpPr>
        <dsp:cNvPr id="0" name=""/>
        <dsp:cNvSpPr/>
      </dsp:nvSpPr>
      <dsp:spPr>
        <a:xfrm>
          <a:off x="2302005" y="96226"/>
          <a:ext cx="4891762" cy="125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і проведення комплексу заходів, ініціатори і відповідальні - керівники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005" y="96226"/>
        <a:ext cx="4891762" cy="1254825"/>
      </dsp:txXfrm>
    </dsp:sp>
    <dsp:sp modelId="{F6E82E1D-7D7C-4B9B-A3FD-3303811871EA}">
      <dsp:nvSpPr>
        <dsp:cNvPr id="0" name=""/>
        <dsp:cNvSpPr/>
      </dsp:nvSpPr>
      <dsp:spPr>
        <a:xfrm>
          <a:off x="0" y="1629657"/>
          <a:ext cx="1800200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29657"/>
        <a:ext cx="1800200" cy="514800"/>
      </dsp:txXfrm>
    </dsp:sp>
    <dsp:sp modelId="{A876C7F5-AB15-4FE9-95FD-3EC623B7B661}">
      <dsp:nvSpPr>
        <dsp:cNvPr id="0" name=""/>
        <dsp:cNvSpPr/>
      </dsp:nvSpPr>
      <dsp:spPr>
        <a:xfrm>
          <a:off x="1800199" y="1444651"/>
          <a:ext cx="360040" cy="8848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E5369-5AB2-4E41-BF6E-DC7EE3C8ADB8}">
      <dsp:nvSpPr>
        <dsp:cNvPr id="0" name=""/>
        <dsp:cNvSpPr/>
      </dsp:nvSpPr>
      <dsp:spPr>
        <a:xfrm>
          <a:off x="2304255" y="1444651"/>
          <a:ext cx="4896544" cy="884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найвідповідальніша: закріплення на ринку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4255" y="1444651"/>
        <a:ext cx="4896544" cy="884812"/>
      </dsp:txXfrm>
    </dsp:sp>
    <dsp:sp modelId="{D2EA6ECD-4DB0-4D64-99F1-5A59953292F4}">
      <dsp:nvSpPr>
        <dsp:cNvPr id="0" name=""/>
        <dsp:cNvSpPr/>
      </dsp:nvSpPr>
      <dsp:spPr>
        <a:xfrm>
          <a:off x="0" y="2608070"/>
          <a:ext cx="1800200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зрілість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08070"/>
        <a:ext cx="1800200" cy="514800"/>
      </dsp:txXfrm>
    </dsp:sp>
    <dsp:sp modelId="{E9CACCFB-2A17-4CBF-ACF6-C4880570B9FA}">
      <dsp:nvSpPr>
        <dsp:cNvPr id="0" name=""/>
        <dsp:cNvSpPr/>
      </dsp:nvSpPr>
      <dsp:spPr>
        <a:xfrm>
          <a:off x="1800199" y="2423064"/>
          <a:ext cx="360040" cy="8848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EBCDB-1481-45CF-B2BF-6D1EFF79737F}">
      <dsp:nvSpPr>
        <dsp:cNvPr id="0" name=""/>
        <dsp:cNvSpPr/>
      </dsp:nvSpPr>
      <dsp:spPr>
        <a:xfrm>
          <a:off x="2304255" y="2423064"/>
          <a:ext cx="4896544" cy="884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стабільне виробництво товарів або послуг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4255" y="2423064"/>
        <a:ext cx="4896544" cy="884812"/>
      </dsp:txXfrm>
    </dsp:sp>
    <dsp:sp modelId="{137CC285-8195-4BE1-81A0-6BE3D2BFC84E}">
      <dsp:nvSpPr>
        <dsp:cNvPr id="0" name=""/>
        <dsp:cNvSpPr/>
      </dsp:nvSpPr>
      <dsp:spPr>
        <a:xfrm>
          <a:off x="0" y="3771488"/>
          <a:ext cx="179844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занепад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71488"/>
        <a:ext cx="1798441" cy="514800"/>
      </dsp:txXfrm>
    </dsp:sp>
    <dsp:sp modelId="{65A36E0D-DD9A-41B8-BB24-4341C498EACF}">
      <dsp:nvSpPr>
        <dsp:cNvPr id="0" name=""/>
        <dsp:cNvSpPr/>
      </dsp:nvSpPr>
      <dsp:spPr>
        <a:xfrm>
          <a:off x="1798441" y="3401476"/>
          <a:ext cx="359688" cy="12548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B9929-24F2-42A9-B5DB-26B586AD25CD}">
      <dsp:nvSpPr>
        <dsp:cNvPr id="0" name=""/>
        <dsp:cNvSpPr/>
      </dsp:nvSpPr>
      <dsp:spPr>
        <a:xfrm>
          <a:off x="2302005" y="3401476"/>
          <a:ext cx="4891762" cy="125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обумовлений посиленням конкуренції на світових і національних ринках</a:t>
          </a:r>
          <a:r>
            <a:rPr lang="uk-UA" altLang="ru-RU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005" y="3401476"/>
        <a:ext cx="4891762" cy="1254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6C6C0-2CBB-4D7D-92A6-194D5C26AD0C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2170-5135-4E42-BF80-6D06E30CD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1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2170-5135-4E42-BF80-6D06E30CD5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1873584"/>
            <a:ext cx="384048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5057801" y="0"/>
            <a:ext cx="4086223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1" y="4572000"/>
            <a:ext cx="384048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4078" y="1241177"/>
            <a:ext cx="6783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Командоутворення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8485" y="3501008"/>
            <a:ext cx="75545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як спосіб розбудови організації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Ознаки і чинники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командоутвоорення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</a:t>
            </a:r>
            <a:r>
              <a:rPr lang="uk-UA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іння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команди.</a:t>
            </a:r>
          </a:p>
          <a:p>
            <a:pPr algn="just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Командоутворення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управлінський </a:t>
            </a:r>
            <a:r>
              <a:rPr lang="uk-UA" sz="28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5778326"/>
              </p:ext>
            </p:extLst>
          </p:nvPr>
        </p:nvGraphicFramePr>
        <p:xfrm>
          <a:off x="611560" y="188640"/>
          <a:ext cx="813690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239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Управлінські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завдання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керівника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команди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22053036"/>
              </p:ext>
            </p:extLst>
          </p:nvPr>
        </p:nvGraphicFramePr>
        <p:xfrm>
          <a:off x="299259" y="1064029"/>
          <a:ext cx="8844742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8544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Командоутворення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 процес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8008278"/>
              </p:ext>
            </p:extLst>
          </p:nvPr>
        </p:nvGraphicFramePr>
        <p:xfrm>
          <a:off x="395536" y="112474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5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00113" y="188913"/>
            <a:ext cx="7632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Управління організацією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 основних етапах життєвого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циклу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043608" y="1412776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6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23" y="404664"/>
            <a:ext cx="9030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як спосіб розбудови організації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9096414"/>
              </p:ext>
            </p:extLst>
          </p:nvPr>
        </p:nvGraphicFramePr>
        <p:xfrm>
          <a:off x="971600" y="1484784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32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151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як спосіб розбудови організації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7585524"/>
              </p:ext>
            </p:extLst>
          </p:nvPr>
        </p:nvGraphicFramePr>
        <p:xfrm>
          <a:off x="395536" y="1124744"/>
          <a:ext cx="8254538" cy="497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6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0318128"/>
              </p:ext>
            </p:extLst>
          </p:nvPr>
        </p:nvGraphicFramePr>
        <p:xfrm>
          <a:off x="971600" y="692696"/>
          <a:ext cx="7296472" cy="566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80922"/>
              </p:ext>
            </p:extLst>
          </p:nvPr>
        </p:nvGraphicFramePr>
        <p:xfrm>
          <a:off x="1187624" y="1124744"/>
          <a:ext cx="7242724" cy="5342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2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33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Чинники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Очікуваний результат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Професіоналізм кожного співробітника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Ефективна конструктивна міжособистісна взаємодія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Позитивне мислення</a:t>
                      </a:r>
                      <a:endParaRPr lang="ru-RU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Орієнтація на загальний успіх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Здатність злагоджено працювати на загальний результат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Конструктивна комунікація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Взаємозамінність, особиста ініціатива, раціональний розподіл ролей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Корпоративні форми ухвалення рішень</a:t>
                      </a:r>
                      <a:endParaRPr lang="ru-RU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30314" y="237498"/>
            <a:ext cx="4152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Командоутворення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254782"/>
            <a:ext cx="5741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командоутворення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5524444"/>
              </p:ext>
            </p:extLst>
          </p:nvPr>
        </p:nvGraphicFramePr>
        <p:xfrm>
          <a:off x="536171" y="1080655"/>
          <a:ext cx="8254538" cy="553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3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60648"/>
            <a:ext cx="8229600" cy="5953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>
                <a:latin typeface="Times New Roman" pitchFamily="18" charset="0"/>
              </a:rPr>
              <a:t>«</a:t>
            </a:r>
            <a:r>
              <a:rPr lang="ru-RU" altLang="ru-RU" sz="4000" dirty="0" err="1">
                <a:latin typeface="Times New Roman" pitchFamily="18" charset="0"/>
              </a:rPr>
              <a:t>Плюси</a:t>
            </a:r>
            <a:r>
              <a:rPr lang="ru-RU" altLang="ru-RU" sz="4000" dirty="0">
                <a:latin typeface="Times New Roman" pitchFamily="18" charset="0"/>
              </a:rPr>
              <a:t>» </a:t>
            </a:r>
            <a:r>
              <a:rPr lang="ru-RU" altLang="ru-RU" sz="4000" dirty="0" err="1">
                <a:latin typeface="Times New Roman" pitchFamily="18" charset="0"/>
              </a:rPr>
              <a:t>командоутворення</a:t>
            </a:r>
            <a:r>
              <a:rPr lang="ru-RU" altLang="ru-RU" sz="4000" dirty="0">
                <a:latin typeface="Times New Roman" pitchFamily="18" charset="0"/>
              </a:rPr>
              <a:t> </a:t>
            </a:r>
          </a:p>
        </p:txBody>
      </p:sp>
      <p:pic>
        <p:nvPicPr>
          <p:cNvPr id="9220" name="Picture 4" descr="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1" y="1061098"/>
            <a:ext cx="8743814" cy="48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%D0%BF%D0%BB%D1%8E%D1%81%D0%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r="54153"/>
          <a:stretch>
            <a:fillRect/>
          </a:stretch>
        </p:blipFill>
        <p:spPr bwMode="auto">
          <a:xfrm>
            <a:off x="755651" y="5885411"/>
            <a:ext cx="1584325" cy="9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%D0%BF%D0%BB%D1%8E%D1%81%D0%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r="54153"/>
          <a:stretch>
            <a:fillRect/>
          </a:stretch>
        </p:blipFill>
        <p:spPr bwMode="auto">
          <a:xfrm>
            <a:off x="3851276" y="5885411"/>
            <a:ext cx="1584325" cy="9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%D0%BF%D0%BB%D1%8E%D1%81%D0%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r="54153"/>
          <a:stretch>
            <a:fillRect/>
          </a:stretch>
        </p:blipFill>
        <p:spPr bwMode="auto">
          <a:xfrm>
            <a:off x="6804026" y="5885411"/>
            <a:ext cx="1584325" cy="9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1" y="404815"/>
            <a:ext cx="7427913" cy="739775"/>
          </a:xfrm>
        </p:spPr>
        <p:txBody>
          <a:bodyPr/>
          <a:lstStyle/>
          <a:p>
            <a:pPr algn="ctr"/>
            <a:r>
              <a:rPr lang="ru-RU" altLang="ru-RU" sz="4000">
                <a:latin typeface="Times New Roman" pitchFamily="18" charset="0"/>
              </a:rPr>
              <a:t>«Мінуси» командоутворення</a:t>
            </a:r>
            <a:r>
              <a:rPr lang="ru-RU" altLang="ru-RU" sz="4000"/>
              <a:t> </a:t>
            </a:r>
          </a:p>
        </p:txBody>
      </p:sp>
      <p:pic>
        <p:nvPicPr>
          <p:cNvPr id="10244" name="Picture 4" descr="+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412877"/>
            <a:ext cx="8964613" cy="41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%D0%BF%D0%BB%D1%8E%D1%81%D0%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6" t="2583"/>
          <a:stretch>
            <a:fillRect/>
          </a:stretch>
        </p:blipFill>
        <p:spPr bwMode="auto">
          <a:xfrm>
            <a:off x="1258888" y="5802284"/>
            <a:ext cx="1657350" cy="10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%D0%BF%D0%BB%D1%8E%D1%81%D0%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6" t="2583"/>
          <a:stretch>
            <a:fillRect/>
          </a:stretch>
        </p:blipFill>
        <p:spPr bwMode="auto">
          <a:xfrm>
            <a:off x="3779838" y="5802284"/>
            <a:ext cx="1657350" cy="10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%D0%BF%D0%BB%D1%8E%D1%81%D0%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6" t="2583"/>
          <a:stretch>
            <a:fillRect/>
          </a:stretch>
        </p:blipFill>
        <p:spPr bwMode="auto">
          <a:xfrm>
            <a:off x="6300788" y="5802284"/>
            <a:ext cx="1657350" cy="10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19149"/>
            <a:ext cx="6709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</a:t>
            </a:r>
            <a:r>
              <a:rPr lang="uk-UA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іння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189129"/>
              </p:ext>
            </p:extLst>
          </p:nvPr>
        </p:nvGraphicFramePr>
        <p:xfrm>
          <a:off x="107504" y="1484784"/>
          <a:ext cx="8915400" cy="51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8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497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«Плюси» командоутворення </vt:lpstr>
      <vt:lpstr>«Мінуси» командоутворення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Admin</cp:lastModifiedBy>
  <cp:revision>29</cp:revision>
  <dcterms:created xsi:type="dcterms:W3CDTF">2018-06-06T08:13:33Z</dcterms:created>
  <dcterms:modified xsi:type="dcterms:W3CDTF">2024-01-24T18:28:25Z</dcterms:modified>
</cp:coreProperties>
</file>