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88" r:id="rId3"/>
    <p:sldId id="289" r:id="rId4"/>
    <p:sldId id="290" r:id="rId5"/>
    <p:sldId id="291" r:id="rId6"/>
    <p:sldId id="292" r:id="rId7"/>
    <p:sldId id="293" r:id="rId8"/>
    <p:sldId id="297" r:id="rId9"/>
    <p:sldId id="298" r:id="rId10"/>
    <p:sldId id="258" r:id="rId11"/>
    <p:sldId id="295" r:id="rId12"/>
    <p:sldId id="262" r:id="rId13"/>
    <p:sldId id="296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77ED3-C543-4F83-A5CE-1386B61DB694}" type="doc">
      <dgm:prSet loTypeId="urn:microsoft.com/office/officeart/2005/8/layout/radial5" loCatId="cycle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D31D9064-36B7-4F44-BA79-53DE9B6223F8}">
      <dgm:prSet phldrT="[Текст]"/>
      <dgm:spPr/>
      <dgm:t>
        <a:bodyPr/>
        <a:lstStyle/>
        <a:p>
          <a:r>
            <a:rPr lang="uk-UA" dirty="0"/>
            <a:t>Розділи, які вивчаються в курсі</a:t>
          </a:r>
        </a:p>
      </dgm:t>
    </dgm:pt>
    <dgm:pt modelId="{59BE7182-5676-4AE2-86CF-EFFBAF048B12}" type="parTrans" cxnId="{4A931918-2E7A-4DE1-BF12-3B21D3BEA46E}">
      <dgm:prSet/>
      <dgm:spPr/>
      <dgm:t>
        <a:bodyPr/>
        <a:lstStyle/>
        <a:p>
          <a:endParaRPr lang="uk-UA"/>
        </a:p>
      </dgm:t>
    </dgm:pt>
    <dgm:pt modelId="{EB59FD9A-A14D-409F-92DC-A3615179BF29}" type="sibTrans" cxnId="{4A931918-2E7A-4DE1-BF12-3B21D3BEA46E}">
      <dgm:prSet/>
      <dgm:spPr/>
      <dgm:t>
        <a:bodyPr/>
        <a:lstStyle/>
        <a:p>
          <a:endParaRPr lang="uk-UA"/>
        </a:p>
      </dgm:t>
    </dgm:pt>
    <dgm:pt modelId="{B7C15C87-60DD-40B3-BA71-F7239B01368B}">
      <dgm:prSet phldrT="[Текст]" custT="1"/>
      <dgm:spPr/>
      <dgm:t>
        <a:bodyPr/>
        <a:lstStyle/>
        <a:p>
          <a:r>
            <a:rPr lang="uk-UA" sz="1400" i="1" dirty="0"/>
            <a:t>Дієприкметник</a:t>
          </a:r>
        </a:p>
      </dgm:t>
    </dgm:pt>
    <dgm:pt modelId="{B4F7C70B-85B4-4C42-A304-CB0C40BD8A45}" type="parTrans" cxnId="{B18BF435-5B4E-46A5-A2A0-988A2715D388}">
      <dgm:prSet/>
      <dgm:spPr/>
      <dgm:t>
        <a:bodyPr/>
        <a:lstStyle/>
        <a:p>
          <a:endParaRPr lang="uk-UA"/>
        </a:p>
      </dgm:t>
    </dgm:pt>
    <dgm:pt modelId="{8635AD8B-4CFC-4B41-89F6-72C5C6B44848}" type="sibTrans" cxnId="{B18BF435-5B4E-46A5-A2A0-988A2715D388}">
      <dgm:prSet/>
      <dgm:spPr/>
      <dgm:t>
        <a:bodyPr/>
        <a:lstStyle/>
        <a:p>
          <a:endParaRPr lang="uk-UA"/>
        </a:p>
      </dgm:t>
    </dgm:pt>
    <dgm:pt modelId="{E0CB7637-E4E7-4A64-A2E1-20E4AC49D846}">
      <dgm:prSet custT="1"/>
      <dgm:spPr/>
      <dgm:t>
        <a:bodyPr/>
        <a:lstStyle/>
        <a:p>
          <a:r>
            <a:rPr lang="uk-UA" sz="1400" i="1" dirty="0"/>
            <a:t>Дієприслівник</a:t>
          </a:r>
        </a:p>
      </dgm:t>
    </dgm:pt>
    <dgm:pt modelId="{8D45B572-78B9-47E4-96D3-D7EA630BE91A}" type="parTrans" cxnId="{9D857DD1-0B9A-4556-8A11-298EACBA40E7}">
      <dgm:prSet/>
      <dgm:spPr/>
      <dgm:t>
        <a:bodyPr/>
        <a:lstStyle/>
        <a:p>
          <a:endParaRPr lang="uk-UA"/>
        </a:p>
      </dgm:t>
    </dgm:pt>
    <dgm:pt modelId="{948A6466-609A-43CA-8AB9-BB2986734A15}" type="sibTrans" cxnId="{9D857DD1-0B9A-4556-8A11-298EACBA40E7}">
      <dgm:prSet/>
      <dgm:spPr/>
      <dgm:t>
        <a:bodyPr/>
        <a:lstStyle/>
        <a:p>
          <a:endParaRPr lang="uk-UA"/>
        </a:p>
      </dgm:t>
    </dgm:pt>
    <dgm:pt modelId="{0DC09A33-049D-49C3-B179-35CE600A4B6A}">
      <dgm:prSet custT="1"/>
      <dgm:spPr/>
      <dgm:t>
        <a:bodyPr/>
        <a:lstStyle/>
        <a:p>
          <a:r>
            <a:rPr lang="uk-UA" sz="1400" i="1" dirty="0"/>
            <a:t>Прислівник</a:t>
          </a:r>
        </a:p>
      </dgm:t>
    </dgm:pt>
    <dgm:pt modelId="{05CAE47E-8C4C-4BC6-95AB-183B5AE857E7}" type="parTrans" cxnId="{DB330814-5FB8-431B-B519-96AE82A05A8B}">
      <dgm:prSet/>
      <dgm:spPr/>
      <dgm:t>
        <a:bodyPr/>
        <a:lstStyle/>
        <a:p>
          <a:endParaRPr lang="uk-UA"/>
        </a:p>
      </dgm:t>
    </dgm:pt>
    <dgm:pt modelId="{E95DAF04-CEE8-45B2-B277-A5D6F43E3EC7}" type="sibTrans" cxnId="{DB330814-5FB8-431B-B519-96AE82A05A8B}">
      <dgm:prSet/>
      <dgm:spPr/>
      <dgm:t>
        <a:bodyPr/>
        <a:lstStyle/>
        <a:p>
          <a:endParaRPr lang="uk-UA"/>
        </a:p>
      </dgm:t>
    </dgm:pt>
    <dgm:pt modelId="{73D0DB3B-7FA0-4BB7-ABD3-75794D91AC7B}">
      <dgm:prSet/>
      <dgm:spPr/>
      <dgm:t>
        <a:bodyPr/>
        <a:lstStyle/>
        <a:p>
          <a:r>
            <a:rPr lang="uk-UA" b="1" i="1" dirty="0"/>
            <a:t>Безособові форми на </a:t>
          </a:r>
          <a:r>
            <a:rPr lang="uk-UA" b="1" i="1" u="sng" dirty="0"/>
            <a:t>-но</a:t>
          </a:r>
          <a:r>
            <a:rPr lang="uk-UA" b="1" i="1" dirty="0"/>
            <a:t>, </a:t>
          </a:r>
          <a:r>
            <a:rPr lang="uk-UA" b="1" i="1" u="sng" dirty="0"/>
            <a:t>-то</a:t>
          </a:r>
          <a:endParaRPr lang="ru-UA" dirty="0"/>
        </a:p>
      </dgm:t>
    </dgm:pt>
    <dgm:pt modelId="{2AEC45B5-087A-4C60-A561-AB66E352744F}" type="parTrans" cxnId="{19DE7534-8125-4D53-A7F8-0AF2F09BDA09}">
      <dgm:prSet/>
      <dgm:spPr/>
      <dgm:t>
        <a:bodyPr/>
        <a:lstStyle/>
        <a:p>
          <a:endParaRPr lang="ru-UA"/>
        </a:p>
      </dgm:t>
    </dgm:pt>
    <dgm:pt modelId="{B658FF51-0997-4BBC-A9A7-1D1B6C321AA0}" type="sibTrans" cxnId="{19DE7534-8125-4D53-A7F8-0AF2F09BDA09}">
      <dgm:prSet/>
      <dgm:spPr/>
      <dgm:t>
        <a:bodyPr/>
        <a:lstStyle/>
        <a:p>
          <a:endParaRPr lang="ru-UA"/>
        </a:p>
      </dgm:t>
    </dgm:pt>
    <dgm:pt modelId="{0C0B0C67-576D-41D6-9E49-61529BF17EB0}">
      <dgm:prSet phldrT="[Текст]" custT="1"/>
      <dgm:spPr/>
      <dgm:t>
        <a:bodyPr/>
        <a:lstStyle/>
        <a:p>
          <a:r>
            <a:rPr lang="uk-UA" sz="1400" i="1" dirty="0"/>
            <a:t>Дієслово. Інфінітив</a:t>
          </a:r>
        </a:p>
      </dgm:t>
    </dgm:pt>
    <dgm:pt modelId="{A94BAFD7-6E8C-4CDC-8242-0FB9CAF1C0C2}" type="sibTrans" cxnId="{07092041-A1D0-4986-8658-AE1D566767BA}">
      <dgm:prSet/>
      <dgm:spPr/>
      <dgm:t>
        <a:bodyPr/>
        <a:lstStyle/>
        <a:p>
          <a:endParaRPr lang="uk-UA"/>
        </a:p>
      </dgm:t>
    </dgm:pt>
    <dgm:pt modelId="{EE4928F0-40C9-43D5-B72D-13D1E3096A5A}" type="parTrans" cxnId="{07092041-A1D0-4986-8658-AE1D566767BA}">
      <dgm:prSet/>
      <dgm:spPr/>
      <dgm:t>
        <a:bodyPr/>
        <a:lstStyle/>
        <a:p>
          <a:endParaRPr lang="uk-UA"/>
        </a:p>
      </dgm:t>
    </dgm:pt>
    <dgm:pt modelId="{BA80602E-E9EA-449F-BE7B-9CD0289CB2E6}">
      <dgm:prSet custT="1"/>
      <dgm:spPr/>
      <dgm:t>
        <a:bodyPr/>
        <a:lstStyle/>
        <a:p>
          <a:r>
            <a:rPr lang="uk-UA" sz="1400" i="1" dirty="0"/>
            <a:t>Частка</a:t>
          </a:r>
          <a:endParaRPr lang="ru-UA" sz="1400" i="1" dirty="0"/>
        </a:p>
      </dgm:t>
    </dgm:pt>
    <dgm:pt modelId="{04639F3B-9BD1-4D8C-ACB4-DB9CC550E85F}" type="parTrans" cxnId="{AF69C439-F5B7-4640-BD61-9D13252AFB65}">
      <dgm:prSet/>
      <dgm:spPr/>
      <dgm:t>
        <a:bodyPr/>
        <a:lstStyle/>
        <a:p>
          <a:endParaRPr lang="ru-UA"/>
        </a:p>
      </dgm:t>
    </dgm:pt>
    <dgm:pt modelId="{BB73EF5F-1ACB-4E00-AE41-BBA149B994C6}" type="sibTrans" cxnId="{AF69C439-F5B7-4640-BD61-9D13252AFB65}">
      <dgm:prSet/>
      <dgm:spPr/>
      <dgm:t>
        <a:bodyPr/>
        <a:lstStyle/>
        <a:p>
          <a:endParaRPr lang="ru-UA"/>
        </a:p>
      </dgm:t>
    </dgm:pt>
    <dgm:pt modelId="{BFA5E775-8D1F-4BEF-8F71-9BA793E490D5}">
      <dgm:prSet custT="1"/>
      <dgm:spPr/>
      <dgm:t>
        <a:bodyPr/>
        <a:lstStyle/>
        <a:p>
          <a:r>
            <a:rPr lang="uk-UA" sz="1400" i="1" dirty="0"/>
            <a:t>Сполучник</a:t>
          </a:r>
          <a:endParaRPr lang="ru-UA" sz="1400" i="1" dirty="0"/>
        </a:p>
      </dgm:t>
    </dgm:pt>
    <dgm:pt modelId="{18F69BA3-7DCA-451A-B32A-04788645415E}" type="parTrans" cxnId="{96B65C69-48DA-42B8-AF01-6B64D2A7019F}">
      <dgm:prSet/>
      <dgm:spPr/>
      <dgm:t>
        <a:bodyPr/>
        <a:lstStyle/>
        <a:p>
          <a:endParaRPr lang="ru-UA"/>
        </a:p>
      </dgm:t>
    </dgm:pt>
    <dgm:pt modelId="{21ED8C19-A2F3-46BA-BE75-294A33CE163E}" type="sibTrans" cxnId="{96B65C69-48DA-42B8-AF01-6B64D2A7019F}">
      <dgm:prSet/>
      <dgm:spPr/>
      <dgm:t>
        <a:bodyPr/>
        <a:lstStyle/>
        <a:p>
          <a:endParaRPr lang="ru-UA"/>
        </a:p>
      </dgm:t>
    </dgm:pt>
    <dgm:pt modelId="{A1B4DA5C-8617-4399-A1B8-5F2835FF893D}">
      <dgm:prSet custT="1"/>
      <dgm:spPr/>
      <dgm:t>
        <a:bodyPr/>
        <a:lstStyle/>
        <a:p>
          <a:r>
            <a:rPr lang="uk-UA" sz="1400" i="1" dirty="0"/>
            <a:t>Прийменник</a:t>
          </a:r>
          <a:endParaRPr lang="ru-UA" sz="1400" i="1" dirty="0"/>
        </a:p>
      </dgm:t>
    </dgm:pt>
    <dgm:pt modelId="{6C488349-6E5D-47DF-85C5-07462F787D94}" type="parTrans" cxnId="{14364EAE-C706-4CE9-ABBE-21D96FF7784A}">
      <dgm:prSet/>
      <dgm:spPr/>
      <dgm:t>
        <a:bodyPr/>
        <a:lstStyle/>
        <a:p>
          <a:endParaRPr lang="ru-UA"/>
        </a:p>
      </dgm:t>
    </dgm:pt>
    <dgm:pt modelId="{62E735A6-19B6-48B1-8B26-DF2A2133490F}" type="sibTrans" cxnId="{14364EAE-C706-4CE9-ABBE-21D96FF7784A}">
      <dgm:prSet/>
      <dgm:spPr/>
      <dgm:t>
        <a:bodyPr/>
        <a:lstStyle/>
        <a:p>
          <a:endParaRPr lang="ru-UA"/>
        </a:p>
      </dgm:t>
    </dgm:pt>
    <dgm:pt modelId="{F67BECDE-026D-46EF-A460-FBF690082233}">
      <dgm:prSet/>
      <dgm:spPr/>
    </dgm:pt>
    <dgm:pt modelId="{4260150B-845D-4EB5-B191-33FF984FC2AF}" type="parTrans" cxnId="{38743DDF-2653-4BA7-89C1-51F8896578C0}">
      <dgm:prSet/>
      <dgm:spPr/>
      <dgm:t>
        <a:bodyPr/>
        <a:lstStyle/>
        <a:p>
          <a:endParaRPr lang="ru-UA"/>
        </a:p>
      </dgm:t>
    </dgm:pt>
    <dgm:pt modelId="{EF17F585-69A2-4560-80BB-01F10BEEACE8}" type="sibTrans" cxnId="{38743DDF-2653-4BA7-89C1-51F8896578C0}">
      <dgm:prSet/>
      <dgm:spPr/>
      <dgm:t>
        <a:bodyPr/>
        <a:lstStyle/>
        <a:p>
          <a:endParaRPr lang="ru-UA"/>
        </a:p>
      </dgm:t>
    </dgm:pt>
    <dgm:pt modelId="{039452B0-2A30-4FE1-B020-700244AC1279}">
      <dgm:prSet custT="1"/>
      <dgm:spPr/>
      <dgm:t>
        <a:bodyPr/>
        <a:lstStyle/>
        <a:p>
          <a:r>
            <a:rPr lang="uk-UA" sz="1400" i="1" dirty="0"/>
            <a:t>Вигуки</a:t>
          </a:r>
          <a:endParaRPr lang="ru-UA" sz="1400" i="1" dirty="0"/>
        </a:p>
      </dgm:t>
    </dgm:pt>
    <dgm:pt modelId="{8A8A8122-9977-4D5A-B4D2-E650D1D2B31C}" type="parTrans" cxnId="{DF64CFF0-A9C5-4C19-A569-C212A68F2219}">
      <dgm:prSet/>
      <dgm:spPr/>
      <dgm:t>
        <a:bodyPr/>
        <a:lstStyle/>
        <a:p>
          <a:endParaRPr lang="ru-UA"/>
        </a:p>
      </dgm:t>
    </dgm:pt>
    <dgm:pt modelId="{C6BA59F9-0BAF-4CE2-B9CE-10C5CE35A7A9}" type="sibTrans" cxnId="{DF64CFF0-A9C5-4C19-A569-C212A68F2219}">
      <dgm:prSet/>
      <dgm:spPr/>
      <dgm:t>
        <a:bodyPr/>
        <a:lstStyle/>
        <a:p>
          <a:endParaRPr lang="ru-UA"/>
        </a:p>
      </dgm:t>
    </dgm:pt>
    <dgm:pt modelId="{F5731550-9886-4261-B485-9FB6E723B2CC}" type="pres">
      <dgm:prSet presAssocID="{35277ED3-C543-4F83-A5CE-1386B61DB69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234A97-3D29-4B99-A344-2041421F35CC}" type="pres">
      <dgm:prSet presAssocID="{D31D9064-36B7-4F44-BA79-53DE9B6223F8}" presName="centerShape" presStyleLbl="node0" presStyleIdx="0" presStyleCnt="1"/>
      <dgm:spPr/>
    </dgm:pt>
    <dgm:pt modelId="{A173FB5C-E4C3-490D-89D9-289E6BE71B0F}" type="pres">
      <dgm:prSet presAssocID="{EE4928F0-40C9-43D5-B72D-13D1E3096A5A}" presName="parTrans" presStyleLbl="sibTrans2D1" presStyleIdx="0" presStyleCnt="9"/>
      <dgm:spPr/>
    </dgm:pt>
    <dgm:pt modelId="{0717AE0E-A449-41C6-A3CF-02FBCC57D25C}" type="pres">
      <dgm:prSet presAssocID="{EE4928F0-40C9-43D5-B72D-13D1E3096A5A}" presName="connectorText" presStyleLbl="sibTrans2D1" presStyleIdx="0" presStyleCnt="9"/>
      <dgm:spPr/>
    </dgm:pt>
    <dgm:pt modelId="{41650A86-1920-40CE-B261-6391A8B5EBA9}" type="pres">
      <dgm:prSet presAssocID="{0C0B0C67-576D-41D6-9E49-61529BF17EB0}" presName="node" presStyleLbl="node1" presStyleIdx="0" presStyleCnt="9">
        <dgm:presLayoutVars>
          <dgm:bulletEnabled val="1"/>
        </dgm:presLayoutVars>
      </dgm:prSet>
      <dgm:spPr/>
    </dgm:pt>
    <dgm:pt modelId="{C975BB87-FEEA-42C5-961B-B078537A8B0F}" type="pres">
      <dgm:prSet presAssocID="{B4F7C70B-85B4-4C42-A304-CB0C40BD8A45}" presName="parTrans" presStyleLbl="sibTrans2D1" presStyleIdx="1" presStyleCnt="9"/>
      <dgm:spPr/>
    </dgm:pt>
    <dgm:pt modelId="{DE198DAC-515F-40E2-BA24-D224A968DB1D}" type="pres">
      <dgm:prSet presAssocID="{B4F7C70B-85B4-4C42-A304-CB0C40BD8A45}" presName="connectorText" presStyleLbl="sibTrans2D1" presStyleIdx="1" presStyleCnt="9"/>
      <dgm:spPr/>
    </dgm:pt>
    <dgm:pt modelId="{61B7F618-DDF2-459A-A4D1-9CC44E5FA2DB}" type="pres">
      <dgm:prSet presAssocID="{B7C15C87-60DD-40B3-BA71-F7239B01368B}" presName="node" presStyleLbl="node1" presStyleIdx="1" presStyleCnt="9" custScaleX="159041">
        <dgm:presLayoutVars>
          <dgm:bulletEnabled val="1"/>
        </dgm:presLayoutVars>
      </dgm:prSet>
      <dgm:spPr/>
    </dgm:pt>
    <dgm:pt modelId="{9BEF4019-BD38-407D-BBCA-0088DBE41BCC}" type="pres">
      <dgm:prSet presAssocID="{8D45B572-78B9-47E4-96D3-D7EA630BE91A}" presName="parTrans" presStyleLbl="sibTrans2D1" presStyleIdx="2" presStyleCnt="9"/>
      <dgm:spPr/>
    </dgm:pt>
    <dgm:pt modelId="{2DD8666D-50CC-4065-A313-68F477797F6D}" type="pres">
      <dgm:prSet presAssocID="{8D45B572-78B9-47E4-96D3-D7EA630BE91A}" presName="connectorText" presStyleLbl="sibTrans2D1" presStyleIdx="2" presStyleCnt="9"/>
      <dgm:spPr/>
    </dgm:pt>
    <dgm:pt modelId="{FB10AFDE-553F-4E01-9FB3-2E56B7884367}" type="pres">
      <dgm:prSet presAssocID="{E0CB7637-E4E7-4A64-A2E1-20E4AC49D846}" presName="node" presStyleLbl="node1" presStyleIdx="2" presStyleCnt="9" custScaleX="141852">
        <dgm:presLayoutVars>
          <dgm:bulletEnabled val="1"/>
        </dgm:presLayoutVars>
      </dgm:prSet>
      <dgm:spPr/>
    </dgm:pt>
    <dgm:pt modelId="{A20511F2-E0B0-4978-9367-730C2B4556B5}" type="pres">
      <dgm:prSet presAssocID="{2AEC45B5-087A-4C60-A561-AB66E352744F}" presName="parTrans" presStyleLbl="sibTrans2D1" presStyleIdx="3" presStyleCnt="9"/>
      <dgm:spPr/>
    </dgm:pt>
    <dgm:pt modelId="{4033D501-A565-4D2A-99DB-21A4A99791D6}" type="pres">
      <dgm:prSet presAssocID="{2AEC45B5-087A-4C60-A561-AB66E352744F}" presName="connectorText" presStyleLbl="sibTrans2D1" presStyleIdx="3" presStyleCnt="9"/>
      <dgm:spPr/>
    </dgm:pt>
    <dgm:pt modelId="{C6D11188-E1AC-4F74-BB07-45CF81528D74}" type="pres">
      <dgm:prSet presAssocID="{73D0DB3B-7FA0-4BB7-ABD3-75794D91AC7B}" presName="node" presStyleLbl="node1" presStyleIdx="3" presStyleCnt="9" custScaleX="153777">
        <dgm:presLayoutVars>
          <dgm:bulletEnabled val="1"/>
        </dgm:presLayoutVars>
      </dgm:prSet>
      <dgm:spPr/>
    </dgm:pt>
    <dgm:pt modelId="{27C67425-2123-4CE2-ACC5-2E718D71543D}" type="pres">
      <dgm:prSet presAssocID="{05CAE47E-8C4C-4BC6-95AB-183B5AE857E7}" presName="parTrans" presStyleLbl="sibTrans2D1" presStyleIdx="4" presStyleCnt="9"/>
      <dgm:spPr/>
    </dgm:pt>
    <dgm:pt modelId="{95A15838-810A-4E60-9F74-FE02888A7A00}" type="pres">
      <dgm:prSet presAssocID="{05CAE47E-8C4C-4BC6-95AB-183B5AE857E7}" presName="connectorText" presStyleLbl="sibTrans2D1" presStyleIdx="4" presStyleCnt="9"/>
      <dgm:spPr/>
    </dgm:pt>
    <dgm:pt modelId="{B31E5601-4CF5-4166-A9A5-BA1755A11B81}" type="pres">
      <dgm:prSet presAssocID="{0DC09A33-049D-49C3-B179-35CE600A4B6A}" presName="node" presStyleLbl="node1" presStyleIdx="4" presStyleCnt="9" custScaleX="127230">
        <dgm:presLayoutVars>
          <dgm:bulletEnabled val="1"/>
        </dgm:presLayoutVars>
      </dgm:prSet>
      <dgm:spPr/>
    </dgm:pt>
    <dgm:pt modelId="{F94533E7-3EAD-4830-8E26-9EADB0453CCB}" type="pres">
      <dgm:prSet presAssocID="{04639F3B-9BD1-4D8C-ACB4-DB9CC550E85F}" presName="parTrans" presStyleLbl="sibTrans2D1" presStyleIdx="5" presStyleCnt="9"/>
      <dgm:spPr/>
    </dgm:pt>
    <dgm:pt modelId="{03E01A6D-5A26-4B87-A645-3D12E53CC08F}" type="pres">
      <dgm:prSet presAssocID="{04639F3B-9BD1-4D8C-ACB4-DB9CC550E85F}" presName="connectorText" presStyleLbl="sibTrans2D1" presStyleIdx="5" presStyleCnt="9"/>
      <dgm:spPr/>
    </dgm:pt>
    <dgm:pt modelId="{C62E888C-A633-40F7-97C5-FEBCA4D15A36}" type="pres">
      <dgm:prSet presAssocID="{BA80602E-E9EA-449F-BE7B-9CD0289CB2E6}" presName="node" presStyleLbl="node1" presStyleIdx="5" presStyleCnt="9" custScaleX="124791">
        <dgm:presLayoutVars>
          <dgm:bulletEnabled val="1"/>
        </dgm:presLayoutVars>
      </dgm:prSet>
      <dgm:spPr/>
    </dgm:pt>
    <dgm:pt modelId="{83522AD4-8E2D-4A29-990B-4D0E64F91DC6}" type="pres">
      <dgm:prSet presAssocID="{18F69BA3-7DCA-451A-B32A-04788645415E}" presName="parTrans" presStyleLbl="sibTrans2D1" presStyleIdx="6" presStyleCnt="9"/>
      <dgm:spPr/>
    </dgm:pt>
    <dgm:pt modelId="{55D01687-EB0A-4672-A3A0-40FCA9D79139}" type="pres">
      <dgm:prSet presAssocID="{18F69BA3-7DCA-451A-B32A-04788645415E}" presName="connectorText" presStyleLbl="sibTrans2D1" presStyleIdx="6" presStyleCnt="9"/>
      <dgm:spPr/>
    </dgm:pt>
    <dgm:pt modelId="{446756D8-5681-454B-9928-9A7EEB4725A7}" type="pres">
      <dgm:prSet presAssocID="{BFA5E775-8D1F-4BEF-8F71-9BA793E490D5}" presName="node" presStyleLbl="node1" presStyleIdx="6" presStyleCnt="9" custScaleX="149349">
        <dgm:presLayoutVars>
          <dgm:bulletEnabled val="1"/>
        </dgm:presLayoutVars>
      </dgm:prSet>
      <dgm:spPr/>
    </dgm:pt>
    <dgm:pt modelId="{4E4973B2-7FA1-44A9-B9AB-E7B3B08F9226}" type="pres">
      <dgm:prSet presAssocID="{8A8A8122-9977-4D5A-B4D2-E650D1D2B31C}" presName="parTrans" presStyleLbl="sibTrans2D1" presStyleIdx="7" presStyleCnt="9"/>
      <dgm:spPr/>
    </dgm:pt>
    <dgm:pt modelId="{652CD562-EAEC-4A10-8D63-9915FA30BD1C}" type="pres">
      <dgm:prSet presAssocID="{8A8A8122-9977-4D5A-B4D2-E650D1D2B31C}" presName="connectorText" presStyleLbl="sibTrans2D1" presStyleIdx="7" presStyleCnt="9"/>
      <dgm:spPr/>
    </dgm:pt>
    <dgm:pt modelId="{C89DC1EE-1B75-4FF3-A24E-2C2FBABCE154}" type="pres">
      <dgm:prSet presAssocID="{039452B0-2A30-4FE1-B020-700244AC1279}" presName="node" presStyleLbl="node1" presStyleIdx="7" presStyleCnt="9" custScaleX="139775">
        <dgm:presLayoutVars>
          <dgm:bulletEnabled val="1"/>
        </dgm:presLayoutVars>
      </dgm:prSet>
      <dgm:spPr/>
    </dgm:pt>
    <dgm:pt modelId="{63F94603-F89F-4052-9448-4248F39FDF34}" type="pres">
      <dgm:prSet presAssocID="{6C488349-6E5D-47DF-85C5-07462F787D94}" presName="parTrans" presStyleLbl="sibTrans2D1" presStyleIdx="8" presStyleCnt="9"/>
      <dgm:spPr/>
    </dgm:pt>
    <dgm:pt modelId="{C74E28D9-BE49-4442-AC59-026DF9FA14A2}" type="pres">
      <dgm:prSet presAssocID="{6C488349-6E5D-47DF-85C5-07462F787D94}" presName="connectorText" presStyleLbl="sibTrans2D1" presStyleIdx="8" presStyleCnt="9"/>
      <dgm:spPr/>
    </dgm:pt>
    <dgm:pt modelId="{4330F2B5-931E-49B8-BEF9-8EA75CB8E3FA}" type="pres">
      <dgm:prSet presAssocID="{A1B4DA5C-8617-4399-A1B8-5F2835FF893D}" presName="node" presStyleLbl="node1" presStyleIdx="8" presStyleCnt="9" custScaleX="148111">
        <dgm:presLayoutVars>
          <dgm:bulletEnabled val="1"/>
        </dgm:presLayoutVars>
      </dgm:prSet>
      <dgm:spPr/>
    </dgm:pt>
  </dgm:ptLst>
  <dgm:cxnLst>
    <dgm:cxn modelId="{DB330814-5FB8-431B-B519-96AE82A05A8B}" srcId="{D31D9064-36B7-4F44-BA79-53DE9B6223F8}" destId="{0DC09A33-049D-49C3-B179-35CE600A4B6A}" srcOrd="4" destOrd="0" parTransId="{05CAE47E-8C4C-4BC6-95AB-183B5AE857E7}" sibTransId="{E95DAF04-CEE8-45B2-B277-A5D6F43E3EC7}"/>
    <dgm:cxn modelId="{1A256F16-C857-4143-953A-739E7BE3BF34}" type="presOf" srcId="{18F69BA3-7DCA-451A-B32A-04788645415E}" destId="{83522AD4-8E2D-4A29-990B-4D0E64F91DC6}" srcOrd="0" destOrd="0" presId="urn:microsoft.com/office/officeart/2005/8/layout/radial5"/>
    <dgm:cxn modelId="{4A931918-2E7A-4DE1-BF12-3B21D3BEA46E}" srcId="{35277ED3-C543-4F83-A5CE-1386B61DB694}" destId="{D31D9064-36B7-4F44-BA79-53DE9B6223F8}" srcOrd="0" destOrd="0" parTransId="{59BE7182-5676-4AE2-86CF-EFFBAF048B12}" sibTransId="{EB59FD9A-A14D-409F-92DC-A3615179BF29}"/>
    <dgm:cxn modelId="{3365AA1F-A5F6-4FB0-A312-E8A47A1C1826}" type="presOf" srcId="{73D0DB3B-7FA0-4BB7-ABD3-75794D91AC7B}" destId="{C6D11188-E1AC-4F74-BB07-45CF81528D74}" srcOrd="0" destOrd="0" presId="urn:microsoft.com/office/officeart/2005/8/layout/radial5"/>
    <dgm:cxn modelId="{BAB6CC1F-061B-48F7-A3B4-6B5FC1E522BF}" type="presOf" srcId="{A1B4DA5C-8617-4399-A1B8-5F2835FF893D}" destId="{4330F2B5-931E-49B8-BEF9-8EA75CB8E3FA}" srcOrd="0" destOrd="0" presId="urn:microsoft.com/office/officeart/2005/8/layout/radial5"/>
    <dgm:cxn modelId="{ED94CD24-9754-4B8E-8C3A-A5771994DC03}" type="presOf" srcId="{8A8A8122-9977-4D5A-B4D2-E650D1D2B31C}" destId="{652CD562-EAEC-4A10-8D63-9915FA30BD1C}" srcOrd="1" destOrd="0" presId="urn:microsoft.com/office/officeart/2005/8/layout/radial5"/>
    <dgm:cxn modelId="{C2B9DE24-A7EA-4D95-8AA2-33BAF92EE744}" type="presOf" srcId="{6C488349-6E5D-47DF-85C5-07462F787D94}" destId="{63F94603-F89F-4052-9448-4248F39FDF34}" srcOrd="0" destOrd="0" presId="urn:microsoft.com/office/officeart/2005/8/layout/radial5"/>
    <dgm:cxn modelId="{17DCCA25-F307-4982-ACCB-B200E852A87A}" type="presOf" srcId="{B4F7C70B-85B4-4C42-A304-CB0C40BD8A45}" destId="{C975BB87-FEEA-42C5-961B-B078537A8B0F}" srcOrd="0" destOrd="0" presId="urn:microsoft.com/office/officeart/2005/8/layout/radial5"/>
    <dgm:cxn modelId="{16AD0528-DEE2-4ADB-9F18-FC789E40DEC4}" type="presOf" srcId="{B4F7C70B-85B4-4C42-A304-CB0C40BD8A45}" destId="{DE198DAC-515F-40E2-BA24-D224A968DB1D}" srcOrd="1" destOrd="0" presId="urn:microsoft.com/office/officeart/2005/8/layout/radial5"/>
    <dgm:cxn modelId="{19DE7534-8125-4D53-A7F8-0AF2F09BDA09}" srcId="{D31D9064-36B7-4F44-BA79-53DE9B6223F8}" destId="{73D0DB3B-7FA0-4BB7-ABD3-75794D91AC7B}" srcOrd="3" destOrd="0" parTransId="{2AEC45B5-087A-4C60-A561-AB66E352744F}" sibTransId="{B658FF51-0997-4BBC-A9A7-1D1B6C321AA0}"/>
    <dgm:cxn modelId="{0B043B35-6B36-4694-9576-E1E6EA560897}" type="presOf" srcId="{6C488349-6E5D-47DF-85C5-07462F787D94}" destId="{C74E28D9-BE49-4442-AC59-026DF9FA14A2}" srcOrd="1" destOrd="0" presId="urn:microsoft.com/office/officeart/2005/8/layout/radial5"/>
    <dgm:cxn modelId="{B18BF435-5B4E-46A5-A2A0-988A2715D388}" srcId="{D31D9064-36B7-4F44-BA79-53DE9B6223F8}" destId="{B7C15C87-60DD-40B3-BA71-F7239B01368B}" srcOrd="1" destOrd="0" parTransId="{B4F7C70B-85B4-4C42-A304-CB0C40BD8A45}" sibTransId="{8635AD8B-4CFC-4B41-89F6-72C5C6B44848}"/>
    <dgm:cxn modelId="{AF69C439-F5B7-4640-BD61-9D13252AFB65}" srcId="{D31D9064-36B7-4F44-BA79-53DE9B6223F8}" destId="{BA80602E-E9EA-449F-BE7B-9CD0289CB2E6}" srcOrd="5" destOrd="0" parTransId="{04639F3B-9BD1-4D8C-ACB4-DB9CC550E85F}" sibTransId="{BB73EF5F-1ACB-4E00-AE41-BBA149B994C6}"/>
    <dgm:cxn modelId="{07092041-A1D0-4986-8658-AE1D566767BA}" srcId="{D31D9064-36B7-4F44-BA79-53DE9B6223F8}" destId="{0C0B0C67-576D-41D6-9E49-61529BF17EB0}" srcOrd="0" destOrd="0" parTransId="{EE4928F0-40C9-43D5-B72D-13D1E3096A5A}" sibTransId="{A94BAFD7-6E8C-4CDC-8242-0FB9CAF1C0C2}"/>
    <dgm:cxn modelId="{B4BE3041-D387-48E4-8EE1-65C5E3B48CFF}" type="presOf" srcId="{D31D9064-36B7-4F44-BA79-53DE9B6223F8}" destId="{2B234A97-3D29-4B99-A344-2041421F35CC}" srcOrd="0" destOrd="0" presId="urn:microsoft.com/office/officeart/2005/8/layout/radial5"/>
    <dgm:cxn modelId="{93C99D46-DF37-44B0-8DD8-49112187D5A1}" type="presOf" srcId="{8A8A8122-9977-4D5A-B4D2-E650D1D2B31C}" destId="{4E4973B2-7FA1-44A9-B9AB-E7B3B08F9226}" srcOrd="0" destOrd="0" presId="urn:microsoft.com/office/officeart/2005/8/layout/radial5"/>
    <dgm:cxn modelId="{91126F68-6935-4895-804B-46CA149F9435}" type="presOf" srcId="{04639F3B-9BD1-4D8C-ACB4-DB9CC550E85F}" destId="{03E01A6D-5A26-4B87-A645-3D12E53CC08F}" srcOrd="1" destOrd="0" presId="urn:microsoft.com/office/officeart/2005/8/layout/radial5"/>
    <dgm:cxn modelId="{96B65C69-48DA-42B8-AF01-6B64D2A7019F}" srcId="{D31D9064-36B7-4F44-BA79-53DE9B6223F8}" destId="{BFA5E775-8D1F-4BEF-8F71-9BA793E490D5}" srcOrd="6" destOrd="0" parTransId="{18F69BA3-7DCA-451A-B32A-04788645415E}" sibTransId="{21ED8C19-A2F3-46BA-BE75-294A33CE163E}"/>
    <dgm:cxn modelId="{4A3DDB6B-EBC5-464C-A5DC-94CEFE757C50}" type="presOf" srcId="{0C0B0C67-576D-41D6-9E49-61529BF17EB0}" destId="{41650A86-1920-40CE-B261-6391A8B5EBA9}" srcOrd="0" destOrd="0" presId="urn:microsoft.com/office/officeart/2005/8/layout/radial5"/>
    <dgm:cxn modelId="{5C31DA6E-04D4-41BB-9C21-85E9727145C6}" type="presOf" srcId="{2AEC45B5-087A-4C60-A561-AB66E352744F}" destId="{4033D501-A565-4D2A-99DB-21A4A99791D6}" srcOrd="1" destOrd="0" presId="urn:microsoft.com/office/officeart/2005/8/layout/radial5"/>
    <dgm:cxn modelId="{30573672-FC36-470B-9FCC-CBBDBD46D6D2}" type="presOf" srcId="{8D45B572-78B9-47E4-96D3-D7EA630BE91A}" destId="{2DD8666D-50CC-4065-A313-68F477797F6D}" srcOrd="1" destOrd="0" presId="urn:microsoft.com/office/officeart/2005/8/layout/radial5"/>
    <dgm:cxn modelId="{15960F7A-502B-444A-902B-463828002EA3}" type="presOf" srcId="{8D45B572-78B9-47E4-96D3-D7EA630BE91A}" destId="{9BEF4019-BD38-407D-BBCA-0088DBE41BCC}" srcOrd="0" destOrd="0" presId="urn:microsoft.com/office/officeart/2005/8/layout/radial5"/>
    <dgm:cxn modelId="{326DF37C-8DE6-47D9-9D3F-D6ED07D0A97B}" type="presOf" srcId="{B7C15C87-60DD-40B3-BA71-F7239B01368B}" destId="{61B7F618-DDF2-459A-A4D1-9CC44E5FA2DB}" srcOrd="0" destOrd="0" presId="urn:microsoft.com/office/officeart/2005/8/layout/radial5"/>
    <dgm:cxn modelId="{BC35517F-B1FD-4C0F-BFBC-B7160BB8F1B0}" type="presOf" srcId="{35277ED3-C543-4F83-A5CE-1386B61DB694}" destId="{F5731550-9886-4261-B485-9FB6E723B2CC}" srcOrd="0" destOrd="0" presId="urn:microsoft.com/office/officeart/2005/8/layout/radial5"/>
    <dgm:cxn modelId="{9C3D1199-A670-4077-8B96-BB641F9BA7EF}" type="presOf" srcId="{04639F3B-9BD1-4D8C-ACB4-DB9CC550E85F}" destId="{F94533E7-3EAD-4830-8E26-9EADB0453CCB}" srcOrd="0" destOrd="0" presId="urn:microsoft.com/office/officeart/2005/8/layout/radial5"/>
    <dgm:cxn modelId="{7A19DD99-A93F-4656-A3D9-41A908BBFEA2}" type="presOf" srcId="{039452B0-2A30-4FE1-B020-700244AC1279}" destId="{C89DC1EE-1B75-4FF3-A24E-2C2FBABCE154}" srcOrd="0" destOrd="0" presId="urn:microsoft.com/office/officeart/2005/8/layout/radial5"/>
    <dgm:cxn modelId="{66DB84A5-3E4C-433B-A360-C5115548F60D}" type="presOf" srcId="{E0CB7637-E4E7-4A64-A2E1-20E4AC49D846}" destId="{FB10AFDE-553F-4E01-9FB3-2E56B7884367}" srcOrd="0" destOrd="0" presId="urn:microsoft.com/office/officeart/2005/8/layout/radial5"/>
    <dgm:cxn modelId="{47A823AB-C49B-48C3-B1EF-F47EB545DB6E}" type="presOf" srcId="{2AEC45B5-087A-4C60-A561-AB66E352744F}" destId="{A20511F2-E0B0-4978-9367-730C2B4556B5}" srcOrd="0" destOrd="0" presId="urn:microsoft.com/office/officeart/2005/8/layout/radial5"/>
    <dgm:cxn modelId="{14364EAE-C706-4CE9-ABBE-21D96FF7784A}" srcId="{D31D9064-36B7-4F44-BA79-53DE9B6223F8}" destId="{A1B4DA5C-8617-4399-A1B8-5F2835FF893D}" srcOrd="8" destOrd="0" parTransId="{6C488349-6E5D-47DF-85C5-07462F787D94}" sibTransId="{62E735A6-19B6-48B1-8B26-DF2A2133490F}"/>
    <dgm:cxn modelId="{E7E8D0B6-5422-4A38-A3DE-7CEEF46B25F3}" type="presOf" srcId="{05CAE47E-8C4C-4BC6-95AB-183B5AE857E7}" destId="{27C67425-2123-4CE2-ACC5-2E718D71543D}" srcOrd="0" destOrd="0" presId="urn:microsoft.com/office/officeart/2005/8/layout/radial5"/>
    <dgm:cxn modelId="{C2CFCDBC-CD2C-4047-A379-B58C2EE1086F}" type="presOf" srcId="{BFA5E775-8D1F-4BEF-8F71-9BA793E490D5}" destId="{446756D8-5681-454B-9928-9A7EEB4725A7}" srcOrd="0" destOrd="0" presId="urn:microsoft.com/office/officeart/2005/8/layout/radial5"/>
    <dgm:cxn modelId="{35127ECB-ED5C-4D9F-89A9-3E3F474E3B76}" type="presOf" srcId="{EE4928F0-40C9-43D5-B72D-13D1E3096A5A}" destId="{0717AE0E-A449-41C6-A3CF-02FBCC57D25C}" srcOrd="1" destOrd="0" presId="urn:microsoft.com/office/officeart/2005/8/layout/radial5"/>
    <dgm:cxn modelId="{9D857DD1-0B9A-4556-8A11-298EACBA40E7}" srcId="{D31D9064-36B7-4F44-BA79-53DE9B6223F8}" destId="{E0CB7637-E4E7-4A64-A2E1-20E4AC49D846}" srcOrd="2" destOrd="0" parTransId="{8D45B572-78B9-47E4-96D3-D7EA630BE91A}" sibTransId="{948A6466-609A-43CA-8AB9-BB2986734A15}"/>
    <dgm:cxn modelId="{38743DDF-2653-4BA7-89C1-51F8896578C0}" srcId="{35277ED3-C543-4F83-A5CE-1386B61DB694}" destId="{F67BECDE-026D-46EF-A460-FBF690082233}" srcOrd="1" destOrd="0" parTransId="{4260150B-845D-4EB5-B191-33FF984FC2AF}" sibTransId="{EF17F585-69A2-4560-80BB-01F10BEEACE8}"/>
    <dgm:cxn modelId="{DF64CFF0-A9C5-4C19-A569-C212A68F2219}" srcId="{D31D9064-36B7-4F44-BA79-53DE9B6223F8}" destId="{039452B0-2A30-4FE1-B020-700244AC1279}" srcOrd="7" destOrd="0" parTransId="{8A8A8122-9977-4D5A-B4D2-E650D1D2B31C}" sibTransId="{C6BA59F9-0BAF-4CE2-B9CE-10C5CE35A7A9}"/>
    <dgm:cxn modelId="{2B5B2CF4-9467-4E9F-AB38-EA416F6D42F7}" type="presOf" srcId="{05CAE47E-8C4C-4BC6-95AB-183B5AE857E7}" destId="{95A15838-810A-4E60-9F74-FE02888A7A00}" srcOrd="1" destOrd="0" presId="urn:microsoft.com/office/officeart/2005/8/layout/radial5"/>
    <dgm:cxn modelId="{9B55AAF5-EE2E-4EEA-B25A-EB470F275E05}" type="presOf" srcId="{0DC09A33-049D-49C3-B179-35CE600A4B6A}" destId="{B31E5601-4CF5-4166-A9A5-BA1755A11B81}" srcOrd="0" destOrd="0" presId="urn:microsoft.com/office/officeart/2005/8/layout/radial5"/>
    <dgm:cxn modelId="{A16A08FB-C8FB-41AC-937E-59DD6BA2DE06}" type="presOf" srcId="{18F69BA3-7DCA-451A-B32A-04788645415E}" destId="{55D01687-EB0A-4672-A3A0-40FCA9D79139}" srcOrd="1" destOrd="0" presId="urn:microsoft.com/office/officeart/2005/8/layout/radial5"/>
    <dgm:cxn modelId="{065871FB-0AC6-4725-ADFE-18049CDE7429}" type="presOf" srcId="{BA80602E-E9EA-449F-BE7B-9CD0289CB2E6}" destId="{C62E888C-A633-40F7-97C5-FEBCA4D15A36}" srcOrd="0" destOrd="0" presId="urn:microsoft.com/office/officeart/2005/8/layout/radial5"/>
    <dgm:cxn modelId="{A28479FD-4E01-44B6-8343-DD955B974DE2}" type="presOf" srcId="{EE4928F0-40C9-43D5-B72D-13D1E3096A5A}" destId="{A173FB5C-E4C3-490D-89D9-289E6BE71B0F}" srcOrd="0" destOrd="0" presId="urn:microsoft.com/office/officeart/2005/8/layout/radial5"/>
    <dgm:cxn modelId="{E4B131ED-4FCF-4894-8E08-696CA18CCE92}" type="presParOf" srcId="{F5731550-9886-4261-B485-9FB6E723B2CC}" destId="{2B234A97-3D29-4B99-A344-2041421F35CC}" srcOrd="0" destOrd="0" presId="urn:microsoft.com/office/officeart/2005/8/layout/radial5"/>
    <dgm:cxn modelId="{54CB2FCB-89D3-4016-BD50-CD99A7C2CB50}" type="presParOf" srcId="{F5731550-9886-4261-B485-9FB6E723B2CC}" destId="{A173FB5C-E4C3-490D-89D9-289E6BE71B0F}" srcOrd="1" destOrd="0" presId="urn:microsoft.com/office/officeart/2005/8/layout/radial5"/>
    <dgm:cxn modelId="{4E3A7027-3979-44FF-8F96-E8F56A443A05}" type="presParOf" srcId="{A173FB5C-E4C3-490D-89D9-289E6BE71B0F}" destId="{0717AE0E-A449-41C6-A3CF-02FBCC57D25C}" srcOrd="0" destOrd="0" presId="urn:microsoft.com/office/officeart/2005/8/layout/radial5"/>
    <dgm:cxn modelId="{2A205D16-6249-4C71-82BF-590ED4D117C9}" type="presParOf" srcId="{F5731550-9886-4261-B485-9FB6E723B2CC}" destId="{41650A86-1920-40CE-B261-6391A8B5EBA9}" srcOrd="2" destOrd="0" presId="urn:microsoft.com/office/officeart/2005/8/layout/radial5"/>
    <dgm:cxn modelId="{4A2250A7-0195-4F4D-B12E-0CFA0B586894}" type="presParOf" srcId="{F5731550-9886-4261-B485-9FB6E723B2CC}" destId="{C975BB87-FEEA-42C5-961B-B078537A8B0F}" srcOrd="3" destOrd="0" presId="urn:microsoft.com/office/officeart/2005/8/layout/radial5"/>
    <dgm:cxn modelId="{1A0D6FE2-1BF1-446B-B688-98EF5334ACC0}" type="presParOf" srcId="{C975BB87-FEEA-42C5-961B-B078537A8B0F}" destId="{DE198DAC-515F-40E2-BA24-D224A968DB1D}" srcOrd="0" destOrd="0" presId="urn:microsoft.com/office/officeart/2005/8/layout/radial5"/>
    <dgm:cxn modelId="{CAEE4BA8-ACC7-49C1-9033-1354B4AC063F}" type="presParOf" srcId="{F5731550-9886-4261-B485-9FB6E723B2CC}" destId="{61B7F618-DDF2-459A-A4D1-9CC44E5FA2DB}" srcOrd="4" destOrd="0" presId="urn:microsoft.com/office/officeart/2005/8/layout/radial5"/>
    <dgm:cxn modelId="{33A14685-9114-4F92-AAC3-6DA012C06846}" type="presParOf" srcId="{F5731550-9886-4261-B485-9FB6E723B2CC}" destId="{9BEF4019-BD38-407D-BBCA-0088DBE41BCC}" srcOrd="5" destOrd="0" presId="urn:microsoft.com/office/officeart/2005/8/layout/radial5"/>
    <dgm:cxn modelId="{6F7CE95A-3CD2-4E67-A807-985162550738}" type="presParOf" srcId="{9BEF4019-BD38-407D-BBCA-0088DBE41BCC}" destId="{2DD8666D-50CC-4065-A313-68F477797F6D}" srcOrd="0" destOrd="0" presId="urn:microsoft.com/office/officeart/2005/8/layout/radial5"/>
    <dgm:cxn modelId="{F1F97997-6861-43A5-AE8D-CE05B0B9CEDE}" type="presParOf" srcId="{F5731550-9886-4261-B485-9FB6E723B2CC}" destId="{FB10AFDE-553F-4E01-9FB3-2E56B7884367}" srcOrd="6" destOrd="0" presId="urn:microsoft.com/office/officeart/2005/8/layout/radial5"/>
    <dgm:cxn modelId="{8E20EBEF-3E54-4268-9983-FCCCD464AF7C}" type="presParOf" srcId="{F5731550-9886-4261-B485-9FB6E723B2CC}" destId="{A20511F2-E0B0-4978-9367-730C2B4556B5}" srcOrd="7" destOrd="0" presId="urn:microsoft.com/office/officeart/2005/8/layout/radial5"/>
    <dgm:cxn modelId="{BCE33363-CAD9-4550-A5F1-6C81CA2E2F8C}" type="presParOf" srcId="{A20511F2-E0B0-4978-9367-730C2B4556B5}" destId="{4033D501-A565-4D2A-99DB-21A4A99791D6}" srcOrd="0" destOrd="0" presId="urn:microsoft.com/office/officeart/2005/8/layout/radial5"/>
    <dgm:cxn modelId="{09BFC036-52D7-4090-B21E-48EDE2EDC026}" type="presParOf" srcId="{F5731550-9886-4261-B485-9FB6E723B2CC}" destId="{C6D11188-E1AC-4F74-BB07-45CF81528D74}" srcOrd="8" destOrd="0" presId="urn:microsoft.com/office/officeart/2005/8/layout/radial5"/>
    <dgm:cxn modelId="{4BDA5B01-3476-46CA-B35C-0839CA696995}" type="presParOf" srcId="{F5731550-9886-4261-B485-9FB6E723B2CC}" destId="{27C67425-2123-4CE2-ACC5-2E718D71543D}" srcOrd="9" destOrd="0" presId="urn:microsoft.com/office/officeart/2005/8/layout/radial5"/>
    <dgm:cxn modelId="{61693F37-A28D-4A26-A5F1-158A86A5D15B}" type="presParOf" srcId="{27C67425-2123-4CE2-ACC5-2E718D71543D}" destId="{95A15838-810A-4E60-9F74-FE02888A7A00}" srcOrd="0" destOrd="0" presId="urn:microsoft.com/office/officeart/2005/8/layout/radial5"/>
    <dgm:cxn modelId="{087D5C7F-763D-4B28-ADEE-AEB317F22FE9}" type="presParOf" srcId="{F5731550-9886-4261-B485-9FB6E723B2CC}" destId="{B31E5601-4CF5-4166-A9A5-BA1755A11B81}" srcOrd="10" destOrd="0" presId="urn:microsoft.com/office/officeart/2005/8/layout/radial5"/>
    <dgm:cxn modelId="{2A593F75-86F4-432B-938D-728659177EDC}" type="presParOf" srcId="{F5731550-9886-4261-B485-9FB6E723B2CC}" destId="{F94533E7-3EAD-4830-8E26-9EADB0453CCB}" srcOrd="11" destOrd="0" presId="urn:microsoft.com/office/officeart/2005/8/layout/radial5"/>
    <dgm:cxn modelId="{7BFFEF3A-57B1-426B-B045-0F98C5197AE5}" type="presParOf" srcId="{F94533E7-3EAD-4830-8E26-9EADB0453CCB}" destId="{03E01A6D-5A26-4B87-A645-3D12E53CC08F}" srcOrd="0" destOrd="0" presId="urn:microsoft.com/office/officeart/2005/8/layout/radial5"/>
    <dgm:cxn modelId="{9ADBB473-F072-46BA-8F2F-7B9EC18B8F57}" type="presParOf" srcId="{F5731550-9886-4261-B485-9FB6E723B2CC}" destId="{C62E888C-A633-40F7-97C5-FEBCA4D15A36}" srcOrd="12" destOrd="0" presId="urn:microsoft.com/office/officeart/2005/8/layout/radial5"/>
    <dgm:cxn modelId="{00AF0A40-999F-42BA-994A-F7B0B266FF15}" type="presParOf" srcId="{F5731550-9886-4261-B485-9FB6E723B2CC}" destId="{83522AD4-8E2D-4A29-990B-4D0E64F91DC6}" srcOrd="13" destOrd="0" presId="urn:microsoft.com/office/officeart/2005/8/layout/radial5"/>
    <dgm:cxn modelId="{B9687017-F2D7-4588-9550-598EC9B62601}" type="presParOf" srcId="{83522AD4-8E2D-4A29-990B-4D0E64F91DC6}" destId="{55D01687-EB0A-4672-A3A0-40FCA9D79139}" srcOrd="0" destOrd="0" presId="urn:microsoft.com/office/officeart/2005/8/layout/radial5"/>
    <dgm:cxn modelId="{8B69EE8C-33C3-4F78-8788-7665FADA6B7E}" type="presParOf" srcId="{F5731550-9886-4261-B485-9FB6E723B2CC}" destId="{446756D8-5681-454B-9928-9A7EEB4725A7}" srcOrd="14" destOrd="0" presId="urn:microsoft.com/office/officeart/2005/8/layout/radial5"/>
    <dgm:cxn modelId="{7EE8FC36-A4B4-4E1A-922B-DFB0CAC9071F}" type="presParOf" srcId="{F5731550-9886-4261-B485-9FB6E723B2CC}" destId="{4E4973B2-7FA1-44A9-B9AB-E7B3B08F9226}" srcOrd="15" destOrd="0" presId="urn:microsoft.com/office/officeart/2005/8/layout/radial5"/>
    <dgm:cxn modelId="{FFE98CDA-C954-4770-902F-EB251BEFAF25}" type="presParOf" srcId="{4E4973B2-7FA1-44A9-B9AB-E7B3B08F9226}" destId="{652CD562-EAEC-4A10-8D63-9915FA30BD1C}" srcOrd="0" destOrd="0" presId="urn:microsoft.com/office/officeart/2005/8/layout/radial5"/>
    <dgm:cxn modelId="{BEFB7E57-819C-4298-8F01-F0B906783840}" type="presParOf" srcId="{F5731550-9886-4261-B485-9FB6E723B2CC}" destId="{C89DC1EE-1B75-4FF3-A24E-2C2FBABCE154}" srcOrd="16" destOrd="0" presId="urn:microsoft.com/office/officeart/2005/8/layout/radial5"/>
    <dgm:cxn modelId="{EB25FAAC-BD76-4745-8A51-B82A76F195BF}" type="presParOf" srcId="{F5731550-9886-4261-B485-9FB6E723B2CC}" destId="{63F94603-F89F-4052-9448-4248F39FDF34}" srcOrd="17" destOrd="0" presId="urn:microsoft.com/office/officeart/2005/8/layout/radial5"/>
    <dgm:cxn modelId="{F26CC59B-E8DE-4B24-8CE4-3CEE0E9EA767}" type="presParOf" srcId="{63F94603-F89F-4052-9448-4248F39FDF34}" destId="{C74E28D9-BE49-4442-AC59-026DF9FA14A2}" srcOrd="0" destOrd="0" presId="urn:microsoft.com/office/officeart/2005/8/layout/radial5"/>
    <dgm:cxn modelId="{E8295975-809A-44C4-9FC8-200AE715D54C}" type="presParOf" srcId="{F5731550-9886-4261-B485-9FB6E723B2CC}" destId="{4330F2B5-931E-49B8-BEF9-8EA75CB8E3FA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34A97-3D29-4B99-A344-2041421F35CC}">
      <dsp:nvSpPr>
        <dsp:cNvPr id="0" name=""/>
        <dsp:cNvSpPr/>
      </dsp:nvSpPr>
      <dsp:spPr>
        <a:xfrm>
          <a:off x="4201361" y="2618019"/>
          <a:ext cx="1254441" cy="1254441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Розділи, які вивчаються в курсі</a:t>
          </a:r>
        </a:p>
      </dsp:txBody>
      <dsp:txXfrm>
        <a:off x="4385070" y="2801728"/>
        <a:ext cx="887023" cy="887023"/>
      </dsp:txXfrm>
    </dsp:sp>
    <dsp:sp modelId="{A173FB5C-E4C3-490D-89D9-289E6BE71B0F}">
      <dsp:nvSpPr>
        <dsp:cNvPr id="0" name=""/>
        <dsp:cNvSpPr/>
      </dsp:nvSpPr>
      <dsp:spPr>
        <a:xfrm rot="16200000">
          <a:off x="4496631" y="1725737"/>
          <a:ext cx="663900" cy="56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4582056" y="1925062"/>
        <a:ext cx="493050" cy="341700"/>
      </dsp:txXfrm>
    </dsp:sp>
    <dsp:sp modelId="{41650A86-1920-40CE-B261-6391A8B5EBA9}">
      <dsp:nvSpPr>
        <dsp:cNvPr id="0" name=""/>
        <dsp:cNvSpPr/>
      </dsp:nvSpPr>
      <dsp:spPr>
        <a:xfrm>
          <a:off x="4158582" y="25376"/>
          <a:ext cx="1340000" cy="134000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/>
            <a:t>Дієслово. Інфінітив</a:t>
          </a:r>
        </a:p>
      </dsp:txBody>
      <dsp:txXfrm>
        <a:off x="4354820" y="221614"/>
        <a:ext cx="947524" cy="947524"/>
      </dsp:txXfrm>
    </dsp:sp>
    <dsp:sp modelId="{C975BB87-FEEA-42C5-961B-B078537A8B0F}">
      <dsp:nvSpPr>
        <dsp:cNvPr id="0" name=""/>
        <dsp:cNvSpPr/>
      </dsp:nvSpPr>
      <dsp:spPr>
        <a:xfrm rot="18600000">
          <a:off x="5285473" y="2053090"/>
          <a:ext cx="609013" cy="56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9111"/>
                <a:satOff val="-1543"/>
                <a:lumOff val="713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9111"/>
                <a:satOff val="-1543"/>
                <a:lumOff val="713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9111"/>
                <a:satOff val="-1543"/>
                <a:lumOff val="71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5315988" y="2232429"/>
        <a:ext cx="438163" cy="341700"/>
      </dsp:txXfrm>
    </dsp:sp>
    <dsp:sp modelId="{61B7F618-DDF2-459A-A4D1-9CC44E5FA2DB}">
      <dsp:nvSpPr>
        <dsp:cNvPr id="0" name=""/>
        <dsp:cNvSpPr/>
      </dsp:nvSpPr>
      <dsp:spPr>
        <a:xfrm>
          <a:off x="5402027" y="621931"/>
          <a:ext cx="2131149" cy="134000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9219"/>
                <a:satOff val="-1869"/>
                <a:lumOff val="102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9219"/>
                <a:satOff val="-1869"/>
                <a:lumOff val="102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9219"/>
                <a:satOff val="-1869"/>
                <a:lumOff val="102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/>
            <a:t>Дієприкметник</a:t>
          </a:r>
        </a:p>
      </dsp:txBody>
      <dsp:txXfrm>
        <a:off x="5714127" y="818169"/>
        <a:ext cx="1506949" cy="947524"/>
      </dsp:txXfrm>
    </dsp:sp>
    <dsp:sp modelId="{9BEF4019-BD38-407D-BBCA-0088DBE41BCC}">
      <dsp:nvSpPr>
        <dsp:cNvPr id="0" name=""/>
        <dsp:cNvSpPr/>
      </dsp:nvSpPr>
      <dsp:spPr>
        <a:xfrm rot="21000000">
          <a:off x="5656016" y="2768498"/>
          <a:ext cx="522799" cy="56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8223"/>
                <a:satOff val="-3086"/>
                <a:lumOff val="14272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18223"/>
                <a:satOff val="-3086"/>
                <a:lumOff val="14272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18223"/>
                <a:satOff val="-3086"/>
                <a:lumOff val="142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5657207" y="2896015"/>
        <a:ext cx="365959" cy="341700"/>
      </dsp:txXfrm>
    </dsp:sp>
    <dsp:sp modelId="{FB10AFDE-553F-4E01-9FB3-2E56B7884367}">
      <dsp:nvSpPr>
        <dsp:cNvPr id="0" name=""/>
        <dsp:cNvSpPr/>
      </dsp:nvSpPr>
      <dsp:spPr>
        <a:xfrm>
          <a:off x="6389298" y="2132460"/>
          <a:ext cx="1900816" cy="134000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8437"/>
                <a:satOff val="-3737"/>
                <a:lumOff val="2055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8437"/>
                <a:satOff val="-3737"/>
                <a:lumOff val="2055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8437"/>
                <a:satOff val="-3737"/>
                <a:lumOff val="205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/>
            <a:t>Дієприслівник</a:t>
          </a:r>
        </a:p>
      </dsp:txBody>
      <dsp:txXfrm>
        <a:off x="6667666" y="2328698"/>
        <a:ext cx="1344080" cy="947524"/>
      </dsp:txXfrm>
    </dsp:sp>
    <dsp:sp modelId="{A20511F2-E0B0-4978-9367-730C2B4556B5}">
      <dsp:nvSpPr>
        <dsp:cNvPr id="0" name=""/>
        <dsp:cNvSpPr/>
      </dsp:nvSpPr>
      <dsp:spPr>
        <a:xfrm rot="1800000">
          <a:off x="5531906" y="3524599"/>
          <a:ext cx="547482" cy="56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7334"/>
                <a:satOff val="-4629"/>
                <a:lumOff val="2140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/>
        </a:p>
      </dsp:txBody>
      <dsp:txXfrm>
        <a:off x="5542908" y="3597438"/>
        <a:ext cx="383237" cy="341700"/>
      </dsp:txXfrm>
    </dsp:sp>
    <dsp:sp modelId="{C6D11188-E1AC-4F74-BB07-45CF81528D74}">
      <dsp:nvSpPr>
        <dsp:cNvPr id="0" name=""/>
        <dsp:cNvSpPr/>
      </dsp:nvSpPr>
      <dsp:spPr>
        <a:xfrm>
          <a:off x="6006522" y="3850171"/>
          <a:ext cx="2060611" cy="134000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b="1" i="1" kern="1200" dirty="0"/>
            <a:t>Безособові форми на </a:t>
          </a:r>
          <a:r>
            <a:rPr lang="uk-UA" sz="1200" b="1" i="1" u="sng" kern="1200" dirty="0"/>
            <a:t>-но</a:t>
          </a:r>
          <a:r>
            <a:rPr lang="uk-UA" sz="1200" b="1" i="1" kern="1200" dirty="0"/>
            <a:t>, </a:t>
          </a:r>
          <a:r>
            <a:rPr lang="uk-UA" sz="1200" b="1" i="1" u="sng" kern="1200" dirty="0"/>
            <a:t>-то</a:t>
          </a:r>
          <a:endParaRPr lang="ru-UA" sz="1200" kern="1200" dirty="0"/>
        </a:p>
      </dsp:txBody>
      <dsp:txXfrm>
        <a:off x="6308291" y="4046409"/>
        <a:ext cx="1457073" cy="947524"/>
      </dsp:txXfrm>
    </dsp:sp>
    <dsp:sp modelId="{27C67425-2123-4CE2-ACC5-2E718D71543D}">
      <dsp:nvSpPr>
        <dsp:cNvPr id="0" name=""/>
        <dsp:cNvSpPr/>
      </dsp:nvSpPr>
      <dsp:spPr>
        <a:xfrm rot="4200000">
          <a:off x="4920478" y="4113712"/>
          <a:ext cx="655684" cy="56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6445"/>
                <a:satOff val="-6172"/>
                <a:lumOff val="2854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36445"/>
                <a:satOff val="-6172"/>
                <a:lumOff val="2854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36445"/>
                <a:satOff val="-6172"/>
                <a:lumOff val="285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4976686" y="4147339"/>
        <a:ext cx="484834" cy="341700"/>
      </dsp:txXfrm>
    </dsp:sp>
    <dsp:sp modelId="{B31E5601-4CF5-4166-A9A5-BA1755A11B81}">
      <dsp:nvSpPr>
        <dsp:cNvPr id="0" name=""/>
        <dsp:cNvSpPr/>
      </dsp:nvSpPr>
      <dsp:spPr>
        <a:xfrm>
          <a:off x="4848245" y="4971326"/>
          <a:ext cx="1704882" cy="134000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6875"/>
                <a:satOff val="-7475"/>
                <a:lumOff val="4111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6875"/>
                <a:satOff val="-7475"/>
                <a:lumOff val="4111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6875"/>
                <a:satOff val="-7475"/>
                <a:lumOff val="41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/>
            <a:t>Прислівник</a:t>
          </a:r>
        </a:p>
      </dsp:txBody>
      <dsp:txXfrm>
        <a:off x="5097919" y="5167564"/>
        <a:ext cx="1205534" cy="947524"/>
      </dsp:txXfrm>
    </dsp:sp>
    <dsp:sp modelId="{F94533E7-3EAD-4830-8E26-9EADB0453CCB}">
      <dsp:nvSpPr>
        <dsp:cNvPr id="0" name=""/>
        <dsp:cNvSpPr/>
      </dsp:nvSpPr>
      <dsp:spPr>
        <a:xfrm rot="6600000">
          <a:off x="4080560" y="4114177"/>
          <a:ext cx="656226" cy="56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6445"/>
                <a:satOff val="-6172"/>
                <a:lumOff val="2854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36445"/>
                <a:satOff val="-6172"/>
                <a:lumOff val="2854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36445"/>
                <a:satOff val="-6172"/>
                <a:lumOff val="285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/>
        </a:p>
      </dsp:txBody>
      <dsp:txXfrm rot="10800000">
        <a:off x="4195202" y="4147804"/>
        <a:ext cx="485376" cy="341700"/>
      </dsp:txXfrm>
    </dsp:sp>
    <dsp:sp modelId="{C62E888C-A633-40F7-97C5-FEBCA4D15A36}">
      <dsp:nvSpPr>
        <dsp:cNvPr id="0" name=""/>
        <dsp:cNvSpPr/>
      </dsp:nvSpPr>
      <dsp:spPr>
        <a:xfrm>
          <a:off x="3120377" y="4971326"/>
          <a:ext cx="1672199" cy="134000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36875"/>
                <a:satOff val="-7475"/>
                <a:lumOff val="4111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36875"/>
                <a:satOff val="-7475"/>
                <a:lumOff val="4111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36875"/>
                <a:satOff val="-7475"/>
                <a:lumOff val="411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/>
            <a:t>Частка</a:t>
          </a:r>
          <a:endParaRPr lang="ru-UA" sz="1400" i="1" kern="1200" dirty="0"/>
        </a:p>
      </dsp:txBody>
      <dsp:txXfrm>
        <a:off x="3365265" y="5167564"/>
        <a:ext cx="1182423" cy="947524"/>
      </dsp:txXfrm>
    </dsp:sp>
    <dsp:sp modelId="{83522AD4-8E2D-4A29-990B-4D0E64F91DC6}">
      <dsp:nvSpPr>
        <dsp:cNvPr id="0" name=""/>
        <dsp:cNvSpPr/>
      </dsp:nvSpPr>
      <dsp:spPr>
        <a:xfrm rot="9000000">
          <a:off x="3567772" y="3528140"/>
          <a:ext cx="555221" cy="56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27334"/>
                <a:satOff val="-4629"/>
                <a:lumOff val="21409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27334"/>
                <a:satOff val="-4629"/>
                <a:lumOff val="21409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27334"/>
                <a:satOff val="-4629"/>
                <a:lumOff val="214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/>
        </a:p>
      </dsp:txBody>
      <dsp:txXfrm rot="10800000">
        <a:off x="3723180" y="3600399"/>
        <a:ext cx="388655" cy="341700"/>
      </dsp:txXfrm>
    </dsp:sp>
    <dsp:sp modelId="{446756D8-5681-454B-9928-9A7EEB4725A7}">
      <dsp:nvSpPr>
        <dsp:cNvPr id="0" name=""/>
        <dsp:cNvSpPr/>
      </dsp:nvSpPr>
      <dsp:spPr>
        <a:xfrm>
          <a:off x="1619697" y="3850171"/>
          <a:ext cx="2001276" cy="134000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7656"/>
                <a:satOff val="-5606"/>
                <a:lumOff val="30834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/>
            <a:t>Сполучник</a:t>
          </a:r>
          <a:endParaRPr lang="ru-UA" sz="1400" i="1" kern="1200" dirty="0"/>
        </a:p>
      </dsp:txBody>
      <dsp:txXfrm>
        <a:off x="1912777" y="4046409"/>
        <a:ext cx="1415116" cy="947524"/>
      </dsp:txXfrm>
    </dsp:sp>
    <dsp:sp modelId="{4E4973B2-7FA1-44A9-B9AB-E7B3B08F9226}">
      <dsp:nvSpPr>
        <dsp:cNvPr id="0" name=""/>
        <dsp:cNvSpPr/>
      </dsp:nvSpPr>
      <dsp:spPr>
        <a:xfrm rot="11400000">
          <a:off x="3468754" y="2767410"/>
          <a:ext cx="529645" cy="56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8223"/>
                <a:satOff val="-3086"/>
                <a:lumOff val="14272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18223"/>
                <a:satOff val="-3086"/>
                <a:lumOff val="14272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18223"/>
                <a:satOff val="-3086"/>
                <a:lumOff val="142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/>
        </a:p>
      </dsp:txBody>
      <dsp:txXfrm rot="10800000">
        <a:off x="3626440" y="2895106"/>
        <a:ext cx="370752" cy="341700"/>
      </dsp:txXfrm>
    </dsp:sp>
    <dsp:sp modelId="{C89DC1EE-1B75-4FF3-A24E-2C2FBABCE154}">
      <dsp:nvSpPr>
        <dsp:cNvPr id="0" name=""/>
        <dsp:cNvSpPr/>
      </dsp:nvSpPr>
      <dsp:spPr>
        <a:xfrm>
          <a:off x="1380964" y="2132460"/>
          <a:ext cx="1872985" cy="134000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18437"/>
                <a:satOff val="-3737"/>
                <a:lumOff val="20556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18437"/>
                <a:satOff val="-3737"/>
                <a:lumOff val="20556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18437"/>
                <a:satOff val="-3737"/>
                <a:lumOff val="205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/>
            <a:t>Вигуки</a:t>
          </a:r>
          <a:endParaRPr lang="ru-UA" sz="1400" i="1" kern="1200" dirty="0"/>
        </a:p>
      </dsp:txBody>
      <dsp:txXfrm>
        <a:off x="1655256" y="2328698"/>
        <a:ext cx="1324401" cy="947524"/>
      </dsp:txXfrm>
    </dsp:sp>
    <dsp:sp modelId="{63F94603-F89F-4052-9448-4248F39FDF34}">
      <dsp:nvSpPr>
        <dsp:cNvPr id="0" name=""/>
        <dsp:cNvSpPr/>
      </dsp:nvSpPr>
      <dsp:spPr>
        <a:xfrm rot="13800000">
          <a:off x="3755424" y="2048418"/>
          <a:ext cx="615678" cy="5695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9111"/>
                <a:satOff val="-1543"/>
                <a:lumOff val="7136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-9111"/>
                <a:satOff val="-1543"/>
                <a:lumOff val="7136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-9111"/>
                <a:satOff val="-1543"/>
                <a:lumOff val="71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000" kern="1200"/>
        </a:p>
      </dsp:txBody>
      <dsp:txXfrm rot="10800000">
        <a:off x="3895759" y="2227757"/>
        <a:ext cx="444828" cy="341700"/>
      </dsp:txXfrm>
    </dsp:sp>
    <dsp:sp modelId="{4330F2B5-931E-49B8-BEF9-8EA75CB8E3FA}">
      <dsp:nvSpPr>
        <dsp:cNvPr id="0" name=""/>
        <dsp:cNvSpPr/>
      </dsp:nvSpPr>
      <dsp:spPr>
        <a:xfrm>
          <a:off x="2197218" y="621931"/>
          <a:ext cx="1984687" cy="1340000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9219"/>
                <a:satOff val="-1869"/>
                <a:lumOff val="10278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9219"/>
                <a:satOff val="-1869"/>
                <a:lumOff val="10278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9219"/>
                <a:satOff val="-1869"/>
                <a:lumOff val="102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i="1" kern="1200" dirty="0"/>
            <a:t>Прийменник</a:t>
          </a:r>
          <a:endParaRPr lang="ru-UA" sz="1400" i="1" kern="1200" dirty="0"/>
        </a:p>
      </dsp:txBody>
      <dsp:txXfrm>
        <a:off x="2487869" y="818169"/>
        <a:ext cx="1403385" cy="947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720C-895F-48AC-87B8-BE040F511A38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F0C9-E986-41D6-8C1A-BC9D98EE1FC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07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34450a9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34450a9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9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8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31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8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645433"/>
            <a:ext cx="11360800" cy="4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93806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4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58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5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9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8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83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1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7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1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a.info/page2.aspx?l1=58" TargetMode="External"/><Relationship Id="rId2" Type="http://schemas.openxmlformats.org/officeDocument/2006/relationships/hyperlink" Target="https://drive.google.com/file/d/10CZw2XjWuyVB5_UkP6Nc-FxsD5u1svEc/view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dspace.nbuv.gov.ua/handle/123456789/184467" TargetMode="External"/><Relationship Id="rId4" Type="http://schemas.openxmlformats.org/officeDocument/2006/relationships/hyperlink" Target="https://iul-nasu.org.ua/wp-content/uploads/2021/04/ukrainska_mova_u_xxi_stolitti_%20tradicii_i_novatorstvo-2012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27648" y="1052736"/>
            <a:ext cx="640871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</a:rPr>
              <a:t>СУЧАСНА УКРАЇНСЬКА МОВА. МОРФОЛОГІЯ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</a:rPr>
              <a:t>(</a:t>
            </a:r>
            <a:r>
              <a:rPr lang="ru-RU" sz="4000" b="1" dirty="0" err="1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</a:rPr>
              <a:t>дієслово</a:t>
            </a: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</a:rPr>
              <a:t>, </a:t>
            </a:r>
            <a:r>
              <a:rPr lang="ru-RU" sz="4000" b="1" dirty="0" err="1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</a:rPr>
              <a:t>прислівник</a:t>
            </a: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</a:rPr>
              <a:t>, </a:t>
            </a:r>
            <a:r>
              <a:rPr lang="ru-RU" sz="4000" b="1" dirty="0" err="1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</a:rPr>
              <a:t>службові</a:t>
            </a: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Monotype Corsiva" panose="03010101010201010101" pitchFamily="66" charset="0"/>
              </a:rPr>
              <a:t> слова)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03912" y="3717033"/>
            <a:ext cx="5040560" cy="172878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/>
              <a:t>MOODLE</a:t>
            </a:r>
            <a:endParaRPr lang="uk-UA" sz="24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/>
              <a:t> </a:t>
            </a:r>
            <a:r>
              <a:rPr lang="en-US" sz="2400" b="1" dirty="0"/>
              <a:t>https://moodle.znu.edu.ua/course/view.php?id=16816</a:t>
            </a:r>
            <a:endParaRPr lang="uk-UA" sz="2400" b="1" dirty="0"/>
          </a:p>
          <a:p>
            <a:pPr marL="0" indent="0" algn="ctr">
              <a:spcBef>
                <a:spcPts val="0"/>
              </a:spcBef>
              <a:buNone/>
            </a:pPr>
            <a:endParaRPr lang="uk-UA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dirty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400" dirty="0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Соединительная линия уступом 6"/>
          <p:cNvCxnSpPr/>
          <p:nvPr/>
        </p:nvCxnSpPr>
        <p:spPr>
          <a:xfrm rot="5400000">
            <a:off x="3827748" y="590718"/>
            <a:ext cx="1944216" cy="187220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6273764" y="599754"/>
            <a:ext cx="1944216" cy="187220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1944" y="3573016"/>
            <a:ext cx="4938060" cy="3024336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сполученням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непохідних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з-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попід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поєднанням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прислівників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іменників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прийменниками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нарівні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з,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до, на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край,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коло,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вслід</a:t>
            </a:r>
            <a:endParaRPr lang="ru-RU" sz="2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17830" y="106478"/>
            <a:ext cx="5328592" cy="1090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chemeClr val="bg1"/>
                </a:solidFill>
                <a:latin typeface="Segoe Print" panose="02000600000000000000" pitchFamily="2" charset="0"/>
              </a:rPr>
              <a:t>Прийменники</a:t>
            </a:r>
            <a:r>
              <a:rPr lang="ru-RU" sz="3600" dirty="0">
                <a:solidFill>
                  <a:schemeClr val="bg1"/>
                </a:solidFill>
                <a:latin typeface="Segoe Print" panose="02000600000000000000" pitchFamily="2" charset="0"/>
              </a:rPr>
              <a:t> за </a:t>
            </a:r>
            <a:r>
              <a:rPr lang="ru-RU" sz="3600" dirty="0" err="1">
                <a:solidFill>
                  <a:schemeClr val="bg1"/>
                </a:solidFill>
                <a:latin typeface="Segoe Print" panose="02000600000000000000" pitchFamily="2" charset="0"/>
              </a:rPr>
              <a:t>походженням</a:t>
            </a:r>
            <a:endParaRPr lang="ru-RU" sz="36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31504" y="2507966"/>
            <a:ext cx="3312368" cy="9210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Непохідні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17636" y="2507966"/>
            <a:ext cx="3312368" cy="9210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3573016"/>
            <a:ext cx="4211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над, до, на, без,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при, по 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плутають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префіксами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Блакитний Мак Квіткові Ботанічні Квіти. Дикі Листя Ліцензована фотографія  та стоков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645" b="96875" l="7813" r="620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91" y="-2352412"/>
            <a:ext cx="4917777" cy="49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lue poppy art print watercolor painting Greeting Card for Sale by Joanna  Szmerd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4274423"/>
            <a:ext cx="2293654" cy="321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3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847528" y="260648"/>
            <a:ext cx="8496944" cy="394559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2400" dirty="0">
                <a:solidFill>
                  <a:srgbClr val="FF0000"/>
                </a:solidFill>
                <a:latin typeface="Calibri"/>
                <a:ea typeface="Calibri"/>
                <a:cs typeface="Arial"/>
              </a:rPr>
              <a:t> </a:t>
            </a:r>
            <a:endParaRPr lang="uk-UA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170" y="4437089"/>
            <a:ext cx="3972394" cy="252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1" y="692696"/>
            <a:ext cx="694581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415600" y="349033"/>
            <a:ext cx="11360800" cy="100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uk" sz="4800"/>
              <a:t>Сполучники за будовою</a:t>
            </a:r>
            <a:endParaRPr sz="4800"/>
          </a:p>
        </p:txBody>
      </p:sp>
      <p:sp>
        <p:nvSpPr>
          <p:cNvPr id="111" name="Google Shape;111;p19"/>
          <p:cNvSpPr/>
          <p:nvPr/>
        </p:nvSpPr>
        <p:spPr>
          <a:xfrm>
            <a:off x="1103767" y="1853733"/>
            <a:ext cx="2575200" cy="65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uk" sz="4000" b="1">
                <a:latin typeface="Playfair Display"/>
                <a:ea typeface="Playfair Display"/>
                <a:cs typeface="Playfair Display"/>
                <a:sym typeface="Playfair Display"/>
              </a:rPr>
              <a:t>Прості</a:t>
            </a:r>
            <a:endParaRPr sz="40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4784800" y="1848933"/>
            <a:ext cx="2622400" cy="66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uk" sz="4000" b="1">
                <a:latin typeface="Playfair Display"/>
                <a:ea typeface="Playfair Display"/>
                <a:cs typeface="Playfair Display"/>
                <a:sym typeface="Playfair Display"/>
              </a:rPr>
              <a:t>Складні</a:t>
            </a:r>
            <a:endParaRPr sz="4000"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8584300" y="1853733"/>
            <a:ext cx="2575200" cy="65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uk" sz="3733" b="1" dirty="0">
                <a:latin typeface="Playfair Display"/>
                <a:ea typeface="Playfair Display"/>
                <a:cs typeface="Playfair Display"/>
                <a:sym typeface="Playfair Display"/>
              </a:rPr>
              <a:t>Складені</a:t>
            </a:r>
            <a:endParaRPr sz="3733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5887435" y="1356767"/>
            <a:ext cx="382400" cy="434800"/>
          </a:xfrm>
          <a:prstGeom prst="downArrow">
            <a:avLst>
              <a:gd name="adj1" fmla="val 41353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115;p19"/>
          <p:cNvSpPr/>
          <p:nvPr/>
        </p:nvSpPr>
        <p:spPr>
          <a:xfrm>
            <a:off x="2490567" y="1356967"/>
            <a:ext cx="1188400" cy="434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116;p19"/>
          <p:cNvSpPr/>
          <p:nvPr/>
        </p:nvSpPr>
        <p:spPr>
          <a:xfrm>
            <a:off x="8475200" y="1356967"/>
            <a:ext cx="1109200" cy="434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117;p19"/>
          <p:cNvSpPr/>
          <p:nvPr/>
        </p:nvSpPr>
        <p:spPr>
          <a:xfrm>
            <a:off x="1132000" y="2801700"/>
            <a:ext cx="2396000" cy="26392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uk" sz="3200" i="1">
                <a:solidFill>
                  <a:schemeClr val="dk2"/>
                </a:solidFill>
                <a:highlight>
                  <a:schemeClr val="lt2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і, а, та, бо, чи, що, як, хоч</a:t>
            </a:r>
            <a:endParaRPr sz="3200">
              <a:highlight>
                <a:schemeClr val="lt2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8565433" y="2792267"/>
            <a:ext cx="2575200" cy="26392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uk" sz="2600" i="1">
                <a:solidFill>
                  <a:schemeClr val="dk2"/>
                </a:solidFill>
                <a:highlight>
                  <a:schemeClr val="lt2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та й, коли б, тому що, через те що, так що</a:t>
            </a:r>
            <a:endParaRPr sz="2933">
              <a:highlight>
                <a:schemeClr val="lt2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4782667" y="2811133"/>
            <a:ext cx="2716800" cy="26392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uk" sz="2533" i="1">
                <a:solidFill>
                  <a:schemeClr val="dk2"/>
                </a:solidFill>
                <a:highlight>
                  <a:schemeClr val="lt2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проте (про+те), щоб (що+б), нібито (ні+би+то)</a:t>
            </a:r>
            <a:endParaRPr sz="2667">
              <a:highlight>
                <a:schemeClr val="lt2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2254433" y="2547000"/>
            <a:ext cx="236000" cy="200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121;p19"/>
          <p:cNvSpPr/>
          <p:nvPr/>
        </p:nvSpPr>
        <p:spPr>
          <a:xfrm>
            <a:off x="6015800" y="2560033"/>
            <a:ext cx="160400" cy="20040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122;p19"/>
          <p:cNvSpPr/>
          <p:nvPr/>
        </p:nvSpPr>
        <p:spPr>
          <a:xfrm>
            <a:off x="9584400" y="2548033"/>
            <a:ext cx="236000" cy="200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3D34B8AB-BD0F-44D2-8950-D346D780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4" y="366713"/>
            <a:ext cx="6478587" cy="539750"/>
          </a:xfrm>
          <a:prstGeom prst="rect">
            <a:avLst/>
          </a:prstGeom>
          <a:solidFill>
            <a:srgbClr val="E22B00">
              <a:alpha val="50195"/>
            </a:srgbClr>
          </a:solidFill>
          <a:ln w="19050">
            <a:solidFill>
              <a:srgbClr val="E22B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en-US">
              <a:solidFill>
                <a:srgbClr val="E22B00"/>
              </a:solidFill>
            </a:endParaRPr>
          </a:p>
        </p:txBody>
      </p:sp>
      <p:sp>
        <p:nvSpPr>
          <p:cNvPr id="6147" name="Text Box 7">
            <a:extLst>
              <a:ext uri="{FF2B5EF4-FFF2-40B4-BE49-F238E27FC236}">
                <a16:creationId xmlns:a16="http://schemas.microsoft.com/office/drawing/2014/main" id="{633D81B8-C550-4CD0-A233-125B7933D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913" y="382588"/>
            <a:ext cx="408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/>
              <a:t>Частки</a:t>
            </a:r>
            <a:r>
              <a:rPr lang="ru-RU" altLang="en-US"/>
              <a:t> </a:t>
            </a:r>
            <a:endParaRPr lang="uk-UA" altLang="en-US"/>
          </a:p>
        </p:txBody>
      </p:sp>
      <p:grpSp>
        <p:nvGrpSpPr>
          <p:cNvPr id="109647" name="Group 79">
            <a:extLst>
              <a:ext uri="{FF2B5EF4-FFF2-40B4-BE49-F238E27FC236}">
                <a16:creationId xmlns:a16="http://schemas.microsoft.com/office/drawing/2014/main" id="{A1A670CC-10B9-4D59-AD86-7FF2A6ED77C8}"/>
              </a:ext>
            </a:extLst>
          </p:cNvPr>
          <p:cNvGrpSpPr>
            <a:grpSpLocks/>
          </p:cNvGrpSpPr>
          <p:nvPr/>
        </p:nvGrpSpPr>
        <p:grpSpPr bwMode="auto">
          <a:xfrm>
            <a:off x="1893888" y="901701"/>
            <a:ext cx="2825750" cy="1266825"/>
            <a:chOff x="233" y="568"/>
            <a:chExt cx="1780" cy="798"/>
          </a:xfrm>
        </p:grpSpPr>
        <p:sp>
          <p:nvSpPr>
            <p:cNvPr id="6200" name="Text Box 21">
              <a:extLst>
                <a:ext uri="{FF2B5EF4-FFF2-40B4-BE49-F238E27FC236}">
                  <a16:creationId xmlns:a16="http://schemas.microsoft.com/office/drawing/2014/main" id="{0B232C4E-709E-4BDF-80A3-A767D6D11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815"/>
              <a:ext cx="1757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C33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388"/>
                </a:spcAft>
              </a:pPr>
              <a:r>
                <a:rPr lang="uk-UA" altLang="en-US" b="1"/>
                <a:t>Формотворчі</a:t>
              </a:r>
            </a:p>
            <a:p>
              <a:pPr algn="ctr">
                <a:spcAft>
                  <a:spcPts val="388"/>
                </a:spcAft>
              </a:pPr>
              <a:r>
                <a:rPr lang="uk-UA" altLang="en-US" i="1"/>
                <a:t>хай, нехай, би</a:t>
              </a:r>
              <a:r>
                <a:rPr lang="en-US" altLang="en-US" i="1"/>
                <a:t> (</a:t>
              </a:r>
              <a:r>
                <a:rPr lang="uk-UA" altLang="en-US" i="1"/>
                <a:t>б</a:t>
              </a:r>
              <a:r>
                <a:rPr lang="en-US" altLang="en-US" i="1"/>
                <a:t>)</a:t>
              </a:r>
              <a:endParaRPr lang="ru-RU" altLang="en-US" i="1"/>
            </a:p>
          </p:txBody>
        </p:sp>
        <p:sp>
          <p:nvSpPr>
            <p:cNvPr id="6201" name="Rectangle 22">
              <a:extLst>
                <a:ext uri="{FF2B5EF4-FFF2-40B4-BE49-F238E27FC236}">
                  <a16:creationId xmlns:a16="http://schemas.microsoft.com/office/drawing/2014/main" id="{2FD367BD-0190-4405-9518-25AF54189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" y="799"/>
              <a:ext cx="1768" cy="567"/>
            </a:xfrm>
            <a:prstGeom prst="rect">
              <a:avLst/>
            </a:prstGeom>
            <a:noFill/>
            <a:ln w="19050">
              <a:solidFill>
                <a:srgbClr val="E22B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en-US"/>
            </a:p>
          </p:txBody>
        </p:sp>
        <p:sp>
          <p:nvSpPr>
            <p:cNvPr id="6202" name="Line 23">
              <a:extLst>
                <a:ext uri="{FF2B5EF4-FFF2-40B4-BE49-F238E27FC236}">
                  <a16:creationId xmlns:a16="http://schemas.microsoft.com/office/drawing/2014/main" id="{70B0389C-583D-4CDD-B0C3-395A819D7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0" y="568"/>
              <a:ext cx="272" cy="227"/>
            </a:xfrm>
            <a:prstGeom prst="line">
              <a:avLst/>
            </a:prstGeom>
            <a:noFill/>
            <a:ln w="19050">
              <a:solidFill>
                <a:srgbClr val="E22B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09642" name="Group 74">
            <a:extLst>
              <a:ext uri="{FF2B5EF4-FFF2-40B4-BE49-F238E27FC236}">
                <a16:creationId xmlns:a16="http://schemas.microsoft.com/office/drawing/2014/main" id="{0A17B765-5913-4D12-9678-E4742A7216C4}"/>
              </a:ext>
            </a:extLst>
          </p:cNvPr>
          <p:cNvGrpSpPr>
            <a:grpSpLocks/>
          </p:cNvGrpSpPr>
          <p:nvPr/>
        </p:nvGrpSpPr>
        <p:grpSpPr bwMode="auto">
          <a:xfrm>
            <a:off x="8255000" y="901701"/>
            <a:ext cx="1816100" cy="1266825"/>
            <a:chOff x="4240" y="568"/>
            <a:chExt cx="1144" cy="798"/>
          </a:xfrm>
        </p:grpSpPr>
        <p:sp>
          <p:nvSpPr>
            <p:cNvPr id="6197" name="Line 25">
              <a:extLst>
                <a:ext uri="{FF2B5EF4-FFF2-40B4-BE49-F238E27FC236}">
                  <a16:creationId xmlns:a16="http://schemas.microsoft.com/office/drawing/2014/main" id="{8447D0B6-50B2-427B-BFA5-A8498DCE1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7" y="568"/>
              <a:ext cx="272" cy="227"/>
            </a:xfrm>
            <a:prstGeom prst="line">
              <a:avLst/>
            </a:prstGeom>
            <a:noFill/>
            <a:ln w="19050">
              <a:solidFill>
                <a:srgbClr val="E22B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6198" name="Rectangle 26">
              <a:extLst>
                <a:ext uri="{FF2B5EF4-FFF2-40B4-BE49-F238E27FC236}">
                  <a16:creationId xmlns:a16="http://schemas.microsoft.com/office/drawing/2014/main" id="{F84BD34A-E97C-40F7-B505-379E41082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0" y="799"/>
              <a:ext cx="1134" cy="567"/>
            </a:xfrm>
            <a:prstGeom prst="rect">
              <a:avLst/>
            </a:prstGeom>
            <a:noFill/>
            <a:ln w="19050">
              <a:solidFill>
                <a:srgbClr val="E22B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uk-UA" altLang="en-US"/>
            </a:p>
          </p:txBody>
        </p:sp>
        <p:sp>
          <p:nvSpPr>
            <p:cNvPr id="6199" name="Text Box 29">
              <a:extLst>
                <a:ext uri="{FF2B5EF4-FFF2-40B4-BE49-F238E27FC236}">
                  <a16:creationId xmlns:a16="http://schemas.microsoft.com/office/drawing/2014/main" id="{DCBA7529-4FB4-4519-94B4-58AC17A4A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823"/>
              <a:ext cx="114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C33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388"/>
                </a:spcAft>
              </a:pPr>
              <a:r>
                <a:rPr lang="uk-UA" altLang="en-US" b="1"/>
                <a:t>Заперечні</a:t>
              </a:r>
            </a:p>
            <a:p>
              <a:pPr algn="ctr">
                <a:spcAft>
                  <a:spcPts val="388"/>
                </a:spcAft>
              </a:pPr>
              <a:r>
                <a:rPr lang="uk-UA" altLang="en-US" i="1"/>
                <a:t>ні, не, ані</a:t>
              </a:r>
              <a:endParaRPr lang="ru-RU" altLang="en-US" i="1"/>
            </a:p>
          </p:txBody>
        </p:sp>
      </p:grpSp>
      <p:sp>
        <p:nvSpPr>
          <p:cNvPr id="6150" name="Text Box 32">
            <a:extLst>
              <a:ext uri="{FF2B5EF4-FFF2-40B4-BE49-F238E27FC236}">
                <a16:creationId xmlns:a16="http://schemas.microsoft.com/office/drawing/2014/main" id="{84B6E1F4-B869-4D73-A1EE-A64019009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2163763"/>
            <a:ext cx="27305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en-US" i="1"/>
          </a:p>
        </p:txBody>
      </p:sp>
      <p:sp>
        <p:nvSpPr>
          <p:cNvPr id="109602" name="Text Box 34">
            <a:extLst>
              <a:ext uri="{FF2B5EF4-FFF2-40B4-BE49-F238E27FC236}">
                <a16:creationId xmlns:a16="http://schemas.microsoft.com/office/drawing/2014/main" id="{3C76DEA0-E862-4A86-A997-F5676DE2E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9" y="3748089"/>
            <a:ext cx="3660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uk-UA" altLang="en-US"/>
              <a:t>питальні:</a:t>
            </a:r>
            <a:r>
              <a:rPr lang="en-US" altLang="en-US"/>
              <a:t> </a:t>
            </a:r>
            <a:r>
              <a:rPr lang="uk-UA" altLang="en-US" i="1"/>
              <a:t>невже, хіба, чи, що за</a:t>
            </a:r>
          </a:p>
        </p:txBody>
      </p:sp>
      <p:sp>
        <p:nvSpPr>
          <p:cNvPr id="109612" name="Text Box 44">
            <a:extLst>
              <a:ext uri="{FF2B5EF4-FFF2-40B4-BE49-F238E27FC236}">
                <a16:creationId xmlns:a16="http://schemas.microsoft.com/office/drawing/2014/main" id="{30D02037-C7FC-4FCD-B13E-F80611D6B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9" y="4660901"/>
            <a:ext cx="36274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uk-UA" altLang="en-US"/>
              <a:t>спонукальні:</a:t>
            </a:r>
            <a:r>
              <a:rPr lang="en-US" altLang="en-US"/>
              <a:t> </a:t>
            </a:r>
            <a:r>
              <a:rPr lang="uk-UA" altLang="en-US" i="1"/>
              <a:t>хай, нехай, ну, давай, бодай</a:t>
            </a:r>
          </a:p>
        </p:txBody>
      </p:sp>
      <p:sp>
        <p:nvSpPr>
          <p:cNvPr id="109613" name="Text Box 45">
            <a:extLst>
              <a:ext uri="{FF2B5EF4-FFF2-40B4-BE49-F238E27FC236}">
                <a16:creationId xmlns:a16="http://schemas.microsoft.com/office/drawing/2014/main" id="{750F39A0-FAEF-4653-B33F-CD56FA688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4" y="4660901"/>
            <a:ext cx="37861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uk-UA" altLang="en-US"/>
              <a:t>власне-модальні:</a:t>
            </a:r>
            <a:r>
              <a:rPr lang="en-US" altLang="en-US"/>
              <a:t> </a:t>
            </a:r>
            <a:r>
              <a:rPr lang="uk-UA" altLang="en-US" i="1"/>
              <a:t>ба</a:t>
            </a:r>
            <a:r>
              <a:rPr lang="ru-RU" altLang="en-US" i="1"/>
              <a:t>,</a:t>
            </a:r>
            <a:r>
              <a:rPr lang="en-US" altLang="en-US" i="1"/>
              <a:t> </a:t>
            </a:r>
            <a:r>
              <a:rPr lang="uk-UA" altLang="en-US" i="1"/>
              <a:t>навряд чи, ну, чи не</a:t>
            </a:r>
          </a:p>
        </p:txBody>
      </p:sp>
      <p:sp>
        <p:nvSpPr>
          <p:cNvPr id="109615" name="Text Box 47">
            <a:extLst>
              <a:ext uri="{FF2B5EF4-FFF2-40B4-BE49-F238E27FC236}">
                <a16:creationId xmlns:a16="http://schemas.microsoft.com/office/drawing/2014/main" id="{0D0633F1-898A-45C1-82D6-BF4FD07E9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4" y="2465389"/>
            <a:ext cx="3786187" cy="106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uk-UA" altLang="en-US"/>
              <a:t>обмежувально-видільні: </a:t>
            </a:r>
            <a:r>
              <a:rPr lang="uk-UA" altLang="en-US" i="1"/>
              <a:t>лише, тільки, хоча б, </a:t>
            </a:r>
            <a:br>
              <a:rPr lang="uk-UA" altLang="en-US" i="1"/>
            </a:br>
            <a:r>
              <a:rPr lang="uk-UA" altLang="en-US" i="1"/>
              <a:t>хоч, навіть, уже, таки</a:t>
            </a:r>
          </a:p>
        </p:txBody>
      </p:sp>
      <p:sp>
        <p:nvSpPr>
          <p:cNvPr id="109616" name="Text Box 48">
            <a:extLst>
              <a:ext uri="{FF2B5EF4-FFF2-40B4-BE49-F238E27FC236}">
                <a16:creationId xmlns:a16="http://schemas.microsoft.com/office/drawing/2014/main" id="{E6945022-2E92-409E-B2EC-805E805F1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4" y="3748089"/>
            <a:ext cx="37861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uk-UA" altLang="en-US"/>
              <a:t>підсилювальні: </a:t>
            </a:r>
            <a:r>
              <a:rPr lang="uk-UA" altLang="en-US" i="1"/>
              <a:t>і, й, та, навіть, аж, таки, ой</a:t>
            </a:r>
            <a:r>
              <a:rPr lang="uk-UA" altLang="en-US"/>
              <a:t> </a:t>
            </a:r>
            <a:endParaRPr lang="ru-RU" altLang="en-US"/>
          </a:p>
        </p:txBody>
      </p:sp>
      <p:sp>
        <p:nvSpPr>
          <p:cNvPr id="109617" name="Text Box 49">
            <a:extLst>
              <a:ext uri="{FF2B5EF4-FFF2-40B4-BE49-F238E27FC236}">
                <a16:creationId xmlns:a16="http://schemas.microsoft.com/office/drawing/2014/main" id="{8E3446D0-17E0-4E93-BDA0-B79AD5ED8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4" y="5603876"/>
            <a:ext cx="39639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uk-UA" altLang="en-US"/>
              <a:t>стверджувальні: </a:t>
            </a:r>
            <a:r>
              <a:rPr lang="uk-UA" altLang="en-US" i="1"/>
              <a:t>еге ж, атож, аякже, авжеж, так</a:t>
            </a:r>
          </a:p>
        </p:txBody>
      </p:sp>
      <p:sp>
        <p:nvSpPr>
          <p:cNvPr id="109624" name="Text Box 56">
            <a:extLst>
              <a:ext uri="{FF2B5EF4-FFF2-40B4-BE49-F238E27FC236}">
                <a16:creationId xmlns:a16="http://schemas.microsoft.com/office/drawing/2014/main" id="{C21A9AAB-EBD6-49D8-B347-B0B77904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9" y="5603876"/>
            <a:ext cx="37417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uk-UA" altLang="en-US"/>
              <a:t>вказівні: </a:t>
            </a:r>
            <a:r>
              <a:rPr lang="uk-UA" altLang="en-US" i="1"/>
              <a:t>ось, осьде, он, онде, от, оце, воно</a:t>
            </a:r>
            <a:endParaRPr lang="ru-RU" altLang="en-US" sz="2000"/>
          </a:p>
        </p:txBody>
      </p:sp>
      <p:sp>
        <p:nvSpPr>
          <p:cNvPr id="109625" name="Text Box 57">
            <a:extLst>
              <a:ext uri="{FF2B5EF4-FFF2-40B4-BE49-F238E27FC236}">
                <a16:creationId xmlns:a16="http://schemas.microsoft.com/office/drawing/2014/main" id="{44066979-0A37-420C-A417-D37B7240F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9" y="2465389"/>
            <a:ext cx="3760787" cy="106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33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uk-UA" altLang="en-US"/>
              <a:t>означальні: </a:t>
            </a:r>
            <a:r>
              <a:rPr lang="uk-UA" altLang="en-US" i="1"/>
              <a:t>якраз, саме, точно, справді, власне, рівно </a:t>
            </a:r>
            <a:r>
              <a:rPr lang="uk-UA" altLang="en-US"/>
              <a:t>(</a:t>
            </a:r>
            <a:r>
              <a:rPr lang="uk-UA" altLang="en-US" i="1"/>
              <a:t>стільки</a:t>
            </a:r>
            <a:r>
              <a:rPr lang="uk-UA" altLang="en-US"/>
              <a:t>)</a:t>
            </a:r>
            <a:endParaRPr lang="ru-RU" altLang="en-US"/>
          </a:p>
        </p:txBody>
      </p:sp>
      <p:grpSp>
        <p:nvGrpSpPr>
          <p:cNvPr id="109655" name="Group 87">
            <a:extLst>
              <a:ext uri="{FF2B5EF4-FFF2-40B4-BE49-F238E27FC236}">
                <a16:creationId xmlns:a16="http://schemas.microsoft.com/office/drawing/2014/main" id="{AA970E91-1AF4-4F22-86E2-885AB4341FC4}"/>
              </a:ext>
            </a:extLst>
          </p:cNvPr>
          <p:cNvGrpSpPr>
            <a:grpSpLocks/>
          </p:cNvGrpSpPr>
          <p:nvPr/>
        </p:nvGrpSpPr>
        <p:grpSpPr bwMode="auto">
          <a:xfrm>
            <a:off x="1908176" y="908050"/>
            <a:ext cx="8162925" cy="5367338"/>
            <a:chOff x="242" y="572"/>
            <a:chExt cx="5142" cy="3381"/>
          </a:xfrm>
        </p:grpSpPr>
        <p:sp>
          <p:nvSpPr>
            <p:cNvPr id="6179" name="Line 50">
              <a:extLst>
                <a:ext uri="{FF2B5EF4-FFF2-40B4-BE49-F238E27FC236}">
                  <a16:creationId xmlns:a16="http://schemas.microsoft.com/office/drawing/2014/main" id="{00152E76-6BE0-4601-8C41-98854E6399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9" y="2576"/>
              <a:ext cx="385" cy="0"/>
            </a:xfrm>
            <a:prstGeom prst="line">
              <a:avLst/>
            </a:prstGeom>
            <a:noFill/>
            <a:ln w="19050">
              <a:solidFill>
                <a:srgbClr val="E22B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/>
            <a:p>
              <a:endParaRPr lang="ru-UA"/>
            </a:p>
          </p:txBody>
        </p:sp>
        <p:grpSp>
          <p:nvGrpSpPr>
            <p:cNvPr id="6180" name="Group 86">
              <a:extLst>
                <a:ext uri="{FF2B5EF4-FFF2-40B4-BE49-F238E27FC236}">
                  <a16:creationId xmlns:a16="http://schemas.microsoft.com/office/drawing/2014/main" id="{9E362844-3C0D-4F95-A231-330F5849CE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" y="572"/>
              <a:ext cx="5142" cy="3381"/>
              <a:chOff x="242" y="572"/>
              <a:chExt cx="5142" cy="3381"/>
            </a:xfrm>
          </p:grpSpPr>
          <p:sp>
            <p:nvSpPr>
              <p:cNvPr id="6181" name="Rectangle 40">
                <a:extLst>
                  <a:ext uri="{FF2B5EF4-FFF2-40B4-BE49-F238E27FC236}">
                    <a16:creationId xmlns:a16="http://schemas.microsoft.com/office/drawing/2014/main" id="{BF36D527-9DDE-40A3-A50A-4F97E4268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49"/>
                <a:ext cx="2380" cy="680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grpSp>
            <p:nvGrpSpPr>
              <p:cNvPr id="6182" name="Group 75">
                <a:extLst>
                  <a:ext uri="{FF2B5EF4-FFF2-40B4-BE49-F238E27FC236}">
                    <a16:creationId xmlns:a16="http://schemas.microsoft.com/office/drawing/2014/main" id="{47241EA6-AA56-4CC9-B0BA-80532BF1F7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1" y="572"/>
                <a:ext cx="2040" cy="567"/>
                <a:chOff x="2112" y="572"/>
                <a:chExt cx="2040" cy="567"/>
              </a:xfrm>
            </p:grpSpPr>
            <p:sp>
              <p:nvSpPr>
                <p:cNvPr id="6194" name="Rectangle 24">
                  <a:extLst>
                    <a:ext uri="{FF2B5EF4-FFF2-40B4-BE49-F238E27FC236}">
                      <a16:creationId xmlns:a16="http://schemas.microsoft.com/office/drawing/2014/main" id="{A79B75D3-166F-4807-A06E-7964DEF21F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799"/>
                  <a:ext cx="2040" cy="340"/>
                </a:xfrm>
                <a:prstGeom prst="rect">
                  <a:avLst/>
                </a:prstGeom>
                <a:noFill/>
                <a:ln w="19050">
                  <a:solidFill>
                    <a:srgbClr val="E22B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 altLang="en-US"/>
                </a:p>
              </p:txBody>
            </p:sp>
            <p:sp>
              <p:nvSpPr>
                <p:cNvPr id="6195" name="Line 27">
                  <a:extLst>
                    <a:ext uri="{FF2B5EF4-FFF2-40B4-BE49-F238E27FC236}">
                      <a16:creationId xmlns:a16="http://schemas.microsoft.com/office/drawing/2014/main" id="{A040FBB0-039C-4E7C-9CC9-EABC8178E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9" y="572"/>
                  <a:ext cx="1" cy="227"/>
                </a:xfrm>
                <a:prstGeom prst="line">
                  <a:avLst/>
                </a:prstGeom>
                <a:noFill/>
                <a:ln w="19050">
                  <a:solidFill>
                    <a:srgbClr val="E22B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UA"/>
                </a:p>
              </p:txBody>
            </p:sp>
            <p:sp>
              <p:nvSpPr>
                <p:cNvPr id="6196" name="Text Box 28">
                  <a:extLst>
                    <a:ext uri="{FF2B5EF4-FFF2-40B4-BE49-F238E27FC236}">
                      <a16:creationId xmlns:a16="http://schemas.microsoft.com/office/drawing/2014/main" id="{D1FC027F-1850-4FA2-AE30-540C1D759A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6" y="815"/>
                  <a:ext cx="2008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CC33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2000" tIns="36000" rIns="72000" bIns="36000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Aft>
                      <a:spcPts val="388"/>
                    </a:spcAft>
                  </a:pPr>
                  <a:r>
                    <a:rPr lang="uk-UA" altLang="en-US" b="1"/>
                    <a:t>Фразові (модальні)</a:t>
                  </a:r>
                  <a:endParaRPr lang="ru-RU" altLang="en-US"/>
                </a:p>
              </p:txBody>
            </p:sp>
          </p:grpSp>
          <p:sp>
            <p:nvSpPr>
              <p:cNvPr id="6183" name="Line 35">
                <a:extLst>
                  <a:ext uri="{FF2B5EF4-FFF2-40B4-BE49-F238E27FC236}">
                    <a16:creationId xmlns:a16="http://schemas.microsoft.com/office/drawing/2014/main" id="{8A6AF7BB-AD4D-4E5D-A0C3-2C4484A377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9" y="1886"/>
                <a:ext cx="385" cy="0"/>
              </a:xfrm>
              <a:prstGeom prst="line">
                <a:avLst/>
              </a:prstGeom>
              <a:noFill/>
              <a:ln w="19050">
                <a:solidFill>
                  <a:srgbClr val="E22B00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 anchor="ctr">
                <a:spAutoFit/>
              </a:bodyPr>
              <a:lstStyle/>
              <a:p>
                <a:endParaRPr lang="ru-UA"/>
              </a:p>
            </p:txBody>
          </p:sp>
          <p:sp>
            <p:nvSpPr>
              <p:cNvPr id="6184" name="Line 36">
                <a:extLst>
                  <a:ext uri="{FF2B5EF4-FFF2-40B4-BE49-F238E27FC236}">
                    <a16:creationId xmlns:a16="http://schemas.microsoft.com/office/drawing/2014/main" id="{4B2BC214-EA98-48C3-B212-39EBD9A468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507" y="2423"/>
                <a:ext cx="2589" cy="15"/>
              </a:xfrm>
              <a:prstGeom prst="line">
                <a:avLst/>
              </a:prstGeom>
              <a:noFill/>
              <a:ln w="19050">
                <a:solidFill>
                  <a:srgbClr val="E22B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 anchor="ctr">
                <a:spAutoFit/>
              </a:bodyPr>
              <a:lstStyle/>
              <a:p>
                <a:endParaRPr lang="ru-UA"/>
              </a:p>
            </p:txBody>
          </p:sp>
          <p:sp>
            <p:nvSpPr>
              <p:cNvPr id="6185" name="Line 51">
                <a:extLst>
                  <a:ext uri="{FF2B5EF4-FFF2-40B4-BE49-F238E27FC236}">
                    <a16:creationId xmlns:a16="http://schemas.microsoft.com/office/drawing/2014/main" id="{0221CE23-FA26-439B-A155-B7BBC6A38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8" y="3151"/>
                <a:ext cx="385" cy="0"/>
              </a:xfrm>
              <a:prstGeom prst="line">
                <a:avLst/>
              </a:prstGeom>
              <a:noFill/>
              <a:ln w="19050">
                <a:solidFill>
                  <a:srgbClr val="E22B00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 anchor="ctr">
                <a:spAutoFit/>
              </a:bodyPr>
              <a:lstStyle/>
              <a:p>
                <a:endParaRPr lang="ru-UA"/>
              </a:p>
            </p:txBody>
          </p:sp>
          <p:sp>
            <p:nvSpPr>
              <p:cNvPr id="6186" name="Line 52">
                <a:extLst>
                  <a:ext uri="{FF2B5EF4-FFF2-40B4-BE49-F238E27FC236}">
                    <a16:creationId xmlns:a16="http://schemas.microsoft.com/office/drawing/2014/main" id="{6B8B9571-A0B2-4CD3-8F23-76B93426C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8" y="3726"/>
                <a:ext cx="385" cy="0"/>
              </a:xfrm>
              <a:prstGeom prst="line">
                <a:avLst/>
              </a:prstGeom>
              <a:noFill/>
              <a:ln w="19050">
                <a:solidFill>
                  <a:srgbClr val="E22B00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 anchor="ctr">
                <a:spAutoFit/>
              </a:bodyPr>
              <a:lstStyle/>
              <a:p>
                <a:endParaRPr lang="ru-UA"/>
              </a:p>
            </p:txBody>
          </p:sp>
          <p:sp>
            <p:nvSpPr>
              <p:cNvPr id="6187" name="Rectangle 65">
                <a:extLst>
                  <a:ext uri="{FF2B5EF4-FFF2-40B4-BE49-F238E27FC236}">
                    <a16:creationId xmlns:a16="http://schemas.microsoft.com/office/drawing/2014/main" id="{2DD33736-BB2D-4135-BAAA-3514E8104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" y="3500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88" name="Rectangle 67">
                <a:extLst>
                  <a:ext uri="{FF2B5EF4-FFF2-40B4-BE49-F238E27FC236}">
                    <a16:creationId xmlns:a16="http://schemas.microsoft.com/office/drawing/2014/main" id="{6B0728B7-9CED-49DB-A796-2832C5553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925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89" name="Rectangle 68">
                <a:extLst>
                  <a:ext uri="{FF2B5EF4-FFF2-40B4-BE49-F238E27FC236}">
                    <a16:creationId xmlns:a16="http://schemas.microsoft.com/office/drawing/2014/main" id="{3323206E-E722-46E8-A01E-50C272421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" y="2350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90" name="Rectangle 69">
                <a:extLst>
                  <a:ext uri="{FF2B5EF4-FFF2-40B4-BE49-F238E27FC236}">
                    <a16:creationId xmlns:a16="http://schemas.microsoft.com/office/drawing/2014/main" id="{4409F06C-AECD-4703-B55C-72C271974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1549"/>
                <a:ext cx="2380" cy="680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91" name="Rectangle 70">
                <a:extLst>
                  <a:ext uri="{FF2B5EF4-FFF2-40B4-BE49-F238E27FC236}">
                    <a16:creationId xmlns:a16="http://schemas.microsoft.com/office/drawing/2014/main" id="{4556A0F1-1F43-4930-B8BA-CB311295C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9" y="3500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92" name="Rectangle 71">
                <a:extLst>
                  <a:ext uri="{FF2B5EF4-FFF2-40B4-BE49-F238E27FC236}">
                    <a16:creationId xmlns:a16="http://schemas.microsoft.com/office/drawing/2014/main" id="{1A1C4A03-9FA7-4FD5-BF1B-0232BD22E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9" y="2925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93" name="Rectangle 72">
                <a:extLst>
                  <a:ext uri="{FF2B5EF4-FFF2-40B4-BE49-F238E27FC236}">
                    <a16:creationId xmlns:a16="http://schemas.microsoft.com/office/drawing/2014/main" id="{EA6F7806-6CA1-4CFC-BA83-DC25DEFC3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1" y="2350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</p:grpSp>
      </p:grpSp>
      <p:grpSp>
        <p:nvGrpSpPr>
          <p:cNvPr id="109656" name="Group 88">
            <a:extLst>
              <a:ext uri="{FF2B5EF4-FFF2-40B4-BE49-F238E27FC236}">
                <a16:creationId xmlns:a16="http://schemas.microsoft.com/office/drawing/2014/main" id="{179B8B0F-12B5-4C72-9DCF-90093B5A4291}"/>
              </a:ext>
            </a:extLst>
          </p:cNvPr>
          <p:cNvGrpSpPr>
            <a:grpSpLocks/>
          </p:cNvGrpSpPr>
          <p:nvPr/>
        </p:nvGrpSpPr>
        <p:grpSpPr bwMode="auto">
          <a:xfrm>
            <a:off x="1908176" y="908050"/>
            <a:ext cx="8162925" cy="5367338"/>
            <a:chOff x="242" y="572"/>
            <a:chExt cx="5142" cy="3381"/>
          </a:xfrm>
        </p:grpSpPr>
        <p:sp>
          <p:nvSpPr>
            <p:cNvPr id="6161" name="Line 89">
              <a:extLst>
                <a:ext uri="{FF2B5EF4-FFF2-40B4-BE49-F238E27FC236}">
                  <a16:creationId xmlns:a16="http://schemas.microsoft.com/office/drawing/2014/main" id="{49AC7E58-D3BF-4A35-88E9-87583AA75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9" y="2576"/>
              <a:ext cx="385" cy="0"/>
            </a:xfrm>
            <a:prstGeom prst="line">
              <a:avLst/>
            </a:prstGeom>
            <a:noFill/>
            <a:ln w="19050">
              <a:solidFill>
                <a:srgbClr val="E22B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36000" rIns="72000" bIns="36000" anchor="ctr">
              <a:spAutoFit/>
            </a:bodyPr>
            <a:lstStyle/>
            <a:p>
              <a:endParaRPr lang="ru-UA"/>
            </a:p>
          </p:txBody>
        </p:sp>
        <p:grpSp>
          <p:nvGrpSpPr>
            <p:cNvPr id="6162" name="Group 90">
              <a:extLst>
                <a:ext uri="{FF2B5EF4-FFF2-40B4-BE49-F238E27FC236}">
                  <a16:creationId xmlns:a16="http://schemas.microsoft.com/office/drawing/2014/main" id="{3EDD664B-9E16-4F58-A08B-61AB59087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" y="572"/>
              <a:ext cx="5142" cy="3381"/>
              <a:chOff x="242" y="572"/>
              <a:chExt cx="5142" cy="3381"/>
            </a:xfrm>
          </p:grpSpPr>
          <p:sp>
            <p:nvSpPr>
              <p:cNvPr id="6163" name="Rectangle 91">
                <a:extLst>
                  <a:ext uri="{FF2B5EF4-FFF2-40B4-BE49-F238E27FC236}">
                    <a16:creationId xmlns:a16="http://schemas.microsoft.com/office/drawing/2014/main" id="{FD369AEA-1DA3-494D-96FD-17A108534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" y="1549"/>
                <a:ext cx="2380" cy="680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grpSp>
            <p:nvGrpSpPr>
              <p:cNvPr id="6164" name="Group 92">
                <a:extLst>
                  <a:ext uri="{FF2B5EF4-FFF2-40B4-BE49-F238E27FC236}">
                    <a16:creationId xmlns:a16="http://schemas.microsoft.com/office/drawing/2014/main" id="{6BD412B4-469A-44FD-B1E8-7B9B8849EA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01" y="572"/>
                <a:ext cx="2040" cy="567"/>
                <a:chOff x="2112" y="572"/>
                <a:chExt cx="2040" cy="567"/>
              </a:xfrm>
            </p:grpSpPr>
            <p:sp>
              <p:nvSpPr>
                <p:cNvPr id="6176" name="Rectangle 93">
                  <a:extLst>
                    <a:ext uri="{FF2B5EF4-FFF2-40B4-BE49-F238E27FC236}">
                      <a16:creationId xmlns:a16="http://schemas.microsoft.com/office/drawing/2014/main" id="{57725C6A-DF61-487F-8052-0182C9660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799"/>
                  <a:ext cx="2040" cy="340"/>
                </a:xfrm>
                <a:prstGeom prst="rect">
                  <a:avLst/>
                </a:prstGeom>
                <a:noFill/>
                <a:ln w="19050">
                  <a:solidFill>
                    <a:srgbClr val="E22B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66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uk-UA" altLang="en-US"/>
                </a:p>
              </p:txBody>
            </p:sp>
            <p:sp>
              <p:nvSpPr>
                <p:cNvPr id="6177" name="Line 94">
                  <a:extLst>
                    <a:ext uri="{FF2B5EF4-FFF2-40B4-BE49-F238E27FC236}">
                      <a16:creationId xmlns:a16="http://schemas.microsoft.com/office/drawing/2014/main" id="{5B838174-AB3D-4AF9-9DE1-ADE2C064CE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9" y="572"/>
                  <a:ext cx="1" cy="227"/>
                </a:xfrm>
                <a:prstGeom prst="line">
                  <a:avLst/>
                </a:prstGeom>
                <a:noFill/>
                <a:ln w="19050">
                  <a:solidFill>
                    <a:srgbClr val="E22B00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UA"/>
                </a:p>
              </p:txBody>
            </p:sp>
            <p:sp>
              <p:nvSpPr>
                <p:cNvPr id="6178" name="Text Box 95">
                  <a:extLst>
                    <a:ext uri="{FF2B5EF4-FFF2-40B4-BE49-F238E27FC236}">
                      <a16:creationId xmlns:a16="http://schemas.microsoft.com/office/drawing/2014/main" id="{205DBB08-1C14-4232-B0CA-31C0AD2A8A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6" y="815"/>
                  <a:ext cx="2008" cy="2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CC3300"/>
                      </a:solidFill>
                      <a:miter lim="800000"/>
                      <a:headEnd/>
                      <a:tailEnd type="none" w="lg" len="lg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72000" tIns="36000" rIns="72000" bIns="36000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Aft>
                      <a:spcPts val="388"/>
                    </a:spcAft>
                  </a:pPr>
                  <a:r>
                    <a:rPr lang="uk-UA" altLang="en-US" b="1"/>
                    <a:t>Фразові (модальні)</a:t>
                  </a:r>
                  <a:endParaRPr lang="ru-RU" altLang="en-US"/>
                </a:p>
              </p:txBody>
            </p:sp>
          </p:grpSp>
          <p:sp>
            <p:nvSpPr>
              <p:cNvPr id="6165" name="Line 96">
                <a:extLst>
                  <a:ext uri="{FF2B5EF4-FFF2-40B4-BE49-F238E27FC236}">
                    <a16:creationId xmlns:a16="http://schemas.microsoft.com/office/drawing/2014/main" id="{0B39239A-2633-4E7B-A67B-850FC27B9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9" y="1886"/>
                <a:ext cx="385" cy="0"/>
              </a:xfrm>
              <a:prstGeom prst="line">
                <a:avLst/>
              </a:prstGeom>
              <a:noFill/>
              <a:ln w="19050">
                <a:solidFill>
                  <a:srgbClr val="E22B00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 anchor="ctr">
                <a:spAutoFit/>
              </a:bodyPr>
              <a:lstStyle/>
              <a:p>
                <a:endParaRPr lang="ru-UA"/>
              </a:p>
            </p:txBody>
          </p:sp>
          <p:sp>
            <p:nvSpPr>
              <p:cNvPr id="6166" name="Line 97">
                <a:extLst>
                  <a:ext uri="{FF2B5EF4-FFF2-40B4-BE49-F238E27FC236}">
                    <a16:creationId xmlns:a16="http://schemas.microsoft.com/office/drawing/2014/main" id="{C271CC6A-3607-4EEF-834A-AC7FD6ECF8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507" y="2423"/>
                <a:ext cx="2589" cy="15"/>
              </a:xfrm>
              <a:prstGeom prst="line">
                <a:avLst/>
              </a:prstGeom>
              <a:noFill/>
              <a:ln w="19050">
                <a:solidFill>
                  <a:srgbClr val="E22B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 anchor="ctr">
                <a:spAutoFit/>
              </a:bodyPr>
              <a:lstStyle/>
              <a:p>
                <a:endParaRPr lang="ru-UA"/>
              </a:p>
            </p:txBody>
          </p:sp>
          <p:sp>
            <p:nvSpPr>
              <p:cNvPr id="6167" name="Line 98">
                <a:extLst>
                  <a:ext uri="{FF2B5EF4-FFF2-40B4-BE49-F238E27FC236}">
                    <a16:creationId xmlns:a16="http://schemas.microsoft.com/office/drawing/2014/main" id="{453AD549-87A4-4C82-8A76-0EE55DB37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8" y="3151"/>
                <a:ext cx="385" cy="0"/>
              </a:xfrm>
              <a:prstGeom prst="line">
                <a:avLst/>
              </a:prstGeom>
              <a:noFill/>
              <a:ln w="19050">
                <a:solidFill>
                  <a:srgbClr val="E22B00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 anchor="ctr">
                <a:spAutoFit/>
              </a:bodyPr>
              <a:lstStyle/>
              <a:p>
                <a:endParaRPr lang="ru-UA"/>
              </a:p>
            </p:txBody>
          </p:sp>
          <p:sp>
            <p:nvSpPr>
              <p:cNvPr id="6168" name="Line 99">
                <a:extLst>
                  <a:ext uri="{FF2B5EF4-FFF2-40B4-BE49-F238E27FC236}">
                    <a16:creationId xmlns:a16="http://schemas.microsoft.com/office/drawing/2014/main" id="{1A721047-A21A-4E9A-B210-0EB333D67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08" y="3726"/>
                <a:ext cx="385" cy="0"/>
              </a:xfrm>
              <a:prstGeom prst="line">
                <a:avLst/>
              </a:prstGeom>
              <a:noFill/>
              <a:ln w="19050">
                <a:solidFill>
                  <a:srgbClr val="E22B00"/>
                </a:solidFill>
                <a:round/>
                <a:headEnd type="stealth" w="lg" len="lg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36000" rIns="72000" bIns="36000" anchor="ctr">
                <a:spAutoFit/>
              </a:bodyPr>
              <a:lstStyle/>
              <a:p>
                <a:endParaRPr lang="ru-UA"/>
              </a:p>
            </p:txBody>
          </p:sp>
          <p:sp>
            <p:nvSpPr>
              <p:cNvPr id="6169" name="Rectangle 100">
                <a:extLst>
                  <a:ext uri="{FF2B5EF4-FFF2-40B4-BE49-F238E27FC236}">
                    <a16:creationId xmlns:a16="http://schemas.microsoft.com/office/drawing/2014/main" id="{CDF29A79-69BF-45E5-8045-91A714F7B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" y="3500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70" name="Rectangle 101">
                <a:extLst>
                  <a:ext uri="{FF2B5EF4-FFF2-40B4-BE49-F238E27FC236}">
                    <a16:creationId xmlns:a16="http://schemas.microsoft.com/office/drawing/2014/main" id="{1D69B8E1-4205-4BB6-8593-07C9A6271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925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71" name="Rectangle 102">
                <a:extLst>
                  <a:ext uri="{FF2B5EF4-FFF2-40B4-BE49-F238E27FC236}">
                    <a16:creationId xmlns:a16="http://schemas.microsoft.com/office/drawing/2014/main" id="{D1F85270-2CE7-4C4F-9BBC-2F05392CE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" y="2350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72" name="Rectangle 103">
                <a:extLst>
                  <a:ext uri="{FF2B5EF4-FFF2-40B4-BE49-F238E27FC236}">
                    <a16:creationId xmlns:a16="http://schemas.microsoft.com/office/drawing/2014/main" id="{B72E42B7-701B-4A99-9AFE-C60721F59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4" y="1549"/>
                <a:ext cx="2380" cy="680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73" name="Rectangle 104">
                <a:extLst>
                  <a:ext uri="{FF2B5EF4-FFF2-40B4-BE49-F238E27FC236}">
                    <a16:creationId xmlns:a16="http://schemas.microsoft.com/office/drawing/2014/main" id="{B1E02B4B-52F0-4CB6-8D74-E36412980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9" y="3500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74" name="Rectangle 105">
                <a:extLst>
                  <a:ext uri="{FF2B5EF4-FFF2-40B4-BE49-F238E27FC236}">
                    <a16:creationId xmlns:a16="http://schemas.microsoft.com/office/drawing/2014/main" id="{FE91A060-491E-42BC-8346-6CCE47F29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9" y="2925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  <p:sp>
            <p:nvSpPr>
              <p:cNvPr id="6175" name="Rectangle 106">
                <a:extLst>
                  <a:ext uri="{FF2B5EF4-FFF2-40B4-BE49-F238E27FC236}">
                    <a16:creationId xmlns:a16="http://schemas.microsoft.com/office/drawing/2014/main" id="{BA311D55-8108-4C56-B6B5-5C077BA70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1" y="2350"/>
                <a:ext cx="2380" cy="453"/>
              </a:xfrm>
              <a:prstGeom prst="rect">
                <a:avLst/>
              </a:prstGeom>
              <a:noFill/>
              <a:ln w="19050">
                <a:solidFill>
                  <a:srgbClr val="E22B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22B00">
                        <a:alpha val="50195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uk-UA" altLang="en-US">
                  <a:solidFill>
                    <a:srgbClr val="E22B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12" grpId="0"/>
      <p:bldP spid="109616" grpId="0"/>
      <p:bldP spid="1096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9873218"/>
              </p:ext>
            </p:extLst>
          </p:nvPr>
        </p:nvGraphicFramePr>
        <p:xfrm>
          <a:off x="1631504" y="116632"/>
          <a:ext cx="967108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2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04D974-3041-423F-B21F-C1440096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88" y="479685"/>
            <a:ext cx="10957810" cy="57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2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737EC0-E7A5-4EEC-B7E8-A786E3C9B37E}"/>
              </a:ext>
            </a:extLst>
          </p:cNvPr>
          <p:cNvSpPr/>
          <p:nvPr/>
        </p:nvSpPr>
        <p:spPr>
          <a:xfrm>
            <a:off x="614597" y="854439"/>
            <a:ext cx="107179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3200" b="1" i="1" kern="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Метою </a:t>
            </a:r>
            <a:r>
              <a:rPr lang="uk-UA" sz="3200" i="1" kern="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викладання навчальної дисципліни «Сучасна українська мова. Морфологія (дієслово, прислівник, службові слова)» є ознайомити студентів з </a:t>
            </a:r>
            <a:r>
              <a:rPr lang="uk-UA" sz="3200" i="1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різними поглядами на проблеми частиномовного поділу, статус окремих частин мови з урахуванням новітніх тенденцій у розвитку теоретичної та навчальної граматики, особливу увагу приділивши функціональній семантиці розгляданих одиниць у руслі сучасних засад морфологічної науки.</a:t>
            </a:r>
            <a:endParaRPr lang="ru-UA" sz="3200" i="1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2558006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E7AED3-EE95-4A01-B00F-B2FA6A07A920}"/>
              </a:ext>
            </a:extLst>
          </p:cNvPr>
          <p:cNvSpPr/>
          <p:nvPr/>
        </p:nvSpPr>
        <p:spPr>
          <a:xfrm>
            <a:off x="1109272" y="1094282"/>
            <a:ext cx="102232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28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Основними </a:t>
            </a:r>
            <a:r>
              <a:rPr lang="uk-UA" sz="2800" b="1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завданнями</a:t>
            </a:r>
            <a:r>
              <a:rPr lang="uk-UA" sz="28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 викладання дисципліни </a:t>
            </a:r>
            <a:r>
              <a:rPr lang="uk-UA" sz="2800" kern="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«Сучасна українська мова. Морфологія (дієслово, прислівник, службові слова)»</a:t>
            </a:r>
            <a:r>
              <a:rPr lang="uk-UA" sz="28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 є:</a:t>
            </a:r>
            <a:endParaRPr lang="ru-UA" sz="28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  <a:p>
            <a:pPr indent="450215" algn="just">
              <a:spcAft>
                <a:spcPts val="0"/>
              </a:spcAft>
            </a:pPr>
            <a:r>
              <a:rPr lang="uk-UA" sz="28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–  поглибити знання студентів щодо поділу слів на частини мови; ознайомити  студентів з новим розумінням статусу прислівника в українській граматиці;</a:t>
            </a:r>
            <a:endParaRPr lang="ru-UA" sz="28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sz="28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            – висвітлити різні підходи до класифікації частин мови через призму аналізу наукового доробку граматистів-класиків та сучасників;</a:t>
            </a:r>
            <a:endParaRPr lang="ru-UA" sz="28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sz="28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            – розширити знання студентів про критерії розмежування самостійних і службових частин мови; ознайомити студентів із новим витлумаченням статусу вигукових слів у новітніх розвідках учених;</a:t>
            </a:r>
            <a:endParaRPr lang="ru-UA" sz="28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  <a:p>
            <a:pPr indent="450215" algn="just">
              <a:spcAft>
                <a:spcPts val="0"/>
              </a:spcAft>
            </a:pPr>
            <a:r>
              <a:rPr lang="uk-UA" sz="28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– виробити в студентів уміння виконувати повний морфологічний розбір</a:t>
            </a:r>
            <a:r>
              <a:rPr lang="ru-RU" sz="28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.</a:t>
            </a:r>
            <a:endParaRPr lang="ru-UA" sz="28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195584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FDF47C-95FE-4414-A8C3-C600F48E1DDE}"/>
              </a:ext>
            </a:extLst>
          </p:cNvPr>
          <p:cNvSpPr/>
          <p:nvPr/>
        </p:nvSpPr>
        <p:spPr>
          <a:xfrm>
            <a:off x="734518" y="749509"/>
            <a:ext cx="10972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Основні навчальні ресурси </a:t>
            </a:r>
            <a:endParaRPr lang="ru-UA" kern="100" dirty="0">
              <a:latin typeface="Liberation Serif"/>
              <a:ea typeface="Droid Sans Fallback"/>
              <a:cs typeface="FreeSans"/>
            </a:endParaRPr>
          </a:p>
          <a:p>
            <a:pPr algn="ctr">
              <a:spcAft>
                <a:spcPts val="0"/>
              </a:spcAft>
            </a:pPr>
            <a:r>
              <a:rPr lang="uk-UA" sz="2000" b="1" kern="10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 </a:t>
            </a:r>
            <a:endParaRPr lang="ru-UA" kern="100" dirty="0">
              <a:latin typeface="Liberation Serif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b="1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Основна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: </a:t>
            </a:r>
            <a:endParaRPr lang="ru-UA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Граматичний простір сучасної </a:t>
            </a:r>
            <a:r>
              <a:rPr lang="uk-UA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лінгвоукраїністики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Ін-т </a:t>
            </a:r>
            <a:r>
              <a:rPr lang="uk-UA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мови НАН України; </a:t>
            </a:r>
            <a:r>
              <a:rPr lang="uk-UA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упоряд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Н. Г. </a:t>
            </a:r>
            <a:r>
              <a:rPr lang="uk-UA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Горголюк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Л. М. </a:t>
            </a:r>
            <a:r>
              <a:rPr lang="uk-UA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Колібаба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 М. </a:t>
            </a:r>
            <a:r>
              <a:rPr lang="uk-UA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Фурса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Київ : ВД Дмитра </a:t>
            </a:r>
            <a:r>
              <a:rPr lang="uk-UA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Бураго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2019. 436 с.</a:t>
            </a:r>
            <a:endParaRPr lang="ru-UA" kern="100" dirty="0"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Загнітко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</a:t>
            </a:r>
            <a:r>
              <a:rPr lang="uk-UA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простір граматики. Вінниця : </a:t>
            </a:r>
            <a:r>
              <a:rPr lang="uk-UA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Нілан-Лтд</a:t>
            </a:r>
            <a:r>
              <a:rPr lang="uk-UA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2018. 448 с.</a:t>
            </a:r>
            <a:endParaRPr lang="ru-UA" kern="100" dirty="0"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2000" kern="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Плющ</a:t>
            </a:r>
            <a:r>
              <a:rPr lang="uk-UA" kern="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 Я. Відмінок у семантико-синтаксичній структурі речення. Видання 2-ге, доповнене. Київ : Видавництво Національного педагогічного університету імені М. П. Драгоманова, 2022. 235 с.</a:t>
            </a:r>
            <a:endParaRPr lang="ru-UA" kern="100" dirty="0"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kern="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Соколова C. </a:t>
            </a:r>
            <a:r>
              <a:rPr lang="uk-UA" kern="100" dirty="0" err="1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Аспектуальні</a:t>
            </a:r>
            <a:r>
              <a:rPr lang="uk-UA" kern="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категорії українського дієслова. Київ : Книга-плюс, 2021. 222 с.</a:t>
            </a: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ru-UA" kern="100" dirty="0"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 </a:t>
            </a:r>
            <a:r>
              <a:rPr lang="uk-UA" b="1" dirty="0">
                <a:latin typeface="Monotype Corsiva" panose="03010101010201010101" pitchFamily="66" charset="0"/>
              </a:rPr>
              <a:t>Додаткова</a:t>
            </a:r>
            <a:r>
              <a:rPr lang="uk-UA" dirty="0">
                <a:latin typeface="Monotype Corsiva" panose="03010101010201010101" pitchFamily="66" charset="0"/>
              </a:rPr>
              <a:t>:</a:t>
            </a:r>
            <a:endParaRPr lang="ru-UA" dirty="0">
              <a:latin typeface="Monotype Corsiva" panose="03010101010201010101" pitchFamily="66" charset="0"/>
            </a:endParaRPr>
          </a:p>
          <a:p>
            <a:r>
              <a:rPr lang="uk-UA" dirty="0">
                <a:latin typeface="Monotype Corsiva" panose="03010101010201010101" pitchFamily="66" charset="0"/>
              </a:rPr>
              <a:t> 1. </a:t>
            </a:r>
            <a:r>
              <a:rPr lang="uk-UA" dirty="0" err="1">
                <a:latin typeface="Monotype Corsiva" panose="03010101010201010101" pitchFamily="66" charset="0"/>
              </a:rPr>
              <a:t>Лаврінець</a:t>
            </a:r>
            <a:r>
              <a:rPr lang="uk-UA" dirty="0">
                <a:latin typeface="Monotype Corsiva" panose="03010101010201010101" pitchFamily="66" charset="0"/>
              </a:rPr>
              <a:t> О., Симонова К., </a:t>
            </a:r>
            <a:r>
              <a:rPr lang="uk-UA" dirty="0" err="1">
                <a:latin typeface="Monotype Corsiva" panose="03010101010201010101" pitchFamily="66" charset="0"/>
              </a:rPr>
              <a:t>Ярошевич</a:t>
            </a:r>
            <a:r>
              <a:rPr lang="uk-UA" dirty="0">
                <a:latin typeface="Monotype Corsiva" panose="03010101010201010101" pitchFamily="66" charset="0"/>
              </a:rPr>
              <a:t> І. Сучасна українська мова. Морфеміка. Словотвір. Морфологія. Київ : Видавничий дім «Києво-Могилянська академія», 2019.     524 с.</a:t>
            </a:r>
            <a:endParaRPr lang="ru-UA" dirty="0">
              <a:latin typeface="Monotype Corsiva" panose="03010101010201010101" pitchFamily="66" charset="0"/>
            </a:endParaRPr>
          </a:p>
          <a:p>
            <a:r>
              <a:rPr lang="uk-UA" dirty="0">
                <a:latin typeface="Monotype Corsiva" panose="03010101010201010101" pitchFamily="66" charset="0"/>
              </a:rPr>
              <a:t>2. Мартинова Г. І., Щербина Т. В. Прийменникова система середньо-наддніпрянських говірок. </a:t>
            </a:r>
            <a:r>
              <a:rPr lang="uk-UA" i="1" dirty="0">
                <a:latin typeface="Monotype Corsiva" panose="03010101010201010101" pitchFamily="66" charset="0"/>
              </a:rPr>
              <a:t>Українська мова.</a:t>
            </a:r>
            <a:r>
              <a:rPr lang="uk-UA" dirty="0">
                <a:latin typeface="Monotype Corsiva" panose="03010101010201010101" pitchFamily="66" charset="0"/>
              </a:rPr>
              <a:t> 2022. № 1 (81). С. 86–102. </a:t>
            </a:r>
            <a:endParaRPr lang="ru-UA" dirty="0">
              <a:latin typeface="Monotype Corsiva" panose="03010101010201010101" pitchFamily="66" charset="0"/>
            </a:endParaRPr>
          </a:p>
          <a:p>
            <a:r>
              <a:rPr lang="uk-UA" dirty="0">
                <a:latin typeface="Monotype Corsiva" panose="03010101010201010101" pitchFamily="66" charset="0"/>
              </a:rPr>
              <a:t>3. Микитюк О. Р. Сучасна українська мова: самобутність, система, норма. Львів : Видавництво Львівської політехніки, 2020. 440 c.</a:t>
            </a:r>
            <a:endParaRPr lang="ru-UA" dirty="0">
              <a:latin typeface="Monotype Corsiva" panose="03010101010201010101" pitchFamily="66" charset="0"/>
            </a:endParaRPr>
          </a:p>
          <a:p>
            <a:pPr algn="just">
              <a:spcAft>
                <a:spcPts val="0"/>
              </a:spcAft>
            </a:pPr>
            <a:endParaRPr lang="ru-UA" kern="100" dirty="0">
              <a:latin typeface="Liberation Serif"/>
              <a:ea typeface="Droid Sans Fallback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213315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F079FA-42DD-44BF-8B4E-13D455D8C54F}"/>
              </a:ext>
            </a:extLst>
          </p:cNvPr>
          <p:cNvSpPr/>
          <p:nvPr/>
        </p:nvSpPr>
        <p:spPr>
          <a:xfrm>
            <a:off x="1034321" y="612845"/>
            <a:ext cx="102832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"/>
              </a:spcBef>
              <a:spcAft>
                <a:spcPts val="0"/>
              </a:spcAft>
              <a:tabLst>
                <a:tab pos="231775" algn="l"/>
              </a:tabLst>
            </a:pPr>
            <a:r>
              <a:rPr lang="uk-UA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Інформаційні ресурси</a:t>
            </a:r>
            <a:r>
              <a:rPr lang="uk-UA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:</a:t>
            </a:r>
            <a:endParaRPr lang="ru-UA" kern="100" dirty="0">
              <a:latin typeface="Liberation Serif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kern="100" dirty="0"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 </a:t>
            </a:r>
            <a:endParaRPr lang="ru-UA" kern="100" dirty="0">
              <a:latin typeface="Liberation Serif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1.  Літературна норма і мовна практика / С. Я. Єрмоленко, С. П. </a:t>
            </a:r>
            <a:r>
              <a:rPr lang="uk-UA" sz="2400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Бибик</a:t>
            </a: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, Т. А. Коць та ін.]; за ред. С. Я. Єрмоленко. 2013. 320 с.                                                                       </a:t>
            </a:r>
            <a:endParaRPr lang="ru-UA" sz="24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URL: </a:t>
            </a:r>
            <a:r>
              <a:rPr lang="uk-UA" sz="2400" u="sng" kern="100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  <a:hlinkClick r:id="rId2"/>
              </a:rPr>
              <a:t>https://drive.google.com/file/d/10CZw2XjWuyVB5_UkP6Nc-FxsD5u1svEc/view</a:t>
            </a:r>
            <a:endParaRPr lang="ru-UA" sz="24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2. </a:t>
            </a:r>
            <a:r>
              <a:rPr lang="uk-UA" sz="2400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Онлайнпідручник</a:t>
            </a: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 з української мови.   </a:t>
            </a:r>
            <a:r>
              <a:rPr lang="pl-PL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URL</a:t>
            </a:r>
            <a:r>
              <a:rPr lang="uk-UA" sz="2400" kern="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:</a:t>
            </a: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   </a:t>
            </a:r>
            <a:r>
              <a:rPr lang="uk-UA" sz="2400" u="sng" kern="100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  <a:hlinkClick r:id="rId3"/>
              </a:rPr>
              <a:t>http://www.mova.info/page2.aspx?l1=58</a:t>
            </a:r>
            <a:endParaRPr lang="ru-UA" sz="24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3. Українська мова у ХХІ столітті: традиції і новаторство. </a:t>
            </a:r>
            <a:r>
              <a:rPr lang="uk-UA" sz="2400" i="1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Тези доповідей ІІ Всеукраїнського лінгвістичного форуму молодих учених.</a:t>
            </a: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 Київ, 24–26 квітня 2012 року. </a:t>
            </a:r>
            <a:r>
              <a:rPr lang="pl-PL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URL</a:t>
            </a:r>
            <a:r>
              <a:rPr lang="uk-UA" sz="2400" kern="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: </a:t>
            </a:r>
            <a:r>
              <a:rPr lang="uk-UA" sz="2400" u="sng" kern="100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  <a:hlinkClick r:id="rId4"/>
              </a:rPr>
              <a:t>https://iul-nasu.org.ua/wp-content/uploads/2021/04/ukrainska_mova_u_xxi_stolitti_ tradicii_i_novatorstvo-2012.pdf</a:t>
            </a:r>
            <a:endParaRPr lang="ru-UA" sz="24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4. </a:t>
            </a:r>
            <a:r>
              <a:rPr lang="uk-UA" sz="2400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Халіман</a:t>
            </a: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 О. В. Граматика оцінки: морфологічні категорії української мови : монографія /     І. </a:t>
            </a:r>
            <a:r>
              <a:rPr lang="uk-UA" sz="2400" kern="100" dirty="0" err="1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Шкіцька</a:t>
            </a: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. </a:t>
            </a:r>
            <a:r>
              <a:rPr lang="uk-UA" sz="2400" i="1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Мовознавство</a:t>
            </a: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. 2020. № 1. С. 72–77.   </a:t>
            </a:r>
            <a:endParaRPr lang="ru-UA" sz="24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  <a:p>
            <a:pPr algn="just">
              <a:spcAft>
                <a:spcPts val="0"/>
              </a:spcAft>
            </a:pPr>
            <a:r>
              <a:rPr lang="pl-PL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URL</a:t>
            </a:r>
            <a:r>
              <a:rPr lang="uk-UA" sz="2400" kern="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:</a:t>
            </a: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   </a:t>
            </a:r>
            <a:r>
              <a:rPr lang="uk-UA" sz="2400" u="sng" kern="100" dirty="0">
                <a:solidFill>
                  <a:srgbClr val="0000FF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  <a:hlinkClick r:id="rId5"/>
              </a:rPr>
              <a:t>http://dspace.nbuv.gov.ua/handle/123456789/184467</a:t>
            </a:r>
            <a:r>
              <a:rPr lang="uk-UA" sz="2400" kern="100" dirty="0">
                <a:latin typeface="Monotype Corsiva" panose="03010101010201010101" pitchFamily="66" charset="0"/>
                <a:ea typeface="Times New Roman" panose="02020603050405020304" pitchFamily="18" charset="0"/>
                <a:cs typeface="FreeSans"/>
              </a:rPr>
              <a:t> </a:t>
            </a:r>
            <a:endParaRPr lang="ru-UA" sz="2400" kern="100" dirty="0">
              <a:latin typeface="Monotype Corsiva" panose="03010101010201010101" pitchFamily="66" charset="0"/>
              <a:ea typeface="Droid Sans Fallback"/>
              <a:cs typeface="FreeSans"/>
            </a:endParaRPr>
          </a:p>
        </p:txBody>
      </p:sp>
    </p:spTree>
    <p:extLst>
      <p:ext uri="{BB962C8B-B14F-4D97-AF65-F5344CB8AC3E}">
        <p14:creationId xmlns:p14="http://schemas.microsoft.com/office/powerpoint/2010/main" val="160001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4BBAEF-1D71-4B55-88D6-ABC66149C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5" y="284802"/>
            <a:ext cx="11287594" cy="62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8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E0FC2C-71A4-4F47-AF84-3F00D62F9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74" y="749509"/>
            <a:ext cx="9508248" cy="565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3687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887</Words>
  <Application>Microsoft Office PowerPoint</Application>
  <PresentationFormat>Широкоэкранный</PresentationFormat>
  <Paragraphs>73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Georgia</vt:lpstr>
      <vt:lpstr>Liberation Serif</vt:lpstr>
      <vt:lpstr>Monotype Corsiva</vt:lpstr>
      <vt:lpstr>Playfair Display</vt:lpstr>
      <vt:lpstr>Segoe Print</vt:lpstr>
      <vt:lpstr>Times New Roman</vt:lpstr>
      <vt:lpstr>Trebuchet MS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Сполучники за будовою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</cp:revision>
  <dcterms:created xsi:type="dcterms:W3CDTF">2024-08-29T19:25:38Z</dcterms:created>
  <dcterms:modified xsi:type="dcterms:W3CDTF">2024-08-29T19:56:38Z</dcterms:modified>
</cp:coreProperties>
</file>