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2" r:id="rId14"/>
    <p:sldId id="273" r:id="rId15"/>
    <p:sldId id="274" r:id="rId16"/>
    <p:sldId id="27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01" autoAdjust="0"/>
  </p:normalViewPr>
  <p:slideViewPr>
    <p:cSldViewPr>
      <p:cViewPr varScale="1">
        <p:scale>
          <a:sx n="92" d="100"/>
          <a:sy n="92" d="100"/>
        </p:scale>
        <p:origin x="13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ADB44-414A-471A-A8B6-E6D830C4D1CA}"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ru-RU"/>
        </a:p>
      </dgm:t>
    </dgm:pt>
    <dgm:pt modelId="{C80645F5-183F-4D28-90BB-6A4E59D591C4}">
      <dgm:prSet phldrT="[Текст]" custT="1"/>
      <dgm:spPr/>
      <dgm:t>
        <a:bodyPr/>
        <a:lstStyle/>
        <a:p>
          <a:r>
            <a:rPr lang="en-US" sz="1800" b="1" dirty="0" smtClean="0">
              <a:latin typeface="Times New Roman" panose="02020603050405020304" pitchFamily="18" charset="0"/>
              <a:cs typeface="Times New Roman" panose="02020603050405020304" pitchFamily="18" charset="0"/>
            </a:rPr>
            <a:t>Employee</a:t>
          </a:r>
          <a:r>
            <a:rPr lang="en-US" sz="1800" dirty="0" smtClean="0">
              <a:latin typeface="Times New Roman" panose="02020603050405020304" pitchFamily="18" charset="0"/>
              <a:cs typeface="Times New Roman" panose="02020603050405020304" pitchFamily="18" charset="0"/>
            </a:rPr>
            <a:t> </a:t>
          </a:r>
          <a:endParaRPr lang="uk-UA" sz="1800" b="1" noProof="0" dirty="0">
            <a:latin typeface="Times New Roman" panose="02020603050405020304" pitchFamily="18" charset="0"/>
            <a:cs typeface="Times New Roman" panose="02020603050405020304" pitchFamily="18" charset="0"/>
          </a:endParaRPr>
        </a:p>
      </dgm:t>
    </dgm:pt>
    <dgm:pt modelId="{B6C4512F-3033-4682-A22A-4A21A03DD3E1}" type="parTrans" cxnId="{5E6CA46C-B19F-4D50-B536-F0461A0D158C}">
      <dgm:prSet/>
      <dgm:spPr/>
      <dgm:t>
        <a:bodyPr/>
        <a:lstStyle/>
        <a:p>
          <a:endParaRPr lang="ru-RU" sz="2000">
            <a:latin typeface="+mj-lt"/>
          </a:endParaRPr>
        </a:p>
      </dgm:t>
    </dgm:pt>
    <dgm:pt modelId="{020956F5-EAF1-42D9-98F7-279F1C6C3369}" type="sibTrans" cxnId="{5E6CA46C-B19F-4D50-B536-F0461A0D158C}">
      <dgm:prSet/>
      <dgm:spPr/>
      <dgm:t>
        <a:bodyPr/>
        <a:lstStyle/>
        <a:p>
          <a:endParaRPr lang="ru-RU" sz="2000">
            <a:latin typeface="+mj-lt"/>
          </a:endParaRPr>
        </a:p>
      </dgm:t>
    </dgm:pt>
    <dgm:pt modelId="{8947E18D-1081-4CA5-9C7C-2D33C5107164}">
      <dgm:prSet phldrT="[Текст]" custT="1"/>
      <dgm:spPr/>
      <dgm:t>
        <a:bodyPr/>
        <a:lstStyle/>
        <a:p>
          <a:r>
            <a:rPr lang="en-US" sz="1200" b="1" dirty="0" smtClean="0">
              <a:solidFill>
                <a:schemeClr val="tx1"/>
              </a:solidFill>
              <a:latin typeface="Times New Roman" panose="02020603050405020304" pitchFamily="18" charset="0"/>
              <a:cs typeface="Times New Roman" panose="02020603050405020304" pitchFamily="18" charset="0"/>
            </a:rPr>
            <a:t>agrees to do the work on a particular specialty, qualification or position with exposure to domestic labor regulations</a:t>
          </a:r>
          <a:endParaRPr lang="uk-UA" sz="1200" noProof="0" dirty="0">
            <a:solidFill>
              <a:schemeClr val="tx1"/>
            </a:solidFill>
            <a:latin typeface="Times New Roman" panose="02020603050405020304" pitchFamily="18" charset="0"/>
            <a:cs typeface="Times New Roman" panose="02020603050405020304" pitchFamily="18" charset="0"/>
          </a:endParaRPr>
        </a:p>
      </dgm:t>
    </dgm:pt>
    <dgm:pt modelId="{2BC9AC5A-F2F0-43AC-9A62-F642F217152F}" type="parTrans" cxnId="{B7B00C08-6BBD-4A70-A624-BDD6B3547DF2}">
      <dgm:prSet/>
      <dgm:spPr/>
      <dgm:t>
        <a:bodyPr/>
        <a:lstStyle/>
        <a:p>
          <a:endParaRPr lang="ru-RU" sz="2000">
            <a:latin typeface="+mj-lt"/>
          </a:endParaRPr>
        </a:p>
      </dgm:t>
    </dgm:pt>
    <dgm:pt modelId="{B9E9BFA6-06DA-4F82-A234-70704161937B}" type="sibTrans" cxnId="{B7B00C08-6BBD-4A70-A624-BDD6B3547DF2}">
      <dgm:prSet/>
      <dgm:spPr/>
      <dgm:t>
        <a:bodyPr/>
        <a:lstStyle/>
        <a:p>
          <a:endParaRPr lang="ru-RU" sz="2000">
            <a:latin typeface="+mj-lt"/>
          </a:endParaRPr>
        </a:p>
      </dgm:t>
    </dgm:pt>
    <dgm:pt modelId="{DBFD0717-13E2-47D9-8B92-0A1D073C3677}">
      <dgm:prSet phldrT="[Текст]" custT="1"/>
      <dgm:spPr/>
      <dgm:t>
        <a:bodyPr/>
        <a:lstStyle/>
        <a:p>
          <a:pPr algn="ctr"/>
          <a:r>
            <a:rPr lang="en-US" sz="1800" b="1" dirty="0" smtClean="0">
              <a:latin typeface="Times New Roman" panose="02020603050405020304" pitchFamily="18" charset="0"/>
              <a:cs typeface="Times New Roman" panose="02020603050405020304" pitchFamily="18" charset="0"/>
            </a:rPr>
            <a:t>The Owner of the company, institution, organization or </a:t>
          </a:r>
          <a:br>
            <a:rPr lang="en-US" sz="1800" b="1" dirty="0" smtClean="0">
              <a:latin typeface="Times New Roman" panose="02020603050405020304" pitchFamily="18" charset="0"/>
              <a:cs typeface="Times New Roman" panose="02020603050405020304" pitchFamily="18" charset="0"/>
            </a:rPr>
          </a:br>
          <a:r>
            <a:rPr lang="en-US" sz="1800" b="1" dirty="0" smtClean="0">
              <a:latin typeface="Times New Roman" panose="02020603050405020304" pitchFamily="18" charset="0"/>
              <a:cs typeface="Times New Roman" panose="02020603050405020304" pitchFamily="18" charset="0"/>
            </a:rPr>
            <a:t>authorized body or individual</a:t>
          </a:r>
          <a:endParaRPr lang="uk-UA" sz="1800" b="1" noProof="0" dirty="0">
            <a:latin typeface="Times New Roman" panose="02020603050405020304" pitchFamily="18" charset="0"/>
            <a:cs typeface="Times New Roman" panose="02020603050405020304" pitchFamily="18" charset="0"/>
          </a:endParaRPr>
        </a:p>
      </dgm:t>
    </dgm:pt>
    <dgm:pt modelId="{8453E397-1D27-49F0-8A74-929A542C559D}" type="parTrans" cxnId="{03D9F115-7C4C-4DF3-AA10-547DEA6B6741}">
      <dgm:prSet/>
      <dgm:spPr/>
      <dgm:t>
        <a:bodyPr/>
        <a:lstStyle/>
        <a:p>
          <a:endParaRPr lang="ru-RU" sz="2000">
            <a:latin typeface="+mj-lt"/>
          </a:endParaRPr>
        </a:p>
      </dgm:t>
    </dgm:pt>
    <dgm:pt modelId="{563E0CFE-CC05-4E53-9B42-238682C6C811}" type="sibTrans" cxnId="{03D9F115-7C4C-4DF3-AA10-547DEA6B6741}">
      <dgm:prSet/>
      <dgm:spPr/>
      <dgm:t>
        <a:bodyPr/>
        <a:lstStyle/>
        <a:p>
          <a:endParaRPr lang="ru-RU" sz="2000">
            <a:latin typeface="+mj-lt"/>
          </a:endParaRPr>
        </a:p>
      </dgm:t>
    </dgm:pt>
    <dgm:pt modelId="{7768E36C-E189-4037-83F6-8ACE60963E17}">
      <dgm:prSet phldrT="[Текст]" custT="1"/>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agrees to pay employee wages</a:t>
          </a:r>
          <a:endParaRPr lang="uk-UA" sz="1400" noProof="0" dirty="0">
            <a:solidFill>
              <a:schemeClr val="tx1"/>
            </a:solidFill>
            <a:latin typeface="Times New Roman" panose="02020603050405020304" pitchFamily="18" charset="0"/>
            <a:cs typeface="Times New Roman" panose="02020603050405020304" pitchFamily="18" charset="0"/>
          </a:endParaRPr>
        </a:p>
      </dgm:t>
    </dgm:pt>
    <dgm:pt modelId="{91626AF3-16E4-4488-A612-FC939F24A4B5}" type="parTrans" cxnId="{D1090ADC-018F-49DA-93EC-F67F1F305050}">
      <dgm:prSet/>
      <dgm:spPr/>
      <dgm:t>
        <a:bodyPr/>
        <a:lstStyle/>
        <a:p>
          <a:endParaRPr lang="ru-RU" sz="2000">
            <a:latin typeface="+mj-lt"/>
          </a:endParaRPr>
        </a:p>
      </dgm:t>
    </dgm:pt>
    <dgm:pt modelId="{4D1E76DB-FAF5-417D-8200-6609E294A11F}" type="sibTrans" cxnId="{D1090ADC-018F-49DA-93EC-F67F1F305050}">
      <dgm:prSet/>
      <dgm:spPr/>
      <dgm:t>
        <a:bodyPr/>
        <a:lstStyle/>
        <a:p>
          <a:endParaRPr lang="ru-RU" sz="2000">
            <a:latin typeface="+mj-lt"/>
          </a:endParaRPr>
        </a:p>
      </dgm:t>
    </dgm:pt>
    <dgm:pt modelId="{DA1BE330-B100-4F94-A11F-8E8FEEFDAF96}">
      <dgm:prSet phldrT="[Текст]" custT="1"/>
      <dgm:spPr/>
      <dgm:t>
        <a:bodyPr/>
        <a:lstStyle/>
        <a:p>
          <a:r>
            <a:rPr lang="en-US" sz="1400" b="1" dirty="0" smtClean="0">
              <a:solidFill>
                <a:schemeClr val="tx1"/>
              </a:solidFill>
              <a:latin typeface="Times New Roman" panose="02020603050405020304" pitchFamily="18" charset="0"/>
              <a:cs typeface="Times New Roman" panose="02020603050405020304" pitchFamily="18" charset="0"/>
            </a:rPr>
            <a:t>and provide working conditions provided by law, collective agreements of the parties.</a:t>
          </a:r>
          <a:endParaRPr lang="uk-UA" sz="1400" noProof="0" dirty="0">
            <a:solidFill>
              <a:schemeClr val="tx1"/>
            </a:solidFill>
            <a:latin typeface="Times New Roman" panose="02020603050405020304" pitchFamily="18" charset="0"/>
            <a:cs typeface="Times New Roman" panose="02020603050405020304" pitchFamily="18" charset="0"/>
          </a:endParaRPr>
        </a:p>
      </dgm:t>
    </dgm:pt>
    <dgm:pt modelId="{6D586437-5B22-4C23-BF63-86EC7799F195}" type="parTrans" cxnId="{A291D9D0-7911-41C2-BA37-13CF4D83E98E}">
      <dgm:prSet/>
      <dgm:spPr/>
      <dgm:t>
        <a:bodyPr/>
        <a:lstStyle/>
        <a:p>
          <a:endParaRPr lang="ru-RU" sz="2000">
            <a:latin typeface="+mj-lt"/>
          </a:endParaRPr>
        </a:p>
      </dgm:t>
    </dgm:pt>
    <dgm:pt modelId="{327C1EA6-04A7-41FD-8387-2D49A186AF71}" type="sibTrans" cxnId="{A291D9D0-7911-41C2-BA37-13CF4D83E98E}">
      <dgm:prSet/>
      <dgm:spPr/>
      <dgm:t>
        <a:bodyPr/>
        <a:lstStyle/>
        <a:p>
          <a:endParaRPr lang="ru-RU" sz="2000">
            <a:latin typeface="+mj-lt"/>
          </a:endParaRPr>
        </a:p>
      </dgm:t>
    </dgm:pt>
    <dgm:pt modelId="{094E7559-1648-4AE5-AF1A-58B1C5334327}" type="pres">
      <dgm:prSet presAssocID="{961ADB44-414A-471A-A8B6-E6D830C4D1CA}" presName="diagram" presStyleCnt="0">
        <dgm:presLayoutVars>
          <dgm:chPref val="1"/>
          <dgm:dir/>
          <dgm:animOne val="branch"/>
          <dgm:animLvl val="lvl"/>
          <dgm:resizeHandles/>
        </dgm:presLayoutVars>
      </dgm:prSet>
      <dgm:spPr/>
      <dgm:t>
        <a:bodyPr/>
        <a:lstStyle/>
        <a:p>
          <a:endParaRPr lang="ru-RU"/>
        </a:p>
      </dgm:t>
    </dgm:pt>
    <dgm:pt modelId="{26BA0677-3A82-4C83-B4A6-3CDA5F878972}" type="pres">
      <dgm:prSet presAssocID="{C80645F5-183F-4D28-90BB-6A4E59D591C4}" presName="root" presStyleCnt="0"/>
      <dgm:spPr/>
    </dgm:pt>
    <dgm:pt modelId="{E1A6737B-4FD6-47D1-A0CD-B5C0E155D2C7}" type="pres">
      <dgm:prSet presAssocID="{C80645F5-183F-4D28-90BB-6A4E59D591C4}" presName="rootComposite" presStyleCnt="0"/>
      <dgm:spPr/>
    </dgm:pt>
    <dgm:pt modelId="{EAA4C2FE-4589-4E56-A221-D44ED9040E89}" type="pres">
      <dgm:prSet presAssocID="{C80645F5-183F-4D28-90BB-6A4E59D591C4}" presName="rootText" presStyleLbl="node1" presStyleIdx="0" presStyleCnt="2" custScaleX="97607" custScaleY="72631" custLinFactNeighborX="3906" custLinFactNeighborY="8864"/>
      <dgm:spPr/>
      <dgm:t>
        <a:bodyPr/>
        <a:lstStyle/>
        <a:p>
          <a:endParaRPr lang="ru-RU"/>
        </a:p>
      </dgm:t>
    </dgm:pt>
    <dgm:pt modelId="{EB9BDB6B-B92E-4222-9BA0-85C1BBF97366}" type="pres">
      <dgm:prSet presAssocID="{C80645F5-183F-4D28-90BB-6A4E59D591C4}" presName="rootConnector" presStyleLbl="node1" presStyleIdx="0" presStyleCnt="2"/>
      <dgm:spPr/>
      <dgm:t>
        <a:bodyPr/>
        <a:lstStyle/>
        <a:p>
          <a:endParaRPr lang="ru-RU"/>
        </a:p>
      </dgm:t>
    </dgm:pt>
    <dgm:pt modelId="{5A9A6566-08D5-4150-8CFC-18A61442C8FD}" type="pres">
      <dgm:prSet presAssocID="{C80645F5-183F-4D28-90BB-6A4E59D591C4}" presName="childShape" presStyleCnt="0"/>
      <dgm:spPr/>
    </dgm:pt>
    <dgm:pt modelId="{05ADF93E-5900-4473-8161-7F48FB28E513}" type="pres">
      <dgm:prSet presAssocID="{2BC9AC5A-F2F0-43AC-9A62-F642F217152F}" presName="Name13" presStyleLbl="parChTrans1D2" presStyleIdx="0" presStyleCnt="3"/>
      <dgm:spPr/>
      <dgm:t>
        <a:bodyPr/>
        <a:lstStyle/>
        <a:p>
          <a:endParaRPr lang="ru-RU"/>
        </a:p>
      </dgm:t>
    </dgm:pt>
    <dgm:pt modelId="{9DE166C6-D345-4FBB-981B-7B8A6F87CE9D}" type="pres">
      <dgm:prSet presAssocID="{8947E18D-1081-4CA5-9C7C-2D33C5107164}" presName="childText" presStyleLbl="bgAcc1" presStyleIdx="0" presStyleCnt="3" custScaleX="99134" custScaleY="68758" custLinFactNeighborX="2765" custLinFactNeighborY="372">
        <dgm:presLayoutVars>
          <dgm:bulletEnabled val="1"/>
        </dgm:presLayoutVars>
      </dgm:prSet>
      <dgm:spPr/>
      <dgm:t>
        <a:bodyPr/>
        <a:lstStyle/>
        <a:p>
          <a:endParaRPr lang="ru-RU"/>
        </a:p>
      </dgm:t>
    </dgm:pt>
    <dgm:pt modelId="{5857B7EA-42E6-41B5-B189-C3AAC106AD3F}" type="pres">
      <dgm:prSet presAssocID="{DBFD0717-13E2-47D9-8B92-0A1D073C3677}" presName="root" presStyleCnt="0"/>
      <dgm:spPr/>
    </dgm:pt>
    <dgm:pt modelId="{EB8687AA-EE6C-4BBA-920B-7C7DAD0CD951}" type="pres">
      <dgm:prSet presAssocID="{DBFD0717-13E2-47D9-8B92-0A1D073C3677}" presName="rootComposite" presStyleCnt="0"/>
      <dgm:spPr/>
    </dgm:pt>
    <dgm:pt modelId="{06C71038-B7E8-4B60-898E-2FCADAAB2B9D}" type="pres">
      <dgm:prSet presAssocID="{DBFD0717-13E2-47D9-8B92-0A1D073C3677}" presName="rootText" presStyleLbl="node1" presStyleIdx="1" presStyleCnt="2" custScaleX="112507" custScaleY="97521" custLinFactNeighborX="-8488" custLinFactNeighborY="3490"/>
      <dgm:spPr/>
      <dgm:t>
        <a:bodyPr/>
        <a:lstStyle/>
        <a:p>
          <a:endParaRPr lang="ru-RU"/>
        </a:p>
      </dgm:t>
    </dgm:pt>
    <dgm:pt modelId="{11FABC7B-2EC4-46A7-890C-F31DB01371E1}" type="pres">
      <dgm:prSet presAssocID="{DBFD0717-13E2-47D9-8B92-0A1D073C3677}" presName="rootConnector" presStyleLbl="node1" presStyleIdx="1" presStyleCnt="2"/>
      <dgm:spPr/>
      <dgm:t>
        <a:bodyPr/>
        <a:lstStyle/>
        <a:p>
          <a:endParaRPr lang="ru-RU"/>
        </a:p>
      </dgm:t>
    </dgm:pt>
    <dgm:pt modelId="{BEF3AE8A-AF7B-4569-A91F-DBBCBD729CC9}" type="pres">
      <dgm:prSet presAssocID="{DBFD0717-13E2-47D9-8B92-0A1D073C3677}" presName="childShape" presStyleCnt="0"/>
      <dgm:spPr/>
    </dgm:pt>
    <dgm:pt modelId="{E7122C26-6580-487B-B503-302618D40136}" type="pres">
      <dgm:prSet presAssocID="{91626AF3-16E4-4488-A612-FC939F24A4B5}" presName="Name13" presStyleLbl="parChTrans1D2" presStyleIdx="1" presStyleCnt="3"/>
      <dgm:spPr/>
      <dgm:t>
        <a:bodyPr/>
        <a:lstStyle/>
        <a:p>
          <a:endParaRPr lang="ru-RU"/>
        </a:p>
      </dgm:t>
    </dgm:pt>
    <dgm:pt modelId="{0FE357F7-0965-46CD-9293-C12BA4724473}" type="pres">
      <dgm:prSet presAssocID="{7768E36C-E189-4037-83F6-8ACE60963E17}" presName="childText" presStyleLbl="bgAcc1" presStyleIdx="1" presStyleCnt="3" custScaleX="87532" custScaleY="66940" custLinFactNeighborX="-12155" custLinFactNeighborY="-15691">
        <dgm:presLayoutVars>
          <dgm:bulletEnabled val="1"/>
        </dgm:presLayoutVars>
      </dgm:prSet>
      <dgm:spPr/>
      <dgm:t>
        <a:bodyPr/>
        <a:lstStyle/>
        <a:p>
          <a:endParaRPr lang="ru-RU"/>
        </a:p>
      </dgm:t>
    </dgm:pt>
    <dgm:pt modelId="{888B3E64-E109-4062-84F9-AAC73EB1FBA9}" type="pres">
      <dgm:prSet presAssocID="{6D586437-5B22-4C23-BF63-86EC7799F195}" presName="Name13" presStyleLbl="parChTrans1D2" presStyleIdx="2" presStyleCnt="3"/>
      <dgm:spPr/>
      <dgm:t>
        <a:bodyPr/>
        <a:lstStyle/>
        <a:p>
          <a:endParaRPr lang="ru-RU"/>
        </a:p>
      </dgm:t>
    </dgm:pt>
    <dgm:pt modelId="{B13D5040-4E1F-42E5-91B5-18A7DA6A2B19}" type="pres">
      <dgm:prSet presAssocID="{DA1BE330-B100-4F94-A11F-8E8FEEFDAF96}" presName="childText" presStyleLbl="bgAcc1" presStyleIdx="2" presStyleCnt="3" custScaleX="103247" custScaleY="110795" custLinFactNeighborX="-13521" custLinFactNeighborY="-27178">
        <dgm:presLayoutVars>
          <dgm:bulletEnabled val="1"/>
        </dgm:presLayoutVars>
      </dgm:prSet>
      <dgm:spPr/>
      <dgm:t>
        <a:bodyPr/>
        <a:lstStyle/>
        <a:p>
          <a:endParaRPr lang="ru-RU"/>
        </a:p>
      </dgm:t>
    </dgm:pt>
  </dgm:ptLst>
  <dgm:cxnLst>
    <dgm:cxn modelId="{A291D9D0-7911-41C2-BA37-13CF4D83E98E}" srcId="{DBFD0717-13E2-47D9-8B92-0A1D073C3677}" destId="{DA1BE330-B100-4F94-A11F-8E8FEEFDAF96}" srcOrd="1" destOrd="0" parTransId="{6D586437-5B22-4C23-BF63-86EC7799F195}" sibTransId="{327C1EA6-04A7-41FD-8387-2D49A186AF71}"/>
    <dgm:cxn modelId="{E2B29749-E4BD-4E99-AB4F-6DED6FA96D37}" type="presOf" srcId="{6D586437-5B22-4C23-BF63-86EC7799F195}" destId="{888B3E64-E109-4062-84F9-AAC73EB1FBA9}" srcOrd="0" destOrd="0" presId="urn:microsoft.com/office/officeart/2005/8/layout/hierarchy3"/>
    <dgm:cxn modelId="{43E3D7F0-3685-48B0-92EF-9054453A281A}" type="presOf" srcId="{7768E36C-E189-4037-83F6-8ACE60963E17}" destId="{0FE357F7-0965-46CD-9293-C12BA4724473}" srcOrd="0" destOrd="0" presId="urn:microsoft.com/office/officeart/2005/8/layout/hierarchy3"/>
    <dgm:cxn modelId="{79BB3379-0228-4D45-9ABC-1EAEC2215B46}" type="presOf" srcId="{2BC9AC5A-F2F0-43AC-9A62-F642F217152F}" destId="{05ADF93E-5900-4473-8161-7F48FB28E513}" srcOrd="0" destOrd="0" presId="urn:microsoft.com/office/officeart/2005/8/layout/hierarchy3"/>
    <dgm:cxn modelId="{5E6CA46C-B19F-4D50-B536-F0461A0D158C}" srcId="{961ADB44-414A-471A-A8B6-E6D830C4D1CA}" destId="{C80645F5-183F-4D28-90BB-6A4E59D591C4}" srcOrd="0" destOrd="0" parTransId="{B6C4512F-3033-4682-A22A-4A21A03DD3E1}" sibTransId="{020956F5-EAF1-42D9-98F7-279F1C6C3369}"/>
    <dgm:cxn modelId="{60A687B3-0A8F-4AC3-B440-E7AFFBCF48D9}" type="presOf" srcId="{DA1BE330-B100-4F94-A11F-8E8FEEFDAF96}" destId="{B13D5040-4E1F-42E5-91B5-18A7DA6A2B19}" srcOrd="0" destOrd="0" presId="urn:microsoft.com/office/officeart/2005/8/layout/hierarchy3"/>
    <dgm:cxn modelId="{C30D6B6D-6B77-4334-8519-F6A059E1884B}" type="presOf" srcId="{C80645F5-183F-4D28-90BB-6A4E59D591C4}" destId="{EB9BDB6B-B92E-4222-9BA0-85C1BBF97366}" srcOrd="1" destOrd="0" presId="urn:microsoft.com/office/officeart/2005/8/layout/hierarchy3"/>
    <dgm:cxn modelId="{D1090ADC-018F-49DA-93EC-F67F1F305050}" srcId="{DBFD0717-13E2-47D9-8B92-0A1D073C3677}" destId="{7768E36C-E189-4037-83F6-8ACE60963E17}" srcOrd="0" destOrd="0" parTransId="{91626AF3-16E4-4488-A612-FC939F24A4B5}" sibTransId="{4D1E76DB-FAF5-417D-8200-6609E294A11F}"/>
    <dgm:cxn modelId="{C8E15AB0-BF78-48A6-A4C2-31E07427318E}" type="presOf" srcId="{961ADB44-414A-471A-A8B6-E6D830C4D1CA}" destId="{094E7559-1648-4AE5-AF1A-58B1C5334327}" srcOrd="0" destOrd="0" presId="urn:microsoft.com/office/officeart/2005/8/layout/hierarchy3"/>
    <dgm:cxn modelId="{D8902D44-BA05-4A55-8ADB-B6919269847B}" type="presOf" srcId="{DBFD0717-13E2-47D9-8B92-0A1D073C3677}" destId="{06C71038-B7E8-4B60-898E-2FCADAAB2B9D}" srcOrd="0" destOrd="0" presId="urn:microsoft.com/office/officeart/2005/8/layout/hierarchy3"/>
    <dgm:cxn modelId="{112BB1DB-F590-40BB-AC30-2F337085D094}" type="presOf" srcId="{DBFD0717-13E2-47D9-8B92-0A1D073C3677}" destId="{11FABC7B-2EC4-46A7-890C-F31DB01371E1}" srcOrd="1" destOrd="0" presId="urn:microsoft.com/office/officeart/2005/8/layout/hierarchy3"/>
    <dgm:cxn modelId="{2CAE6F7D-7622-4878-B15C-90BF8B9927E2}" type="presOf" srcId="{C80645F5-183F-4D28-90BB-6A4E59D591C4}" destId="{EAA4C2FE-4589-4E56-A221-D44ED9040E89}" srcOrd="0" destOrd="0" presId="urn:microsoft.com/office/officeart/2005/8/layout/hierarchy3"/>
    <dgm:cxn modelId="{03D9F115-7C4C-4DF3-AA10-547DEA6B6741}" srcId="{961ADB44-414A-471A-A8B6-E6D830C4D1CA}" destId="{DBFD0717-13E2-47D9-8B92-0A1D073C3677}" srcOrd="1" destOrd="0" parTransId="{8453E397-1D27-49F0-8A74-929A542C559D}" sibTransId="{563E0CFE-CC05-4E53-9B42-238682C6C811}"/>
    <dgm:cxn modelId="{B7B00C08-6BBD-4A70-A624-BDD6B3547DF2}" srcId="{C80645F5-183F-4D28-90BB-6A4E59D591C4}" destId="{8947E18D-1081-4CA5-9C7C-2D33C5107164}" srcOrd="0" destOrd="0" parTransId="{2BC9AC5A-F2F0-43AC-9A62-F642F217152F}" sibTransId="{B9E9BFA6-06DA-4F82-A234-70704161937B}"/>
    <dgm:cxn modelId="{D2D88153-4DB5-47BE-9BA7-E89F45779E3E}" type="presOf" srcId="{8947E18D-1081-4CA5-9C7C-2D33C5107164}" destId="{9DE166C6-D345-4FBB-981B-7B8A6F87CE9D}" srcOrd="0" destOrd="0" presId="urn:microsoft.com/office/officeart/2005/8/layout/hierarchy3"/>
    <dgm:cxn modelId="{0F2149B0-11CE-4FF7-A188-A44801448C11}" type="presOf" srcId="{91626AF3-16E4-4488-A612-FC939F24A4B5}" destId="{E7122C26-6580-487B-B503-302618D40136}" srcOrd="0" destOrd="0" presId="urn:microsoft.com/office/officeart/2005/8/layout/hierarchy3"/>
    <dgm:cxn modelId="{D8D17500-A782-4658-A6D6-268811A323AA}" type="presParOf" srcId="{094E7559-1648-4AE5-AF1A-58B1C5334327}" destId="{26BA0677-3A82-4C83-B4A6-3CDA5F878972}" srcOrd="0" destOrd="0" presId="urn:microsoft.com/office/officeart/2005/8/layout/hierarchy3"/>
    <dgm:cxn modelId="{4EB3F30A-CDE6-487E-92AE-C9C244E7806C}" type="presParOf" srcId="{26BA0677-3A82-4C83-B4A6-3CDA5F878972}" destId="{E1A6737B-4FD6-47D1-A0CD-B5C0E155D2C7}" srcOrd="0" destOrd="0" presId="urn:microsoft.com/office/officeart/2005/8/layout/hierarchy3"/>
    <dgm:cxn modelId="{17E5E861-47BE-4092-82DA-995E9837F7DF}" type="presParOf" srcId="{E1A6737B-4FD6-47D1-A0CD-B5C0E155D2C7}" destId="{EAA4C2FE-4589-4E56-A221-D44ED9040E89}" srcOrd="0" destOrd="0" presId="urn:microsoft.com/office/officeart/2005/8/layout/hierarchy3"/>
    <dgm:cxn modelId="{643FA321-7D65-46E7-AC5C-C8E733664046}" type="presParOf" srcId="{E1A6737B-4FD6-47D1-A0CD-B5C0E155D2C7}" destId="{EB9BDB6B-B92E-4222-9BA0-85C1BBF97366}" srcOrd="1" destOrd="0" presId="urn:microsoft.com/office/officeart/2005/8/layout/hierarchy3"/>
    <dgm:cxn modelId="{CBFBFD7F-F9A3-4D21-A6FD-0CA672F86FDE}" type="presParOf" srcId="{26BA0677-3A82-4C83-B4A6-3CDA5F878972}" destId="{5A9A6566-08D5-4150-8CFC-18A61442C8FD}" srcOrd="1" destOrd="0" presId="urn:microsoft.com/office/officeart/2005/8/layout/hierarchy3"/>
    <dgm:cxn modelId="{A13DC171-0E71-4161-9263-110D71533DBE}" type="presParOf" srcId="{5A9A6566-08D5-4150-8CFC-18A61442C8FD}" destId="{05ADF93E-5900-4473-8161-7F48FB28E513}" srcOrd="0" destOrd="0" presId="urn:microsoft.com/office/officeart/2005/8/layout/hierarchy3"/>
    <dgm:cxn modelId="{2FF11E4C-B0C2-4AFF-8EFA-B101700D3B6C}" type="presParOf" srcId="{5A9A6566-08D5-4150-8CFC-18A61442C8FD}" destId="{9DE166C6-D345-4FBB-981B-7B8A6F87CE9D}" srcOrd="1" destOrd="0" presId="urn:microsoft.com/office/officeart/2005/8/layout/hierarchy3"/>
    <dgm:cxn modelId="{AB71860B-0EFF-4494-8778-9A3804AD6E27}" type="presParOf" srcId="{094E7559-1648-4AE5-AF1A-58B1C5334327}" destId="{5857B7EA-42E6-41B5-B189-C3AAC106AD3F}" srcOrd="1" destOrd="0" presId="urn:microsoft.com/office/officeart/2005/8/layout/hierarchy3"/>
    <dgm:cxn modelId="{201096AB-46D7-4A54-BBF4-DC2BA4D6E945}" type="presParOf" srcId="{5857B7EA-42E6-41B5-B189-C3AAC106AD3F}" destId="{EB8687AA-EE6C-4BBA-920B-7C7DAD0CD951}" srcOrd="0" destOrd="0" presId="urn:microsoft.com/office/officeart/2005/8/layout/hierarchy3"/>
    <dgm:cxn modelId="{4902D36A-D20E-4657-B7AA-A405C297E056}" type="presParOf" srcId="{EB8687AA-EE6C-4BBA-920B-7C7DAD0CD951}" destId="{06C71038-B7E8-4B60-898E-2FCADAAB2B9D}" srcOrd="0" destOrd="0" presId="urn:microsoft.com/office/officeart/2005/8/layout/hierarchy3"/>
    <dgm:cxn modelId="{5A3A0C23-63DF-49F4-A88B-C5D7913B2B47}" type="presParOf" srcId="{EB8687AA-EE6C-4BBA-920B-7C7DAD0CD951}" destId="{11FABC7B-2EC4-46A7-890C-F31DB01371E1}" srcOrd="1" destOrd="0" presId="urn:microsoft.com/office/officeart/2005/8/layout/hierarchy3"/>
    <dgm:cxn modelId="{3CFF99D7-F3DE-4709-806C-8C1714BB2E32}" type="presParOf" srcId="{5857B7EA-42E6-41B5-B189-C3AAC106AD3F}" destId="{BEF3AE8A-AF7B-4569-A91F-DBBCBD729CC9}" srcOrd="1" destOrd="0" presId="urn:microsoft.com/office/officeart/2005/8/layout/hierarchy3"/>
    <dgm:cxn modelId="{F3B34611-42F3-43FA-A4BC-3CB99600D62B}" type="presParOf" srcId="{BEF3AE8A-AF7B-4569-A91F-DBBCBD729CC9}" destId="{E7122C26-6580-487B-B503-302618D40136}" srcOrd="0" destOrd="0" presId="urn:microsoft.com/office/officeart/2005/8/layout/hierarchy3"/>
    <dgm:cxn modelId="{B7BC2DD0-E92F-46A6-9E62-66A0C7A4C03D}" type="presParOf" srcId="{BEF3AE8A-AF7B-4569-A91F-DBBCBD729CC9}" destId="{0FE357F7-0965-46CD-9293-C12BA4724473}" srcOrd="1" destOrd="0" presId="urn:microsoft.com/office/officeart/2005/8/layout/hierarchy3"/>
    <dgm:cxn modelId="{6A72FA41-1C8D-41AB-BCD0-3B0695CBD7EE}" type="presParOf" srcId="{BEF3AE8A-AF7B-4569-A91F-DBBCBD729CC9}" destId="{888B3E64-E109-4062-84F9-AAC73EB1FBA9}" srcOrd="2" destOrd="0" presId="urn:microsoft.com/office/officeart/2005/8/layout/hierarchy3"/>
    <dgm:cxn modelId="{42D2F310-C729-497E-8EF8-C9D0875EC99F}" type="presParOf" srcId="{BEF3AE8A-AF7B-4569-A91F-DBBCBD729CC9}" destId="{B13D5040-4E1F-42E5-91B5-18A7DA6A2B1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95D0FA-6068-4B4E-8759-450DD9B736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87E4F510-9A4F-4796-A922-6AF51A27575F}">
      <dgm:prSet phldrT="[Текст]" custT="1"/>
      <dgm:spPr/>
      <dgm:t>
        <a:bodyPr/>
        <a:lstStyle/>
        <a:p>
          <a:r>
            <a:rPr lang="en-US" sz="2000" b="1" dirty="0" smtClean="0">
              <a:solidFill>
                <a:schemeClr val="bg1"/>
              </a:solidFill>
              <a:latin typeface="Times New Roman" panose="02020603050405020304" pitchFamily="18" charset="0"/>
              <a:cs typeface="Times New Roman" panose="02020603050405020304" pitchFamily="18" charset="0"/>
            </a:rPr>
            <a:t>The conclude of labour agreement </a:t>
          </a:r>
          <a:endParaRPr lang="uk-UA" sz="2000" b="1" dirty="0" smtClean="0">
            <a:solidFill>
              <a:schemeClr val="bg1"/>
            </a:solidFill>
            <a:latin typeface="Times New Roman" panose="02020603050405020304" pitchFamily="18" charset="0"/>
            <a:cs typeface="Times New Roman" panose="02020603050405020304" pitchFamily="18" charset="0"/>
          </a:endParaRPr>
        </a:p>
        <a:p>
          <a:r>
            <a:rPr lang="en-US" sz="2000" b="1" dirty="0" smtClean="0">
              <a:solidFill>
                <a:schemeClr val="bg1"/>
              </a:solidFill>
              <a:latin typeface="Times New Roman" panose="02020603050405020304" pitchFamily="18" charset="0"/>
              <a:cs typeface="Times New Roman" panose="02020603050405020304" pitchFamily="18" charset="0"/>
            </a:rPr>
            <a:t>(admission of the worker)</a:t>
          </a:r>
          <a:endParaRPr lang="uk-UA" sz="2000" b="1" dirty="0" smtClean="0">
            <a:solidFill>
              <a:schemeClr val="bg1"/>
            </a:solidFill>
            <a:latin typeface="Times New Roman" panose="02020603050405020304" pitchFamily="18" charset="0"/>
            <a:cs typeface="Times New Roman" panose="02020603050405020304" pitchFamily="18" charset="0"/>
          </a:endParaRPr>
        </a:p>
      </dgm:t>
    </dgm:pt>
    <dgm:pt modelId="{92C7E9E2-58F4-46DB-8C3C-1CF403B6AFBF}" type="parTrans" cxnId="{4F3639EA-B591-4C23-8B0D-D388B7DED5A4}">
      <dgm:prSet/>
      <dgm:spPr/>
      <dgm:t>
        <a:bodyPr/>
        <a:lstStyle/>
        <a:p>
          <a:endParaRPr lang="ru-RU" sz="2400">
            <a:solidFill>
              <a:schemeClr val="tx1"/>
            </a:solidFill>
            <a:latin typeface="+mj-lt"/>
          </a:endParaRPr>
        </a:p>
      </dgm:t>
    </dgm:pt>
    <dgm:pt modelId="{531CC12E-D7BF-41DE-9A36-ADC007960E55}" type="sibTrans" cxnId="{4F3639EA-B591-4C23-8B0D-D388B7DED5A4}">
      <dgm:prSet/>
      <dgm:spPr/>
      <dgm:t>
        <a:bodyPr/>
        <a:lstStyle/>
        <a:p>
          <a:endParaRPr lang="ru-RU" sz="2400">
            <a:solidFill>
              <a:schemeClr val="tx1"/>
            </a:solidFill>
            <a:latin typeface="+mj-lt"/>
          </a:endParaRPr>
        </a:p>
      </dgm:t>
    </dgm:pt>
    <dgm:pt modelId="{A16B6325-1F7C-4FB0-8FB2-5C72AE45A66D}">
      <dgm:prSet phldrT="[Текст]" custT="1"/>
      <dgm:spPr/>
      <dgm:t>
        <a:bodyPr/>
        <a:lstStyle/>
        <a:p>
          <a:r>
            <a:rPr lang="en-US" sz="2000" b="1" dirty="0" smtClean="0">
              <a:solidFill>
                <a:schemeClr val="bg1"/>
              </a:solidFill>
              <a:latin typeface="Times New Roman" panose="02020603050405020304" pitchFamily="18" charset="0"/>
              <a:cs typeface="Times New Roman" panose="02020603050405020304" pitchFamily="18" charset="0"/>
            </a:rPr>
            <a:t>Closure</a:t>
          </a:r>
          <a:r>
            <a:rPr lang="uk-UA" sz="2000" b="1" dirty="0" smtClean="0">
              <a:solidFill>
                <a:schemeClr val="bg1"/>
              </a:solidFill>
              <a:latin typeface="Times New Roman" panose="02020603050405020304" pitchFamily="18" charset="0"/>
              <a:cs typeface="Times New Roman" panose="02020603050405020304" pitchFamily="18" charset="0"/>
            </a:rPr>
            <a:t> </a:t>
          </a:r>
          <a:r>
            <a:rPr lang="en-US" sz="2000" b="1" dirty="0" smtClean="0">
              <a:solidFill>
                <a:schemeClr val="bg1"/>
              </a:solidFill>
              <a:latin typeface="Times New Roman" panose="02020603050405020304" pitchFamily="18" charset="0"/>
              <a:cs typeface="Times New Roman" panose="02020603050405020304" pitchFamily="18" charset="0"/>
            </a:rPr>
            <a:t>of labour agreement</a:t>
          </a:r>
          <a:endParaRPr lang="uk-UA" sz="2000" b="1" dirty="0" smtClean="0">
            <a:solidFill>
              <a:schemeClr val="bg1"/>
            </a:solidFill>
            <a:latin typeface="Times New Roman" panose="02020603050405020304" pitchFamily="18" charset="0"/>
            <a:cs typeface="Times New Roman" panose="02020603050405020304" pitchFamily="18" charset="0"/>
          </a:endParaRPr>
        </a:p>
        <a:p>
          <a:r>
            <a:rPr lang="uk-UA" sz="2000" b="1" dirty="0" smtClean="0">
              <a:solidFill>
                <a:schemeClr val="bg1"/>
              </a:solidFill>
              <a:latin typeface="Times New Roman" panose="02020603050405020304" pitchFamily="18" charset="0"/>
              <a:cs typeface="Times New Roman" panose="02020603050405020304" pitchFamily="18" charset="0"/>
            </a:rPr>
            <a:t>(</a:t>
          </a:r>
          <a:r>
            <a:rPr lang="en-US" sz="2000" b="1" dirty="0" smtClean="0">
              <a:solidFill>
                <a:schemeClr val="bg1"/>
              </a:solidFill>
              <a:latin typeface="Times New Roman" panose="02020603050405020304" pitchFamily="18" charset="0"/>
              <a:cs typeface="Times New Roman" panose="02020603050405020304" pitchFamily="18" charset="0"/>
            </a:rPr>
            <a:t>dismissal the employee</a:t>
          </a:r>
          <a:r>
            <a:rPr lang="uk-UA" sz="2000" b="1" dirty="0" smtClean="0">
              <a:solidFill>
                <a:schemeClr val="bg1"/>
              </a:solidFill>
              <a:latin typeface="Times New Roman" panose="02020603050405020304" pitchFamily="18" charset="0"/>
              <a:cs typeface="Times New Roman" panose="02020603050405020304" pitchFamily="18" charset="0"/>
            </a:rPr>
            <a:t>)</a:t>
          </a:r>
          <a:endParaRPr lang="ru-RU" sz="2000" b="1" dirty="0">
            <a:solidFill>
              <a:schemeClr val="bg1"/>
            </a:solidFill>
            <a:latin typeface="Times New Roman" panose="02020603050405020304" pitchFamily="18" charset="0"/>
            <a:cs typeface="Times New Roman" panose="02020603050405020304" pitchFamily="18" charset="0"/>
          </a:endParaRPr>
        </a:p>
      </dgm:t>
    </dgm:pt>
    <dgm:pt modelId="{134F8C62-EAD9-4E54-8229-438193FBDFEC}" type="parTrans" cxnId="{7EED6360-31AA-4E44-B79D-4C9C41232D71}">
      <dgm:prSet/>
      <dgm:spPr/>
      <dgm:t>
        <a:bodyPr/>
        <a:lstStyle/>
        <a:p>
          <a:endParaRPr lang="ru-RU" sz="2400">
            <a:solidFill>
              <a:schemeClr val="tx1"/>
            </a:solidFill>
            <a:latin typeface="+mj-lt"/>
          </a:endParaRPr>
        </a:p>
      </dgm:t>
    </dgm:pt>
    <dgm:pt modelId="{0FCB3632-B38C-4093-8ACD-344073B37709}" type="sibTrans" cxnId="{7EED6360-31AA-4E44-B79D-4C9C41232D71}">
      <dgm:prSet/>
      <dgm:spPr/>
      <dgm:t>
        <a:bodyPr/>
        <a:lstStyle/>
        <a:p>
          <a:endParaRPr lang="ru-RU" sz="2400">
            <a:solidFill>
              <a:schemeClr val="tx1"/>
            </a:solidFill>
            <a:latin typeface="+mj-lt"/>
          </a:endParaRPr>
        </a:p>
      </dgm:t>
    </dgm:pt>
    <dgm:pt modelId="{8D5882BF-6FAC-4329-9D82-2E407F1FD7CE}">
      <dgm:prSet custT="1"/>
      <dgm:spPr/>
      <dgm:t>
        <a:bodyPr/>
        <a:lstStyle/>
        <a:p>
          <a:r>
            <a:rPr lang="en-US" sz="2000" b="1" dirty="0" smtClean="0">
              <a:solidFill>
                <a:schemeClr val="bg1"/>
              </a:solidFill>
              <a:latin typeface="Times New Roman" panose="02020603050405020304" pitchFamily="18" charset="0"/>
              <a:cs typeface="Times New Roman" panose="02020603050405020304" pitchFamily="18" charset="0"/>
            </a:rPr>
            <a:t>Changing labour agreement </a:t>
          </a:r>
          <a:endParaRPr lang="uk-UA" sz="2000" b="1" dirty="0" smtClean="0">
            <a:solidFill>
              <a:schemeClr val="bg1"/>
            </a:solidFill>
            <a:latin typeface="Times New Roman" panose="02020603050405020304" pitchFamily="18" charset="0"/>
            <a:cs typeface="Times New Roman" panose="02020603050405020304" pitchFamily="18" charset="0"/>
          </a:endParaRPr>
        </a:p>
        <a:p>
          <a:r>
            <a:rPr lang="uk-UA" sz="2000" b="1" dirty="0" smtClean="0">
              <a:solidFill>
                <a:schemeClr val="bg1"/>
              </a:solidFill>
              <a:latin typeface="Times New Roman" panose="02020603050405020304" pitchFamily="18" charset="0"/>
              <a:cs typeface="Times New Roman" panose="02020603050405020304" pitchFamily="18" charset="0"/>
            </a:rPr>
            <a:t>(</a:t>
          </a:r>
          <a:r>
            <a:rPr lang="en-US" sz="2000" b="1" dirty="0" smtClean="0">
              <a:solidFill>
                <a:schemeClr val="bg1"/>
              </a:solidFill>
              <a:latin typeface="Times New Roman" panose="02020603050405020304" pitchFamily="18" charset="0"/>
              <a:cs typeface="Times New Roman" panose="02020603050405020304" pitchFamily="18" charset="0"/>
            </a:rPr>
            <a:t>transfer the employee to another job</a:t>
          </a:r>
          <a:r>
            <a:rPr lang="uk-UA" sz="2000" b="1" dirty="0" smtClean="0">
              <a:solidFill>
                <a:schemeClr val="bg1"/>
              </a:solidFill>
              <a:latin typeface="Times New Roman" panose="02020603050405020304" pitchFamily="18" charset="0"/>
              <a:cs typeface="Times New Roman" panose="02020603050405020304" pitchFamily="18" charset="0"/>
            </a:rPr>
            <a:t>)</a:t>
          </a:r>
        </a:p>
      </dgm:t>
    </dgm:pt>
    <dgm:pt modelId="{63F8BF62-AF39-4039-BE6E-2C5EA1C4A5AE}" type="parTrans" cxnId="{EC085959-A6AD-43B8-BCFE-682448C25FB8}">
      <dgm:prSet/>
      <dgm:spPr/>
      <dgm:t>
        <a:bodyPr/>
        <a:lstStyle/>
        <a:p>
          <a:endParaRPr lang="ru-RU" sz="2400">
            <a:solidFill>
              <a:schemeClr val="tx1"/>
            </a:solidFill>
            <a:latin typeface="+mj-lt"/>
          </a:endParaRPr>
        </a:p>
      </dgm:t>
    </dgm:pt>
    <dgm:pt modelId="{F63EDC73-51AC-4259-823D-519ADC5C47E9}" type="sibTrans" cxnId="{EC085959-A6AD-43B8-BCFE-682448C25FB8}">
      <dgm:prSet/>
      <dgm:spPr/>
      <dgm:t>
        <a:bodyPr/>
        <a:lstStyle/>
        <a:p>
          <a:endParaRPr lang="ru-RU" sz="2400">
            <a:solidFill>
              <a:schemeClr val="tx1"/>
            </a:solidFill>
            <a:latin typeface="+mj-lt"/>
          </a:endParaRPr>
        </a:p>
      </dgm:t>
    </dgm:pt>
    <dgm:pt modelId="{F524B08D-371D-46B4-8AAC-F765E4CB7602}" type="pres">
      <dgm:prSet presAssocID="{A995D0FA-6068-4B4E-8759-450DD9B73607}" presName="Name0" presStyleCnt="0">
        <dgm:presLayoutVars>
          <dgm:chMax val="7"/>
          <dgm:chPref val="7"/>
          <dgm:dir/>
        </dgm:presLayoutVars>
      </dgm:prSet>
      <dgm:spPr/>
      <dgm:t>
        <a:bodyPr/>
        <a:lstStyle/>
        <a:p>
          <a:endParaRPr lang="ru-RU"/>
        </a:p>
      </dgm:t>
    </dgm:pt>
    <dgm:pt modelId="{CD18E2F9-42D8-4C60-8C69-95F89C736ABC}" type="pres">
      <dgm:prSet presAssocID="{A995D0FA-6068-4B4E-8759-450DD9B73607}" presName="Name1" presStyleCnt="0"/>
      <dgm:spPr/>
    </dgm:pt>
    <dgm:pt modelId="{7D797C4F-61D4-4101-9081-5DC1D564700C}" type="pres">
      <dgm:prSet presAssocID="{A995D0FA-6068-4B4E-8759-450DD9B73607}" presName="cycle" presStyleCnt="0"/>
      <dgm:spPr/>
    </dgm:pt>
    <dgm:pt modelId="{B32CEF70-6442-48F7-8626-3AF6AC3CCDEB}" type="pres">
      <dgm:prSet presAssocID="{A995D0FA-6068-4B4E-8759-450DD9B73607}" presName="srcNode" presStyleLbl="node1" presStyleIdx="0" presStyleCnt="3"/>
      <dgm:spPr/>
    </dgm:pt>
    <dgm:pt modelId="{C29C76BA-33E1-4485-B64F-F8F1FF970D62}" type="pres">
      <dgm:prSet presAssocID="{A995D0FA-6068-4B4E-8759-450DD9B73607}" presName="conn" presStyleLbl="parChTrans1D2" presStyleIdx="0" presStyleCnt="1"/>
      <dgm:spPr/>
      <dgm:t>
        <a:bodyPr/>
        <a:lstStyle/>
        <a:p>
          <a:endParaRPr lang="ru-RU"/>
        </a:p>
      </dgm:t>
    </dgm:pt>
    <dgm:pt modelId="{94FBF22F-E82C-4156-A40A-A361C7F2A630}" type="pres">
      <dgm:prSet presAssocID="{A995D0FA-6068-4B4E-8759-450DD9B73607}" presName="extraNode" presStyleLbl="node1" presStyleIdx="0" presStyleCnt="3"/>
      <dgm:spPr/>
    </dgm:pt>
    <dgm:pt modelId="{39461335-B351-4E38-A35F-1D186C62EB9A}" type="pres">
      <dgm:prSet presAssocID="{A995D0FA-6068-4B4E-8759-450DD9B73607}" presName="dstNode" presStyleLbl="node1" presStyleIdx="0" presStyleCnt="3"/>
      <dgm:spPr/>
    </dgm:pt>
    <dgm:pt modelId="{94C50FE8-6768-4C7D-B872-4CBDF64D9D14}" type="pres">
      <dgm:prSet presAssocID="{87E4F510-9A4F-4796-A922-6AF51A27575F}" presName="text_1" presStyleLbl="node1" presStyleIdx="0" presStyleCnt="3">
        <dgm:presLayoutVars>
          <dgm:bulletEnabled val="1"/>
        </dgm:presLayoutVars>
      </dgm:prSet>
      <dgm:spPr/>
      <dgm:t>
        <a:bodyPr/>
        <a:lstStyle/>
        <a:p>
          <a:endParaRPr lang="ru-RU"/>
        </a:p>
      </dgm:t>
    </dgm:pt>
    <dgm:pt modelId="{7B95395E-F9D4-466E-8E31-3F156D60B98D}" type="pres">
      <dgm:prSet presAssocID="{87E4F510-9A4F-4796-A922-6AF51A27575F}" presName="accent_1" presStyleCnt="0"/>
      <dgm:spPr/>
    </dgm:pt>
    <dgm:pt modelId="{2677B702-02BA-425F-B405-8133388CD5BE}" type="pres">
      <dgm:prSet presAssocID="{87E4F510-9A4F-4796-A922-6AF51A27575F}" presName="accentRepeatNode" presStyleLbl="solidFgAcc1" presStyleIdx="0" presStyleCnt="3" custScaleX="119486" custScaleY="114627"/>
      <dgm:spPr>
        <a:blipFill rotWithShape="0">
          <a:blip xmlns:r="http://schemas.openxmlformats.org/officeDocument/2006/relationships" r:embed="rId1"/>
          <a:stretch>
            <a:fillRect/>
          </a:stretch>
        </a:blipFill>
      </dgm:spPr>
    </dgm:pt>
    <dgm:pt modelId="{F347760C-4B65-4A5B-9343-15163661C8ED}" type="pres">
      <dgm:prSet presAssocID="{8D5882BF-6FAC-4329-9D82-2E407F1FD7CE}" presName="text_2" presStyleLbl="node1" presStyleIdx="1" presStyleCnt="3">
        <dgm:presLayoutVars>
          <dgm:bulletEnabled val="1"/>
        </dgm:presLayoutVars>
      </dgm:prSet>
      <dgm:spPr/>
      <dgm:t>
        <a:bodyPr/>
        <a:lstStyle/>
        <a:p>
          <a:endParaRPr lang="ru-RU"/>
        </a:p>
      </dgm:t>
    </dgm:pt>
    <dgm:pt modelId="{20073E89-6F1F-4ED3-93F5-C1A08F5AC534}" type="pres">
      <dgm:prSet presAssocID="{8D5882BF-6FAC-4329-9D82-2E407F1FD7CE}" presName="accent_2" presStyleCnt="0"/>
      <dgm:spPr/>
    </dgm:pt>
    <dgm:pt modelId="{946BAC61-4A06-4436-8950-DE14E82EEFA2}" type="pres">
      <dgm:prSet presAssocID="{8D5882BF-6FAC-4329-9D82-2E407F1FD7CE}" presName="accentRepeatNode" presStyleLbl="solidFgAcc1" presStyleIdx="1" presStyleCnt="3" custScaleX="117778" custScaleY="113433"/>
      <dgm:spPr>
        <a:blipFill rotWithShape="0">
          <a:blip xmlns:r="http://schemas.openxmlformats.org/officeDocument/2006/relationships" r:embed="rId2"/>
          <a:stretch>
            <a:fillRect/>
          </a:stretch>
        </a:blipFill>
      </dgm:spPr>
    </dgm:pt>
    <dgm:pt modelId="{E9DBE722-0E16-4EB7-A3ED-FA2BB5300490}" type="pres">
      <dgm:prSet presAssocID="{A16B6325-1F7C-4FB0-8FB2-5C72AE45A66D}" presName="text_3" presStyleLbl="node1" presStyleIdx="2" presStyleCnt="3" custLinFactNeighborX="-116" custLinFactNeighborY="746">
        <dgm:presLayoutVars>
          <dgm:bulletEnabled val="1"/>
        </dgm:presLayoutVars>
      </dgm:prSet>
      <dgm:spPr/>
      <dgm:t>
        <a:bodyPr/>
        <a:lstStyle/>
        <a:p>
          <a:endParaRPr lang="ru-RU"/>
        </a:p>
      </dgm:t>
    </dgm:pt>
    <dgm:pt modelId="{4463ABFA-7A9E-4422-924B-1B37731C83C8}" type="pres">
      <dgm:prSet presAssocID="{A16B6325-1F7C-4FB0-8FB2-5C72AE45A66D}" presName="accent_3" presStyleCnt="0"/>
      <dgm:spPr/>
    </dgm:pt>
    <dgm:pt modelId="{A3E36780-D9B2-4ED0-AF60-6FDC0FA889D6}" type="pres">
      <dgm:prSet presAssocID="{A16B6325-1F7C-4FB0-8FB2-5C72AE45A66D}" presName="accentRepeatNode" presStyleLbl="solidFgAcc1" presStyleIdx="2" presStyleCnt="3" custScaleX="111040" custScaleY="112239"/>
      <dgm:spPr>
        <a:blipFill rotWithShape="0">
          <a:blip xmlns:r="http://schemas.openxmlformats.org/officeDocument/2006/relationships" r:embed="rId3"/>
          <a:stretch>
            <a:fillRect/>
          </a:stretch>
        </a:blipFill>
      </dgm:spPr>
    </dgm:pt>
  </dgm:ptLst>
  <dgm:cxnLst>
    <dgm:cxn modelId="{D39BC8DF-7FEA-4F97-8079-CAF3034E1770}" type="presOf" srcId="{531CC12E-D7BF-41DE-9A36-ADC007960E55}" destId="{C29C76BA-33E1-4485-B64F-F8F1FF970D62}" srcOrd="0" destOrd="0" presId="urn:microsoft.com/office/officeart/2008/layout/VerticalCurvedList"/>
    <dgm:cxn modelId="{4F3639EA-B591-4C23-8B0D-D388B7DED5A4}" srcId="{A995D0FA-6068-4B4E-8759-450DD9B73607}" destId="{87E4F510-9A4F-4796-A922-6AF51A27575F}" srcOrd="0" destOrd="0" parTransId="{92C7E9E2-58F4-46DB-8C3C-1CF403B6AFBF}" sibTransId="{531CC12E-D7BF-41DE-9A36-ADC007960E55}"/>
    <dgm:cxn modelId="{9C8CDA0F-2DE8-46FA-9A9F-8BC0BCE158A1}" type="presOf" srcId="{A995D0FA-6068-4B4E-8759-450DD9B73607}" destId="{F524B08D-371D-46B4-8AAC-F765E4CB7602}" srcOrd="0" destOrd="0" presId="urn:microsoft.com/office/officeart/2008/layout/VerticalCurvedList"/>
    <dgm:cxn modelId="{7EED6360-31AA-4E44-B79D-4C9C41232D71}" srcId="{A995D0FA-6068-4B4E-8759-450DD9B73607}" destId="{A16B6325-1F7C-4FB0-8FB2-5C72AE45A66D}" srcOrd="2" destOrd="0" parTransId="{134F8C62-EAD9-4E54-8229-438193FBDFEC}" sibTransId="{0FCB3632-B38C-4093-8ACD-344073B37709}"/>
    <dgm:cxn modelId="{49C3FA6D-1B95-4EAC-AA72-D745DB7E00AE}" type="presOf" srcId="{A16B6325-1F7C-4FB0-8FB2-5C72AE45A66D}" destId="{E9DBE722-0E16-4EB7-A3ED-FA2BB5300490}" srcOrd="0" destOrd="0" presId="urn:microsoft.com/office/officeart/2008/layout/VerticalCurvedList"/>
    <dgm:cxn modelId="{8C0980FF-F494-459E-B4DC-78A36293E57E}" type="presOf" srcId="{8D5882BF-6FAC-4329-9D82-2E407F1FD7CE}" destId="{F347760C-4B65-4A5B-9343-15163661C8ED}" srcOrd="0" destOrd="0" presId="urn:microsoft.com/office/officeart/2008/layout/VerticalCurvedList"/>
    <dgm:cxn modelId="{EC085959-A6AD-43B8-BCFE-682448C25FB8}" srcId="{A995D0FA-6068-4B4E-8759-450DD9B73607}" destId="{8D5882BF-6FAC-4329-9D82-2E407F1FD7CE}" srcOrd="1" destOrd="0" parTransId="{63F8BF62-AF39-4039-BE6E-2C5EA1C4A5AE}" sibTransId="{F63EDC73-51AC-4259-823D-519ADC5C47E9}"/>
    <dgm:cxn modelId="{B6D4450C-AA84-40C9-82A9-3826A577F063}" type="presOf" srcId="{87E4F510-9A4F-4796-A922-6AF51A27575F}" destId="{94C50FE8-6768-4C7D-B872-4CBDF64D9D14}" srcOrd="0" destOrd="0" presId="urn:microsoft.com/office/officeart/2008/layout/VerticalCurvedList"/>
    <dgm:cxn modelId="{B9FDF2E6-DFF2-44ED-A9BF-15239C61FE16}" type="presParOf" srcId="{F524B08D-371D-46B4-8AAC-F765E4CB7602}" destId="{CD18E2F9-42D8-4C60-8C69-95F89C736ABC}" srcOrd="0" destOrd="0" presId="urn:microsoft.com/office/officeart/2008/layout/VerticalCurvedList"/>
    <dgm:cxn modelId="{18B145E7-92C9-4D39-B6A8-6E4B721D4DD4}" type="presParOf" srcId="{CD18E2F9-42D8-4C60-8C69-95F89C736ABC}" destId="{7D797C4F-61D4-4101-9081-5DC1D564700C}" srcOrd="0" destOrd="0" presId="urn:microsoft.com/office/officeart/2008/layout/VerticalCurvedList"/>
    <dgm:cxn modelId="{D9924E13-9792-4331-A14D-24EF014A918C}" type="presParOf" srcId="{7D797C4F-61D4-4101-9081-5DC1D564700C}" destId="{B32CEF70-6442-48F7-8626-3AF6AC3CCDEB}" srcOrd="0" destOrd="0" presId="urn:microsoft.com/office/officeart/2008/layout/VerticalCurvedList"/>
    <dgm:cxn modelId="{B0F6E4AD-3180-4E51-854E-5AF39CED8009}" type="presParOf" srcId="{7D797C4F-61D4-4101-9081-5DC1D564700C}" destId="{C29C76BA-33E1-4485-B64F-F8F1FF970D62}" srcOrd="1" destOrd="0" presId="urn:microsoft.com/office/officeart/2008/layout/VerticalCurvedList"/>
    <dgm:cxn modelId="{C1A261AA-C560-422D-B738-A366D9A1D478}" type="presParOf" srcId="{7D797C4F-61D4-4101-9081-5DC1D564700C}" destId="{94FBF22F-E82C-4156-A40A-A361C7F2A630}" srcOrd="2" destOrd="0" presId="urn:microsoft.com/office/officeart/2008/layout/VerticalCurvedList"/>
    <dgm:cxn modelId="{7B60D752-054D-4DB9-B37B-0645212735FA}" type="presParOf" srcId="{7D797C4F-61D4-4101-9081-5DC1D564700C}" destId="{39461335-B351-4E38-A35F-1D186C62EB9A}" srcOrd="3" destOrd="0" presId="urn:microsoft.com/office/officeart/2008/layout/VerticalCurvedList"/>
    <dgm:cxn modelId="{0E50CC7B-A7B0-4CCB-A7EC-0EBADFD0807C}" type="presParOf" srcId="{CD18E2F9-42D8-4C60-8C69-95F89C736ABC}" destId="{94C50FE8-6768-4C7D-B872-4CBDF64D9D14}" srcOrd="1" destOrd="0" presId="urn:microsoft.com/office/officeart/2008/layout/VerticalCurvedList"/>
    <dgm:cxn modelId="{77FAA0BB-B94A-45B6-AFD0-FB50A611EA35}" type="presParOf" srcId="{CD18E2F9-42D8-4C60-8C69-95F89C736ABC}" destId="{7B95395E-F9D4-466E-8E31-3F156D60B98D}" srcOrd="2" destOrd="0" presId="urn:microsoft.com/office/officeart/2008/layout/VerticalCurvedList"/>
    <dgm:cxn modelId="{E7DBB5CF-E22E-491F-9D45-33A22509BD70}" type="presParOf" srcId="{7B95395E-F9D4-466E-8E31-3F156D60B98D}" destId="{2677B702-02BA-425F-B405-8133388CD5BE}" srcOrd="0" destOrd="0" presId="urn:microsoft.com/office/officeart/2008/layout/VerticalCurvedList"/>
    <dgm:cxn modelId="{0241D4A3-00CF-48D9-9541-90E392D52DF4}" type="presParOf" srcId="{CD18E2F9-42D8-4C60-8C69-95F89C736ABC}" destId="{F347760C-4B65-4A5B-9343-15163661C8ED}" srcOrd="3" destOrd="0" presId="urn:microsoft.com/office/officeart/2008/layout/VerticalCurvedList"/>
    <dgm:cxn modelId="{1843D8DE-ED96-4FF2-91E4-7391E356C2B3}" type="presParOf" srcId="{CD18E2F9-42D8-4C60-8C69-95F89C736ABC}" destId="{20073E89-6F1F-4ED3-93F5-C1A08F5AC534}" srcOrd="4" destOrd="0" presId="urn:microsoft.com/office/officeart/2008/layout/VerticalCurvedList"/>
    <dgm:cxn modelId="{2BAA8A1A-D7DA-4CCA-9BE4-D73E7EE31B92}" type="presParOf" srcId="{20073E89-6F1F-4ED3-93F5-C1A08F5AC534}" destId="{946BAC61-4A06-4436-8950-DE14E82EEFA2}" srcOrd="0" destOrd="0" presId="urn:microsoft.com/office/officeart/2008/layout/VerticalCurvedList"/>
    <dgm:cxn modelId="{71422969-EFE7-4CE8-9466-C235D5151081}" type="presParOf" srcId="{CD18E2F9-42D8-4C60-8C69-95F89C736ABC}" destId="{E9DBE722-0E16-4EB7-A3ED-FA2BB5300490}" srcOrd="5" destOrd="0" presId="urn:microsoft.com/office/officeart/2008/layout/VerticalCurvedList"/>
    <dgm:cxn modelId="{27B3066C-1A18-4021-A2DF-0311D0FA5025}" type="presParOf" srcId="{CD18E2F9-42D8-4C60-8C69-95F89C736ABC}" destId="{4463ABFA-7A9E-4422-924B-1B37731C83C8}" srcOrd="6" destOrd="0" presId="urn:microsoft.com/office/officeart/2008/layout/VerticalCurvedList"/>
    <dgm:cxn modelId="{819363E5-80FB-46A5-AB34-2AC1D8F89943}" type="presParOf" srcId="{4463ABFA-7A9E-4422-924B-1B37731C83C8}" destId="{A3E36780-D9B2-4ED0-AF60-6FDC0FA889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BDC534-807F-493F-A59E-4AA0329EC451}" type="doc">
      <dgm:prSet loTypeId="urn:microsoft.com/office/officeart/2005/8/layout/target3" loCatId="list" qsTypeId="urn:microsoft.com/office/officeart/2005/8/quickstyle/simple2" qsCatId="simple" csTypeId="urn:microsoft.com/office/officeart/2005/8/colors/accent0_3" csCatId="mainScheme" phldr="1"/>
      <dgm:spPr/>
      <dgm:t>
        <a:bodyPr/>
        <a:lstStyle/>
        <a:p>
          <a:endParaRPr lang="ru-RU"/>
        </a:p>
      </dgm:t>
    </dgm:pt>
    <dgm:pt modelId="{F5088139-C8CB-4152-9D5B-6E4988A02B6B}">
      <dgm:prSet phldrT="[Текст]" custT="1">
        <dgm:style>
          <a:lnRef idx="2">
            <a:schemeClr val="accent2"/>
          </a:lnRef>
          <a:fillRef idx="1">
            <a:schemeClr val="lt1"/>
          </a:fillRef>
          <a:effectRef idx="0">
            <a:schemeClr val="accent2"/>
          </a:effectRef>
          <a:fontRef idx="minor">
            <a:schemeClr val="dk1"/>
          </a:fontRef>
        </dgm:style>
      </dgm:prSet>
      <dgm:spPr/>
      <dgm:t>
        <a:bodyPr/>
        <a:lstStyle/>
        <a:p>
          <a:pPr algn="l"/>
          <a:r>
            <a:rPr lang="uk-UA" sz="2000" b="1" i="0" noProof="0" dirty="0" smtClean="0">
              <a:solidFill>
                <a:schemeClr val="accent1">
                  <a:lumMod val="50000"/>
                </a:schemeClr>
              </a:solidFill>
              <a:latin typeface="Times New Roman" panose="02020603050405020304" pitchFamily="18" charset="0"/>
              <a:cs typeface="Times New Roman" panose="02020603050405020304" pitchFamily="18" charset="0"/>
            </a:rPr>
            <a:t>1. </a:t>
          </a:r>
          <a:r>
            <a:rPr lang="en-US" sz="2000" b="1" i="0" noProof="0" dirty="0" smtClean="0">
              <a:solidFill>
                <a:schemeClr val="accent1">
                  <a:lumMod val="50000"/>
                </a:schemeClr>
              </a:solidFill>
              <a:latin typeface="Times New Roman" panose="02020603050405020304" pitchFamily="18" charset="0"/>
              <a:cs typeface="Times New Roman" panose="02020603050405020304" pitchFamily="18" charset="0"/>
            </a:rPr>
            <a:t>T</a:t>
          </a: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ermless</a:t>
          </a:r>
          <a:r>
            <a:rPr lang="uk-UA" sz="2000" noProof="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concluded for an indefinite period of time</a:t>
          </a:r>
          <a:endParaRPr lang="uk-UA" sz="2000" noProof="0" dirty="0">
            <a:latin typeface="Times New Roman" panose="02020603050405020304" pitchFamily="18" charset="0"/>
            <a:cs typeface="Times New Roman" panose="02020603050405020304" pitchFamily="18" charset="0"/>
          </a:endParaRPr>
        </a:p>
      </dgm:t>
    </dgm:pt>
    <dgm:pt modelId="{751EB6EE-D157-4219-88D1-7A3EFD5E1F2C}" type="parTrans" cxnId="{FDEE3AB0-E61D-4581-B9F0-68D2185FFBF6}">
      <dgm:prSet/>
      <dgm:spPr/>
      <dgm:t>
        <a:bodyPr/>
        <a:lstStyle/>
        <a:p>
          <a:endParaRPr lang="ru-RU"/>
        </a:p>
      </dgm:t>
    </dgm:pt>
    <dgm:pt modelId="{55D3D351-B7F2-433A-978A-A48F833CFE88}" type="sibTrans" cxnId="{FDEE3AB0-E61D-4581-B9F0-68D2185FFBF6}">
      <dgm:prSet/>
      <dgm:spPr/>
      <dgm:t>
        <a:bodyPr/>
        <a:lstStyle/>
        <a:p>
          <a:endParaRPr lang="ru-RU"/>
        </a:p>
      </dgm:t>
    </dgm:pt>
    <dgm:pt modelId="{7377AF75-B79C-4AED-9C6C-671778789A7A}">
      <dgm:prSet phldrT="[Текст]" custT="1">
        <dgm:style>
          <a:lnRef idx="2">
            <a:schemeClr val="accent2"/>
          </a:lnRef>
          <a:fillRef idx="1">
            <a:schemeClr val="lt1"/>
          </a:fillRef>
          <a:effectRef idx="0">
            <a:schemeClr val="accent2"/>
          </a:effectRef>
          <a:fontRef idx="minor">
            <a:schemeClr val="dk1"/>
          </a:fontRef>
        </dgm:style>
      </dgm:prSet>
      <dgm:spPr/>
      <dgm:t>
        <a:bodyPr/>
        <a:lstStyle/>
        <a:p>
          <a:pPr algn="l"/>
          <a:r>
            <a:rPr lang="uk-UA" sz="2000" b="1" i="0" noProof="0" dirty="0" smtClean="0">
              <a:solidFill>
                <a:schemeClr val="accent1">
                  <a:lumMod val="50000"/>
                </a:schemeClr>
              </a:solidFill>
              <a:latin typeface="Times New Roman" panose="02020603050405020304" pitchFamily="18" charset="0"/>
              <a:cs typeface="Times New Roman" panose="02020603050405020304" pitchFamily="18" charset="0"/>
            </a:rPr>
            <a:t>2. </a:t>
          </a:r>
          <a:r>
            <a:rPr lang="en-US" sz="2000" b="1" i="0" noProof="0" dirty="0" smtClean="0">
              <a:solidFill>
                <a:schemeClr val="accent1">
                  <a:lumMod val="50000"/>
                </a:schemeClr>
              </a:solidFill>
              <a:latin typeface="Times New Roman" panose="02020603050405020304" pitchFamily="18" charset="0"/>
              <a:cs typeface="Times New Roman" panose="02020603050405020304" pitchFamily="18" charset="0"/>
            </a:rPr>
            <a:t>For definite period of time, </a:t>
          </a:r>
          <a:r>
            <a:rPr lang="en-US" sz="2000" dirty="0" smtClean="0">
              <a:latin typeface="Times New Roman" panose="02020603050405020304" pitchFamily="18" charset="0"/>
              <a:cs typeface="Times New Roman" panose="02020603050405020304" pitchFamily="18" charset="0"/>
            </a:rPr>
            <a:t>established by agreement of the parties</a:t>
          </a:r>
          <a:endParaRPr lang="uk-UA" sz="2000" noProof="0" dirty="0">
            <a:latin typeface="Times New Roman" panose="02020603050405020304" pitchFamily="18" charset="0"/>
            <a:cs typeface="Times New Roman" panose="02020603050405020304" pitchFamily="18" charset="0"/>
          </a:endParaRPr>
        </a:p>
      </dgm:t>
    </dgm:pt>
    <dgm:pt modelId="{E7EA5839-9E40-4313-946F-2B56F6DC90CB}" type="parTrans" cxnId="{71EDDDBF-70B5-4493-9ABE-16C4F6BD13F7}">
      <dgm:prSet/>
      <dgm:spPr/>
      <dgm:t>
        <a:bodyPr/>
        <a:lstStyle/>
        <a:p>
          <a:endParaRPr lang="ru-RU"/>
        </a:p>
      </dgm:t>
    </dgm:pt>
    <dgm:pt modelId="{D7066E04-9BD7-49FB-B628-E03B67937CBB}" type="sibTrans" cxnId="{71EDDDBF-70B5-4493-9ABE-16C4F6BD13F7}">
      <dgm:prSet/>
      <dgm:spPr/>
      <dgm:t>
        <a:bodyPr/>
        <a:lstStyle/>
        <a:p>
          <a:endParaRPr lang="ru-RU"/>
        </a:p>
      </dgm:t>
    </dgm:pt>
    <dgm:pt modelId="{CB9A18A8-D95E-4F7F-90AD-6BA47BF473AD}">
      <dgm:prSet phldrT="[Текст]" custT="1">
        <dgm:style>
          <a:lnRef idx="2">
            <a:schemeClr val="accent2"/>
          </a:lnRef>
          <a:fillRef idx="1">
            <a:schemeClr val="lt1"/>
          </a:fillRef>
          <a:effectRef idx="0">
            <a:schemeClr val="accent2"/>
          </a:effectRef>
          <a:fontRef idx="minor">
            <a:schemeClr val="dk1"/>
          </a:fontRef>
        </dgm:style>
      </dgm:prSet>
      <dgm:spPr/>
      <dgm:t>
        <a:bodyPr/>
        <a:lstStyle/>
        <a:p>
          <a:pPr algn="l"/>
          <a:r>
            <a:rPr lang="uk-UA" sz="2000" b="1" noProof="0" dirty="0" smtClean="0">
              <a:solidFill>
                <a:schemeClr val="accent1">
                  <a:lumMod val="50000"/>
                </a:schemeClr>
              </a:solidFill>
              <a:latin typeface="Times New Roman" panose="02020603050405020304" pitchFamily="18" charset="0"/>
              <a:cs typeface="Times New Roman" panose="02020603050405020304" pitchFamily="18" charset="0"/>
            </a:rPr>
            <a:t>3. </a:t>
          </a:r>
          <a:r>
            <a:rPr lang="en-US" sz="2000" b="1" noProof="0" dirty="0" smtClean="0">
              <a:solidFill>
                <a:schemeClr val="accent1">
                  <a:lumMod val="50000"/>
                </a:schemeClr>
              </a:solidFill>
              <a:latin typeface="Times New Roman" panose="02020603050405020304" pitchFamily="18" charset="0"/>
              <a:cs typeface="Times New Roman" panose="02020603050405020304" pitchFamily="18" charset="0"/>
            </a:rPr>
            <a:t>One that fits the time to do specified task</a:t>
          </a:r>
          <a:endParaRPr lang="uk-UA" sz="2000" b="1" i="1" noProof="0" dirty="0">
            <a:solidFill>
              <a:schemeClr val="accent1">
                <a:lumMod val="50000"/>
              </a:schemeClr>
            </a:solidFill>
            <a:latin typeface="Times New Roman" panose="02020603050405020304" pitchFamily="18" charset="0"/>
            <a:cs typeface="Times New Roman" panose="02020603050405020304" pitchFamily="18" charset="0"/>
          </a:endParaRPr>
        </a:p>
      </dgm:t>
    </dgm:pt>
    <dgm:pt modelId="{65042776-7DDE-4971-8C32-D76B94C60448}" type="parTrans" cxnId="{F4272C55-ADC6-42C8-AAB2-E177F51C126D}">
      <dgm:prSet/>
      <dgm:spPr/>
      <dgm:t>
        <a:bodyPr/>
        <a:lstStyle/>
        <a:p>
          <a:endParaRPr lang="ru-RU"/>
        </a:p>
      </dgm:t>
    </dgm:pt>
    <dgm:pt modelId="{FC8AA003-4721-4596-AB86-9B7471FA4954}" type="sibTrans" cxnId="{F4272C55-ADC6-42C8-AAB2-E177F51C126D}">
      <dgm:prSet/>
      <dgm:spPr/>
      <dgm:t>
        <a:bodyPr/>
        <a:lstStyle/>
        <a:p>
          <a:endParaRPr lang="ru-RU"/>
        </a:p>
      </dgm:t>
    </dgm:pt>
    <dgm:pt modelId="{3D0285DC-CC3A-401C-A659-4EAE96BECDD8}" type="pres">
      <dgm:prSet presAssocID="{7CBDC534-807F-493F-A59E-4AA0329EC451}" presName="Name0" presStyleCnt="0">
        <dgm:presLayoutVars>
          <dgm:chMax val="7"/>
          <dgm:dir/>
          <dgm:animLvl val="lvl"/>
          <dgm:resizeHandles val="exact"/>
        </dgm:presLayoutVars>
      </dgm:prSet>
      <dgm:spPr/>
      <dgm:t>
        <a:bodyPr/>
        <a:lstStyle/>
        <a:p>
          <a:endParaRPr lang="ru-RU"/>
        </a:p>
      </dgm:t>
    </dgm:pt>
    <dgm:pt modelId="{65656F27-BDC8-42AC-9B2D-E18C278EEFDE}" type="pres">
      <dgm:prSet presAssocID="{F5088139-C8CB-4152-9D5B-6E4988A02B6B}" presName="circle1" presStyleLbl="node1" presStyleIdx="0" presStyleCnt="3">
        <dgm:style>
          <a:lnRef idx="1">
            <a:schemeClr val="dk1"/>
          </a:lnRef>
          <a:fillRef idx="3">
            <a:schemeClr val="dk1"/>
          </a:fillRef>
          <a:effectRef idx="2">
            <a:schemeClr val="dk1"/>
          </a:effectRef>
          <a:fontRef idx="minor">
            <a:schemeClr val="lt1"/>
          </a:fontRef>
        </dgm:style>
      </dgm:prSet>
      <dgm:spPr/>
      <dgm:t>
        <a:bodyPr/>
        <a:lstStyle/>
        <a:p>
          <a:endParaRPr lang="ru-RU"/>
        </a:p>
      </dgm:t>
    </dgm:pt>
    <dgm:pt modelId="{69FA2B86-1413-419C-8134-73BB93DDE6E5}" type="pres">
      <dgm:prSet presAssocID="{F5088139-C8CB-4152-9D5B-6E4988A02B6B}" presName="space" presStyleCnt="0"/>
      <dgm:spPr/>
    </dgm:pt>
    <dgm:pt modelId="{819F6D0E-C90D-4D6B-B115-C5E1162FD41D}" type="pres">
      <dgm:prSet presAssocID="{F5088139-C8CB-4152-9D5B-6E4988A02B6B}" presName="rect1" presStyleLbl="alignAcc1" presStyleIdx="0" presStyleCnt="3" custLinFactNeighborX="916" custLinFactNeighborY="38426"/>
      <dgm:spPr/>
      <dgm:t>
        <a:bodyPr/>
        <a:lstStyle/>
        <a:p>
          <a:endParaRPr lang="ru-RU"/>
        </a:p>
      </dgm:t>
    </dgm:pt>
    <dgm:pt modelId="{7A72B531-4D96-4169-A348-6DE42F4230E0}" type="pres">
      <dgm:prSet presAssocID="{7377AF75-B79C-4AED-9C6C-671778789A7A}" presName="vertSpace2" presStyleLbl="node1" presStyleIdx="0" presStyleCnt="3"/>
      <dgm:spPr/>
    </dgm:pt>
    <dgm:pt modelId="{E3FDD0BB-6628-4972-9A66-9E2105AEABD4}" type="pres">
      <dgm:prSet presAssocID="{7377AF75-B79C-4AED-9C6C-671778789A7A}" presName="circle2" presStyleLbl="node1" presStyleIdx="1" presStyleCnt="3">
        <dgm:style>
          <a:lnRef idx="1">
            <a:schemeClr val="accent2"/>
          </a:lnRef>
          <a:fillRef idx="3">
            <a:schemeClr val="accent2"/>
          </a:fillRef>
          <a:effectRef idx="2">
            <a:schemeClr val="accent2"/>
          </a:effectRef>
          <a:fontRef idx="minor">
            <a:schemeClr val="lt1"/>
          </a:fontRef>
        </dgm:style>
      </dgm:prSet>
      <dgm:spPr/>
      <dgm:t>
        <a:bodyPr/>
        <a:lstStyle/>
        <a:p>
          <a:endParaRPr lang="ru-RU"/>
        </a:p>
      </dgm:t>
    </dgm:pt>
    <dgm:pt modelId="{FDB6E015-70F0-413C-A854-CD180F1E14AE}" type="pres">
      <dgm:prSet presAssocID="{7377AF75-B79C-4AED-9C6C-671778789A7A}" presName="rect2" presStyleLbl="alignAcc1" presStyleIdx="1" presStyleCnt="3"/>
      <dgm:spPr/>
      <dgm:t>
        <a:bodyPr/>
        <a:lstStyle/>
        <a:p>
          <a:endParaRPr lang="ru-RU"/>
        </a:p>
      </dgm:t>
    </dgm:pt>
    <dgm:pt modelId="{CA3D3445-9C8A-4908-A8A9-5C5460A21F6D}" type="pres">
      <dgm:prSet presAssocID="{CB9A18A8-D95E-4F7F-90AD-6BA47BF473AD}" presName="vertSpace3" presStyleLbl="node1" presStyleIdx="1" presStyleCnt="3"/>
      <dgm:spPr/>
    </dgm:pt>
    <dgm:pt modelId="{505B14A3-781E-465A-B136-5D9967C6DC40}" type="pres">
      <dgm:prSet presAssocID="{CB9A18A8-D95E-4F7F-90AD-6BA47BF473AD}" presName="circle3" presStyleLbl="node1" presStyleIdx="2" presStyleCnt="3">
        <dgm:style>
          <a:lnRef idx="1">
            <a:schemeClr val="accent3"/>
          </a:lnRef>
          <a:fillRef idx="3">
            <a:schemeClr val="accent3"/>
          </a:fillRef>
          <a:effectRef idx="2">
            <a:schemeClr val="accent3"/>
          </a:effectRef>
          <a:fontRef idx="minor">
            <a:schemeClr val="lt1"/>
          </a:fontRef>
        </dgm:style>
      </dgm:prSet>
      <dgm:spPr/>
      <dgm:t>
        <a:bodyPr/>
        <a:lstStyle/>
        <a:p>
          <a:endParaRPr lang="ru-RU"/>
        </a:p>
      </dgm:t>
    </dgm:pt>
    <dgm:pt modelId="{C1163B7C-793F-4BA9-BDCE-84DCFDF7336E}" type="pres">
      <dgm:prSet presAssocID="{CB9A18A8-D95E-4F7F-90AD-6BA47BF473AD}" presName="rect3" presStyleLbl="alignAcc1" presStyleIdx="2" presStyleCnt="3"/>
      <dgm:spPr/>
      <dgm:t>
        <a:bodyPr/>
        <a:lstStyle/>
        <a:p>
          <a:endParaRPr lang="ru-RU"/>
        </a:p>
      </dgm:t>
    </dgm:pt>
    <dgm:pt modelId="{BE667FA0-6B4B-47B2-A3A5-9617BE09D2A5}" type="pres">
      <dgm:prSet presAssocID="{F5088139-C8CB-4152-9D5B-6E4988A02B6B}" presName="rect1ParTxNoCh" presStyleLbl="alignAcc1" presStyleIdx="2" presStyleCnt="3">
        <dgm:presLayoutVars>
          <dgm:chMax val="1"/>
          <dgm:bulletEnabled val="1"/>
        </dgm:presLayoutVars>
      </dgm:prSet>
      <dgm:spPr/>
      <dgm:t>
        <a:bodyPr/>
        <a:lstStyle/>
        <a:p>
          <a:endParaRPr lang="ru-RU"/>
        </a:p>
      </dgm:t>
    </dgm:pt>
    <dgm:pt modelId="{2DEEA5C7-37D7-49C6-AEA8-4BADAB3EDD58}" type="pres">
      <dgm:prSet presAssocID="{7377AF75-B79C-4AED-9C6C-671778789A7A}" presName="rect2ParTxNoCh" presStyleLbl="alignAcc1" presStyleIdx="2" presStyleCnt="3">
        <dgm:presLayoutVars>
          <dgm:chMax val="1"/>
          <dgm:bulletEnabled val="1"/>
        </dgm:presLayoutVars>
      </dgm:prSet>
      <dgm:spPr/>
      <dgm:t>
        <a:bodyPr/>
        <a:lstStyle/>
        <a:p>
          <a:endParaRPr lang="ru-RU"/>
        </a:p>
      </dgm:t>
    </dgm:pt>
    <dgm:pt modelId="{5DACC20E-3376-47C4-976B-A54CDBA08AAF}" type="pres">
      <dgm:prSet presAssocID="{CB9A18A8-D95E-4F7F-90AD-6BA47BF473AD}" presName="rect3ParTxNoCh" presStyleLbl="alignAcc1" presStyleIdx="2" presStyleCnt="3">
        <dgm:presLayoutVars>
          <dgm:chMax val="1"/>
          <dgm:bulletEnabled val="1"/>
        </dgm:presLayoutVars>
      </dgm:prSet>
      <dgm:spPr/>
      <dgm:t>
        <a:bodyPr/>
        <a:lstStyle/>
        <a:p>
          <a:endParaRPr lang="ru-RU"/>
        </a:p>
      </dgm:t>
    </dgm:pt>
  </dgm:ptLst>
  <dgm:cxnLst>
    <dgm:cxn modelId="{F4272C55-ADC6-42C8-AAB2-E177F51C126D}" srcId="{7CBDC534-807F-493F-A59E-4AA0329EC451}" destId="{CB9A18A8-D95E-4F7F-90AD-6BA47BF473AD}" srcOrd="2" destOrd="0" parTransId="{65042776-7DDE-4971-8C32-D76B94C60448}" sibTransId="{FC8AA003-4721-4596-AB86-9B7471FA4954}"/>
    <dgm:cxn modelId="{6AB6A03C-3F3E-4D12-8E7C-3AE7BED42694}" type="presOf" srcId="{CB9A18A8-D95E-4F7F-90AD-6BA47BF473AD}" destId="{C1163B7C-793F-4BA9-BDCE-84DCFDF7336E}" srcOrd="0" destOrd="0" presId="urn:microsoft.com/office/officeart/2005/8/layout/target3"/>
    <dgm:cxn modelId="{D4707E59-2D31-4C38-97F4-BA49D6670641}" type="presOf" srcId="{7377AF75-B79C-4AED-9C6C-671778789A7A}" destId="{2DEEA5C7-37D7-49C6-AEA8-4BADAB3EDD58}" srcOrd="1" destOrd="0" presId="urn:microsoft.com/office/officeart/2005/8/layout/target3"/>
    <dgm:cxn modelId="{71EDDDBF-70B5-4493-9ABE-16C4F6BD13F7}" srcId="{7CBDC534-807F-493F-A59E-4AA0329EC451}" destId="{7377AF75-B79C-4AED-9C6C-671778789A7A}" srcOrd="1" destOrd="0" parTransId="{E7EA5839-9E40-4313-946F-2B56F6DC90CB}" sibTransId="{D7066E04-9BD7-49FB-B628-E03B67937CBB}"/>
    <dgm:cxn modelId="{D178603E-445D-4A80-8F24-327F8FD691DA}" type="presOf" srcId="{CB9A18A8-D95E-4F7F-90AD-6BA47BF473AD}" destId="{5DACC20E-3376-47C4-976B-A54CDBA08AAF}" srcOrd="1" destOrd="0" presId="urn:microsoft.com/office/officeart/2005/8/layout/target3"/>
    <dgm:cxn modelId="{9F03C5D0-EF07-46DC-8B27-B8F5F4CEB9A6}" type="presOf" srcId="{F5088139-C8CB-4152-9D5B-6E4988A02B6B}" destId="{819F6D0E-C90D-4D6B-B115-C5E1162FD41D}" srcOrd="0" destOrd="0" presId="urn:microsoft.com/office/officeart/2005/8/layout/target3"/>
    <dgm:cxn modelId="{FDEE3AB0-E61D-4581-B9F0-68D2185FFBF6}" srcId="{7CBDC534-807F-493F-A59E-4AA0329EC451}" destId="{F5088139-C8CB-4152-9D5B-6E4988A02B6B}" srcOrd="0" destOrd="0" parTransId="{751EB6EE-D157-4219-88D1-7A3EFD5E1F2C}" sibTransId="{55D3D351-B7F2-433A-978A-A48F833CFE88}"/>
    <dgm:cxn modelId="{7D3F603A-C3AD-4F09-B3D0-40ADA5FE0109}" type="presOf" srcId="{7CBDC534-807F-493F-A59E-4AA0329EC451}" destId="{3D0285DC-CC3A-401C-A659-4EAE96BECDD8}" srcOrd="0" destOrd="0" presId="urn:microsoft.com/office/officeart/2005/8/layout/target3"/>
    <dgm:cxn modelId="{C4724145-A5A5-4FE1-A266-40B641B527DE}" type="presOf" srcId="{F5088139-C8CB-4152-9D5B-6E4988A02B6B}" destId="{BE667FA0-6B4B-47B2-A3A5-9617BE09D2A5}" srcOrd="1" destOrd="0" presId="urn:microsoft.com/office/officeart/2005/8/layout/target3"/>
    <dgm:cxn modelId="{C41AD4C9-C744-47B1-9B24-ADD7D0244025}" type="presOf" srcId="{7377AF75-B79C-4AED-9C6C-671778789A7A}" destId="{FDB6E015-70F0-413C-A854-CD180F1E14AE}" srcOrd="0" destOrd="0" presId="urn:microsoft.com/office/officeart/2005/8/layout/target3"/>
    <dgm:cxn modelId="{6EC9C49D-33AB-4A72-A103-B9C265CB8D77}" type="presParOf" srcId="{3D0285DC-CC3A-401C-A659-4EAE96BECDD8}" destId="{65656F27-BDC8-42AC-9B2D-E18C278EEFDE}" srcOrd="0" destOrd="0" presId="urn:microsoft.com/office/officeart/2005/8/layout/target3"/>
    <dgm:cxn modelId="{7F93A154-BF07-4611-96AF-227DFC696C57}" type="presParOf" srcId="{3D0285DC-CC3A-401C-A659-4EAE96BECDD8}" destId="{69FA2B86-1413-419C-8134-73BB93DDE6E5}" srcOrd="1" destOrd="0" presId="urn:microsoft.com/office/officeart/2005/8/layout/target3"/>
    <dgm:cxn modelId="{C81E13F2-4D3F-4441-885F-4AA4D1A78343}" type="presParOf" srcId="{3D0285DC-CC3A-401C-A659-4EAE96BECDD8}" destId="{819F6D0E-C90D-4D6B-B115-C5E1162FD41D}" srcOrd="2" destOrd="0" presId="urn:microsoft.com/office/officeart/2005/8/layout/target3"/>
    <dgm:cxn modelId="{E5FC7F0F-A9EC-4AA7-8D13-498900729558}" type="presParOf" srcId="{3D0285DC-CC3A-401C-A659-4EAE96BECDD8}" destId="{7A72B531-4D96-4169-A348-6DE42F4230E0}" srcOrd="3" destOrd="0" presId="urn:microsoft.com/office/officeart/2005/8/layout/target3"/>
    <dgm:cxn modelId="{6F43B91C-EBB4-47E6-AE49-BF2660883564}" type="presParOf" srcId="{3D0285DC-CC3A-401C-A659-4EAE96BECDD8}" destId="{E3FDD0BB-6628-4972-9A66-9E2105AEABD4}" srcOrd="4" destOrd="0" presId="urn:microsoft.com/office/officeart/2005/8/layout/target3"/>
    <dgm:cxn modelId="{657BF113-60D4-4F2A-9002-EC03A870E471}" type="presParOf" srcId="{3D0285DC-CC3A-401C-A659-4EAE96BECDD8}" destId="{FDB6E015-70F0-413C-A854-CD180F1E14AE}" srcOrd="5" destOrd="0" presId="urn:microsoft.com/office/officeart/2005/8/layout/target3"/>
    <dgm:cxn modelId="{E3098828-FD41-4299-929C-6E9AD38097AD}" type="presParOf" srcId="{3D0285DC-CC3A-401C-A659-4EAE96BECDD8}" destId="{CA3D3445-9C8A-4908-A8A9-5C5460A21F6D}" srcOrd="6" destOrd="0" presId="urn:microsoft.com/office/officeart/2005/8/layout/target3"/>
    <dgm:cxn modelId="{18C0EEDC-006E-4143-82F2-EEA834DD6217}" type="presParOf" srcId="{3D0285DC-CC3A-401C-A659-4EAE96BECDD8}" destId="{505B14A3-781E-465A-B136-5D9967C6DC40}" srcOrd="7" destOrd="0" presId="urn:microsoft.com/office/officeart/2005/8/layout/target3"/>
    <dgm:cxn modelId="{0976CC95-AE2A-4626-B789-22BF9654A280}" type="presParOf" srcId="{3D0285DC-CC3A-401C-A659-4EAE96BECDD8}" destId="{C1163B7C-793F-4BA9-BDCE-84DCFDF7336E}" srcOrd="8" destOrd="0" presId="urn:microsoft.com/office/officeart/2005/8/layout/target3"/>
    <dgm:cxn modelId="{C564493D-1BBB-460A-B3BC-E7F318D16652}" type="presParOf" srcId="{3D0285DC-CC3A-401C-A659-4EAE96BECDD8}" destId="{BE667FA0-6B4B-47B2-A3A5-9617BE09D2A5}" srcOrd="9" destOrd="0" presId="urn:microsoft.com/office/officeart/2005/8/layout/target3"/>
    <dgm:cxn modelId="{D9303FEA-1F61-4661-93E6-CE2FEE0A22F2}" type="presParOf" srcId="{3D0285DC-CC3A-401C-A659-4EAE96BECDD8}" destId="{2DEEA5C7-37D7-49C6-AEA8-4BADAB3EDD58}" srcOrd="10" destOrd="0" presId="urn:microsoft.com/office/officeart/2005/8/layout/target3"/>
    <dgm:cxn modelId="{3C89BAC7-56EA-4632-BEFC-D2FA8EF86019}" type="presParOf" srcId="{3D0285DC-CC3A-401C-A659-4EAE96BECDD8}" destId="{5DACC20E-3376-47C4-976B-A54CDBA08AAF}"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232CD-B7A5-4FB5-9450-A5208680AD89}" type="doc">
      <dgm:prSet loTypeId="urn:microsoft.com/office/officeart/2005/8/layout/hierarchy2" loCatId="hierarchy" qsTypeId="urn:microsoft.com/office/officeart/2005/8/quickstyle/3d5" qsCatId="3D" csTypeId="urn:microsoft.com/office/officeart/2005/8/colors/accent1_4" csCatId="accent1" phldr="1"/>
      <dgm:spPr/>
      <dgm:t>
        <a:bodyPr/>
        <a:lstStyle/>
        <a:p>
          <a:endParaRPr lang="ru-RU"/>
        </a:p>
      </dgm:t>
    </dgm:pt>
    <dgm:pt modelId="{DB00079A-B57A-4F9A-AB1B-91B461D805F9}">
      <dgm:prSet phldrT="[Текст]" custT="1"/>
      <dgm:spPr/>
      <dgm:t>
        <a:bodyPr/>
        <a:lstStyle/>
        <a:p>
          <a:r>
            <a:rPr lang="en-US" sz="1600" b="1" dirty="0" smtClean="0">
              <a:solidFill>
                <a:schemeClr val="bg1"/>
              </a:solidFill>
              <a:latin typeface="Times New Roman" panose="02020603050405020304" pitchFamily="18" charset="0"/>
              <a:cs typeface="Times New Roman" panose="02020603050405020304" pitchFamily="18" charset="0"/>
            </a:rPr>
            <a:t>Conditions of Labour agreement are divided into :</a:t>
          </a:r>
          <a:endParaRPr lang="uk-UA" sz="1600" b="1" i="1" noProof="0" dirty="0">
            <a:solidFill>
              <a:schemeClr val="bg1"/>
            </a:solidFill>
            <a:latin typeface="Times New Roman" panose="02020603050405020304" pitchFamily="18" charset="0"/>
            <a:cs typeface="Times New Roman" panose="02020603050405020304" pitchFamily="18" charset="0"/>
          </a:endParaRPr>
        </a:p>
      </dgm:t>
    </dgm:pt>
    <dgm:pt modelId="{2ED90B77-2D77-4156-A034-1B06EB832D67}" type="parTrans" cxnId="{45B4AA36-7123-453D-AD1D-A548729155F2}">
      <dgm:prSet/>
      <dgm:spPr/>
      <dgm:t>
        <a:bodyPr/>
        <a:lstStyle/>
        <a:p>
          <a:endParaRPr lang="ru-RU" sz="1800">
            <a:solidFill>
              <a:schemeClr val="tx1"/>
            </a:solidFill>
            <a:latin typeface="+mj-lt"/>
          </a:endParaRPr>
        </a:p>
      </dgm:t>
    </dgm:pt>
    <dgm:pt modelId="{CA3F93D8-9042-4C52-8AA8-52B171C02794}" type="sibTrans" cxnId="{45B4AA36-7123-453D-AD1D-A548729155F2}">
      <dgm:prSet/>
      <dgm:spPr/>
      <dgm:t>
        <a:bodyPr/>
        <a:lstStyle/>
        <a:p>
          <a:endParaRPr lang="ru-RU" sz="1800">
            <a:solidFill>
              <a:schemeClr val="tx1"/>
            </a:solidFill>
            <a:latin typeface="+mj-lt"/>
          </a:endParaRPr>
        </a:p>
      </dgm:t>
    </dgm:pt>
    <dgm:pt modelId="{C44DC6C6-FD9A-4C13-B2EB-E1F585994AE9}">
      <dgm:prSet phldrT="[Текст]" custT="1"/>
      <dgm:spPr/>
      <dgm:t>
        <a:bodyPr/>
        <a:lstStyle/>
        <a:p>
          <a:r>
            <a:rPr lang="uk-UA" sz="1800" b="1" noProof="0" dirty="0" smtClean="0">
              <a:solidFill>
                <a:schemeClr val="bg1"/>
              </a:solidFill>
              <a:latin typeface="Times New Roman" panose="02020603050405020304" pitchFamily="18" charset="0"/>
              <a:cs typeface="Times New Roman" panose="02020603050405020304" pitchFamily="18" charset="0"/>
            </a:rPr>
            <a:t>1.</a:t>
          </a:r>
        </a:p>
        <a:p>
          <a:r>
            <a:rPr lang="uk-UA" sz="1800" b="1" noProof="0" dirty="0" smtClean="0">
              <a:solidFill>
                <a:schemeClr val="bg1"/>
              </a:solidFill>
              <a:latin typeface="Times New Roman" panose="02020603050405020304" pitchFamily="18" charset="0"/>
              <a:cs typeface="Times New Roman" panose="02020603050405020304" pitchFamily="18" charset="0"/>
            </a:rPr>
            <a:t> </a:t>
          </a:r>
          <a:r>
            <a:rPr lang="en-US" sz="1800" b="1" dirty="0" smtClean="0">
              <a:solidFill>
                <a:schemeClr val="bg1"/>
              </a:solidFill>
              <a:latin typeface="Times New Roman" panose="02020603050405020304" pitchFamily="18" charset="0"/>
              <a:cs typeface="Times New Roman" panose="02020603050405020304" pitchFamily="18" charset="0"/>
            </a:rPr>
            <a:t>REQUIRED</a:t>
          </a:r>
          <a:endParaRPr lang="uk-UA" sz="1800" b="1" noProof="0" dirty="0">
            <a:solidFill>
              <a:schemeClr val="bg1"/>
            </a:solidFill>
            <a:latin typeface="Times New Roman" panose="02020603050405020304" pitchFamily="18" charset="0"/>
            <a:cs typeface="Times New Roman" panose="02020603050405020304" pitchFamily="18" charset="0"/>
          </a:endParaRPr>
        </a:p>
      </dgm:t>
    </dgm:pt>
    <dgm:pt modelId="{383335B3-8A10-4DFC-9C1F-7B10038FAA3C}" type="parTrans" cxnId="{F8ED52E6-850D-47CA-86ED-3C010214B175}">
      <dgm:prSet custT="1"/>
      <dgm:spPr/>
      <dgm:t>
        <a:bodyPr/>
        <a:lstStyle/>
        <a:p>
          <a:endParaRPr lang="ru-RU" sz="1800">
            <a:solidFill>
              <a:schemeClr val="tx1"/>
            </a:solidFill>
            <a:latin typeface="+mj-lt"/>
          </a:endParaRPr>
        </a:p>
      </dgm:t>
    </dgm:pt>
    <dgm:pt modelId="{5E5461AA-A294-48CC-80BF-31DEA552264D}" type="sibTrans" cxnId="{F8ED52E6-850D-47CA-86ED-3C010214B175}">
      <dgm:prSet/>
      <dgm:spPr/>
      <dgm:t>
        <a:bodyPr/>
        <a:lstStyle/>
        <a:p>
          <a:endParaRPr lang="ru-RU" sz="1800">
            <a:solidFill>
              <a:schemeClr val="tx1"/>
            </a:solidFill>
            <a:latin typeface="+mj-lt"/>
          </a:endParaRPr>
        </a:p>
      </dgm:t>
    </dgm:pt>
    <dgm:pt modelId="{154FB1F1-9CB5-42A4-ACE2-B1E48BCEFA8F}">
      <dgm:prSet phldrT="[Текст]" custT="1"/>
      <dgm:spPr/>
      <dgm:t>
        <a:bodyPr/>
        <a:lstStyle/>
        <a:p>
          <a:r>
            <a:rPr lang="en-US" sz="1800" b="1" noProof="0" dirty="0" smtClean="0">
              <a:solidFill>
                <a:schemeClr val="bg1"/>
              </a:solidFill>
              <a:latin typeface="Times New Roman" panose="02020603050405020304" pitchFamily="18" charset="0"/>
              <a:cs typeface="Times New Roman" panose="02020603050405020304" pitchFamily="18" charset="0"/>
            </a:rPr>
            <a:t>About place and kind of work</a:t>
          </a:r>
          <a:endParaRPr lang="uk-UA" sz="1800" b="1" noProof="0" dirty="0">
            <a:solidFill>
              <a:schemeClr val="bg1"/>
            </a:solidFill>
            <a:latin typeface="Times New Roman" panose="02020603050405020304" pitchFamily="18" charset="0"/>
            <a:cs typeface="Times New Roman" panose="02020603050405020304" pitchFamily="18" charset="0"/>
          </a:endParaRPr>
        </a:p>
      </dgm:t>
    </dgm:pt>
    <dgm:pt modelId="{487A3FA8-5FBC-4AF2-8BED-9CF31049F42B}" type="parTrans" cxnId="{7E75A9CD-9AA3-4C30-AE3C-FB57734AF703}">
      <dgm:prSet custT="1"/>
      <dgm:spPr/>
      <dgm:t>
        <a:bodyPr/>
        <a:lstStyle/>
        <a:p>
          <a:endParaRPr lang="ru-RU" sz="1800">
            <a:solidFill>
              <a:schemeClr val="tx1"/>
            </a:solidFill>
            <a:latin typeface="+mj-lt"/>
          </a:endParaRPr>
        </a:p>
      </dgm:t>
    </dgm:pt>
    <dgm:pt modelId="{D59C1846-9629-42B5-81A8-E406A65A81F9}" type="sibTrans" cxnId="{7E75A9CD-9AA3-4C30-AE3C-FB57734AF703}">
      <dgm:prSet/>
      <dgm:spPr/>
      <dgm:t>
        <a:bodyPr/>
        <a:lstStyle/>
        <a:p>
          <a:endParaRPr lang="ru-RU" sz="1800">
            <a:solidFill>
              <a:schemeClr val="tx1"/>
            </a:solidFill>
            <a:latin typeface="+mj-lt"/>
          </a:endParaRPr>
        </a:p>
      </dgm:t>
    </dgm:pt>
    <dgm:pt modelId="{4B9E5EDD-79A2-4E5E-BB8A-DBD85B6DE2CC}">
      <dgm:prSet phldrT="[Текст]" custT="1"/>
      <dgm:spPr/>
      <dgm:t>
        <a:bodyPr/>
        <a:lstStyle/>
        <a:p>
          <a:r>
            <a:rPr lang="en-US" sz="1800" b="1" noProof="0" dirty="0" smtClean="0">
              <a:solidFill>
                <a:schemeClr val="bg1"/>
              </a:solidFill>
              <a:latin typeface="Times New Roman" panose="02020603050405020304" pitchFamily="18" charset="0"/>
              <a:cs typeface="Times New Roman" panose="02020603050405020304" pitchFamily="18" charset="0"/>
            </a:rPr>
            <a:t>About functions </a:t>
          </a:r>
          <a:endParaRPr lang="uk-UA" sz="1800" b="1" noProof="0" dirty="0">
            <a:solidFill>
              <a:schemeClr val="bg1"/>
            </a:solidFill>
            <a:latin typeface="Times New Roman" panose="02020603050405020304" pitchFamily="18" charset="0"/>
            <a:cs typeface="Times New Roman" panose="02020603050405020304" pitchFamily="18" charset="0"/>
          </a:endParaRPr>
        </a:p>
      </dgm:t>
    </dgm:pt>
    <dgm:pt modelId="{991B6E6D-7BB4-4735-B184-C244CA08E339}" type="parTrans" cxnId="{338383A6-6CEB-4064-8F5F-F304C3454712}">
      <dgm:prSet custT="1"/>
      <dgm:spPr/>
      <dgm:t>
        <a:bodyPr/>
        <a:lstStyle/>
        <a:p>
          <a:endParaRPr lang="ru-RU" sz="1800">
            <a:solidFill>
              <a:schemeClr val="tx1"/>
            </a:solidFill>
            <a:latin typeface="+mj-lt"/>
          </a:endParaRPr>
        </a:p>
      </dgm:t>
    </dgm:pt>
    <dgm:pt modelId="{5BE237F5-A12A-418E-89DF-C4B6747CB654}" type="sibTrans" cxnId="{338383A6-6CEB-4064-8F5F-F304C3454712}">
      <dgm:prSet/>
      <dgm:spPr/>
      <dgm:t>
        <a:bodyPr/>
        <a:lstStyle/>
        <a:p>
          <a:endParaRPr lang="ru-RU" sz="1800">
            <a:solidFill>
              <a:schemeClr val="tx1"/>
            </a:solidFill>
            <a:latin typeface="+mj-lt"/>
          </a:endParaRPr>
        </a:p>
      </dgm:t>
    </dgm:pt>
    <dgm:pt modelId="{EE661946-13E8-4A21-8C60-AC8A7BA2027D}">
      <dgm:prSet phldrT="[Текст]" custT="1"/>
      <dgm:spPr/>
      <dgm:t>
        <a:bodyPr/>
        <a:lstStyle/>
        <a:p>
          <a:r>
            <a:rPr lang="uk-UA" sz="1800" b="1" noProof="0" dirty="0" smtClean="0">
              <a:solidFill>
                <a:schemeClr val="bg1"/>
              </a:solidFill>
              <a:latin typeface="Times New Roman" panose="02020603050405020304" pitchFamily="18" charset="0"/>
              <a:cs typeface="Times New Roman" panose="02020603050405020304" pitchFamily="18" charset="0"/>
            </a:rPr>
            <a:t>2. </a:t>
          </a:r>
          <a:r>
            <a:rPr lang="en-US" sz="1800" b="1" dirty="0" smtClean="0">
              <a:solidFill>
                <a:schemeClr val="bg1"/>
              </a:solidFill>
              <a:latin typeface="Times New Roman" panose="02020603050405020304" pitchFamily="18" charset="0"/>
              <a:cs typeface="Times New Roman" panose="02020603050405020304" pitchFamily="18" charset="0"/>
            </a:rPr>
            <a:t>ADDITIONAL</a:t>
          </a:r>
          <a:endParaRPr lang="uk-UA" sz="1800" b="1" noProof="0" dirty="0">
            <a:solidFill>
              <a:schemeClr val="bg1"/>
            </a:solidFill>
            <a:latin typeface="Times New Roman" panose="02020603050405020304" pitchFamily="18" charset="0"/>
            <a:cs typeface="Times New Roman" panose="02020603050405020304" pitchFamily="18" charset="0"/>
          </a:endParaRPr>
        </a:p>
      </dgm:t>
    </dgm:pt>
    <dgm:pt modelId="{BF77E491-1C60-4A09-AD3F-EE1E3E5CF226}" type="parTrans" cxnId="{33A0CE82-BF00-40D5-B09F-A9D3A5909C0F}">
      <dgm:prSet custT="1"/>
      <dgm:spPr/>
      <dgm:t>
        <a:bodyPr/>
        <a:lstStyle/>
        <a:p>
          <a:endParaRPr lang="ru-RU" sz="1800">
            <a:solidFill>
              <a:schemeClr val="tx1"/>
            </a:solidFill>
            <a:latin typeface="+mj-lt"/>
          </a:endParaRPr>
        </a:p>
      </dgm:t>
    </dgm:pt>
    <dgm:pt modelId="{BFE3121A-4DB8-4AC1-8214-3C5006968BC6}" type="sibTrans" cxnId="{33A0CE82-BF00-40D5-B09F-A9D3A5909C0F}">
      <dgm:prSet/>
      <dgm:spPr/>
      <dgm:t>
        <a:bodyPr/>
        <a:lstStyle/>
        <a:p>
          <a:endParaRPr lang="ru-RU" sz="1800">
            <a:solidFill>
              <a:schemeClr val="tx1"/>
            </a:solidFill>
            <a:latin typeface="+mj-lt"/>
          </a:endParaRPr>
        </a:p>
      </dgm:t>
    </dgm:pt>
    <dgm:pt modelId="{11F6B11F-7F50-47B9-BBAD-D220645F9D76}">
      <dgm:prSet phldrT="[Текст]" custT="1"/>
      <dgm:spPr/>
      <dgm:t>
        <a:bodyPr/>
        <a:lstStyle/>
        <a:p>
          <a:r>
            <a:rPr lang="en-US" sz="1200" b="1" noProof="0" dirty="0" smtClean="0">
              <a:solidFill>
                <a:schemeClr val="bg1"/>
              </a:solidFill>
              <a:latin typeface="Times New Roman" panose="02020603050405020304" pitchFamily="18" charset="0"/>
              <a:cs typeface="Times New Roman" panose="02020603050405020304" pitchFamily="18" charset="0"/>
            </a:rPr>
            <a:t>And other conditions determined by agreement and not forbidden by law.</a:t>
          </a:r>
          <a:endParaRPr lang="uk-UA" sz="1200" b="1" noProof="0" dirty="0">
            <a:solidFill>
              <a:schemeClr val="bg1"/>
            </a:solidFill>
            <a:latin typeface="Times New Roman" panose="02020603050405020304" pitchFamily="18" charset="0"/>
            <a:cs typeface="Times New Roman" panose="02020603050405020304" pitchFamily="18" charset="0"/>
          </a:endParaRPr>
        </a:p>
      </dgm:t>
    </dgm:pt>
    <dgm:pt modelId="{A3D5064A-004C-4A1C-971D-A6ACEE79C150}" type="parTrans" cxnId="{DABA0DE5-4F5D-4549-A3C5-764F76E0114E}">
      <dgm:prSet custT="1"/>
      <dgm:spPr/>
      <dgm:t>
        <a:bodyPr/>
        <a:lstStyle/>
        <a:p>
          <a:endParaRPr lang="ru-RU" sz="1800">
            <a:solidFill>
              <a:schemeClr val="tx1"/>
            </a:solidFill>
            <a:latin typeface="+mj-lt"/>
          </a:endParaRPr>
        </a:p>
      </dgm:t>
    </dgm:pt>
    <dgm:pt modelId="{2F9F08E9-BB92-47AA-8574-D9F2D9816A1C}" type="sibTrans" cxnId="{DABA0DE5-4F5D-4549-A3C5-764F76E0114E}">
      <dgm:prSet/>
      <dgm:spPr/>
      <dgm:t>
        <a:bodyPr/>
        <a:lstStyle/>
        <a:p>
          <a:endParaRPr lang="ru-RU" sz="1800">
            <a:solidFill>
              <a:schemeClr val="tx1"/>
            </a:solidFill>
            <a:latin typeface="+mj-lt"/>
          </a:endParaRPr>
        </a:p>
      </dgm:t>
    </dgm:pt>
    <dgm:pt modelId="{5588EE44-F56C-483A-9B0C-721FCCC93F05}">
      <dgm:prSet phldrT="[Текст]" custT="1"/>
      <dgm:spPr/>
      <dgm:t>
        <a:bodyPr/>
        <a:lstStyle/>
        <a:p>
          <a:r>
            <a:rPr lang="en-US" sz="1800" b="1" noProof="0" dirty="0" smtClean="0">
              <a:solidFill>
                <a:schemeClr val="bg1"/>
              </a:solidFill>
              <a:latin typeface="Times New Roman" panose="02020603050405020304" pitchFamily="18" charset="0"/>
              <a:cs typeface="Times New Roman" panose="02020603050405020304" pitchFamily="18" charset="0"/>
            </a:rPr>
            <a:t>About terms</a:t>
          </a:r>
          <a:endParaRPr lang="uk-UA" sz="1800" b="1" noProof="0" dirty="0">
            <a:solidFill>
              <a:schemeClr val="bg1"/>
            </a:solidFill>
            <a:latin typeface="Times New Roman" panose="02020603050405020304" pitchFamily="18" charset="0"/>
            <a:cs typeface="Times New Roman" panose="02020603050405020304" pitchFamily="18" charset="0"/>
          </a:endParaRPr>
        </a:p>
      </dgm:t>
    </dgm:pt>
    <dgm:pt modelId="{BFEF5B35-AB3A-42BE-A1EF-12F944BBBFDE}" type="parTrans" cxnId="{ED022AD0-D0BB-4C09-A2CF-A2FF9BC2ABC4}">
      <dgm:prSet custT="1"/>
      <dgm:spPr/>
      <dgm:t>
        <a:bodyPr/>
        <a:lstStyle/>
        <a:p>
          <a:endParaRPr lang="ru-RU" sz="1800">
            <a:solidFill>
              <a:schemeClr val="tx1"/>
            </a:solidFill>
            <a:latin typeface="+mj-lt"/>
          </a:endParaRPr>
        </a:p>
      </dgm:t>
    </dgm:pt>
    <dgm:pt modelId="{E53D492E-74D5-4021-8726-ADC12462C2D0}" type="sibTrans" cxnId="{ED022AD0-D0BB-4C09-A2CF-A2FF9BC2ABC4}">
      <dgm:prSet/>
      <dgm:spPr/>
      <dgm:t>
        <a:bodyPr/>
        <a:lstStyle/>
        <a:p>
          <a:endParaRPr lang="ru-RU" sz="1800">
            <a:solidFill>
              <a:schemeClr val="tx1"/>
            </a:solidFill>
            <a:latin typeface="+mj-lt"/>
          </a:endParaRPr>
        </a:p>
      </dgm:t>
    </dgm:pt>
    <dgm:pt modelId="{CDC576B9-4FE4-4BBF-9D41-B36ACC221629}">
      <dgm:prSet phldrT="[Текст]" custT="1"/>
      <dgm:spPr/>
      <dgm:t>
        <a:bodyPr/>
        <a:lstStyle/>
        <a:p>
          <a:r>
            <a:rPr lang="en-US" sz="1800" b="1" noProof="0" dirty="0" smtClean="0">
              <a:solidFill>
                <a:schemeClr val="bg1"/>
              </a:solidFill>
              <a:latin typeface="Times New Roman" panose="02020603050405020304" pitchFamily="18" charset="0"/>
              <a:cs typeface="Times New Roman" panose="02020603050405020304" pitchFamily="18" charset="0"/>
            </a:rPr>
            <a:t>About payment </a:t>
          </a:r>
          <a:endParaRPr lang="uk-UA" sz="1800" b="1" noProof="0" dirty="0">
            <a:solidFill>
              <a:schemeClr val="bg1"/>
            </a:solidFill>
            <a:latin typeface="Times New Roman" panose="02020603050405020304" pitchFamily="18" charset="0"/>
            <a:cs typeface="Times New Roman" panose="02020603050405020304" pitchFamily="18" charset="0"/>
          </a:endParaRPr>
        </a:p>
      </dgm:t>
    </dgm:pt>
    <dgm:pt modelId="{8ED45591-36C7-42D7-8E6A-C6B62C7F476A}" type="parTrans" cxnId="{A8C9C6C4-2678-4F27-9BAB-805F4974FEF0}">
      <dgm:prSet custT="1"/>
      <dgm:spPr/>
      <dgm:t>
        <a:bodyPr/>
        <a:lstStyle/>
        <a:p>
          <a:endParaRPr lang="ru-RU" sz="1800">
            <a:solidFill>
              <a:schemeClr val="tx1"/>
            </a:solidFill>
            <a:latin typeface="+mj-lt"/>
          </a:endParaRPr>
        </a:p>
      </dgm:t>
    </dgm:pt>
    <dgm:pt modelId="{D55BD6D0-2C41-4D62-AD39-8FA9E51E4372}" type="sibTrans" cxnId="{A8C9C6C4-2678-4F27-9BAB-805F4974FEF0}">
      <dgm:prSet/>
      <dgm:spPr/>
      <dgm:t>
        <a:bodyPr/>
        <a:lstStyle/>
        <a:p>
          <a:endParaRPr lang="ru-RU" sz="1800">
            <a:solidFill>
              <a:schemeClr val="tx1"/>
            </a:solidFill>
            <a:latin typeface="+mj-lt"/>
          </a:endParaRPr>
        </a:p>
      </dgm:t>
    </dgm:pt>
    <dgm:pt modelId="{6D3B8E79-EF09-4B08-BB05-4FB841FADC6D}" type="pres">
      <dgm:prSet presAssocID="{BE0232CD-B7A5-4FB5-9450-A5208680AD89}" presName="diagram" presStyleCnt="0">
        <dgm:presLayoutVars>
          <dgm:chPref val="1"/>
          <dgm:dir/>
          <dgm:animOne val="branch"/>
          <dgm:animLvl val="lvl"/>
          <dgm:resizeHandles val="exact"/>
        </dgm:presLayoutVars>
      </dgm:prSet>
      <dgm:spPr/>
      <dgm:t>
        <a:bodyPr/>
        <a:lstStyle/>
        <a:p>
          <a:endParaRPr lang="ru-RU"/>
        </a:p>
      </dgm:t>
    </dgm:pt>
    <dgm:pt modelId="{2B30D303-1267-459C-AC76-2D1C87FC2AA3}" type="pres">
      <dgm:prSet presAssocID="{DB00079A-B57A-4F9A-AB1B-91B461D805F9}" presName="root1" presStyleCnt="0"/>
      <dgm:spPr/>
    </dgm:pt>
    <dgm:pt modelId="{6C864D5D-0C1B-41C6-8AEE-EDAD7DBD7AFC}" type="pres">
      <dgm:prSet presAssocID="{DB00079A-B57A-4F9A-AB1B-91B461D805F9}" presName="LevelOneTextNode" presStyleLbl="node0" presStyleIdx="0" presStyleCnt="1">
        <dgm:presLayoutVars>
          <dgm:chPref val="3"/>
        </dgm:presLayoutVars>
      </dgm:prSet>
      <dgm:spPr/>
      <dgm:t>
        <a:bodyPr/>
        <a:lstStyle/>
        <a:p>
          <a:endParaRPr lang="ru-RU"/>
        </a:p>
      </dgm:t>
    </dgm:pt>
    <dgm:pt modelId="{C0E5C3CC-A565-424A-968E-E7D502EA184C}" type="pres">
      <dgm:prSet presAssocID="{DB00079A-B57A-4F9A-AB1B-91B461D805F9}" presName="level2hierChild" presStyleCnt="0"/>
      <dgm:spPr/>
    </dgm:pt>
    <dgm:pt modelId="{B41AC624-7FF3-4752-B9AE-1AFB5207A9C3}" type="pres">
      <dgm:prSet presAssocID="{383335B3-8A10-4DFC-9C1F-7B10038FAA3C}" presName="conn2-1" presStyleLbl="parChTrans1D2" presStyleIdx="0" presStyleCnt="2"/>
      <dgm:spPr/>
      <dgm:t>
        <a:bodyPr/>
        <a:lstStyle/>
        <a:p>
          <a:endParaRPr lang="ru-RU"/>
        </a:p>
      </dgm:t>
    </dgm:pt>
    <dgm:pt modelId="{96D8982E-0399-4689-83D5-E8B494B50C20}" type="pres">
      <dgm:prSet presAssocID="{383335B3-8A10-4DFC-9C1F-7B10038FAA3C}" presName="connTx" presStyleLbl="parChTrans1D2" presStyleIdx="0" presStyleCnt="2"/>
      <dgm:spPr/>
      <dgm:t>
        <a:bodyPr/>
        <a:lstStyle/>
        <a:p>
          <a:endParaRPr lang="ru-RU"/>
        </a:p>
      </dgm:t>
    </dgm:pt>
    <dgm:pt modelId="{6B63F500-9149-4929-BA11-6C8E22709A51}" type="pres">
      <dgm:prSet presAssocID="{C44DC6C6-FD9A-4C13-B2EB-E1F585994AE9}" presName="root2" presStyleCnt="0"/>
      <dgm:spPr/>
    </dgm:pt>
    <dgm:pt modelId="{B75C326F-6342-4420-BC7E-6FBC950E0C63}" type="pres">
      <dgm:prSet presAssocID="{C44DC6C6-FD9A-4C13-B2EB-E1F585994AE9}" presName="LevelTwoTextNode" presStyleLbl="node2" presStyleIdx="0" presStyleCnt="2">
        <dgm:presLayoutVars>
          <dgm:chPref val="3"/>
        </dgm:presLayoutVars>
      </dgm:prSet>
      <dgm:spPr/>
      <dgm:t>
        <a:bodyPr/>
        <a:lstStyle/>
        <a:p>
          <a:endParaRPr lang="ru-RU"/>
        </a:p>
      </dgm:t>
    </dgm:pt>
    <dgm:pt modelId="{3A244EEF-B065-40F4-88E9-EB212E475C5C}" type="pres">
      <dgm:prSet presAssocID="{C44DC6C6-FD9A-4C13-B2EB-E1F585994AE9}" presName="level3hierChild" presStyleCnt="0"/>
      <dgm:spPr/>
    </dgm:pt>
    <dgm:pt modelId="{8363CD1D-E942-401A-8D76-871B86E40E17}" type="pres">
      <dgm:prSet presAssocID="{487A3FA8-5FBC-4AF2-8BED-9CF31049F42B}" presName="conn2-1" presStyleLbl="parChTrans1D3" presStyleIdx="0" presStyleCnt="5"/>
      <dgm:spPr/>
      <dgm:t>
        <a:bodyPr/>
        <a:lstStyle/>
        <a:p>
          <a:endParaRPr lang="ru-RU"/>
        </a:p>
      </dgm:t>
    </dgm:pt>
    <dgm:pt modelId="{BD9E72C9-B8FE-4B26-B4BE-B7496E63D7A7}" type="pres">
      <dgm:prSet presAssocID="{487A3FA8-5FBC-4AF2-8BED-9CF31049F42B}" presName="connTx" presStyleLbl="parChTrans1D3" presStyleIdx="0" presStyleCnt="5"/>
      <dgm:spPr/>
      <dgm:t>
        <a:bodyPr/>
        <a:lstStyle/>
        <a:p>
          <a:endParaRPr lang="ru-RU"/>
        </a:p>
      </dgm:t>
    </dgm:pt>
    <dgm:pt modelId="{46B21BB9-8D83-4429-9009-F65FA8DDBA0C}" type="pres">
      <dgm:prSet presAssocID="{154FB1F1-9CB5-42A4-ACE2-B1E48BCEFA8F}" presName="root2" presStyleCnt="0"/>
      <dgm:spPr/>
    </dgm:pt>
    <dgm:pt modelId="{E0180745-9C34-4B50-9672-75458F890653}" type="pres">
      <dgm:prSet presAssocID="{154FB1F1-9CB5-42A4-ACE2-B1E48BCEFA8F}" presName="LevelTwoTextNode" presStyleLbl="node3" presStyleIdx="0" presStyleCnt="5">
        <dgm:presLayoutVars>
          <dgm:chPref val="3"/>
        </dgm:presLayoutVars>
      </dgm:prSet>
      <dgm:spPr/>
      <dgm:t>
        <a:bodyPr/>
        <a:lstStyle/>
        <a:p>
          <a:endParaRPr lang="ru-RU"/>
        </a:p>
      </dgm:t>
    </dgm:pt>
    <dgm:pt modelId="{A1EF393A-688D-4731-91F9-D12942FF8CB2}" type="pres">
      <dgm:prSet presAssocID="{154FB1F1-9CB5-42A4-ACE2-B1E48BCEFA8F}" presName="level3hierChild" presStyleCnt="0"/>
      <dgm:spPr/>
    </dgm:pt>
    <dgm:pt modelId="{8D2AC491-59CD-4947-BD12-AE95AFE177E6}" type="pres">
      <dgm:prSet presAssocID="{991B6E6D-7BB4-4735-B184-C244CA08E339}" presName="conn2-1" presStyleLbl="parChTrans1D3" presStyleIdx="1" presStyleCnt="5"/>
      <dgm:spPr/>
      <dgm:t>
        <a:bodyPr/>
        <a:lstStyle/>
        <a:p>
          <a:endParaRPr lang="ru-RU"/>
        </a:p>
      </dgm:t>
    </dgm:pt>
    <dgm:pt modelId="{F54FDC18-8BE7-468D-BA6A-8633401C2636}" type="pres">
      <dgm:prSet presAssocID="{991B6E6D-7BB4-4735-B184-C244CA08E339}" presName="connTx" presStyleLbl="parChTrans1D3" presStyleIdx="1" presStyleCnt="5"/>
      <dgm:spPr/>
      <dgm:t>
        <a:bodyPr/>
        <a:lstStyle/>
        <a:p>
          <a:endParaRPr lang="ru-RU"/>
        </a:p>
      </dgm:t>
    </dgm:pt>
    <dgm:pt modelId="{DDD2E8F9-42E3-4C7F-82E0-5A022E7A4BD0}" type="pres">
      <dgm:prSet presAssocID="{4B9E5EDD-79A2-4E5E-BB8A-DBD85B6DE2CC}" presName="root2" presStyleCnt="0"/>
      <dgm:spPr/>
    </dgm:pt>
    <dgm:pt modelId="{A2B419F4-C977-442B-AF0C-422BC251B587}" type="pres">
      <dgm:prSet presAssocID="{4B9E5EDD-79A2-4E5E-BB8A-DBD85B6DE2CC}" presName="LevelTwoTextNode" presStyleLbl="node3" presStyleIdx="1" presStyleCnt="5">
        <dgm:presLayoutVars>
          <dgm:chPref val="3"/>
        </dgm:presLayoutVars>
      </dgm:prSet>
      <dgm:spPr/>
      <dgm:t>
        <a:bodyPr/>
        <a:lstStyle/>
        <a:p>
          <a:endParaRPr lang="ru-RU"/>
        </a:p>
      </dgm:t>
    </dgm:pt>
    <dgm:pt modelId="{1BAF7EC6-12E2-4CB0-A687-2ACD0B92FA72}" type="pres">
      <dgm:prSet presAssocID="{4B9E5EDD-79A2-4E5E-BB8A-DBD85B6DE2CC}" presName="level3hierChild" presStyleCnt="0"/>
      <dgm:spPr/>
    </dgm:pt>
    <dgm:pt modelId="{74FC79F5-544A-44FD-B24B-B5D235EC4984}" type="pres">
      <dgm:prSet presAssocID="{BFEF5B35-AB3A-42BE-A1EF-12F944BBBFDE}" presName="conn2-1" presStyleLbl="parChTrans1D3" presStyleIdx="2" presStyleCnt="5"/>
      <dgm:spPr/>
      <dgm:t>
        <a:bodyPr/>
        <a:lstStyle/>
        <a:p>
          <a:endParaRPr lang="ru-RU"/>
        </a:p>
      </dgm:t>
    </dgm:pt>
    <dgm:pt modelId="{619D8EEA-4018-49B0-9999-783DE40B571C}" type="pres">
      <dgm:prSet presAssocID="{BFEF5B35-AB3A-42BE-A1EF-12F944BBBFDE}" presName="connTx" presStyleLbl="parChTrans1D3" presStyleIdx="2" presStyleCnt="5"/>
      <dgm:spPr/>
      <dgm:t>
        <a:bodyPr/>
        <a:lstStyle/>
        <a:p>
          <a:endParaRPr lang="ru-RU"/>
        </a:p>
      </dgm:t>
    </dgm:pt>
    <dgm:pt modelId="{BFF92AA8-0109-4FE7-82C0-B033047969F5}" type="pres">
      <dgm:prSet presAssocID="{5588EE44-F56C-483A-9B0C-721FCCC93F05}" presName="root2" presStyleCnt="0"/>
      <dgm:spPr/>
    </dgm:pt>
    <dgm:pt modelId="{1D634BE5-5DD8-472D-BC65-75DB47EEC9E6}" type="pres">
      <dgm:prSet presAssocID="{5588EE44-F56C-483A-9B0C-721FCCC93F05}" presName="LevelTwoTextNode" presStyleLbl="node3" presStyleIdx="2" presStyleCnt="5">
        <dgm:presLayoutVars>
          <dgm:chPref val="3"/>
        </dgm:presLayoutVars>
      </dgm:prSet>
      <dgm:spPr/>
      <dgm:t>
        <a:bodyPr/>
        <a:lstStyle/>
        <a:p>
          <a:endParaRPr lang="ru-RU"/>
        </a:p>
      </dgm:t>
    </dgm:pt>
    <dgm:pt modelId="{772A0626-2372-4B24-8019-3A75DF17CEA3}" type="pres">
      <dgm:prSet presAssocID="{5588EE44-F56C-483A-9B0C-721FCCC93F05}" presName="level3hierChild" presStyleCnt="0"/>
      <dgm:spPr/>
    </dgm:pt>
    <dgm:pt modelId="{17CDDCC0-701D-4973-A543-03DB1D7DAD50}" type="pres">
      <dgm:prSet presAssocID="{8ED45591-36C7-42D7-8E6A-C6B62C7F476A}" presName="conn2-1" presStyleLbl="parChTrans1D3" presStyleIdx="3" presStyleCnt="5"/>
      <dgm:spPr/>
      <dgm:t>
        <a:bodyPr/>
        <a:lstStyle/>
        <a:p>
          <a:endParaRPr lang="ru-RU"/>
        </a:p>
      </dgm:t>
    </dgm:pt>
    <dgm:pt modelId="{465DFB1A-957C-48F3-8F6A-232D73122ABE}" type="pres">
      <dgm:prSet presAssocID="{8ED45591-36C7-42D7-8E6A-C6B62C7F476A}" presName="connTx" presStyleLbl="parChTrans1D3" presStyleIdx="3" presStyleCnt="5"/>
      <dgm:spPr/>
      <dgm:t>
        <a:bodyPr/>
        <a:lstStyle/>
        <a:p>
          <a:endParaRPr lang="ru-RU"/>
        </a:p>
      </dgm:t>
    </dgm:pt>
    <dgm:pt modelId="{93F43113-62FF-483E-A2D7-A060AB73F458}" type="pres">
      <dgm:prSet presAssocID="{CDC576B9-4FE4-4BBF-9D41-B36ACC221629}" presName="root2" presStyleCnt="0"/>
      <dgm:spPr/>
    </dgm:pt>
    <dgm:pt modelId="{40C8606B-F532-451C-9B24-E11CB0648410}" type="pres">
      <dgm:prSet presAssocID="{CDC576B9-4FE4-4BBF-9D41-B36ACC221629}" presName="LevelTwoTextNode" presStyleLbl="node3" presStyleIdx="3" presStyleCnt="5">
        <dgm:presLayoutVars>
          <dgm:chPref val="3"/>
        </dgm:presLayoutVars>
      </dgm:prSet>
      <dgm:spPr/>
      <dgm:t>
        <a:bodyPr/>
        <a:lstStyle/>
        <a:p>
          <a:endParaRPr lang="ru-RU"/>
        </a:p>
      </dgm:t>
    </dgm:pt>
    <dgm:pt modelId="{CBBEE473-5845-4425-AC43-0DA8EBC8C404}" type="pres">
      <dgm:prSet presAssocID="{CDC576B9-4FE4-4BBF-9D41-B36ACC221629}" presName="level3hierChild" presStyleCnt="0"/>
      <dgm:spPr/>
    </dgm:pt>
    <dgm:pt modelId="{1F3EBB2F-F2D0-4FD7-9FD7-6A6F2BD318E8}" type="pres">
      <dgm:prSet presAssocID="{BF77E491-1C60-4A09-AD3F-EE1E3E5CF226}" presName="conn2-1" presStyleLbl="parChTrans1D2" presStyleIdx="1" presStyleCnt="2"/>
      <dgm:spPr/>
      <dgm:t>
        <a:bodyPr/>
        <a:lstStyle/>
        <a:p>
          <a:endParaRPr lang="ru-RU"/>
        </a:p>
      </dgm:t>
    </dgm:pt>
    <dgm:pt modelId="{F00A7E8E-1C5E-457B-8241-8369F0C7A673}" type="pres">
      <dgm:prSet presAssocID="{BF77E491-1C60-4A09-AD3F-EE1E3E5CF226}" presName="connTx" presStyleLbl="parChTrans1D2" presStyleIdx="1" presStyleCnt="2"/>
      <dgm:spPr/>
      <dgm:t>
        <a:bodyPr/>
        <a:lstStyle/>
        <a:p>
          <a:endParaRPr lang="ru-RU"/>
        </a:p>
      </dgm:t>
    </dgm:pt>
    <dgm:pt modelId="{40AC0B18-89B7-413D-8F90-78D8134EAF85}" type="pres">
      <dgm:prSet presAssocID="{EE661946-13E8-4A21-8C60-AC8A7BA2027D}" presName="root2" presStyleCnt="0"/>
      <dgm:spPr/>
    </dgm:pt>
    <dgm:pt modelId="{9983E574-8A96-46C7-8353-548231EC3059}" type="pres">
      <dgm:prSet presAssocID="{EE661946-13E8-4A21-8C60-AC8A7BA2027D}" presName="LevelTwoTextNode" presStyleLbl="node2" presStyleIdx="1" presStyleCnt="2">
        <dgm:presLayoutVars>
          <dgm:chPref val="3"/>
        </dgm:presLayoutVars>
      </dgm:prSet>
      <dgm:spPr/>
      <dgm:t>
        <a:bodyPr/>
        <a:lstStyle/>
        <a:p>
          <a:endParaRPr lang="ru-RU"/>
        </a:p>
      </dgm:t>
    </dgm:pt>
    <dgm:pt modelId="{D4593CA4-49BE-4657-89F3-EE154CC21C92}" type="pres">
      <dgm:prSet presAssocID="{EE661946-13E8-4A21-8C60-AC8A7BA2027D}" presName="level3hierChild" presStyleCnt="0"/>
      <dgm:spPr/>
    </dgm:pt>
    <dgm:pt modelId="{821EF05F-AAB7-4478-BCBD-9FFA59B42513}" type="pres">
      <dgm:prSet presAssocID="{A3D5064A-004C-4A1C-971D-A6ACEE79C150}" presName="conn2-1" presStyleLbl="parChTrans1D3" presStyleIdx="4" presStyleCnt="5"/>
      <dgm:spPr/>
      <dgm:t>
        <a:bodyPr/>
        <a:lstStyle/>
        <a:p>
          <a:endParaRPr lang="ru-RU"/>
        </a:p>
      </dgm:t>
    </dgm:pt>
    <dgm:pt modelId="{CF96F64A-942C-4F71-8E63-E3B0B83930E3}" type="pres">
      <dgm:prSet presAssocID="{A3D5064A-004C-4A1C-971D-A6ACEE79C150}" presName="connTx" presStyleLbl="parChTrans1D3" presStyleIdx="4" presStyleCnt="5"/>
      <dgm:spPr/>
      <dgm:t>
        <a:bodyPr/>
        <a:lstStyle/>
        <a:p>
          <a:endParaRPr lang="ru-RU"/>
        </a:p>
      </dgm:t>
    </dgm:pt>
    <dgm:pt modelId="{857E3F09-4215-4972-8503-36D9419C90A8}" type="pres">
      <dgm:prSet presAssocID="{11F6B11F-7F50-47B9-BBAD-D220645F9D76}" presName="root2" presStyleCnt="0"/>
      <dgm:spPr/>
    </dgm:pt>
    <dgm:pt modelId="{38B782AD-418A-4535-B602-D4C391AE811F}" type="pres">
      <dgm:prSet presAssocID="{11F6B11F-7F50-47B9-BBAD-D220645F9D76}" presName="LevelTwoTextNode" presStyleLbl="node3" presStyleIdx="4" presStyleCnt="5">
        <dgm:presLayoutVars>
          <dgm:chPref val="3"/>
        </dgm:presLayoutVars>
      </dgm:prSet>
      <dgm:spPr/>
      <dgm:t>
        <a:bodyPr/>
        <a:lstStyle/>
        <a:p>
          <a:endParaRPr lang="ru-RU"/>
        </a:p>
      </dgm:t>
    </dgm:pt>
    <dgm:pt modelId="{DB85CA13-6C03-48C6-AA62-21D742314C0D}" type="pres">
      <dgm:prSet presAssocID="{11F6B11F-7F50-47B9-BBAD-D220645F9D76}" presName="level3hierChild" presStyleCnt="0"/>
      <dgm:spPr/>
    </dgm:pt>
  </dgm:ptLst>
  <dgm:cxnLst>
    <dgm:cxn modelId="{BCFAC3B1-22D3-4EE9-9B80-CEE555707B48}" type="presOf" srcId="{8ED45591-36C7-42D7-8E6A-C6B62C7F476A}" destId="{465DFB1A-957C-48F3-8F6A-232D73122ABE}" srcOrd="1" destOrd="0" presId="urn:microsoft.com/office/officeart/2005/8/layout/hierarchy2"/>
    <dgm:cxn modelId="{C4282F3D-C04E-4069-9CC7-3758A161EA5F}" type="presOf" srcId="{A3D5064A-004C-4A1C-971D-A6ACEE79C150}" destId="{821EF05F-AAB7-4478-BCBD-9FFA59B42513}" srcOrd="0" destOrd="0" presId="urn:microsoft.com/office/officeart/2005/8/layout/hierarchy2"/>
    <dgm:cxn modelId="{0B4FABD8-1829-4C13-9188-E32F34E3FD6A}" type="presOf" srcId="{383335B3-8A10-4DFC-9C1F-7B10038FAA3C}" destId="{B41AC624-7FF3-4752-B9AE-1AFB5207A9C3}" srcOrd="0" destOrd="0" presId="urn:microsoft.com/office/officeart/2005/8/layout/hierarchy2"/>
    <dgm:cxn modelId="{45B4AA36-7123-453D-AD1D-A548729155F2}" srcId="{BE0232CD-B7A5-4FB5-9450-A5208680AD89}" destId="{DB00079A-B57A-4F9A-AB1B-91B461D805F9}" srcOrd="0" destOrd="0" parTransId="{2ED90B77-2D77-4156-A034-1B06EB832D67}" sibTransId="{CA3F93D8-9042-4C52-8AA8-52B171C02794}"/>
    <dgm:cxn modelId="{4CD93B90-B135-4E67-BF3F-BFE620AAF928}" type="presOf" srcId="{991B6E6D-7BB4-4735-B184-C244CA08E339}" destId="{F54FDC18-8BE7-468D-BA6A-8633401C2636}" srcOrd="1" destOrd="0" presId="urn:microsoft.com/office/officeart/2005/8/layout/hierarchy2"/>
    <dgm:cxn modelId="{EB97B00C-B439-4222-9FA9-3BE28E8C264D}" type="presOf" srcId="{383335B3-8A10-4DFC-9C1F-7B10038FAA3C}" destId="{96D8982E-0399-4689-83D5-E8B494B50C20}" srcOrd="1" destOrd="0" presId="urn:microsoft.com/office/officeart/2005/8/layout/hierarchy2"/>
    <dgm:cxn modelId="{4B12BC5A-A9AD-4558-AB9D-1EBB2C9A41C9}" type="presOf" srcId="{487A3FA8-5FBC-4AF2-8BED-9CF31049F42B}" destId="{8363CD1D-E942-401A-8D76-871B86E40E17}" srcOrd="0" destOrd="0" presId="urn:microsoft.com/office/officeart/2005/8/layout/hierarchy2"/>
    <dgm:cxn modelId="{1112E7C2-528D-421E-9D85-92FCB51C010C}" type="presOf" srcId="{A3D5064A-004C-4A1C-971D-A6ACEE79C150}" destId="{CF96F64A-942C-4F71-8E63-E3B0B83930E3}" srcOrd="1" destOrd="0" presId="urn:microsoft.com/office/officeart/2005/8/layout/hierarchy2"/>
    <dgm:cxn modelId="{19AE709B-9E35-487E-A86A-1E14068D95B9}" type="presOf" srcId="{4B9E5EDD-79A2-4E5E-BB8A-DBD85B6DE2CC}" destId="{A2B419F4-C977-442B-AF0C-422BC251B587}" srcOrd="0" destOrd="0" presId="urn:microsoft.com/office/officeart/2005/8/layout/hierarchy2"/>
    <dgm:cxn modelId="{DABA0DE5-4F5D-4549-A3C5-764F76E0114E}" srcId="{EE661946-13E8-4A21-8C60-AC8A7BA2027D}" destId="{11F6B11F-7F50-47B9-BBAD-D220645F9D76}" srcOrd="0" destOrd="0" parTransId="{A3D5064A-004C-4A1C-971D-A6ACEE79C150}" sibTransId="{2F9F08E9-BB92-47AA-8574-D9F2D9816A1C}"/>
    <dgm:cxn modelId="{5C2BC443-31D3-4424-BB22-255C1E7472E9}" type="presOf" srcId="{BE0232CD-B7A5-4FB5-9450-A5208680AD89}" destId="{6D3B8E79-EF09-4B08-BB05-4FB841FADC6D}" srcOrd="0" destOrd="0" presId="urn:microsoft.com/office/officeart/2005/8/layout/hierarchy2"/>
    <dgm:cxn modelId="{A8C9C6C4-2678-4F27-9BAB-805F4974FEF0}" srcId="{C44DC6C6-FD9A-4C13-B2EB-E1F585994AE9}" destId="{CDC576B9-4FE4-4BBF-9D41-B36ACC221629}" srcOrd="3" destOrd="0" parTransId="{8ED45591-36C7-42D7-8E6A-C6B62C7F476A}" sibTransId="{D55BD6D0-2C41-4D62-AD39-8FA9E51E4372}"/>
    <dgm:cxn modelId="{7E9ABF4B-1E98-4979-B9BC-370276AD16F9}" type="presOf" srcId="{C44DC6C6-FD9A-4C13-B2EB-E1F585994AE9}" destId="{B75C326F-6342-4420-BC7E-6FBC950E0C63}" srcOrd="0" destOrd="0" presId="urn:microsoft.com/office/officeart/2005/8/layout/hierarchy2"/>
    <dgm:cxn modelId="{DB41C4BB-B42E-4991-B3FE-00CEA0481F52}" type="presOf" srcId="{BF77E491-1C60-4A09-AD3F-EE1E3E5CF226}" destId="{1F3EBB2F-F2D0-4FD7-9FD7-6A6F2BD318E8}" srcOrd="0" destOrd="0" presId="urn:microsoft.com/office/officeart/2005/8/layout/hierarchy2"/>
    <dgm:cxn modelId="{D09EDE5D-CF23-4A3A-8165-33B98F5B54A0}" type="presOf" srcId="{487A3FA8-5FBC-4AF2-8BED-9CF31049F42B}" destId="{BD9E72C9-B8FE-4B26-B4BE-B7496E63D7A7}" srcOrd="1" destOrd="0" presId="urn:microsoft.com/office/officeart/2005/8/layout/hierarchy2"/>
    <dgm:cxn modelId="{89C7BFFF-1653-4CEB-9765-894C889D6C44}" type="presOf" srcId="{5588EE44-F56C-483A-9B0C-721FCCC93F05}" destId="{1D634BE5-5DD8-472D-BC65-75DB47EEC9E6}" srcOrd="0" destOrd="0" presId="urn:microsoft.com/office/officeart/2005/8/layout/hierarchy2"/>
    <dgm:cxn modelId="{EE2B816B-B8D6-40EF-B4D7-CC1B24FFB29C}" type="presOf" srcId="{11F6B11F-7F50-47B9-BBAD-D220645F9D76}" destId="{38B782AD-418A-4535-B602-D4C391AE811F}" srcOrd="0" destOrd="0" presId="urn:microsoft.com/office/officeart/2005/8/layout/hierarchy2"/>
    <dgm:cxn modelId="{F8ED52E6-850D-47CA-86ED-3C010214B175}" srcId="{DB00079A-B57A-4F9A-AB1B-91B461D805F9}" destId="{C44DC6C6-FD9A-4C13-B2EB-E1F585994AE9}" srcOrd="0" destOrd="0" parTransId="{383335B3-8A10-4DFC-9C1F-7B10038FAA3C}" sibTransId="{5E5461AA-A294-48CC-80BF-31DEA552264D}"/>
    <dgm:cxn modelId="{549A1CE4-F133-47A6-BA64-A7DAE8BF4D76}" type="presOf" srcId="{991B6E6D-7BB4-4735-B184-C244CA08E339}" destId="{8D2AC491-59CD-4947-BD12-AE95AFE177E6}" srcOrd="0" destOrd="0" presId="urn:microsoft.com/office/officeart/2005/8/layout/hierarchy2"/>
    <dgm:cxn modelId="{95B3C1A9-9FAF-4F37-AF2D-3DA028261686}" type="presOf" srcId="{CDC576B9-4FE4-4BBF-9D41-B36ACC221629}" destId="{40C8606B-F532-451C-9B24-E11CB0648410}" srcOrd="0" destOrd="0" presId="urn:microsoft.com/office/officeart/2005/8/layout/hierarchy2"/>
    <dgm:cxn modelId="{338383A6-6CEB-4064-8F5F-F304C3454712}" srcId="{C44DC6C6-FD9A-4C13-B2EB-E1F585994AE9}" destId="{4B9E5EDD-79A2-4E5E-BB8A-DBD85B6DE2CC}" srcOrd="1" destOrd="0" parTransId="{991B6E6D-7BB4-4735-B184-C244CA08E339}" sibTransId="{5BE237F5-A12A-418E-89DF-C4B6747CB654}"/>
    <dgm:cxn modelId="{C1722020-5602-446D-96F4-AFEC3114A98E}" type="presOf" srcId="{DB00079A-B57A-4F9A-AB1B-91B461D805F9}" destId="{6C864D5D-0C1B-41C6-8AEE-EDAD7DBD7AFC}" srcOrd="0" destOrd="0" presId="urn:microsoft.com/office/officeart/2005/8/layout/hierarchy2"/>
    <dgm:cxn modelId="{DCF7B78F-3CA8-4CF7-9931-B90EFB6AB6A8}" type="presOf" srcId="{BFEF5B35-AB3A-42BE-A1EF-12F944BBBFDE}" destId="{74FC79F5-544A-44FD-B24B-B5D235EC4984}" srcOrd="0" destOrd="0" presId="urn:microsoft.com/office/officeart/2005/8/layout/hierarchy2"/>
    <dgm:cxn modelId="{74D1C1B6-56B9-489B-AA81-6415A3A928F3}" type="presOf" srcId="{8ED45591-36C7-42D7-8E6A-C6B62C7F476A}" destId="{17CDDCC0-701D-4973-A543-03DB1D7DAD50}" srcOrd="0" destOrd="0" presId="urn:microsoft.com/office/officeart/2005/8/layout/hierarchy2"/>
    <dgm:cxn modelId="{E0D0E399-C3AC-4D91-83E3-405C88026A8C}" type="presOf" srcId="{BF77E491-1C60-4A09-AD3F-EE1E3E5CF226}" destId="{F00A7E8E-1C5E-457B-8241-8369F0C7A673}" srcOrd="1" destOrd="0" presId="urn:microsoft.com/office/officeart/2005/8/layout/hierarchy2"/>
    <dgm:cxn modelId="{01720063-225E-4460-BEDA-2FCE0337FDF6}" type="presOf" srcId="{EE661946-13E8-4A21-8C60-AC8A7BA2027D}" destId="{9983E574-8A96-46C7-8353-548231EC3059}" srcOrd="0" destOrd="0" presId="urn:microsoft.com/office/officeart/2005/8/layout/hierarchy2"/>
    <dgm:cxn modelId="{2CD95847-2256-4E18-8878-F9A6DFC0A1E4}" type="presOf" srcId="{154FB1F1-9CB5-42A4-ACE2-B1E48BCEFA8F}" destId="{E0180745-9C34-4B50-9672-75458F890653}" srcOrd="0" destOrd="0" presId="urn:microsoft.com/office/officeart/2005/8/layout/hierarchy2"/>
    <dgm:cxn modelId="{33A0CE82-BF00-40D5-B09F-A9D3A5909C0F}" srcId="{DB00079A-B57A-4F9A-AB1B-91B461D805F9}" destId="{EE661946-13E8-4A21-8C60-AC8A7BA2027D}" srcOrd="1" destOrd="0" parTransId="{BF77E491-1C60-4A09-AD3F-EE1E3E5CF226}" sibTransId="{BFE3121A-4DB8-4AC1-8214-3C5006968BC6}"/>
    <dgm:cxn modelId="{86816E5A-C608-43A9-85A4-16CF4EDF20F9}" type="presOf" srcId="{BFEF5B35-AB3A-42BE-A1EF-12F944BBBFDE}" destId="{619D8EEA-4018-49B0-9999-783DE40B571C}" srcOrd="1" destOrd="0" presId="urn:microsoft.com/office/officeart/2005/8/layout/hierarchy2"/>
    <dgm:cxn modelId="{ED022AD0-D0BB-4C09-A2CF-A2FF9BC2ABC4}" srcId="{C44DC6C6-FD9A-4C13-B2EB-E1F585994AE9}" destId="{5588EE44-F56C-483A-9B0C-721FCCC93F05}" srcOrd="2" destOrd="0" parTransId="{BFEF5B35-AB3A-42BE-A1EF-12F944BBBFDE}" sibTransId="{E53D492E-74D5-4021-8726-ADC12462C2D0}"/>
    <dgm:cxn modelId="{7E75A9CD-9AA3-4C30-AE3C-FB57734AF703}" srcId="{C44DC6C6-FD9A-4C13-B2EB-E1F585994AE9}" destId="{154FB1F1-9CB5-42A4-ACE2-B1E48BCEFA8F}" srcOrd="0" destOrd="0" parTransId="{487A3FA8-5FBC-4AF2-8BED-9CF31049F42B}" sibTransId="{D59C1846-9629-42B5-81A8-E406A65A81F9}"/>
    <dgm:cxn modelId="{4280C468-0687-4B78-9D8B-E5CEFA7CFD1B}" type="presParOf" srcId="{6D3B8E79-EF09-4B08-BB05-4FB841FADC6D}" destId="{2B30D303-1267-459C-AC76-2D1C87FC2AA3}" srcOrd="0" destOrd="0" presId="urn:microsoft.com/office/officeart/2005/8/layout/hierarchy2"/>
    <dgm:cxn modelId="{4FDF03EC-AC69-4E87-B460-18EB39D610B7}" type="presParOf" srcId="{2B30D303-1267-459C-AC76-2D1C87FC2AA3}" destId="{6C864D5D-0C1B-41C6-8AEE-EDAD7DBD7AFC}" srcOrd="0" destOrd="0" presId="urn:microsoft.com/office/officeart/2005/8/layout/hierarchy2"/>
    <dgm:cxn modelId="{6846922A-C81A-4A8A-B5F1-6CFA90C306D3}" type="presParOf" srcId="{2B30D303-1267-459C-AC76-2D1C87FC2AA3}" destId="{C0E5C3CC-A565-424A-968E-E7D502EA184C}" srcOrd="1" destOrd="0" presId="urn:microsoft.com/office/officeart/2005/8/layout/hierarchy2"/>
    <dgm:cxn modelId="{10FBD882-78D1-4E50-8BEF-55F0082CE2AE}" type="presParOf" srcId="{C0E5C3CC-A565-424A-968E-E7D502EA184C}" destId="{B41AC624-7FF3-4752-B9AE-1AFB5207A9C3}" srcOrd="0" destOrd="0" presId="urn:microsoft.com/office/officeart/2005/8/layout/hierarchy2"/>
    <dgm:cxn modelId="{07965E01-FB44-484E-9B8C-AAA2C0E608EC}" type="presParOf" srcId="{B41AC624-7FF3-4752-B9AE-1AFB5207A9C3}" destId="{96D8982E-0399-4689-83D5-E8B494B50C20}" srcOrd="0" destOrd="0" presId="urn:microsoft.com/office/officeart/2005/8/layout/hierarchy2"/>
    <dgm:cxn modelId="{C96F1417-7973-4A71-9368-DFB021AC3AC6}" type="presParOf" srcId="{C0E5C3CC-A565-424A-968E-E7D502EA184C}" destId="{6B63F500-9149-4929-BA11-6C8E22709A51}" srcOrd="1" destOrd="0" presId="urn:microsoft.com/office/officeart/2005/8/layout/hierarchy2"/>
    <dgm:cxn modelId="{54ADF5A7-5E33-4F26-B68E-871F3CA8BC2E}" type="presParOf" srcId="{6B63F500-9149-4929-BA11-6C8E22709A51}" destId="{B75C326F-6342-4420-BC7E-6FBC950E0C63}" srcOrd="0" destOrd="0" presId="urn:microsoft.com/office/officeart/2005/8/layout/hierarchy2"/>
    <dgm:cxn modelId="{4804CF94-5AE7-42EC-9AD3-B6221B3EB5F8}" type="presParOf" srcId="{6B63F500-9149-4929-BA11-6C8E22709A51}" destId="{3A244EEF-B065-40F4-88E9-EB212E475C5C}" srcOrd="1" destOrd="0" presId="urn:microsoft.com/office/officeart/2005/8/layout/hierarchy2"/>
    <dgm:cxn modelId="{D5D70A0B-B2E1-4AE0-878F-69E0FF48EEDD}" type="presParOf" srcId="{3A244EEF-B065-40F4-88E9-EB212E475C5C}" destId="{8363CD1D-E942-401A-8D76-871B86E40E17}" srcOrd="0" destOrd="0" presId="urn:microsoft.com/office/officeart/2005/8/layout/hierarchy2"/>
    <dgm:cxn modelId="{350BB6F9-1503-4E17-8911-62A5E3D754B3}" type="presParOf" srcId="{8363CD1D-E942-401A-8D76-871B86E40E17}" destId="{BD9E72C9-B8FE-4B26-B4BE-B7496E63D7A7}" srcOrd="0" destOrd="0" presId="urn:microsoft.com/office/officeart/2005/8/layout/hierarchy2"/>
    <dgm:cxn modelId="{82C4709B-6344-4793-BA37-E08AFB201A68}" type="presParOf" srcId="{3A244EEF-B065-40F4-88E9-EB212E475C5C}" destId="{46B21BB9-8D83-4429-9009-F65FA8DDBA0C}" srcOrd="1" destOrd="0" presId="urn:microsoft.com/office/officeart/2005/8/layout/hierarchy2"/>
    <dgm:cxn modelId="{BC08481D-7F71-4CA1-A08B-A3D4760D1614}" type="presParOf" srcId="{46B21BB9-8D83-4429-9009-F65FA8DDBA0C}" destId="{E0180745-9C34-4B50-9672-75458F890653}" srcOrd="0" destOrd="0" presId="urn:microsoft.com/office/officeart/2005/8/layout/hierarchy2"/>
    <dgm:cxn modelId="{6D99E119-F057-4995-A92D-D5EC9CC46748}" type="presParOf" srcId="{46B21BB9-8D83-4429-9009-F65FA8DDBA0C}" destId="{A1EF393A-688D-4731-91F9-D12942FF8CB2}" srcOrd="1" destOrd="0" presId="urn:microsoft.com/office/officeart/2005/8/layout/hierarchy2"/>
    <dgm:cxn modelId="{17E3C45B-143B-4670-AB7C-77A7B02D0250}" type="presParOf" srcId="{3A244EEF-B065-40F4-88E9-EB212E475C5C}" destId="{8D2AC491-59CD-4947-BD12-AE95AFE177E6}" srcOrd="2" destOrd="0" presId="urn:microsoft.com/office/officeart/2005/8/layout/hierarchy2"/>
    <dgm:cxn modelId="{415FC340-4CA5-407E-B6BA-364D04940A1A}" type="presParOf" srcId="{8D2AC491-59CD-4947-BD12-AE95AFE177E6}" destId="{F54FDC18-8BE7-468D-BA6A-8633401C2636}" srcOrd="0" destOrd="0" presId="urn:microsoft.com/office/officeart/2005/8/layout/hierarchy2"/>
    <dgm:cxn modelId="{3AD7A1AE-533E-4212-B301-5B139BA1F454}" type="presParOf" srcId="{3A244EEF-B065-40F4-88E9-EB212E475C5C}" destId="{DDD2E8F9-42E3-4C7F-82E0-5A022E7A4BD0}" srcOrd="3" destOrd="0" presId="urn:microsoft.com/office/officeart/2005/8/layout/hierarchy2"/>
    <dgm:cxn modelId="{42F89AB6-8D49-4985-996E-A5BD1802A8B9}" type="presParOf" srcId="{DDD2E8F9-42E3-4C7F-82E0-5A022E7A4BD0}" destId="{A2B419F4-C977-442B-AF0C-422BC251B587}" srcOrd="0" destOrd="0" presId="urn:microsoft.com/office/officeart/2005/8/layout/hierarchy2"/>
    <dgm:cxn modelId="{846CCB17-1FAC-4294-A38E-3DBFBE8DE8D9}" type="presParOf" srcId="{DDD2E8F9-42E3-4C7F-82E0-5A022E7A4BD0}" destId="{1BAF7EC6-12E2-4CB0-A687-2ACD0B92FA72}" srcOrd="1" destOrd="0" presId="urn:microsoft.com/office/officeart/2005/8/layout/hierarchy2"/>
    <dgm:cxn modelId="{CD3D7755-F6FD-44CD-A9C0-92287C42EB60}" type="presParOf" srcId="{3A244EEF-B065-40F4-88E9-EB212E475C5C}" destId="{74FC79F5-544A-44FD-B24B-B5D235EC4984}" srcOrd="4" destOrd="0" presId="urn:microsoft.com/office/officeart/2005/8/layout/hierarchy2"/>
    <dgm:cxn modelId="{F3EA4A37-F51D-4950-94CE-C40535767A08}" type="presParOf" srcId="{74FC79F5-544A-44FD-B24B-B5D235EC4984}" destId="{619D8EEA-4018-49B0-9999-783DE40B571C}" srcOrd="0" destOrd="0" presId="urn:microsoft.com/office/officeart/2005/8/layout/hierarchy2"/>
    <dgm:cxn modelId="{9D1DD489-B7ED-4802-92FA-0852304CE9D3}" type="presParOf" srcId="{3A244EEF-B065-40F4-88E9-EB212E475C5C}" destId="{BFF92AA8-0109-4FE7-82C0-B033047969F5}" srcOrd="5" destOrd="0" presId="urn:microsoft.com/office/officeart/2005/8/layout/hierarchy2"/>
    <dgm:cxn modelId="{79EF2ECA-750F-4B91-A3E7-B2E44EE67012}" type="presParOf" srcId="{BFF92AA8-0109-4FE7-82C0-B033047969F5}" destId="{1D634BE5-5DD8-472D-BC65-75DB47EEC9E6}" srcOrd="0" destOrd="0" presId="urn:microsoft.com/office/officeart/2005/8/layout/hierarchy2"/>
    <dgm:cxn modelId="{117A5EB5-DF33-49ED-B70F-61A99601420E}" type="presParOf" srcId="{BFF92AA8-0109-4FE7-82C0-B033047969F5}" destId="{772A0626-2372-4B24-8019-3A75DF17CEA3}" srcOrd="1" destOrd="0" presId="urn:microsoft.com/office/officeart/2005/8/layout/hierarchy2"/>
    <dgm:cxn modelId="{5EC64CE5-20FB-4EA0-88D0-71545EC30887}" type="presParOf" srcId="{3A244EEF-B065-40F4-88E9-EB212E475C5C}" destId="{17CDDCC0-701D-4973-A543-03DB1D7DAD50}" srcOrd="6" destOrd="0" presId="urn:microsoft.com/office/officeart/2005/8/layout/hierarchy2"/>
    <dgm:cxn modelId="{0A30AE96-2322-408C-B41B-98393471B65C}" type="presParOf" srcId="{17CDDCC0-701D-4973-A543-03DB1D7DAD50}" destId="{465DFB1A-957C-48F3-8F6A-232D73122ABE}" srcOrd="0" destOrd="0" presId="urn:microsoft.com/office/officeart/2005/8/layout/hierarchy2"/>
    <dgm:cxn modelId="{F5E2E401-B477-4757-9C41-A6CFA502DAF3}" type="presParOf" srcId="{3A244EEF-B065-40F4-88E9-EB212E475C5C}" destId="{93F43113-62FF-483E-A2D7-A060AB73F458}" srcOrd="7" destOrd="0" presId="urn:microsoft.com/office/officeart/2005/8/layout/hierarchy2"/>
    <dgm:cxn modelId="{A0883B62-6AC2-4321-83C5-21C9CBA8BD98}" type="presParOf" srcId="{93F43113-62FF-483E-A2D7-A060AB73F458}" destId="{40C8606B-F532-451C-9B24-E11CB0648410}" srcOrd="0" destOrd="0" presId="urn:microsoft.com/office/officeart/2005/8/layout/hierarchy2"/>
    <dgm:cxn modelId="{DF6F501D-DB49-40DE-BAD2-1BE1724A52AD}" type="presParOf" srcId="{93F43113-62FF-483E-A2D7-A060AB73F458}" destId="{CBBEE473-5845-4425-AC43-0DA8EBC8C404}" srcOrd="1" destOrd="0" presId="urn:microsoft.com/office/officeart/2005/8/layout/hierarchy2"/>
    <dgm:cxn modelId="{10FD57DF-4504-4138-9A54-97799B6DCE88}" type="presParOf" srcId="{C0E5C3CC-A565-424A-968E-E7D502EA184C}" destId="{1F3EBB2F-F2D0-4FD7-9FD7-6A6F2BD318E8}" srcOrd="2" destOrd="0" presId="urn:microsoft.com/office/officeart/2005/8/layout/hierarchy2"/>
    <dgm:cxn modelId="{AEE9A3E0-B68C-4163-AA56-A658414995C5}" type="presParOf" srcId="{1F3EBB2F-F2D0-4FD7-9FD7-6A6F2BD318E8}" destId="{F00A7E8E-1C5E-457B-8241-8369F0C7A673}" srcOrd="0" destOrd="0" presId="urn:microsoft.com/office/officeart/2005/8/layout/hierarchy2"/>
    <dgm:cxn modelId="{4C15DC2D-F09F-4975-A60E-C74905FF7F59}" type="presParOf" srcId="{C0E5C3CC-A565-424A-968E-E7D502EA184C}" destId="{40AC0B18-89B7-413D-8F90-78D8134EAF85}" srcOrd="3" destOrd="0" presId="urn:microsoft.com/office/officeart/2005/8/layout/hierarchy2"/>
    <dgm:cxn modelId="{AA36F3D7-44F5-4A7C-B93B-FE16BB5CB6A7}" type="presParOf" srcId="{40AC0B18-89B7-413D-8F90-78D8134EAF85}" destId="{9983E574-8A96-46C7-8353-548231EC3059}" srcOrd="0" destOrd="0" presId="urn:microsoft.com/office/officeart/2005/8/layout/hierarchy2"/>
    <dgm:cxn modelId="{B2518EA6-DADF-4647-91CA-90ADBA707E4C}" type="presParOf" srcId="{40AC0B18-89B7-413D-8F90-78D8134EAF85}" destId="{D4593CA4-49BE-4657-89F3-EE154CC21C92}" srcOrd="1" destOrd="0" presId="urn:microsoft.com/office/officeart/2005/8/layout/hierarchy2"/>
    <dgm:cxn modelId="{E64255B4-52E9-4E32-8991-6D50D0FA2462}" type="presParOf" srcId="{D4593CA4-49BE-4657-89F3-EE154CC21C92}" destId="{821EF05F-AAB7-4478-BCBD-9FFA59B42513}" srcOrd="0" destOrd="0" presId="urn:microsoft.com/office/officeart/2005/8/layout/hierarchy2"/>
    <dgm:cxn modelId="{E60A108B-F2C8-4C71-951E-8E84ED040935}" type="presParOf" srcId="{821EF05F-AAB7-4478-BCBD-9FFA59B42513}" destId="{CF96F64A-942C-4F71-8E63-E3B0B83930E3}" srcOrd="0" destOrd="0" presId="urn:microsoft.com/office/officeart/2005/8/layout/hierarchy2"/>
    <dgm:cxn modelId="{0883E5CE-4E34-4403-B8DD-B12CE88D18A8}" type="presParOf" srcId="{D4593CA4-49BE-4657-89F3-EE154CC21C92}" destId="{857E3F09-4215-4972-8503-36D9419C90A8}" srcOrd="1" destOrd="0" presId="urn:microsoft.com/office/officeart/2005/8/layout/hierarchy2"/>
    <dgm:cxn modelId="{C5B1723A-E509-40EA-9492-35189035D4A0}" type="presParOf" srcId="{857E3F09-4215-4972-8503-36D9419C90A8}" destId="{38B782AD-418A-4535-B602-D4C391AE811F}" srcOrd="0" destOrd="0" presId="urn:microsoft.com/office/officeart/2005/8/layout/hierarchy2"/>
    <dgm:cxn modelId="{B27A3C8F-C220-4F2A-9EB7-4A61F407ED7A}" type="presParOf" srcId="{857E3F09-4215-4972-8503-36D9419C90A8}" destId="{DB85CA13-6C03-48C6-AA62-21D742314C0D}"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CEA5A6-47CB-4B1F-B882-3F0AEBC0AB61}" type="doc">
      <dgm:prSet loTypeId="urn:microsoft.com/office/officeart/2005/8/layout/radial4" loCatId="relationship" qsTypeId="urn:microsoft.com/office/officeart/2005/8/quickstyle/simple4" qsCatId="simple" csTypeId="urn:microsoft.com/office/officeart/2005/8/colors/colorful5" csCatId="colorful" phldr="1"/>
      <dgm:spPr/>
      <dgm:t>
        <a:bodyPr/>
        <a:lstStyle/>
        <a:p>
          <a:endParaRPr lang="ru-RU"/>
        </a:p>
      </dgm:t>
    </dgm:pt>
    <dgm:pt modelId="{D3BBE4BC-500D-4AF8-9BBA-AB2D6BA3C164}">
      <dgm:prSet phldrT="[Текст]" custT="1"/>
      <dgm:spPr/>
      <dgm:t>
        <a:bodyPr/>
        <a:lstStyle/>
        <a:p>
          <a:r>
            <a:rPr lang="en-US" sz="1800" dirty="0" smtClean="0">
              <a:latin typeface="Times New Roman" panose="02020603050405020304" pitchFamily="18" charset="0"/>
              <a:cs typeface="Times New Roman" panose="02020603050405020304" pitchFamily="18" charset="0"/>
            </a:rPr>
            <a:t>It is rules of employees behavior in the course of their work, which comprise the domestic labor schedule</a:t>
          </a:r>
          <a:endParaRPr lang="uk-UA" sz="1800" b="1" noProof="0" dirty="0">
            <a:solidFill>
              <a:schemeClr val="tx1"/>
            </a:solidFill>
            <a:latin typeface="Times New Roman" panose="02020603050405020304" pitchFamily="18" charset="0"/>
            <a:cs typeface="Times New Roman" panose="02020603050405020304" pitchFamily="18" charset="0"/>
          </a:endParaRPr>
        </a:p>
      </dgm:t>
    </dgm:pt>
    <dgm:pt modelId="{484DE664-150B-450E-AFE4-88D746F54EAC}" type="parTrans" cxnId="{503B2F3E-0B9B-475E-9F4A-FA08E8966966}">
      <dgm:prSet/>
      <dgm:spPr/>
      <dgm:t>
        <a:bodyPr/>
        <a:lstStyle/>
        <a:p>
          <a:endParaRPr lang="ru-RU"/>
        </a:p>
      </dgm:t>
    </dgm:pt>
    <dgm:pt modelId="{426281E8-AE86-4935-83CE-A0487C727358}" type="sibTrans" cxnId="{503B2F3E-0B9B-475E-9F4A-FA08E8966966}">
      <dgm:prSet/>
      <dgm:spPr/>
      <dgm:t>
        <a:bodyPr/>
        <a:lstStyle/>
        <a:p>
          <a:endParaRPr lang="ru-RU"/>
        </a:p>
      </dgm:t>
    </dgm:pt>
    <dgm:pt modelId="{BBC8E08B-00EE-4E18-AE76-2199CC048539}">
      <dgm:prSet phldrT="[Текст]" custT="1"/>
      <dgm:spPr/>
      <dgm:t>
        <a:bodyPr/>
        <a:lstStyle/>
        <a:p>
          <a:r>
            <a:rPr lang="en-US" sz="2400" b="1" dirty="0" smtClean="0">
              <a:solidFill>
                <a:schemeClr val="bg1"/>
              </a:solidFill>
              <a:latin typeface="Times New Roman" panose="02020603050405020304" pitchFamily="18" charset="0"/>
              <a:cs typeface="Times New Roman" panose="02020603050405020304" pitchFamily="18" charset="0"/>
            </a:rPr>
            <a:t>Labour discipline</a:t>
          </a:r>
          <a:r>
            <a:rPr lang="uk-UA" sz="2400" b="1" dirty="0" smtClean="0">
              <a:solidFill>
                <a:schemeClr val="bg1"/>
              </a:solidFill>
              <a:latin typeface="Times New Roman" panose="02020603050405020304" pitchFamily="18" charset="0"/>
              <a:cs typeface="Times New Roman" panose="02020603050405020304" pitchFamily="18" charset="0"/>
            </a:rPr>
            <a:t> </a:t>
          </a:r>
          <a:endParaRPr lang="uk-UA" sz="2400" b="1" noProof="0" dirty="0">
            <a:solidFill>
              <a:schemeClr val="bg1"/>
            </a:solidFill>
            <a:latin typeface="Times New Roman" panose="02020603050405020304" pitchFamily="18" charset="0"/>
            <a:cs typeface="Times New Roman" panose="02020603050405020304" pitchFamily="18" charset="0"/>
          </a:endParaRPr>
        </a:p>
      </dgm:t>
    </dgm:pt>
    <dgm:pt modelId="{FE4A59B7-37EC-4E8C-8499-FF2FA424974C}" type="parTrans" cxnId="{6BECAC88-2558-4B6E-874F-8BAFBE0096DF}">
      <dgm:prSet/>
      <dgm:spPr/>
      <dgm:t>
        <a:bodyPr/>
        <a:lstStyle/>
        <a:p>
          <a:endParaRPr lang="ru-RU"/>
        </a:p>
      </dgm:t>
    </dgm:pt>
    <dgm:pt modelId="{B3E2ED6E-0BC3-43D4-B2DE-13C6D0C1D497}" type="sibTrans" cxnId="{6BECAC88-2558-4B6E-874F-8BAFBE0096DF}">
      <dgm:prSet/>
      <dgm:spPr/>
      <dgm:t>
        <a:bodyPr/>
        <a:lstStyle/>
        <a:p>
          <a:endParaRPr lang="ru-RU"/>
        </a:p>
      </dgm:t>
    </dgm:pt>
    <dgm:pt modelId="{2F722C19-577E-478B-AA94-B0EC886543BA}" type="pres">
      <dgm:prSet presAssocID="{BCCEA5A6-47CB-4B1F-B882-3F0AEBC0AB61}" presName="cycle" presStyleCnt="0">
        <dgm:presLayoutVars>
          <dgm:chMax val="1"/>
          <dgm:dir/>
          <dgm:animLvl val="ctr"/>
          <dgm:resizeHandles val="exact"/>
        </dgm:presLayoutVars>
      </dgm:prSet>
      <dgm:spPr/>
      <dgm:t>
        <a:bodyPr/>
        <a:lstStyle/>
        <a:p>
          <a:endParaRPr lang="ru-RU"/>
        </a:p>
      </dgm:t>
    </dgm:pt>
    <dgm:pt modelId="{2EC4FF41-AAFA-41F2-A0F9-3883E9FB5683}" type="pres">
      <dgm:prSet presAssocID="{D3BBE4BC-500D-4AF8-9BBA-AB2D6BA3C164}" presName="centerShape" presStyleLbl="node0" presStyleIdx="0" presStyleCnt="1" custScaleX="234496" custScaleY="103396"/>
      <dgm:spPr/>
      <dgm:t>
        <a:bodyPr/>
        <a:lstStyle/>
        <a:p>
          <a:endParaRPr lang="ru-RU"/>
        </a:p>
      </dgm:t>
    </dgm:pt>
    <dgm:pt modelId="{49A9B10A-8ACD-4230-BDBF-3D3F6FD448F0}" type="pres">
      <dgm:prSet presAssocID="{FE4A59B7-37EC-4E8C-8499-FF2FA424974C}" presName="parTrans" presStyleLbl="bgSibTrans2D1" presStyleIdx="0" presStyleCnt="1"/>
      <dgm:spPr/>
      <dgm:t>
        <a:bodyPr/>
        <a:lstStyle/>
        <a:p>
          <a:endParaRPr lang="ru-RU"/>
        </a:p>
      </dgm:t>
    </dgm:pt>
    <dgm:pt modelId="{1BD3A33E-1C60-4B9C-A0E7-E98114925247}" type="pres">
      <dgm:prSet presAssocID="{BBC8E08B-00EE-4E18-AE76-2199CC048539}" presName="node" presStyleLbl="node1" presStyleIdx="0" presStyleCnt="1">
        <dgm:presLayoutVars>
          <dgm:bulletEnabled val="1"/>
        </dgm:presLayoutVars>
      </dgm:prSet>
      <dgm:spPr/>
      <dgm:t>
        <a:bodyPr/>
        <a:lstStyle/>
        <a:p>
          <a:endParaRPr lang="ru-RU"/>
        </a:p>
      </dgm:t>
    </dgm:pt>
  </dgm:ptLst>
  <dgm:cxnLst>
    <dgm:cxn modelId="{503B2F3E-0B9B-475E-9F4A-FA08E8966966}" srcId="{BCCEA5A6-47CB-4B1F-B882-3F0AEBC0AB61}" destId="{D3BBE4BC-500D-4AF8-9BBA-AB2D6BA3C164}" srcOrd="0" destOrd="0" parTransId="{484DE664-150B-450E-AFE4-88D746F54EAC}" sibTransId="{426281E8-AE86-4935-83CE-A0487C727358}"/>
    <dgm:cxn modelId="{8D1AF9CD-E5C7-42CF-8BD8-0F757DF198CC}" type="presOf" srcId="{BBC8E08B-00EE-4E18-AE76-2199CC048539}" destId="{1BD3A33E-1C60-4B9C-A0E7-E98114925247}" srcOrd="0" destOrd="0" presId="urn:microsoft.com/office/officeart/2005/8/layout/radial4"/>
    <dgm:cxn modelId="{B1C881A9-1E2C-4B0D-A926-8B0D9AB110D9}" type="presOf" srcId="{D3BBE4BC-500D-4AF8-9BBA-AB2D6BA3C164}" destId="{2EC4FF41-AAFA-41F2-A0F9-3883E9FB5683}" srcOrd="0" destOrd="0" presId="urn:microsoft.com/office/officeart/2005/8/layout/radial4"/>
    <dgm:cxn modelId="{A11ACA3B-082A-4516-A236-BC8ED37F61F0}" type="presOf" srcId="{BCCEA5A6-47CB-4B1F-B882-3F0AEBC0AB61}" destId="{2F722C19-577E-478B-AA94-B0EC886543BA}" srcOrd="0" destOrd="0" presId="urn:microsoft.com/office/officeart/2005/8/layout/radial4"/>
    <dgm:cxn modelId="{6BECAC88-2558-4B6E-874F-8BAFBE0096DF}" srcId="{D3BBE4BC-500D-4AF8-9BBA-AB2D6BA3C164}" destId="{BBC8E08B-00EE-4E18-AE76-2199CC048539}" srcOrd="0" destOrd="0" parTransId="{FE4A59B7-37EC-4E8C-8499-FF2FA424974C}" sibTransId="{B3E2ED6E-0BC3-43D4-B2DE-13C6D0C1D497}"/>
    <dgm:cxn modelId="{0F573034-2753-4DDC-B87A-30330E3D8968}" type="presOf" srcId="{FE4A59B7-37EC-4E8C-8499-FF2FA424974C}" destId="{49A9B10A-8ACD-4230-BDBF-3D3F6FD448F0}" srcOrd="0" destOrd="0" presId="urn:microsoft.com/office/officeart/2005/8/layout/radial4"/>
    <dgm:cxn modelId="{2DE08FE2-9DDA-4D41-9C13-78183E78C805}" type="presParOf" srcId="{2F722C19-577E-478B-AA94-B0EC886543BA}" destId="{2EC4FF41-AAFA-41F2-A0F9-3883E9FB5683}" srcOrd="0" destOrd="0" presId="urn:microsoft.com/office/officeart/2005/8/layout/radial4"/>
    <dgm:cxn modelId="{9A78ECBF-B61E-4862-993B-C3E20E7298B3}" type="presParOf" srcId="{2F722C19-577E-478B-AA94-B0EC886543BA}" destId="{49A9B10A-8ACD-4230-BDBF-3D3F6FD448F0}" srcOrd="1" destOrd="0" presId="urn:microsoft.com/office/officeart/2005/8/layout/radial4"/>
    <dgm:cxn modelId="{F8CA6E15-1D34-4042-B991-AB050F8E7B7C}" type="presParOf" srcId="{2F722C19-577E-478B-AA94-B0EC886543BA}" destId="{1BD3A33E-1C60-4B9C-A0E7-E98114925247}" srcOrd="2"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AF6D7C-1DC1-4FEC-BF86-2122806B294C}"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ru-RU"/>
        </a:p>
      </dgm:t>
    </dgm:pt>
    <dgm:pt modelId="{E999C75A-7A9B-4DC1-A503-AA9C5D6742B0}">
      <dgm:prSet phldrT="[Текст]" custT="1"/>
      <dgm:spPr/>
      <dgm:t>
        <a:bodyPr/>
        <a:lstStyle/>
        <a:p>
          <a:r>
            <a:rPr lang="en-US" sz="1600" b="1" dirty="0" smtClean="0">
              <a:solidFill>
                <a:schemeClr val="bg1"/>
              </a:solidFill>
              <a:latin typeface="Times New Roman" panose="02020603050405020304" pitchFamily="18" charset="0"/>
              <a:cs typeface="Times New Roman" panose="02020603050405020304" pitchFamily="18" charset="0"/>
            </a:rPr>
            <a:t>Employees are required:</a:t>
          </a:r>
          <a:endParaRPr lang="uk-UA" sz="1600" b="1" noProof="0" dirty="0">
            <a:solidFill>
              <a:schemeClr val="bg1"/>
            </a:solidFill>
            <a:latin typeface="Times New Roman" panose="02020603050405020304" pitchFamily="18" charset="0"/>
            <a:cs typeface="Times New Roman" panose="02020603050405020304" pitchFamily="18" charset="0"/>
          </a:endParaRPr>
        </a:p>
      </dgm:t>
    </dgm:pt>
    <dgm:pt modelId="{5E283ABD-A821-404E-B5E6-D4BFB1739275}" type="parTrans" cxnId="{381AE9EB-284F-4977-98AF-03CEC1197367}">
      <dgm:prSet/>
      <dgm:spPr/>
      <dgm:t>
        <a:bodyPr/>
        <a:lstStyle/>
        <a:p>
          <a:endParaRPr lang="ru-RU"/>
        </a:p>
      </dgm:t>
    </dgm:pt>
    <dgm:pt modelId="{EB4ECB2A-31B1-4981-990C-512E724DACDF}" type="sibTrans" cxnId="{381AE9EB-284F-4977-98AF-03CEC1197367}">
      <dgm:prSet/>
      <dgm:spPr/>
      <dgm:t>
        <a:bodyPr/>
        <a:lstStyle/>
        <a:p>
          <a:endParaRPr lang="ru-RU"/>
        </a:p>
      </dgm:t>
    </dgm:pt>
    <dgm:pt modelId="{A5ADD90A-9A97-4177-AC94-D8A73C710BE8}">
      <dgm:prSet phldrT="[Текст]" custT="1"/>
      <dgm:spPr/>
      <dgm:t>
        <a:bodyPr/>
        <a:lstStyle/>
        <a:p>
          <a:r>
            <a:rPr lang="uk-UA" sz="1600" b="0" dirty="0" smtClean="0">
              <a:solidFill>
                <a:schemeClr val="tx1">
                  <a:lumMod val="75000"/>
                </a:schemeClr>
              </a:solidFill>
              <a:latin typeface="Times New Roman" panose="02020603050405020304" pitchFamily="18" charset="0"/>
              <a:cs typeface="Times New Roman" panose="02020603050405020304" pitchFamily="18" charset="0"/>
            </a:rPr>
            <a:t>1)  </a:t>
          </a:r>
          <a:r>
            <a:rPr lang="en-US" sz="1600" b="0" dirty="0" smtClean="0">
              <a:solidFill>
                <a:schemeClr val="tx1">
                  <a:lumMod val="75000"/>
                </a:schemeClr>
              </a:solidFill>
              <a:latin typeface="Times New Roman" panose="02020603050405020304" pitchFamily="18" charset="0"/>
              <a:cs typeface="Times New Roman" panose="02020603050405020304" pitchFamily="18" charset="0"/>
            </a:rPr>
            <a:t>To work honestly and conscientiously</a:t>
          </a:r>
          <a:endParaRPr lang="uk-UA" sz="1600" b="0" noProof="0" dirty="0">
            <a:solidFill>
              <a:schemeClr val="tx1">
                <a:lumMod val="75000"/>
              </a:schemeClr>
            </a:solidFill>
            <a:latin typeface="Times New Roman" panose="02020603050405020304" pitchFamily="18" charset="0"/>
            <a:cs typeface="Times New Roman" panose="02020603050405020304" pitchFamily="18" charset="0"/>
          </a:endParaRPr>
        </a:p>
      </dgm:t>
    </dgm:pt>
    <dgm:pt modelId="{F78C8ECA-51FD-4584-A3BC-B98AC7DCF2F4}" type="parTrans" cxnId="{68E76171-3534-417D-8061-A8610BE9AADE}">
      <dgm:prSet/>
      <dgm:spPr/>
      <dgm:t>
        <a:bodyPr/>
        <a:lstStyle/>
        <a:p>
          <a:endParaRPr lang="ru-RU"/>
        </a:p>
      </dgm:t>
    </dgm:pt>
    <dgm:pt modelId="{588EEDDB-1076-444C-82DE-FA1F32D2044F}" type="sibTrans" cxnId="{68E76171-3534-417D-8061-A8610BE9AADE}">
      <dgm:prSet/>
      <dgm:spPr/>
      <dgm:t>
        <a:bodyPr/>
        <a:lstStyle/>
        <a:p>
          <a:endParaRPr lang="ru-RU"/>
        </a:p>
      </dgm:t>
    </dgm:pt>
    <dgm:pt modelId="{7738EAEA-222F-4528-9795-4571D613DFC7}">
      <dgm:prSet phldrT="[Текст]" custT="1"/>
      <dgm:spPr/>
      <dgm:t>
        <a:bodyPr/>
        <a:lstStyle/>
        <a:p>
          <a:r>
            <a:rPr lang="uk-UA" sz="1600" b="0" dirty="0" smtClean="0">
              <a:solidFill>
                <a:schemeClr val="tx1">
                  <a:lumMod val="75000"/>
                </a:schemeClr>
              </a:solidFill>
              <a:latin typeface="Times New Roman" panose="02020603050405020304" pitchFamily="18" charset="0"/>
              <a:cs typeface="Times New Roman" panose="02020603050405020304" pitchFamily="18" charset="0"/>
            </a:rPr>
            <a:t>2) </a:t>
          </a:r>
          <a:r>
            <a:rPr lang="en-US" sz="1600" b="0" dirty="0" smtClean="0">
              <a:solidFill>
                <a:schemeClr val="tx1">
                  <a:lumMod val="75000"/>
                </a:schemeClr>
              </a:solidFill>
              <a:latin typeface="Times New Roman" panose="02020603050405020304" pitchFamily="18" charset="0"/>
              <a:cs typeface="Times New Roman" panose="02020603050405020304" pitchFamily="18" charset="0"/>
            </a:rPr>
            <a:t>To </a:t>
          </a:r>
          <a:endParaRPr lang="ru-RU" sz="1600" b="0" dirty="0" smtClean="0">
            <a:solidFill>
              <a:schemeClr val="tx1">
                <a:lumMod val="75000"/>
              </a:schemeClr>
            </a:solidFill>
            <a:latin typeface="Times New Roman" panose="02020603050405020304" pitchFamily="18" charset="0"/>
            <a:cs typeface="Times New Roman" panose="02020603050405020304" pitchFamily="18" charset="0"/>
          </a:endParaRPr>
        </a:p>
        <a:p>
          <a:pPr rtl="0"/>
          <a:r>
            <a:rPr lang="en-US" sz="1600" b="0" dirty="0" smtClean="0">
              <a:solidFill>
                <a:schemeClr val="tx1">
                  <a:lumMod val="75000"/>
                </a:schemeClr>
              </a:solidFill>
              <a:latin typeface="Times New Roman" panose="02020603050405020304" pitchFamily="18" charset="0"/>
              <a:cs typeface="Times New Roman" panose="02020603050405020304" pitchFamily="18" charset="0"/>
            </a:rPr>
            <a:t>fulfill owner’s orders in time and accurately </a:t>
          </a:r>
          <a:endParaRPr lang="uk-UA" sz="1600" b="0" noProof="0" dirty="0">
            <a:solidFill>
              <a:schemeClr val="tx1">
                <a:lumMod val="75000"/>
              </a:schemeClr>
            </a:solidFill>
            <a:latin typeface="Times New Roman" panose="02020603050405020304" pitchFamily="18" charset="0"/>
            <a:cs typeface="Times New Roman" panose="02020603050405020304" pitchFamily="18" charset="0"/>
          </a:endParaRPr>
        </a:p>
      </dgm:t>
    </dgm:pt>
    <dgm:pt modelId="{7402F1C3-AC4F-452E-9B6A-E81582E20B09}" type="parTrans" cxnId="{6EA7ED74-01B7-43D9-8D3D-096875092A82}">
      <dgm:prSet/>
      <dgm:spPr/>
      <dgm:t>
        <a:bodyPr/>
        <a:lstStyle/>
        <a:p>
          <a:endParaRPr lang="ru-RU"/>
        </a:p>
      </dgm:t>
    </dgm:pt>
    <dgm:pt modelId="{9761836E-0FDE-4EEF-8DA2-7386940D101B}" type="sibTrans" cxnId="{6EA7ED74-01B7-43D9-8D3D-096875092A82}">
      <dgm:prSet/>
      <dgm:spPr/>
      <dgm:t>
        <a:bodyPr/>
        <a:lstStyle/>
        <a:p>
          <a:endParaRPr lang="ru-RU"/>
        </a:p>
      </dgm:t>
    </dgm:pt>
    <dgm:pt modelId="{27ED7157-6750-4D5D-9CDF-7EDD41E57CB8}">
      <dgm:prSet phldrT="[Текст]" custT="1"/>
      <dgm:spPr/>
      <dgm:t>
        <a:bodyPr/>
        <a:lstStyle/>
        <a:p>
          <a:r>
            <a:rPr lang="uk-UA" sz="1600" b="0" dirty="0" smtClean="0">
              <a:solidFill>
                <a:schemeClr val="tx1">
                  <a:lumMod val="75000"/>
                </a:schemeClr>
              </a:solidFill>
              <a:latin typeface="Times New Roman" panose="02020603050405020304" pitchFamily="18" charset="0"/>
              <a:cs typeface="Times New Roman" panose="02020603050405020304" pitchFamily="18" charset="0"/>
            </a:rPr>
            <a:t>3)</a:t>
          </a:r>
          <a:r>
            <a:rPr lang="en-US" sz="1600" b="0" dirty="0" smtClean="0">
              <a:solidFill>
                <a:schemeClr val="tx1">
                  <a:lumMod val="75000"/>
                </a:schemeClr>
              </a:solidFill>
              <a:latin typeface="Times New Roman" panose="02020603050405020304" pitchFamily="18" charset="0"/>
              <a:cs typeface="Times New Roman" panose="02020603050405020304" pitchFamily="18" charset="0"/>
            </a:rPr>
            <a:t>To observe labor and technological discipline and  regulations on health and safety</a:t>
          </a:r>
          <a:endParaRPr lang="uk-UA" sz="1600" b="0" noProof="0" dirty="0">
            <a:solidFill>
              <a:schemeClr val="tx1">
                <a:lumMod val="75000"/>
              </a:schemeClr>
            </a:solidFill>
            <a:latin typeface="Times New Roman" panose="02020603050405020304" pitchFamily="18" charset="0"/>
            <a:cs typeface="Times New Roman" panose="02020603050405020304" pitchFamily="18" charset="0"/>
          </a:endParaRPr>
        </a:p>
      </dgm:t>
    </dgm:pt>
    <dgm:pt modelId="{C1998899-F003-46FA-99E8-B438801D8B14}" type="parTrans" cxnId="{3D7AED8E-7B3E-479D-8BA7-01F56F62496B}">
      <dgm:prSet/>
      <dgm:spPr/>
      <dgm:t>
        <a:bodyPr/>
        <a:lstStyle/>
        <a:p>
          <a:endParaRPr lang="ru-RU"/>
        </a:p>
      </dgm:t>
    </dgm:pt>
    <dgm:pt modelId="{89A98265-B85E-4F8F-AFEE-E796932C7E84}" type="sibTrans" cxnId="{3D7AED8E-7B3E-479D-8BA7-01F56F62496B}">
      <dgm:prSet/>
      <dgm:spPr/>
      <dgm:t>
        <a:bodyPr/>
        <a:lstStyle/>
        <a:p>
          <a:endParaRPr lang="ru-RU"/>
        </a:p>
      </dgm:t>
    </dgm:pt>
    <dgm:pt modelId="{33B5E365-ACBE-40F1-B994-4DAC3443811D}">
      <dgm:prSet phldrT="[Текст]" custT="1">
        <dgm:style>
          <a:lnRef idx="1">
            <a:schemeClr val="accent5"/>
          </a:lnRef>
          <a:fillRef idx="3">
            <a:schemeClr val="accent5"/>
          </a:fillRef>
          <a:effectRef idx="2">
            <a:schemeClr val="accent5"/>
          </a:effectRef>
          <a:fontRef idx="minor">
            <a:schemeClr val="lt1"/>
          </a:fontRef>
        </dgm:style>
      </dgm:prSet>
      <dgm:spPr/>
      <dgm:t>
        <a:bodyPr/>
        <a:lstStyle/>
        <a:p>
          <a:r>
            <a:rPr lang="uk-UA" sz="1600" b="0" dirty="0" smtClean="0">
              <a:solidFill>
                <a:schemeClr val="tx1">
                  <a:lumMod val="75000"/>
                </a:schemeClr>
              </a:solidFill>
              <a:latin typeface="Times New Roman" panose="02020603050405020304" pitchFamily="18" charset="0"/>
              <a:cs typeface="Times New Roman" panose="02020603050405020304" pitchFamily="18" charset="0"/>
            </a:rPr>
            <a:t>4</a:t>
          </a:r>
          <a:r>
            <a:rPr lang="en-US" sz="1600" b="0" dirty="0" smtClean="0">
              <a:solidFill>
                <a:schemeClr val="tx1">
                  <a:lumMod val="75000"/>
                </a:schemeClr>
              </a:solidFill>
              <a:latin typeface="Times New Roman" panose="02020603050405020304" pitchFamily="18" charset="0"/>
              <a:cs typeface="Times New Roman" panose="02020603050405020304" pitchFamily="18" charset="0"/>
            </a:rPr>
            <a:t>) carefully treat the owner’s property</a:t>
          </a:r>
          <a:endParaRPr lang="uk-UA" sz="1600" b="0" noProof="0" dirty="0">
            <a:solidFill>
              <a:schemeClr val="tx1">
                <a:lumMod val="75000"/>
              </a:schemeClr>
            </a:solidFill>
            <a:latin typeface="Times New Roman" panose="02020603050405020304" pitchFamily="18" charset="0"/>
            <a:cs typeface="Times New Roman" panose="02020603050405020304" pitchFamily="18" charset="0"/>
          </a:endParaRPr>
        </a:p>
      </dgm:t>
    </dgm:pt>
    <dgm:pt modelId="{B3A9AD84-2D4B-48D7-B53C-B27E1000E2D7}" type="parTrans" cxnId="{90A74330-C1A3-46E1-8716-3DF5EB92AFB5}">
      <dgm:prSet/>
      <dgm:spPr/>
      <dgm:t>
        <a:bodyPr/>
        <a:lstStyle/>
        <a:p>
          <a:endParaRPr lang="ru-RU"/>
        </a:p>
      </dgm:t>
    </dgm:pt>
    <dgm:pt modelId="{F35308C5-ABE2-4129-A184-1A3B2E493CE4}" type="sibTrans" cxnId="{90A74330-C1A3-46E1-8716-3DF5EB92AFB5}">
      <dgm:prSet/>
      <dgm:spPr/>
      <dgm:t>
        <a:bodyPr/>
        <a:lstStyle/>
        <a:p>
          <a:endParaRPr lang="ru-RU"/>
        </a:p>
      </dgm:t>
    </dgm:pt>
    <dgm:pt modelId="{D1D64399-4FA8-4A5B-9C10-2EB039A1D7F4}" type="pres">
      <dgm:prSet presAssocID="{DCAF6D7C-1DC1-4FEC-BF86-2122806B294C}" presName="cycle" presStyleCnt="0">
        <dgm:presLayoutVars>
          <dgm:chMax val="1"/>
          <dgm:dir/>
          <dgm:animLvl val="ctr"/>
          <dgm:resizeHandles val="exact"/>
        </dgm:presLayoutVars>
      </dgm:prSet>
      <dgm:spPr/>
      <dgm:t>
        <a:bodyPr/>
        <a:lstStyle/>
        <a:p>
          <a:endParaRPr lang="ru-RU"/>
        </a:p>
      </dgm:t>
    </dgm:pt>
    <dgm:pt modelId="{2BE14B8B-9F19-4699-ACCC-E1C2BA616054}" type="pres">
      <dgm:prSet presAssocID="{E999C75A-7A9B-4DC1-A503-AA9C5D6742B0}" presName="centerShape" presStyleLbl="node0" presStyleIdx="0" presStyleCnt="1" custScaleX="122175" custLinFactNeighborX="-5253" custLinFactNeighborY="394"/>
      <dgm:spPr/>
      <dgm:t>
        <a:bodyPr/>
        <a:lstStyle/>
        <a:p>
          <a:endParaRPr lang="ru-RU"/>
        </a:p>
      </dgm:t>
    </dgm:pt>
    <dgm:pt modelId="{59128AC6-3CB5-4042-8D16-C051FD963D37}" type="pres">
      <dgm:prSet presAssocID="{F78C8ECA-51FD-4584-A3BC-B98AC7DCF2F4}" presName="Name9" presStyleLbl="parChTrans1D2" presStyleIdx="0" presStyleCnt="4"/>
      <dgm:spPr/>
      <dgm:t>
        <a:bodyPr/>
        <a:lstStyle/>
        <a:p>
          <a:endParaRPr lang="ru-RU"/>
        </a:p>
      </dgm:t>
    </dgm:pt>
    <dgm:pt modelId="{8D329CB0-FFA0-4CA0-9447-9771BF2FD6F7}" type="pres">
      <dgm:prSet presAssocID="{F78C8ECA-51FD-4584-A3BC-B98AC7DCF2F4}" presName="connTx" presStyleLbl="parChTrans1D2" presStyleIdx="0" presStyleCnt="4"/>
      <dgm:spPr/>
      <dgm:t>
        <a:bodyPr/>
        <a:lstStyle/>
        <a:p>
          <a:endParaRPr lang="ru-RU"/>
        </a:p>
      </dgm:t>
    </dgm:pt>
    <dgm:pt modelId="{2A676BA5-BBF7-4A8A-BE58-DE7AEFA4D6BB}" type="pres">
      <dgm:prSet presAssocID="{A5ADD90A-9A97-4177-AC94-D8A73C710BE8}" presName="node" presStyleLbl="node1" presStyleIdx="0" presStyleCnt="4" custScaleX="148472" custScaleY="112897">
        <dgm:presLayoutVars>
          <dgm:bulletEnabled val="1"/>
        </dgm:presLayoutVars>
      </dgm:prSet>
      <dgm:spPr/>
      <dgm:t>
        <a:bodyPr/>
        <a:lstStyle/>
        <a:p>
          <a:endParaRPr lang="ru-RU"/>
        </a:p>
      </dgm:t>
    </dgm:pt>
    <dgm:pt modelId="{D3A76D21-ACAA-44A8-8451-84E25587A671}" type="pres">
      <dgm:prSet presAssocID="{7402F1C3-AC4F-452E-9B6A-E81582E20B09}" presName="Name9" presStyleLbl="parChTrans1D2" presStyleIdx="1" presStyleCnt="4"/>
      <dgm:spPr/>
      <dgm:t>
        <a:bodyPr/>
        <a:lstStyle/>
        <a:p>
          <a:endParaRPr lang="ru-RU"/>
        </a:p>
      </dgm:t>
    </dgm:pt>
    <dgm:pt modelId="{4A70A5E0-1D6B-4E86-B56C-AE842058F627}" type="pres">
      <dgm:prSet presAssocID="{7402F1C3-AC4F-452E-9B6A-E81582E20B09}" presName="connTx" presStyleLbl="parChTrans1D2" presStyleIdx="1" presStyleCnt="4"/>
      <dgm:spPr/>
      <dgm:t>
        <a:bodyPr/>
        <a:lstStyle/>
        <a:p>
          <a:endParaRPr lang="ru-RU"/>
        </a:p>
      </dgm:t>
    </dgm:pt>
    <dgm:pt modelId="{5BC1B4C9-4B1B-4F93-9CC7-2A363D9A8B80}" type="pres">
      <dgm:prSet presAssocID="{7738EAEA-222F-4528-9795-4571D613DFC7}" presName="node" presStyleLbl="node1" presStyleIdx="1" presStyleCnt="4" custScaleX="144373" custScaleY="114182">
        <dgm:presLayoutVars>
          <dgm:bulletEnabled val="1"/>
        </dgm:presLayoutVars>
      </dgm:prSet>
      <dgm:spPr/>
      <dgm:t>
        <a:bodyPr/>
        <a:lstStyle/>
        <a:p>
          <a:endParaRPr lang="ru-RU"/>
        </a:p>
      </dgm:t>
    </dgm:pt>
    <dgm:pt modelId="{9D5CEB10-A0F1-444C-8433-F2B888396DF8}" type="pres">
      <dgm:prSet presAssocID="{C1998899-F003-46FA-99E8-B438801D8B14}" presName="Name9" presStyleLbl="parChTrans1D2" presStyleIdx="2" presStyleCnt="4"/>
      <dgm:spPr/>
      <dgm:t>
        <a:bodyPr/>
        <a:lstStyle/>
        <a:p>
          <a:endParaRPr lang="ru-RU"/>
        </a:p>
      </dgm:t>
    </dgm:pt>
    <dgm:pt modelId="{F71AE267-CE72-4989-9034-96C02AE37043}" type="pres">
      <dgm:prSet presAssocID="{C1998899-F003-46FA-99E8-B438801D8B14}" presName="connTx" presStyleLbl="parChTrans1D2" presStyleIdx="2" presStyleCnt="4"/>
      <dgm:spPr/>
      <dgm:t>
        <a:bodyPr/>
        <a:lstStyle/>
        <a:p>
          <a:endParaRPr lang="ru-RU"/>
        </a:p>
      </dgm:t>
    </dgm:pt>
    <dgm:pt modelId="{89AFFD71-D0FB-4983-A9A5-624590DC5A3A}" type="pres">
      <dgm:prSet presAssocID="{27ED7157-6750-4D5D-9CDF-7EDD41E57CB8}" presName="node" presStyleLbl="node1" presStyleIdx="2" presStyleCnt="4" custScaleX="197364" custScaleY="96451" custRadScaleRad="88080" custRadScaleInc="3831">
        <dgm:presLayoutVars>
          <dgm:bulletEnabled val="1"/>
        </dgm:presLayoutVars>
      </dgm:prSet>
      <dgm:spPr/>
      <dgm:t>
        <a:bodyPr/>
        <a:lstStyle/>
        <a:p>
          <a:endParaRPr lang="ru-RU"/>
        </a:p>
      </dgm:t>
    </dgm:pt>
    <dgm:pt modelId="{BE77D974-E43D-4E91-A1AA-93F92F64A223}" type="pres">
      <dgm:prSet presAssocID="{B3A9AD84-2D4B-48D7-B53C-B27E1000E2D7}" presName="Name9" presStyleLbl="parChTrans1D2" presStyleIdx="3" presStyleCnt="4"/>
      <dgm:spPr/>
      <dgm:t>
        <a:bodyPr/>
        <a:lstStyle/>
        <a:p>
          <a:endParaRPr lang="ru-RU"/>
        </a:p>
      </dgm:t>
    </dgm:pt>
    <dgm:pt modelId="{3B3B07A1-2A35-4A80-A977-C945CCE1785C}" type="pres">
      <dgm:prSet presAssocID="{B3A9AD84-2D4B-48D7-B53C-B27E1000E2D7}" presName="connTx" presStyleLbl="parChTrans1D2" presStyleIdx="3" presStyleCnt="4"/>
      <dgm:spPr/>
      <dgm:t>
        <a:bodyPr/>
        <a:lstStyle/>
        <a:p>
          <a:endParaRPr lang="ru-RU"/>
        </a:p>
      </dgm:t>
    </dgm:pt>
    <dgm:pt modelId="{559CEAA7-DB2D-433B-A9DD-E783BDD14B09}" type="pres">
      <dgm:prSet presAssocID="{33B5E365-ACBE-40F1-B994-4DAC3443811D}" presName="node" presStyleLbl="node1" presStyleIdx="3" presStyleCnt="4" custRadScaleRad="102407" custRadScaleInc="-980">
        <dgm:presLayoutVars>
          <dgm:bulletEnabled val="1"/>
        </dgm:presLayoutVars>
      </dgm:prSet>
      <dgm:spPr/>
      <dgm:t>
        <a:bodyPr/>
        <a:lstStyle/>
        <a:p>
          <a:endParaRPr lang="ru-RU"/>
        </a:p>
      </dgm:t>
    </dgm:pt>
  </dgm:ptLst>
  <dgm:cxnLst>
    <dgm:cxn modelId="{BB64DDCD-3DDB-4D31-BCB2-F1A255DDBFDE}" type="presOf" srcId="{E999C75A-7A9B-4DC1-A503-AA9C5D6742B0}" destId="{2BE14B8B-9F19-4699-ACCC-E1C2BA616054}" srcOrd="0" destOrd="0" presId="urn:microsoft.com/office/officeart/2005/8/layout/radial1"/>
    <dgm:cxn modelId="{C72F037D-7508-4522-9C44-77BAF5165F52}" type="presOf" srcId="{F78C8ECA-51FD-4584-A3BC-B98AC7DCF2F4}" destId="{8D329CB0-FFA0-4CA0-9447-9771BF2FD6F7}" srcOrd="1" destOrd="0" presId="urn:microsoft.com/office/officeart/2005/8/layout/radial1"/>
    <dgm:cxn modelId="{64DB47F4-6CC4-48A1-9884-5DDF4CF0ABCD}" type="presOf" srcId="{7402F1C3-AC4F-452E-9B6A-E81582E20B09}" destId="{4A70A5E0-1D6B-4E86-B56C-AE842058F627}" srcOrd="1" destOrd="0" presId="urn:microsoft.com/office/officeart/2005/8/layout/radial1"/>
    <dgm:cxn modelId="{8475085F-59C0-4F4F-B2F0-C022433F9A87}" type="presOf" srcId="{27ED7157-6750-4D5D-9CDF-7EDD41E57CB8}" destId="{89AFFD71-D0FB-4983-A9A5-624590DC5A3A}" srcOrd="0" destOrd="0" presId="urn:microsoft.com/office/officeart/2005/8/layout/radial1"/>
    <dgm:cxn modelId="{9E8CE001-98CE-45BE-8AC0-F2AE82A9BB43}" type="presOf" srcId="{7738EAEA-222F-4528-9795-4571D613DFC7}" destId="{5BC1B4C9-4B1B-4F93-9CC7-2A363D9A8B80}" srcOrd="0" destOrd="0" presId="urn:microsoft.com/office/officeart/2005/8/layout/radial1"/>
    <dgm:cxn modelId="{68E76171-3534-417D-8061-A8610BE9AADE}" srcId="{E999C75A-7A9B-4DC1-A503-AA9C5D6742B0}" destId="{A5ADD90A-9A97-4177-AC94-D8A73C710BE8}" srcOrd="0" destOrd="0" parTransId="{F78C8ECA-51FD-4584-A3BC-B98AC7DCF2F4}" sibTransId="{588EEDDB-1076-444C-82DE-FA1F32D2044F}"/>
    <dgm:cxn modelId="{484499BF-AFF7-4067-9B5D-F5C168DDEED0}" type="presOf" srcId="{33B5E365-ACBE-40F1-B994-4DAC3443811D}" destId="{559CEAA7-DB2D-433B-A9DD-E783BDD14B09}" srcOrd="0" destOrd="0" presId="urn:microsoft.com/office/officeart/2005/8/layout/radial1"/>
    <dgm:cxn modelId="{B8A7DBB2-3A9A-4DC4-AC01-C7404E8AC067}" type="presOf" srcId="{C1998899-F003-46FA-99E8-B438801D8B14}" destId="{F71AE267-CE72-4989-9034-96C02AE37043}" srcOrd="1" destOrd="0" presId="urn:microsoft.com/office/officeart/2005/8/layout/radial1"/>
    <dgm:cxn modelId="{3D7AED8E-7B3E-479D-8BA7-01F56F62496B}" srcId="{E999C75A-7A9B-4DC1-A503-AA9C5D6742B0}" destId="{27ED7157-6750-4D5D-9CDF-7EDD41E57CB8}" srcOrd="2" destOrd="0" parTransId="{C1998899-F003-46FA-99E8-B438801D8B14}" sibTransId="{89A98265-B85E-4F8F-AFEE-E796932C7E84}"/>
    <dgm:cxn modelId="{E7E7D246-F22B-459B-B8FA-5C5647C8093B}" type="presOf" srcId="{A5ADD90A-9A97-4177-AC94-D8A73C710BE8}" destId="{2A676BA5-BBF7-4A8A-BE58-DE7AEFA4D6BB}" srcOrd="0" destOrd="0" presId="urn:microsoft.com/office/officeart/2005/8/layout/radial1"/>
    <dgm:cxn modelId="{32DEFC21-181F-4A4D-97E2-FA66E94E8950}" type="presOf" srcId="{7402F1C3-AC4F-452E-9B6A-E81582E20B09}" destId="{D3A76D21-ACAA-44A8-8451-84E25587A671}" srcOrd="0" destOrd="0" presId="urn:microsoft.com/office/officeart/2005/8/layout/radial1"/>
    <dgm:cxn modelId="{29DE049B-7714-46B7-9BE0-DFDE191A96D7}" type="presOf" srcId="{B3A9AD84-2D4B-48D7-B53C-B27E1000E2D7}" destId="{BE77D974-E43D-4E91-A1AA-93F92F64A223}" srcOrd="0" destOrd="0" presId="urn:microsoft.com/office/officeart/2005/8/layout/radial1"/>
    <dgm:cxn modelId="{381AE9EB-284F-4977-98AF-03CEC1197367}" srcId="{DCAF6D7C-1DC1-4FEC-BF86-2122806B294C}" destId="{E999C75A-7A9B-4DC1-A503-AA9C5D6742B0}" srcOrd="0" destOrd="0" parTransId="{5E283ABD-A821-404E-B5E6-D4BFB1739275}" sibTransId="{EB4ECB2A-31B1-4981-990C-512E724DACDF}"/>
    <dgm:cxn modelId="{D5AE917D-B894-4A7C-9441-FE801146E150}" type="presOf" srcId="{B3A9AD84-2D4B-48D7-B53C-B27E1000E2D7}" destId="{3B3B07A1-2A35-4A80-A977-C945CCE1785C}" srcOrd="1" destOrd="0" presId="urn:microsoft.com/office/officeart/2005/8/layout/radial1"/>
    <dgm:cxn modelId="{90A74330-C1A3-46E1-8716-3DF5EB92AFB5}" srcId="{E999C75A-7A9B-4DC1-A503-AA9C5D6742B0}" destId="{33B5E365-ACBE-40F1-B994-4DAC3443811D}" srcOrd="3" destOrd="0" parTransId="{B3A9AD84-2D4B-48D7-B53C-B27E1000E2D7}" sibTransId="{F35308C5-ABE2-4129-A184-1A3B2E493CE4}"/>
    <dgm:cxn modelId="{6EA7ED74-01B7-43D9-8D3D-096875092A82}" srcId="{E999C75A-7A9B-4DC1-A503-AA9C5D6742B0}" destId="{7738EAEA-222F-4528-9795-4571D613DFC7}" srcOrd="1" destOrd="0" parTransId="{7402F1C3-AC4F-452E-9B6A-E81582E20B09}" sibTransId="{9761836E-0FDE-4EEF-8DA2-7386940D101B}"/>
    <dgm:cxn modelId="{FC223C0C-6BB3-469F-9992-0D965DFCE506}" type="presOf" srcId="{DCAF6D7C-1DC1-4FEC-BF86-2122806B294C}" destId="{D1D64399-4FA8-4A5B-9C10-2EB039A1D7F4}" srcOrd="0" destOrd="0" presId="urn:microsoft.com/office/officeart/2005/8/layout/radial1"/>
    <dgm:cxn modelId="{86609AD4-DFBB-4076-92EB-6DB7C87C6D9F}" type="presOf" srcId="{C1998899-F003-46FA-99E8-B438801D8B14}" destId="{9D5CEB10-A0F1-444C-8433-F2B888396DF8}" srcOrd="0" destOrd="0" presId="urn:microsoft.com/office/officeart/2005/8/layout/radial1"/>
    <dgm:cxn modelId="{2A10DAE8-46AF-4E97-A6FE-C98B9C031885}" type="presOf" srcId="{F78C8ECA-51FD-4584-A3BC-B98AC7DCF2F4}" destId="{59128AC6-3CB5-4042-8D16-C051FD963D37}" srcOrd="0" destOrd="0" presId="urn:microsoft.com/office/officeart/2005/8/layout/radial1"/>
    <dgm:cxn modelId="{599F6E2D-03DA-4BE9-AD41-E7D23B976559}" type="presParOf" srcId="{D1D64399-4FA8-4A5B-9C10-2EB039A1D7F4}" destId="{2BE14B8B-9F19-4699-ACCC-E1C2BA616054}" srcOrd="0" destOrd="0" presId="urn:microsoft.com/office/officeart/2005/8/layout/radial1"/>
    <dgm:cxn modelId="{C721AA2D-39ED-4152-93DC-36D3B5EC36A4}" type="presParOf" srcId="{D1D64399-4FA8-4A5B-9C10-2EB039A1D7F4}" destId="{59128AC6-3CB5-4042-8D16-C051FD963D37}" srcOrd="1" destOrd="0" presId="urn:microsoft.com/office/officeart/2005/8/layout/radial1"/>
    <dgm:cxn modelId="{017188C7-B2F6-421F-8676-7B72EBB5B083}" type="presParOf" srcId="{59128AC6-3CB5-4042-8D16-C051FD963D37}" destId="{8D329CB0-FFA0-4CA0-9447-9771BF2FD6F7}" srcOrd="0" destOrd="0" presId="urn:microsoft.com/office/officeart/2005/8/layout/radial1"/>
    <dgm:cxn modelId="{C2753243-563F-4BC4-823E-BFCC28D7B2F7}" type="presParOf" srcId="{D1D64399-4FA8-4A5B-9C10-2EB039A1D7F4}" destId="{2A676BA5-BBF7-4A8A-BE58-DE7AEFA4D6BB}" srcOrd="2" destOrd="0" presId="urn:microsoft.com/office/officeart/2005/8/layout/radial1"/>
    <dgm:cxn modelId="{5BA3508F-CEC5-48C7-BAF1-0DEA3566C049}" type="presParOf" srcId="{D1D64399-4FA8-4A5B-9C10-2EB039A1D7F4}" destId="{D3A76D21-ACAA-44A8-8451-84E25587A671}" srcOrd="3" destOrd="0" presId="urn:microsoft.com/office/officeart/2005/8/layout/radial1"/>
    <dgm:cxn modelId="{11440F6E-42BC-468F-865F-E5DFC50363EA}" type="presParOf" srcId="{D3A76D21-ACAA-44A8-8451-84E25587A671}" destId="{4A70A5E0-1D6B-4E86-B56C-AE842058F627}" srcOrd="0" destOrd="0" presId="urn:microsoft.com/office/officeart/2005/8/layout/radial1"/>
    <dgm:cxn modelId="{D4F7CD74-61C6-461A-BB05-12F0514EA689}" type="presParOf" srcId="{D1D64399-4FA8-4A5B-9C10-2EB039A1D7F4}" destId="{5BC1B4C9-4B1B-4F93-9CC7-2A363D9A8B80}" srcOrd="4" destOrd="0" presId="urn:microsoft.com/office/officeart/2005/8/layout/radial1"/>
    <dgm:cxn modelId="{F3BCC8D8-C64E-4D84-ADDE-803C4ED853D4}" type="presParOf" srcId="{D1D64399-4FA8-4A5B-9C10-2EB039A1D7F4}" destId="{9D5CEB10-A0F1-444C-8433-F2B888396DF8}" srcOrd="5" destOrd="0" presId="urn:microsoft.com/office/officeart/2005/8/layout/radial1"/>
    <dgm:cxn modelId="{4311E84C-FB12-4581-AD7E-5F89EA339AA4}" type="presParOf" srcId="{9D5CEB10-A0F1-444C-8433-F2B888396DF8}" destId="{F71AE267-CE72-4989-9034-96C02AE37043}" srcOrd="0" destOrd="0" presId="urn:microsoft.com/office/officeart/2005/8/layout/radial1"/>
    <dgm:cxn modelId="{B3FAF9AC-4F39-4CE1-B5D8-BF06F8C8F6EA}" type="presParOf" srcId="{D1D64399-4FA8-4A5B-9C10-2EB039A1D7F4}" destId="{89AFFD71-D0FB-4983-A9A5-624590DC5A3A}" srcOrd="6" destOrd="0" presId="urn:microsoft.com/office/officeart/2005/8/layout/radial1"/>
    <dgm:cxn modelId="{88705248-A29B-4391-8EF4-BFE9AF0100D7}" type="presParOf" srcId="{D1D64399-4FA8-4A5B-9C10-2EB039A1D7F4}" destId="{BE77D974-E43D-4E91-A1AA-93F92F64A223}" srcOrd="7" destOrd="0" presId="urn:microsoft.com/office/officeart/2005/8/layout/radial1"/>
    <dgm:cxn modelId="{5C1B5B59-38A2-44DC-BB52-B0032FB5516D}" type="presParOf" srcId="{BE77D974-E43D-4E91-A1AA-93F92F64A223}" destId="{3B3B07A1-2A35-4A80-A977-C945CCE1785C}" srcOrd="0" destOrd="0" presId="urn:microsoft.com/office/officeart/2005/8/layout/radial1"/>
    <dgm:cxn modelId="{92EAE888-386F-4F1F-BFEA-A982BE557DB9}" type="presParOf" srcId="{D1D64399-4FA8-4A5B-9C10-2EB039A1D7F4}" destId="{559CEAA7-DB2D-433B-A9DD-E783BDD14B09}"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9BDFC0-3EA8-4FA5-9D03-6737D1BAFF35}" type="doc">
      <dgm:prSet loTypeId="urn:microsoft.com/office/officeart/2005/8/layout/radial5" loCatId="relationship" qsTypeId="urn:microsoft.com/office/officeart/2005/8/quickstyle/3d2" qsCatId="3D" csTypeId="urn:microsoft.com/office/officeart/2005/8/colors/accent1_2" csCatId="accent1" phldr="1"/>
      <dgm:spPr/>
      <dgm:t>
        <a:bodyPr/>
        <a:lstStyle/>
        <a:p>
          <a:endParaRPr lang="ru-RU"/>
        </a:p>
      </dgm:t>
    </dgm:pt>
    <dgm:pt modelId="{024ECA3E-58BF-466E-8A27-F06D366E82E6}">
      <dgm:prSet phldrT="[Текст]" custT="1"/>
      <dgm:spPr/>
      <dgm:t>
        <a:bodyPr/>
        <a:lstStyle/>
        <a:p>
          <a:r>
            <a:rPr lang="en-US" sz="2000" b="1" dirty="0" smtClean="0">
              <a:solidFill>
                <a:schemeClr val="bg1"/>
              </a:solidFill>
              <a:latin typeface="Times New Roman" panose="02020603050405020304" pitchFamily="18" charset="0"/>
              <a:cs typeface="Times New Roman" panose="02020603050405020304" pitchFamily="18" charset="0"/>
            </a:rPr>
            <a:t>Owner is required:</a:t>
          </a:r>
          <a:endParaRPr lang="ru-RU" sz="2000" b="1" dirty="0">
            <a:solidFill>
              <a:schemeClr val="bg1"/>
            </a:solidFill>
            <a:latin typeface="Times New Roman" panose="02020603050405020304" pitchFamily="18" charset="0"/>
            <a:cs typeface="Times New Roman" panose="02020603050405020304" pitchFamily="18" charset="0"/>
          </a:endParaRPr>
        </a:p>
      </dgm:t>
    </dgm:pt>
    <dgm:pt modelId="{420D8B74-62AE-4F4D-88C8-BDFD36BF021F}" type="parTrans" cxnId="{870FE8A0-A6DD-4183-8326-28E98408C12B}">
      <dgm:prSet/>
      <dgm:spPr/>
      <dgm:t>
        <a:bodyPr/>
        <a:lstStyle/>
        <a:p>
          <a:endParaRPr lang="ru-RU"/>
        </a:p>
      </dgm:t>
    </dgm:pt>
    <dgm:pt modelId="{18990DD5-8EB2-4305-96B3-FB49F7326BA7}" type="sibTrans" cxnId="{870FE8A0-A6DD-4183-8326-28E98408C12B}">
      <dgm:prSet/>
      <dgm:spPr/>
      <dgm:t>
        <a:bodyPr/>
        <a:lstStyle/>
        <a:p>
          <a:endParaRPr lang="ru-RU"/>
        </a:p>
      </dgm:t>
    </dgm:pt>
    <dgm:pt modelId="{2EA75560-651B-495D-9FC9-F4B12B7D39EF}">
      <dgm:prSet phldrT="[Текст]" custT="1"/>
      <dgm:spPr/>
      <dgm:t>
        <a:bodyPr/>
        <a:lstStyle/>
        <a:p>
          <a:r>
            <a:rPr lang="uk-UA" sz="1400" b="0" dirty="0" smtClean="0">
              <a:solidFill>
                <a:schemeClr val="bg1"/>
              </a:solidFill>
              <a:latin typeface="Times New Roman" panose="02020603050405020304" pitchFamily="18" charset="0"/>
              <a:cs typeface="Times New Roman" panose="02020603050405020304" pitchFamily="18" charset="0"/>
            </a:rPr>
            <a:t>1. </a:t>
          </a:r>
          <a:r>
            <a:rPr lang="en-US" sz="1400" b="0" dirty="0" smtClean="0">
              <a:solidFill>
                <a:schemeClr val="bg1"/>
              </a:solidFill>
              <a:latin typeface="Times New Roman" panose="02020603050405020304" pitchFamily="18" charset="0"/>
              <a:cs typeface="Times New Roman" panose="02020603050405020304" pitchFamily="18" charset="0"/>
            </a:rPr>
            <a:t>to organize the work of employees in right way</a:t>
          </a:r>
          <a:endParaRPr lang="ru-RU" sz="1400" b="0" dirty="0">
            <a:solidFill>
              <a:schemeClr val="bg1"/>
            </a:solidFill>
            <a:latin typeface="Times New Roman" panose="02020603050405020304" pitchFamily="18" charset="0"/>
            <a:cs typeface="Times New Roman" panose="02020603050405020304" pitchFamily="18" charset="0"/>
          </a:endParaRPr>
        </a:p>
      </dgm:t>
    </dgm:pt>
    <dgm:pt modelId="{FA7D9D0E-F4A5-49B7-AAC7-9B27E20F4948}" type="parTrans" cxnId="{298A1E52-629A-40EE-9EB8-9DE7732244E9}">
      <dgm:prSet/>
      <dgm:spPr/>
      <dgm:t>
        <a:bodyPr/>
        <a:lstStyle/>
        <a:p>
          <a:endParaRPr lang="ru-RU"/>
        </a:p>
      </dgm:t>
    </dgm:pt>
    <dgm:pt modelId="{DA931E46-FC52-4813-BFC8-E7780465A2CA}" type="sibTrans" cxnId="{298A1E52-629A-40EE-9EB8-9DE7732244E9}">
      <dgm:prSet/>
      <dgm:spPr/>
      <dgm:t>
        <a:bodyPr/>
        <a:lstStyle/>
        <a:p>
          <a:endParaRPr lang="ru-RU"/>
        </a:p>
      </dgm:t>
    </dgm:pt>
    <dgm:pt modelId="{F7BDAB85-7AF5-4C9B-80D8-117E8F1BFB7E}">
      <dgm:prSet phldrT="[Текст]" custT="1"/>
      <dgm:spPr/>
      <dgm:t>
        <a:bodyPr/>
        <a:lstStyle/>
        <a:p>
          <a:r>
            <a:rPr lang="uk-UA" sz="1400" b="0" dirty="0" smtClean="0">
              <a:solidFill>
                <a:schemeClr val="bg1"/>
              </a:solidFill>
              <a:latin typeface="Times New Roman" panose="02020603050405020304" pitchFamily="18" charset="0"/>
              <a:cs typeface="Times New Roman" panose="02020603050405020304" pitchFamily="18" charset="0"/>
            </a:rPr>
            <a:t>2.</a:t>
          </a:r>
          <a:r>
            <a:rPr lang="en-US" sz="1400" b="0" dirty="0" smtClean="0">
              <a:solidFill>
                <a:schemeClr val="bg1"/>
              </a:solidFill>
              <a:latin typeface="Times New Roman" panose="02020603050405020304" pitchFamily="18" charset="0"/>
              <a:cs typeface="Times New Roman" panose="02020603050405020304" pitchFamily="18" charset="0"/>
            </a:rPr>
            <a:t> to</a:t>
          </a:r>
          <a:r>
            <a:rPr lang="uk-UA" sz="1400" b="0" dirty="0" smtClean="0">
              <a:solidFill>
                <a:schemeClr val="bg1"/>
              </a:solidFill>
              <a:latin typeface="Times New Roman" panose="02020603050405020304" pitchFamily="18" charset="0"/>
              <a:cs typeface="Times New Roman" panose="02020603050405020304" pitchFamily="18" charset="0"/>
            </a:rPr>
            <a:t> </a:t>
          </a:r>
          <a:r>
            <a:rPr lang="en-US" sz="1400" b="0" dirty="0" smtClean="0">
              <a:solidFill>
                <a:schemeClr val="bg1"/>
              </a:solidFill>
              <a:latin typeface="Times New Roman" panose="02020603050405020304" pitchFamily="18" charset="0"/>
              <a:cs typeface="Times New Roman" panose="02020603050405020304" pitchFamily="18" charset="0"/>
            </a:rPr>
            <a:t>create the conditions for productivity growth</a:t>
          </a:r>
          <a:endParaRPr lang="ru-RU" sz="1400" b="0" dirty="0">
            <a:solidFill>
              <a:schemeClr val="bg1"/>
            </a:solidFill>
            <a:latin typeface="Times New Roman" panose="02020603050405020304" pitchFamily="18" charset="0"/>
            <a:cs typeface="Times New Roman" panose="02020603050405020304" pitchFamily="18" charset="0"/>
          </a:endParaRPr>
        </a:p>
      </dgm:t>
    </dgm:pt>
    <dgm:pt modelId="{427AB158-1DCC-4705-8592-EE1A4C6AADA1}" type="parTrans" cxnId="{CE4291FE-F418-485C-8DD2-5494878C68DD}">
      <dgm:prSet/>
      <dgm:spPr/>
      <dgm:t>
        <a:bodyPr/>
        <a:lstStyle/>
        <a:p>
          <a:endParaRPr lang="ru-RU"/>
        </a:p>
      </dgm:t>
    </dgm:pt>
    <dgm:pt modelId="{79A121CB-FE16-421D-9CFC-0F3474E476A1}" type="sibTrans" cxnId="{CE4291FE-F418-485C-8DD2-5494878C68DD}">
      <dgm:prSet/>
      <dgm:spPr/>
      <dgm:t>
        <a:bodyPr/>
        <a:lstStyle/>
        <a:p>
          <a:endParaRPr lang="ru-RU"/>
        </a:p>
      </dgm:t>
    </dgm:pt>
    <dgm:pt modelId="{3C0F603F-DA37-4CE2-B0F3-D9D0B05EEF25}">
      <dgm:prSet phldrT="[Текст]" custT="1"/>
      <dgm:spPr/>
      <dgm:t>
        <a:bodyPr/>
        <a:lstStyle/>
        <a:p>
          <a:r>
            <a:rPr lang="uk-UA" sz="1400" b="0" dirty="0" smtClean="0">
              <a:solidFill>
                <a:schemeClr val="bg1"/>
              </a:solidFill>
              <a:latin typeface="Times New Roman" panose="02020603050405020304" pitchFamily="18" charset="0"/>
              <a:cs typeface="Times New Roman" panose="02020603050405020304" pitchFamily="18" charset="0"/>
            </a:rPr>
            <a:t>4. </a:t>
          </a:r>
          <a:r>
            <a:rPr lang="en-US" sz="1400" b="0" dirty="0" smtClean="0">
              <a:solidFill>
                <a:schemeClr val="bg1"/>
              </a:solidFill>
              <a:latin typeface="Times New Roman" panose="02020603050405020304" pitchFamily="18" charset="0"/>
              <a:cs typeface="Times New Roman" panose="02020603050405020304" pitchFamily="18" charset="0"/>
            </a:rPr>
            <a:t> to abide the laws and regulations on labor safety strictly </a:t>
          </a:r>
          <a:endParaRPr lang="ru-RU" sz="1400" b="0" dirty="0">
            <a:solidFill>
              <a:schemeClr val="bg1"/>
            </a:solidFill>
            <a:latin typeface="Times New Roman" panose="02020603050405020304" pitchFamily="18" charset="0"/>
            <a:cs typeface="Times New Roman" panose="02020603050405020304" pitchFamily="18" charset="0"/>
          </a:endParaRPr>
        </a:p>
      </dgm:t>
    </dgm:pt>
    <dgm:pt modelId="{DC325435-CECB-4BEF-8A27-4AD244EA9989}" type="parTrans" cxnId="{041C9850-0172-4D48-A663-7F5D48E3AAF5}">
      <dgm:prSet/>
      <dgm:spPr/>
      <dgm:t>
        <a:bodyPr/>
        <a:lstStyle/>
        <a:p>
          <a:endParaRPr lang="ru-RU"/>
        </a:p>
      </dgm:t>
    </dgm:pt>
    <dgm:pt modelId="{A0ECDAAB-FDF7-400E-9460-47067FF1098F}" type="sibTrans" cxnId="{041C9850-0172-4D48-A663-7F5D48E3AAF5}">
      <dgm:prSet/>
      <dgm:spPr/>
      <dgm:t>
        <a:bodyPr/>
        <a:lstStyle/>
        <a:p>
          <a:endParaRPr lang="ru-RU"/>
        </a:p>
      </dgm:t>
    </dgm:pt>
    <dgm:pt modelId="{308002F7-6363-43B1-B2DD-786B7FEED596}">
      <dgm:prSet phldrT="[Текст]" custT="1"/>
      <dgm:spPr/>
      <dgm:t>
        <a:bodyPr/>
        <a:lstStyle/>
        <a:p>
          <a:r>
            <a:rPr lang="uk-UA" sz="1400" b="0" dirty="0" smtClean="0">
              <a:solidFill>
                <a:schemeClr val="bg1"/>
              </a:solidFill>
              <a:latin typeface="Times New Roman" panose="02020603050405020304" pitchFamily="18" charset="0"/>
              <a:cs typeface="Times New Roman" panose="02020603050405020304" pitchFamily="18" charset="0"/>
            </a:rPr>
            <a:t>5. </a:t>
          </a:r>
          <a:r>
            <a:rPr lang="en-US" sz="1400" b="0" dirty="0" smtClean="0">
              <a:solidFill>
                <a:schemeClr val="bg1"/>
              </a:solidFill>
              <a:latin typeface="Times New Roman" panose="02020603050405020304" pitchFamily="18" charset="0"/>
              <a:cs typeface="Times New Roman" panose="02020603050405020304" pitchFamily="18" charset="0"/>
            </a:rPr>
            <a:t>to </a:t>
          </a:r>
          <a:r>
            <a:rPr lang="en-US" b="0" dirty="0" smtClean="0">
              <a:solidFill>
                <a:schemeClr val="bg1"/>
              </a:solidFill>
              <a:latin typeface="Times New Roman" panose="02020603050405020304" pitchFamily="18" charset="0"/>
              <a:cs typeface="Times New Roman" panose="02020603050405020304" pitchFamily="18" charset="0"/>
            </a:rPr>
            <a:t>improve working and living conditions</a:t>
          </a:r>
          <a:endParaRPr lang="ru-RU" sz="1400" b="0" dirty="0">
            <a:solidFill>
              <a:schemeClr val="bg1"/>
            </a:solidFill>
            <a:latin typeface="Times New Roman" panose="02020603050405020304" pitchFamily="18" charset="0"/>
            <a:cs typeface="Times New Roman" panose="02020603050405020304" pitchFamily="18" charset="0"/>
          </a:endParaRPr>
        </a:p>
      </dgm:t>
    </dgm:pt>
    <dgm:pt modelId="{B4D5A2C7-8DF4-43DD-B9A4-CEFF5830E4A3}" type="parTrans" cxnId="{10845FD5-D451-43EF-B2DF-929CC8938385}">
      <dgm:prSet/>
      <dgm:spPr/>
      <dgm:t>
        <a:bodyPr/>
        <a:lstStyle/>
        <a:p>
          <a:endParaRPr lang="ru-RU"/>
        </a:p>
      </dgm:t>
    </dgm:pt>
    <dgm:pt modelId="{2B69E390-BD50-4951-A19B-587FB18D0DDD}" type="sibTrans" cxnId="{10845FD5-D451-43EF-B2DF-929CC8938385}">
      <dgm:prSet/>
      <dgm:spPr/>
      <dgm:t>
        <a:bodyPr/>
        <a:lstStyle/>
        <a:p>
          <a:endParaRPr lang="ru-RU"/>
        </a:p>
      </dgm:t>
    </dgm:pt>
    <dgm:pt modelId="{382505C1-76C1-4F38-B2CA-726F068021E7}">
      <dgm:prSet phldrT="[Текст]" custT="1"/>
      <dgm:spPr/>
      <dgm:t>
        <a:bodyPr/>
        <a:lstStyle/>
        <a:p>
          <a:r>
            <a:rPr lang="uk-UA" sz="1400" b="0" dirty="0" smtClean="0">
              <a:solidFill>
                <a:schemeClr val="bg1"/>
              </a:solidFill>
              <a:latin typeface="Times New Roman" panose="02020603050405020304" pitchFamily="18" charset="0"/>
              <a:cs typeface="Times New Roman" panose="02020603050405020304" pitchFamily="18" charset="0"/>
            </a:rPr>
            <a:t>3.</a:t>
          </a:r>
          <a:r>
            <a:rPr lang="en-US" sz="1400" b="0" dirty="0" smtClean="0">
              <a:solidFill>
                <a:schemeClr val="bg1"/>
              </a:solidFill>
              <a:latin typeface="Times New Roman" panose="02020603050405020304" pitchFamily="18" charset="0"/>
              <a:cs typeface="Times New Roman" panose="02020603050405020304" pitchFamily="18" charset="0"/>
            </a:rPr>
            <a:t> to provide labor and production discipline</a:t>
          </a:r>
          <a:endParaRPr lang="ru-RU" sz="1400" b="0" dirty="0">
            <a:solidFill>
              <a:schemeClr val="bg1"/>
            </a:solidFill>
            <a:latin typeface="Times New Roman" panose="02020603050405020304" pitchFamily="18" charset="0"/>
            <a:cs typeface="Times New Roman" panose="02020603050405020304" pitchFamily="18" charset="0"/>
          </a:endParaRPr>
        </a:p>
      </dgm:t>
    </dgm:pt>
    <dgm:pt modelId="{E1F319A8-87E7-480B-860B-A4471393F3C0}" type="parTrans" cxnId="{3D78122C-9378-4C0B-8BC5-D4C85B998860}">
      <dgm:prSet/>
      <dgm:spPr/>
      <dgm:t>
        <a:bodyPr/>
        <a:lstStyle/>
        <a:p>
          <a:endParaRPr lang="ru-RU"/>
        </a:p>
      </dgm:t>
    </dgm:pt>
    <dgm:pt modelId="{1F403567-8987-4BCA-A955-BCD3898C465F}" type="sibTrans" cxnId="{3D78122C-9378-4C0B-8BC5-D4C85B998860}">
      <dgm:prSet/>
      <dgm:spPr/>
      <dgm:t>
        <a:bodyPr/>
        <a:lstStyle/>
        <a:p>
          <a:endParaRPr lang="ru-RU"/>
        </a:p>
      </dgm:t>
    </dgm:pt>
    <dgm:pt modelId="{614855F9-2302-451B-B62F-AD46E8977EF8}" type="pres">
      <dgm:prSet presAssocID="{059BDFC0-3EA8-4FA5-9D03-6737D1BAFF35}" presName="Name0" presStyleCnt="0">
        <dgm:presLayoutVars>
          <dgm:chMax val="1"/>
          <dgm:dir/>
          <dgm:animLvl val="ctr"/>
          <dgm:resizeHandles val="exact"/>
        </dgm:presLayoutVars>
      </dgm:prSet>
      <dgm:spPr/>
      <dgm:t>
        <a:bodyPr/>
        <a:lstStyle/>
        <a:p>
          <a:endParaRPr lang="ru-RU"/>
        </a:p>
      </dgm:t>
    </dgm:pt>
    <dgm:pt modelId="{D6E694AE-3A1F-4D31-8CFB-2F3C70D8D166}" type="pres">
      <dgm:prSet presAssocID="{024ECA3E-58BF-466E-8A27-F06D366E82E6}" presName="centerShape" presStyleLbl="node0" presStyleIdx="0" presStyleCnt="1" custScaleX="163768" custScaleY="154955"/>
      <dgm:spPr/>
      <dgm:t>
        <a:bodyPr/>
        <a:lstStyle/>
        <a:p>
          <a:endParaRPr lang="ru-RU"/>
        </a:p>
      </dgm:t>
    </dgm:pt>
    <dgm:pt modelId="{C303869D-4740-4BE6-AD23-09ADFE7EC48E}" type="pres">
      <dgm:prSet presAssocID="{FA7D9D0E-F4A5-49B7-AAC7-9B27E20F4948}" presName="parTrans" presStyleLbl="sibTrans2D1" presStyleIdx="0" presStyleCnt="5"/>
      <dgm:spPr/>
      <dgm:t>
        <a:bodyPr/>
        <a:lstStyle/>
        <a:p>
          <a:endParaRPr lang="ru-RU"/>
        </a:p>
      </dgm:t>
    </dgm:pt>
    <dgm:pt modelId="{0F31B7C9-5ACD-44EA-BB6F-C6127D7A5356}" type="pres">
      <dgm:prSet presAssocID="{FA7D9D0E-F4A5-49B7-AAC7-9B27E20F4948}" presName="connectorText" presStyleLbl="sibTrans2D1" presStyleIdx="0" presStyleCnt="5"/>
      <dgm:spPr/>
      <dgm:t>
        <a:bodyPr/>
        <a:lstStyle/>
        <a:p>
          <a:endParaRPr lang="ru-RU"/>
        </a:p>
      </dgm:t>
    </dgm:pt>
    <dgm:pt modelId="{C107FC7B-CB6C-4D9E-A50C-8930245C1F22}" type="pres">
      <dgm:prSet presAssocID="{2EA75560-651B-495D-9FC9-F4B12B7D39EF}" presName="node" presStyleLbl="node1" presStyleIdx="0" presStyleCnt="5" custScaleX="114638" custScaleY="107550" custRadScaleRad="124893" custRadScaleInc="111518">
        <dgm:presLayoutVars>
          <dgm:bulletEnabled val="1"/>
        </dgm:presLayoutVars>
      </dgm:prSet>
      <dgm:spPr/>
      <dgm:t>
        <a:bodyPr/>
        <a:lstStyle/>
        <a:p>
          <a:endParaRPr lang="ru-RU"/>
        </a:p>
      </dgm:t>
    </dgm:pt>
    <dgm:pt modelId="{DE117C56-2C31-4F3B-82B8-8B83511CF1C1}" type="pres">
      <dgm:prSet presAssocID="{427AB158-1DCC-4705-8592-EE1A4C6AADA1}" presName="parTrans" presStyleLbl="sibTrans2D1" presStyleIdx="1" presStyleCnt="5"/>
      <dgm:spPr/>
      <dgm:t>
        <a:bodyPr/>
        <a:lstStyle/>
        <a:p>
          <a:endParaRPr lang="ru-RU"/>
        </a:p>
      </dgm:t>
    </dgm:pt>
    <dgm:pt modelId="{5C00ED8F-9A4C-477D-9EE3-B845CA09D3FF}" type="pres">
      <dgm:prSet presAssocID="{427AB158-1DCC-4705-8592-EE1A4C6AADA1}" presName="connectorText" presStyleLbl="sibTrans2D1" presStyleIdx="1" presStyleCnt="5"/>
      <dgm:spPr/>
      <dgm:t>
        <a:bodyPr/>
        <a:lstStyle/>
        <a:p>
          <a:endParaRPr lang="ru-RU"/>
        </a:p>
      </dgm:t>
    </dgm:pt>
    <dgm:pt modelId="{2722FF29-A84C-4A6A-8B1D-15A4ABBAF4D6}" type="pres">
      <dgm:prSet presAssocID="{F7BDAB85-7AF5-4C9B-80D8-117E8F1BFB7E}" presName="node" presStyleLbl="node1" presStyleIdx="1" presStyleCnt="5" custScaleX="154154" custScaleY="103753" custRadScaleRad="138896" custRadScaleInc="30410">
        <dgm:presLayoutVars>
          <dgm:bulletEnabled val="1"/>
        </dgm:presLayoutVars>
      </dgm:prSet>
      <dgm:spPr/>
      <dgm:t>
        <a:bodyPr/>
        <a:lstStyle/>
        <a:p>
          <a:endParaRPr lang="ru-RU"/>
        </a:p>
      </dgm:t>
    </dgm:pt>
    <dgm:pt modelId="{F0515E18-C3E8-4BB8-96F3-191F7B840E3F}" type="pres">
      <dgm:prSet presAssocID="{E1F319A8-87E7-480B-860B-A4471393F3C0}" presName="parTrans" presStyleLbl="sibTrans2D1" presStyleIdx="2" presStyleCnt="5"/>
      <dgm:spPr/>
      <dgm:t>
        <a:bodyPr/>
        <a:lstStyle/>
        <a:p>
          <a:endParaRPr lang="ru-RU"/>
        </a:p>
      </dgm:t>
    </dgm:pt>
    <dgm:pt modelId="{7DA5B71A-BB25-4CA0-9FD1-CBB77CF5BF61}" type="pres">
      <dgm:prSet presAssocID="{E1F319A8-87E7-480B-860B-A4471393F3C0}" presName="connectorText" presStyleLbl="sibTrans2D1" presStyleIdx="2" presStyleCnt="5"/>
      <dgm:spPr/>
      <dgm:t>
        <a:bodyPr/>
        <a:lstStyle/>
        <a:p>
          <a:endParaRPr lang="ru-RU"/>
        </a:p>
      </dgm:t>
    </dgm:pt>
    <dgm:pt modelId="{C25E59C1-F6B5-4E29-9E9E-71BC22C94166}" type="pres">
      <dgm:prSet presAssocID="{382505C1-76C1-4F38-B2CA-726F068021E7}" presName="node" presStyleLbl="node1" presStyleIdx="2" presStyleCnt="5" custScaleX="141981" custRadScaleRad="139783" custRadScaleInc="-64745">
        <dgm:presLayoutVars>
          <dgm:bulletEnabled val="1"/>
        </dgm:presLayoutVars>
      </dgm:prSet>
      <dgm:spPr/>
      <dgm:t>
        <a:bodyPr/>
        <a:lstStyle/>
        <a:p>
          <a:endParaRPr lang="ru-RU"/>
        </a:p>
      </dgm:t>
    </dgm:pt>
    <dgm:pt modelId="{2FF3EE99-4AFB-4985-8B38-68545D9B1F6F}" type="pres">
      <dgm:prSet presAssocID="{DC325435-CECB-4BEF-8A27-4AD244EA9989}" presName="parTrans" presStyleLbl="sibTrans2D1" presStyleIdx="3" presStyleCnt="5"/>
      <dgm:spPr/>
      <dgm:t>
        <a:bodyPr/>
        <a:lstStyle/>
        <a:p>
          <a:endParaRPr lang="ru-RU"/>
        </a:p>
      </dgm:t>
    </dgm:pt>
    <dgm:pt modelId="{529794BA-3EF1-42B7-974C-514D78E91574}" type="pres">
      <dgm:prSet presAssocID="{DC325435-CECB-4BEF-8A27-4AD244EA9989}" presName="connectorText" presStyleLbl="sibTrans2D1" presStyleIdx="3" presStyleCnt="5"/>
      <dgm:spPr/>
      <dgm:t>
        <a:bodyPr/>
        <a:lstStyle/>
        <a:p>
          <a:endParaRPr lang="ru-RU"/>
        </a:p>
      </dgm:t>
    </dgm:pt>
    <dgm:pt modelId="{34DC072E-AF00-4699-A4AE-02E8FD371A87}" type="pres">
      <dgm:prSet presAssocID="{3C0F603F-DA37-4CE2-B0F3-D9D0B05EEF25}" presName="node" presStyleLbl="node1" presStyleIdx="3" presStyleCnt="5" custScaleX="155843" custScaleY="118614" custRadScaleRad="140302" custRadScaleInc="65094">
        <dgm:presLayoutVars>
          <dgm:bulletEnabled val="1"/>
        </dgm:presLayoutVars>
      </dgm:prSet>
      <dgm:spPr/>
      <dgm:t>
        <a:bodyPr/>
        <a:lstStyle/>
        <a:p>
          <a:endParaRPr lang="ru-RU"/>
        </a:p>
      </dgm:t>
    </dgm:pt>
    <dgm:pt modelId="{91789EE8-E707-40AD-86EC-846D54F25266}" type="pres">
      <dgm:prSet presAssocID="{B4D5A2C7-8DF4-43DD-B9A4-CEFF5830E4A3}" presName="parTrans" presStyleLbl="sibTrans2D1" presStyleIdx="4" presStyleCnt="5"/>
      <dgm:spPr/>
      <dgm:t>
        <a:bodyPr/>
        <a:lstStyle/>
        <a:p>
          <a:endParaRPr lang="ru-RU"/>
        </a:p>
      </dgm:t>
    </dgm:pt>
    <dgm:pt modelId="{B2C5E350-885D-475B-9A74-A7ECB62A6B98}" type="pres">
      <dgm:prSet presAssocID="{B4D5A2C7-8DF4-43DD-B9A4-CEFF5830E4A3}" presName="connectorText" presStyleLbl="sibTrans2D1" presStyleIdx="4" presStyleCnt="5"/>
      <dgm:spPr/>
      <dgm:t>
        <a:bodyPr/>
        <a:lstStyle/>
        <a:p>
          <a:endParaRPr lang="ru-RU"/>
        </a:p>
      </dgm:t>
    </dgm:pt>
    <dgm:pt modelId="{EA7BAF7F-DA4D-4FED-9430-A1708B91985C}" type="pres">
      <dgm:prSet presAssocID="{308002F7-6363-43B1-B2DD-786B7FEED596}" presName="node" presStyleLbl="node1" presStyleIdx="4" presStyleCnt="5" custScaleX="146535" custScaleY="127920" custRadScaleRad="131208" custRadScaleInc="18782">
        <dgm:presLayoutVars>
          <dgm:bulletEnabled val="1"/>
        </dgm:presLayoutVars>
      </dgm:prSet>
      <dgm:spPr/>
      <dgm:t>
        <a:bodyPr/>
        <a:lstStyle/>
        <a:p>
          <a:endParaRPr lang="ru-RU"/>
        </a:p>
      </dgm:t>
    </dgm:pt>
  </dgm:ptLst>
  <dgm:cxnLst>
    <dgm:cxn modelId="{3D78122C-9378-4C0B-8BC5-D4C85B998860}" srcId="{024ECA3E-58BF-466E-8A27-F06D366E82E6}" destId="{382505C1-76C1-4F38-B2CA-726F068021E7}" srcOrd="2" destOrd="0" parTransId="{E1F319A8-87E7-480B-860B-A4471393F3C0}" sibTransId="{1F403567-8987-4BCA-A955-BCD3898C465F}"/>
    <dgm:cxn modelId="{2BB5E2A0-08B8-40EE-B328-63C92C5EDC1F}" type="presOf" srcId="{B4D5A2C7-8DF4-43DD-B9A4-CEFF5830E4A3}" destId="{B2C5E350-885D-475B-9A74-A7ECB62A6B98}" srcOrd="1" destOrd="0" presId="urn:microsoft.com/office/officeart/2005/8/layout/radial5"/>
    <dgm:cxn modelId="{4FC31399-8B24-4172-9A1F-4BA9D2A5AB76}" type="presOf" srcId="{427AB158-1DCC-4705-8592-EE1A4C6AADA1}" destId="{DE117C56-2C31-4F3B-82B8-8B83511CF1C1}" srcOrd="0" destOrd="0" presId="urn:microsoft.com/office/officeart/2005/8/layout/radial5"/>
    <dgm:cxn modelId="{CE903A77-84BC-485F-9730-B159DE82BF7F}" type="presOf" srcId="{FA7D9D0E-F4A5-49B7-AAC7-9B27E20F4948}" destId="{0F31B7C9-5ACD-44EA-BB6F-C6127D7A5356}" srcOrd="1" destOrd="0" presId="urn:microsoft.com/office/officeart/2005/8/layout/radial5"/>
    <dgm:cxn modelId="{B1FFA90A-BDF3-4A2A-BF7D-5159D0C0CC33}" type="presOf" srcId="{F7BDAB85-7AF5-4C9B-80D8-117E8F1BFB7E}" destId="{2722FF29-A84C-4A6A-8B1D-15A4ABBAF4D6}" srcOrd="0" destOrd="0" presId="urn:microsoft.com/office/officeart/2005/8/layout/radial5"/>
    <dgm:cxn modelId="{870FE8A0-A6DD-4183-8326-28E98408C12B}" srcId="{059BDFC0-3EA8-4FA5-9D03-6737D1BAFF35}" destId="{024ECA3E-58BF-466E-8A27-F06D366E82E6}" srcOrd="0" destOrd="0" parTransId="{420D8B74-62AE-4F4D-88C8-BDFD36BF021F}" sibTransId="{18990DD5-8EB2-4305-96B3-FB49F7326BA7}"/>
    <dgm:cxn modelId="{F5854FDC-DC99-444D-A173-4EEB5059CE9F}" type="presOf" srcId="{E1F319A8-87E7-480B-860B-A4471393F3C0}" destId="{F0515E18-C3E8-4BB8-96F3-191F7B840E3F}" srcOrd="0" destOrd="0" presId="urn:microsoft.com/office/officeart/2005/8/layout/radial5"/>
    <dgm:cxn modelId="{6349EB78-C32A-47D0-B74A-B5E7BB1BFFF0}" type="presOf" srcId="{B4D5A2C7-8DF4-43DD-B9A4-CEFF5830E4A3}" destId="{91789EE8-E707-40AD-86EC-846D54F25266}" srcOrd="0" destOrd="0" presId="urn:microsoft.com/office/officeart/2005/8/layout/radial5"/>
    <dgm:cxn modelId="{34439067-AC10-4D72-ADCD-74457A704CC8}" type="presOf" srcId="{024ECA3E-58BF-466E-8A27-F06D366E82E6}" destId="{D6E694AE-3A1F-4D31-8CFB-2F3C70D8D166}" srcOrd="0" destOrd="0" presId="urn:microsoft.com/office/officeart/2005/8/layout/radial5"/>
    <dgm:cxn modelId="{37D22E8A-2AD4-4737-B54A-286C4D0E11B3}" type="presOf" srcId="{E1F319A8-87E7-480B-860B-A4471393F3C0}" destId="{7DA5B71A-BB25-4CA0-9FD1-CBB77CF5BF61}" srcOrd="1" destOrd="0" presId="urn:microsoft.com/office/officeart/2005/8/layout/radial5"/>
    <dgm:cxn modelId="{F5019BDD-473B-4383-9BD6-8E903E92DA2F}" type="presOf" srcId="{FA7D9D0E-F4A5-49B7-AAC7-9B27E20F4948}" destId="{C303869D-4740-4BE6-AD23-09ADFE7EC48E}" srcOrd="0" destOrd="0" presId="urn:microsoft.com/office/officeart/2005/8/layout/radial5"/>
    <dgm:cxn modelId="{99D12C6D-E58B-4D25-86D8-D8893AC4F4ED}" type="presOf" srcId="{382505C1-76C1-4F38-B2CA-726F068021E7}" destId="{C25E59C1-F6B5-4E29-9E9E-71BC22C94166}" srcOrd="0" destOrd="0" presId="urn:microsoft.com/office/officeart/2005/8/layout/radial5"/>
    <dgm:cxn modelId="{BF75D1FD-D994-4AC0-B251-F520051603A6}" type="presOf" srcId="{2EA75560-651B-495D-9FC9-F4B12B7D39EF}" destId="{C107FC7B-CB6C-4D9E-A50C-8930245C1F22}" srcOrd="0" destOrd="0" presId="urn:microsoft.com/office/officeart/2005/8/layout/radial5"/>
    <dgm:cxn modelId="{AAE2D480-4927-4E89-928C-6B9ECF6EF472}" type="presOf" srcId="{3C0F603F-DA37-4CE2-B0F3-D9D0B05EEF25}" destId="{34DC072E-AF00-4699-A4AE-02E8FD371A87}" srcOrd="0" destOrd="0" presId="urn:microsoft.com/office/officeart/2005/8/layout/radial5"/>
    <dgm:cxn modelId="{DDC5A47E-F7C0-4E9F-BA25-E44826B91B12}" type="presOf" srcId="{427AB158-1DCC-4705-8592-EE1A4C6AADA1}" destId="{5C00ED8F-9A4C-477D-9EE3-B845CA09D3FF}" srcOrd="1" destOrd="0" presId="urn:microsoft.com/office/officeart/2005/8/layout/radial5"/>
    <dgm:cxn modelId="{041C9850-0172-4D48-A663-7F5D48E3AAF5}" srcId="{024ECA3E-58BF-466E-8A27-F06D366E82E6}" destId="{3C0F603F-DA37-4CE2-B0F3-D9D0B05EEF25}" srcOrd="3" destOrd="0" parTransId="{DC325435-CECB-4BEF-8A27-4AD244EA9989}" sibTransId="{A0ECDAAB-FDF7-400E-9460-47067FF1098F}"/>
    <dgm:cxn modelId="{8F315779-34F4-4035-A006-B26BEDD718D1}" type="presOf" srcId="{308002F7-6363-43B1-B2DD-786B7FEED596}" destId="{EA7BAF7F-DA4D-4FED-9430-A1708B91985C}" srcOrd="0" destOrd="0" presId="urn:microsoft.com/office/officeart/2005/8/layout/radial5"/>
    <dgm:cxn modelId="{298A1E52-629A-40EE-9EB8-9DE7732244E9}" srcId="{024ECA3E-58BF-466E-8A27-F06D366E82E6}" destId="{2EA75560-651B-495D-9FC9-F4B12B7D39EF}" srcOrd="0" destOrd="0" parTransId="{FA7D9D0E-F4A5-49B7-AAC7-9B27E20F4948}" sibTransId="{DA931E46-FC52-4813-BFC8-E7780465A2CA}"/>
    <dgm:cxn modelId="{7245A60C-C211-4C81-8B5B-FA859F85ABCB}" type="presOf" srcId="{059BDFC0-3EA8-4FA5-9D03-6737D1BAFF35}" destId="{614855F9-2302-451B-B62F-AD46E8977EF8}" srcOrd="0" destOrd="0" presId="urn:microsoft.com/office/officeart/2005/8/layout/radial5"/>
    <dgm:cxn modelId="{10845FD5-D451-43EF-B2DF-929CC8938385}" srcId="{024ECA3E-58BF-466E-8A27-F06D366E82E6}" destId="{308002F7-6363-43B1-B2DD-786B7FEED596}" srcOrd="4" destOrd="0" parTransId="{B4D5A2C7-8DF4-43DD-B9A4-CEFF5830E4A3}" sibTransId="{2B69E390-BD50-4951-A19B-587FB18D0DDD}"/>
    <dgm:cxn modelId="{24949EB1-C462-4BC5-AA3E-8831F9DB68D1}" type="presOf" srcId="{DC325435-CECB-4BEF-8A27-4AD244EA9989}" destId="{529794BA-3EF1-42B7-974C-514D78E91574}" srcOrd="1" destOrd="0" presId="urn:microsoft.com/office/officeart/2005/8/layout/radial5"/>
    <dgm:cxn modelId="{CE4291FE-F418-485C-8DD2-5494878C68DD}" srcId="{024ECA3E-58BF-466E-8A27-F06D366E82E6}" destId="{F7BDAB85-7AF5-4C9B-80D8-117E8F1BFB7E}" srcOrd="1" destOrd="0" parTransId="{427AB158-1DCC-4705-8592-EE1A4C6AADA1}" sibTransId="{79A121CB-FE16-421D-9CFC-0F3474E476A1}"/>
    <dgm:cxn modelId="{171DFC62-C918-4AED-BFD2-15A2B34E4013}" type="presOf" srcId="{DC325435-CECB-4BEF-8A27-4AD244EA9989}" destId="{2FF3EE99-4AFB-4985-8B38-68545D9B1F6F}" srcOrd="0" destOrd="0" presId="urn:microsoft.com/office/officeart/2005/8/layout/radial5"/>
    <dgm:cxn modelId="{8A150E65-F5E5-4F1A-A165-AC77C364EA12}" type="presParOf" srcId="{614855F9-2302-451B-B62F-AD46E8977EF8}" destId="{D6E694AE-3A1F-4D31-8CFB-2F3C70D8D166}" srcOrd="0" destOrd="0" presId="urn:microsoft.com/office/officeart/2005/8/layout/radial5"/>
    <dgm:cxn modelId="{4989CAA1-A1BD-472D-BEDD-2E8C6558B27B}" type="presParOf" srcId="{614855F9-2302-451B-B62F-AD46E8977EF8}" destId="{C303869D-4740-4BE6-AD23-09ADFE7EC48E}" srcOrd="1" destOrd="0" presId="urn:microsoft.com/office/officeart/2005/8/layout/radial5"/>
    <dgm:cxn modelId="{BE2476DA-E2C4-4D04-8EA5-E73BB48B4771}" type="presParOf" srcId="{C303869D-4740-4BE6-AD23-09ADFE7EC48E}" destId="{0F31B7C9-5ACD-44EA-BB6F-C6127D7A5356}" srcOrd="0" destOrd="0" presId="urn:microsoft.com/office/officeart/2005/8/layout/radial5"/>
    <dgm:cxn modelId="{655746A1-8C55-4E7C-B435-123297E77AA5}" type="presParOf" srcId="{614855F9-2302-451B-B62F-AD46E8977EF8}" destId="{C107FC7B-CB6C-4D9E-A50C-8930245C1F22}" srcOrd="2" destOrd="0" presId="urn:microsoft.com/office/officeart/2005/8/layout/radial5"/>
    <dgm:cxn modelId="{71F8473F-95E9-4747-885B-48BD25C5FB91}" type="presParOf" srcId="{614855F9-2302-451B-B62F-AD46E8977EF8}" destId="{DE117C56-2C31-4F3B-82B8-8B83511CF1C1}" srcOrd="3" destOrd="0" presId="urn:microsoft.com/office/officeart/2005/8/layout/radial5"/>
    <dgm:cxn modelId="{F936F9A8-4989-466D-8FAD-3D1E31212419}" type="presParOf" srcId="{DE117C56-2C31-4F3B-82B8-8B83511CF1C1}" destId="{5C00ED8F-9A4C-477D-9EE3-B845CA09D3FF}" srcOrd="0" destOrd="0" presId="urn:microsoft.com/office/officeart/2005/8/layout/radial5"/>
    <dgm:cxn modelId="{B3F16D9D-E3BF-4543-B894-4B8C74FAF811}" type="presParOf" srcId="{614855F9-2302-451B-B62F-AD46E8977EF8}" destId="{2722FF29-A84C-4A6A-8B1D-15A4ABBAF4D6}" srcOrd="4" destOrd="0" presId="urn:microsoft.com/office/officeart/2005/8/layout/radial5"/>
    <dgm:cxn modelId="{C16205C6-BB0C-4DBA-800E-5B20DF2DC465}" type="presParOf" srcId="{614855F9-2302-451B-B62F-AD46E8977EF8}" destId="{F0515E18-C3E8-4BB8-96F3-191F7B840E3F}" srcOrd="5" destOrd="0" presId="urn:microsoft.com/office/officeart/2005/8/layout/radial5"/>
    <dgm:cxn modelId="{002EC4A8-A8E5-4C22-8BE5-74E3472848B2}" type="presParOf" srcId="{F0515E18-C3E8-4BB8-96F3-191F7B840E3F}" destId="{7DA5B71A-BB25-4CA0-9FD1-CBB77CF5BF61}" srcOrd="0" destOrd="0" presId="urn:microsoft.com/office/officeart/2005/8/layout/radial5"/>
    <dgm:cxn modelId="{DEE267A6-8F08-4370-B216-757D500842C8}" type="presParOf" srcId="{614855F9-2302-451B-B62F-AD46E8977EF8}" destId="{C25E59C1-F6B5-4E29-9E9E-71BC22C94166}" srcOrd="6" destOrd="0" presId="urn:microsoft.com/office/officeart/2005/8/layout/radial5"/>
    <dgm:cxn modelId="{08EBD959-DCA4-46C5-81C3-A34AB31FA9B7}" type="presParOf" srcId="{614855F9-2302-451B-B62F-AD46E8977EF8}" destId="{2FF3EE99-4AFB-4985-8B38-68545D9B1F6F}" srcOrd="7" destOrd="0" presId="urn:microsoft.com/office/officeart/2005/8/layout/radial5"/>
    <dgm:cxn modelId="{B746066D-B8E8-4033-80A8-DEC197D97FCF}" type="presParOf" srcId="{2FF3EE99-4AFB-4985-8B38-68545D9B1F6F}" destId="{529794BA-3EF1-42B7-974C-514D78E91574}" srcOrd="0" destOrd="0" presId="urn:microsoft.com/office/officeart/2005/8/layout/radial5"/>
    <dgm:cxn modelId="{984B6115-80AB-4B74-BF17-4588CB988C0C}" type="presParOf" srcId="{614855F9-2302-451B-B62F-AD46E8977EF8}" destId="{34DC072E-AF00-4699-A4AE-02E8FD371A87}" srcOrd="8" destOrd="0" presId="urn:microsoft.com/office/officeart/2005/8/layout/radial5"/>
    <dgm:cxn modelId="{ED1A3677-33D1-41BC-AF12-9BBFA86E7395}" type="presParOf" srcId="{614855F9-2302-451B-B62F-AD46E8977EF8}" destId="{91789EE8-E707-40AD-86EC-846D54F25266}" srcOrd="9" destOrd="0" presId="urn:microsoft.com/office/officeart/2005/8/layout/radial5"/>
    <dgm:cxn modelId="{E0C8FF89-4D76-4283-BD64-3F4D333F9437}" type="presParOf" srcId="{91789EE8-E707-40AD-86EC-846D54F25266}" destId="{B2C5E350-885D-475B-9A74-A7ECB62A6B98}" srcOrd="0" destOrd="0" presId="urn:microsoft.com/office/officeart/2005/8/layout/radial5"/>
    <dgm:cxn modelId="{3075E7AB-6F9F-4F9A-8376-81D5B1ECAFA1}" type="presParOf" srcId="{614855F9-2302-451B-B62F-AD46E8977EF8}" destId="{EA7BAF7F-DA4D-4FED-9430-A1708B91985C}"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A831D6-1CDB-4ACA-8530-8BD55557EA92}" type="doc">
      <dgm:prSet loTypeId="urn:microsoft.com/office/officeart/2005/8/layout/pyramid2" loCatId="list" qsTypeId="urn:microsoft.com/office/officeart/2005/8/quickstyle/3d4" qsCatId="3D" csTypeId="urn:microsoft.com/office/officeart/2005/8/colors/accent1_2" csCatId="accent1" phldr="1"/>
      <dgm:spPr/>
      <dgm:t>
        <a:bodyPr/>
        <a:lstStyle/>
        <a:p>
          <a:endParaRPr lang="ru-RU"/>
        </a:p>
      </dgm:t>
    </dgm:pt>
    <dgm:pt modelId="{E5B5D6E6-8F9A-4CFF-ADD3-2F2A3E34946E}">
      <dgm:prSet phldrT="[Текст]" custT="1"/>
      <dgm:spPr/>
      <dgm:t>
        <a:bodyPr/>
        <a:lstStyle/>
        <a:p>
          <a:pPr algn="l"/>
          <a:r>
            <a:rPr lang="uk-UA" sz="1600" b="0" dirty="0" smtClean="0">
              <a:solidFill>
                <a:schemeClr val="tx1"/>
              </a:solidFill>
              <a:latin typeface="Times New Roman" panose="02020603050405020304" pitchFamily="18" charset="0"/>
              <a:cs typeface="Times New Roman" panose="02020603050405020304" pitchFamily="18" charset="0"/>
            </a:rPr>
            <a:t>а) </a:t>
          </a:r>
          <a:r>
            <a:rPr lang="en-US" sz="1600" b="0" dirty="0" smtClean="0">
              <a:latin typeface="Times New Roman" panose="02020603050405020304" pitchFamily="18" charset="0"/>
              <a:cs typeface="Times New Roman" panose="02020603050405020304" pitchFamily="18" charset="0"/>
            </a:rPr>
            <a:t>the creation of the necessary institutional and economic conditions for the normal high operation</a:t>
          </a:r>
          <a:endParaRPr lang="ru-RU" sz="1600" b="0" dirty="0">
            <a:latin typeface="Times New Roman" panose="02020603050405020304" pitchFamily="18" charset="0"/>
            <a:cs typeface="Times New Roman" panose="02020603050405020304" pitchFamily="18" charset="0"/>
          </a:endParaRPr>
        </a:p>
      </dgm:t>
    </dgm:pt>
    <dgm:pt modelId="{8195C14C-B671-4AAF-8B18-257C9DD6E68C}" type="parTrans" cxnId="{DCB959A9-DC46-49D1-9EF3-B4FA1C926456}">
      <dgm:prSet/>
      <dgm:spPr/>
      <dgm:t>
        <a:bodyPr/>
        <a:lstStyle/>
        <a:p>
          <a:endParaRPr lang="ru-RU"/>
        </a:p>
      </dgm:t>
    </dgm:pt>
    <dgm:pt modelId="{27CF98D0-6557-46EE-ABA6-9D8AEAB010A2}" type="sibTrans" cxnId="{DCB959A9-DC46-49D1-9EF3-B4FA1C926456}">
      <dgm:prSet/>
      <dgm:spPr/>
      <dgm:t>
        <a:bodyPr/>
        <a:lstStyle/>
        <a:p>
          <a:endParaRPr lang="ru-RU"/>
        </a:p>
      </dgm:t>
    </dgm:pt>
    <dgm:pt modelId="{FF417FBB-ACFE-45E0-AF4A-D254B8F9B00E}">
      <dgm:prSet phldrT="[Текст]" custT="1"/>
      <dgm:spPr/>
      <dgm:t>
        <a:bodyPr/>
        <a:lstStyle/>
        <a:p>
          <a:pPr algn="l"/>
          <a:r>
            <a:rPr lang="uk-UA" sz="1600" b="0" dirty="0" smtClean="0">
              <a:solidFill>
                <a:schemeClr val="tx1"/>
              </a:solidFill>
              <a:latin typeface="Times New Roman" panose="02020603050405020304" pitchFamily="18" charset="0"/>
              <a:cs typeface="Times New Roman" panose="02020603050405020304" pitchFamily="18" charset="0"/>
            </a:rPr>
            <a:t>в) </a:t>
          </a:r>
          <a:r>
            <a:rPr lang="en-US" sz="1600" b="0" dirty="0" smtClean="0">
              <a:latin typeface="Times New Roman" panose="02020603050405020304" pitchFamily="18" charset="0"/>
              <a:cs typeface="Times New Roman" panose="02020603050405020304" pitchFamily="18" charset="0"/>
            </a:rPr>
            <a:t>methods of persuasion, education, and incentives for hard work</a:t>
          </a:r>
          <a:endParaRPr lang="ru-RU" sz="1600" b="0" dirty="0">
            <a:latin typeface="Times New Roman" panose="02020603050405020304" pitchFamily="18" charset="0"/>
            <a:cs typeface="Times New Roman" panose="02020603050405020304" pitchFamily="18" charset="0"/>
          </a:endParaRPr>
        </a:p>
      </dgm:t>
    </dgm:pt>
    <dgm:pt modelId="{DF2054D8-2D9B-4AEB-AF21-AF266CD4CBF6}" type="parTrans" cxnId="{6DD08AB2-2497-40B5-B8A8-B34A3E7C86A3}">
      <dgm:prSet/>
      <dgm:spPr/>
      <dgm:t>
        <a:bodyPr/>
        <a:lstStyle/>
        <a:p>
          <a:endParaRPr lang="ru-RU"/>
        </a:p>
      </dgm:t>
    </dgm:pt>
    <dgm:pt modelId="{8C34C095-8A51-46C2-91E6-D2415DC60BB4}" type="sibTrans" cxnId="{6DD08AB2-2497-40B5-B8A8-B34A3E7C86A3}">
      <dgm:prSet/>
      <dgm:spPr/>
      <dgm:t>
        <a:bodyPr/>
        <a:lstStyle/>
        <a:p>
          <a:endParaRPr lang="ru-RU"/>
        </a:p>
      </dgm:t>
    </dgm:pt>
    <dgm:pt modelId="{F0773B87-8E05-47D5-9156-6FF74FA9EA60}">
      <dgm:prSet phldrT="[Текст]" custT="1"/>
      <dgm:spPr/>
      <dgm:t>
        <a:bodyPr/>
        <a:lstStyle/>
        <a:p>
          <a:pPr algn="l"/>
          <a:r>
            <a:rPr lang="uk-UA" sz="1600" b="0" dirty="0" smtClean="0">
              <a:solidFill>
                <a:schemeClr val="tx1"/>
              </a:solidFill>
              <a:latin typeface="Times New Roman" panose="02020603050405020304" pitchFamily="18" charset="0"/>
              <a:cs typeface="Times New Roman" panose="02020603050405020304" pitchFamily="18" charset="0"/>
            </a:rPr>
            <a:t>б) </a:t>
          </a:r>
          <a:r>
            <a:rPr lang="en-US" sz="1600" b="0" dirty="0" smtClean="0">
              <a:latin typeface="Times New Roman" panose="02020603050405020304" pitchFamily="18" charset="0"/>
              <a:cs typeface="Times New Roman" panose="02020603050405020304" pitchFamily="18" charset="0"/>
            </a:rPr>
            <a:t>conscious attitude to work</a:t>
          </a:r>
          <a:endParaRPr lang="ru-RU" sz="1600" b="0" dirty="0">
            <a:latin typeface="Times New Roman" panose="02020603050405020304" pitchFamily="18" charset="0"/>
            <a:cs typeface="Times New Roman" panose="02020603050405020304" pitchFamily="18" charset="0"/>
          </a:endParaRPr>
        </a:p>
      </dgm:t>
    </dgm:pt>
    <dgm:pt modelId="{950F7B8A-B64B-4EB4-8A59-674427671FC9}" type="parTrans" cxnId="{E178AA83-C630-4D37-96E0-6E997C17939C}">
      <dgm:prSet/>
      <dgm:spPr/>
      <dgm:t>
        <a:bodyPr/>
        <a:lstStyle/>
        <a:p>
          <a:endParaRPr lang="ru-RU"/>
        </a:p>
      </dgm:t>
    </dgm:pt>
    <dgm:pt modelId="{4AFACED8-4DE7-4D18-8CA0-19B89EEF154D}" type="sibTrans" cxnId="{E178AA83-C630-4D37-96E0-6E997C17939C}">
      <dgm:prSet/>
      <dgm:spPr/>
      <dgm:t>
        <a:bodyPr/>
        <a:lstStyle/>
        <a:p>
          <a:endParaRPr lang="ru-RU"/>
        </a:p>
      </dgm:t>
    </dgm:pt>
    <dgm:pt modelId="{33E18AB8-6647-4491-B7C1-8E1C8255C460}" type="pres">
      <dgm:prSet presAssocID="{7AA831D6-1CDB-4ACA-8530-8BD55557EA92}" presName="compositeShape" presStyleCnt="0">
        <dgm:presLayoutVars>
          <dgm:dir/>
          <dgm:resizeHandles/>
        </dgm:presLayoutVars>
      </dgm:prSet>
      <dgm:spPr/>
      <dgm:t>
        <a:bodyPr/>
        <a:lstStyle/>
        <a:p>
          <a:endParaRPr lang="ru-RU"/>
        </a:p>
      </dgm:t>
    </dgm:pt>
    <dgm:pt modelId="{6B555960-1E87-4A8A-9044-353F25B561BB}" type="pres">
      <dgm:prSet presAssocID="{7AA831D6-1CDB-4ACA-8530-8BD55557EA92}" presName="pyramid" presStyleLbl="node1" presStyleIdx="0" presStyleCnt="1" custLinFactNeighborX="-6015" custLinFactNeighborY="834"/>
      <dgm:spPr/>
    </dgm:pt>
    <dgm:pt modelId="{DBF13E4C-2362-4DBA-90DC-FBB3F2A6B09E}" type="pres">
      <dgm:prSet presAssocID="{7AA831D6-1CDB-4ACA-8530-8BD55557EA92}" presName="theList" presStyleCnt="0"/>
      <dgm:spPr/>
    </dgm:pt>
    <dgm:pt modelId="{E22A02D0-BA14-407B-9C50-821AC4F1AE4C}" type="pres">
      <dgm:prSet presAssocID="{E5B5D6E6-8F9A-4CFF-ADD3-2F2A3E34946E}" presName="aNode" presStyleLbl="fgAcc1" presStyleIdx="0" presStyleCnt="3" custScaleX="127672" custScaleY="100015">
        <dgm:presLayoutVars>
          <dgm:bulletEnabled val="1"/>
        </dgm:presLayoutVars>
      </dgm:prSet>
      <dgm:spPr/>
      <dgm:t>
        <a:bodyPr/>
        <a:lstStyle/>
        <a:p>
          <a:endParaRPr lang="ru-RU"/>
        </a:p>
      </dgm:t>
    </dgm:pt>
    <dgm:pt modelId="{67BA6DAF-C3A8-4C1D-A2A0-BBA254C54318}" type="pres">
      <dgm:prSet presAssocID="{E5B5D6E6-8F9A-4CFF-ADD3-2F2A3E34946E}" presName="aSpace" presStyleCnt="0"/>
      <dgm:spPr/>
    </dgm:pt>
    <dgm:pt modelId="{BAD367A5-7710-4AD5-87F7-800AA6F564CC}" type="pres">
      <dgm:prSet presAssocID="{F0773B87-8E05-47D5-9156-6FF74FA9EA60}" presName="aNode" presStyleLbl="fgAcc1" presStyleIdx="1" presStyleCnt="3" custLinFactNeighborX="2416" custLinFactNeighborY="-32215">
        <dgm:presLayoutVars>
          <dgm:bulletEnabled val="1"/>
        </dgm:presLayoutVars>
      </dgm:prSet>
      <dgm:spPr/>
      <dgm:t>
        <a:bodyPr/>
        <a:lstStyle/>
        <a:p>
          <a:endParaRPr lang="ru-RU"/>
        </a:p>
      </dgm:t>
    </dgm:pt>
    <dgm:pt modelId="{C6D906C0-86E4-49C6-A657-6C96BF019653}" type="pres">
      <dgm:prSet presAssocID="{F0773B87-8E05-47D5-9156-6FF74FA9EA60}" presName="aSpace" presStyleCnt="0"/>
      <dgm:spPr/>
    </dgm:pt>
    <dgm:pt modelId="{4F0185AE-7C23-47CC-ADBC-4C814F57FACA}" type="pres">
      <dgm:prSet presAssocID="{FF417FBB-ACFE-45E0-AF4A-D254B8F9B00E}" presName="aNode" presStyleLbl="fgAcc1" presStyleIdx="2" presStyleCnt="3" custScaleX="141450" custScaleY="77486" custLinFactNeighborX="-30" custLinFactNeighborY="-93890">
        <dgm:presLayoutVars>
          <dgm:bulletEnabled val="1"/>
        </dgm:presLayoutVars>
      </dgm:prSet>
      <dgm:spPr/>
      <dgm:t>
        <a:bodyPr/>
        <a:lstStyle/>
        <a:p>
          <a:endParaRPr lang="ru-RU"/>
        </a:p>
      </dgm:t>
    </dgm:pt>
    <dgm:pt modelId="{B1C4A931-A4EA-4513-8D07-59B0D3FC6B69}" type="pres">
      <dgm:prSet presAssocID="{FF417FBB-ACFE-45E0-AF4A-D254B8F9B00E}" presName="aSpace" presStyleCnt="0"/>
      <dgm:spPr/>
    </dgm:pt>
  </dgm:ptLst>
  <dgm:cxnLst>
    <dgm:cxn modelId="{A6A1EE57-E558-4FEB-8B1B-5A0C9D2DE096}" type="presOf" srcId="{E5B5D6E6-8F9A-4CFF-ADD3-2F2A3E34946E}" destId="{E22A02D0-BA14-407B-9C50-821AC4F1AE4C}" srcOrd="0" destOrd="0" presId="urn:microsoft.com/office/officeart/2005/8/layout/pyramid2"/>
    <dgm:cxn modelId="{36235E9C-F461-4115-8D32-AB624955ED5B}" type="presOf" srcId="{7AA831D6-1CDB-4ACA-8530-8BD55557EA92}" destId="{33E18AB8-6647-4491-B7C1-8E1C8255C460}" srcOrd="0" destOrd="0" presId="urn:microsoft.com/office/officeart/2005/8/layout/pyramid2"/>
    <dgm:cxn modelId="{1FB7C255-E6A3-476F-B676-D3239F609051}" type="presOf" srcId="{FF417FBB-ACFE-45E0-AF4A-D254B8F9B00E}" destId="{4F0185AE-7C23-47CC-ADBC-4C814F57FACA}" srcOrd="0" destOrd="0" presId="urn:microsoft.com/office/officeart/2005/8/layout/pyramid2"/>
    <dgm:cxn modelId="{DCB959A9-DC46-49D1-9EF3-B4FA1C926456}" srcId="{7AA831D6-1CDB-4ACA-8530-8BD55557EA92}" destId="{E5B5D6E6-8F9A-4CFF-ADD3-2F2A3E34946E}" srcOrd="0" destOrd="0" parTransId="{8195C14C-B671-4AAF-8B18-257C9DD6E68C}" sibTransId="{27CF98D0-6557-46EE-ABA6-9D8AEAB010A2}"/>
    <dgm:cxn modelId="{E178AA83-C630-4D37-96E0-6E997C17939C}" srcId="{7AA831D6-1CDB-4ACA-8530-8BD55557EA92}" destId="{F0773B87-8E05-47D5-9156-6FF74FA9EA60}" srcOrd="1" destOrd="0" parTransId="{950F7B8A-B64B-4EB4-8A59-674427671FC9}" sibTransId="{4AFACED8-4DE7-4D18-8CA0-19B89EEF154D}"/>
    <dgm:cxn modelId="{6DD08AB2-2497-40B5-B8A8-B34A3E7C86A3}" srcId="{7AA831D6-1CDB-4ACA-8530-8BD55557EA92}" destId="{FF417FBB-ACFE-45E0-AF4A-D254B8F9B00E}" srcOrd="2" destOrd="0" parTransId="{DF2054D8-2D9B-4AEB-AF21-AF266CD4CBF6}" sibTransId="{8C34C095-8A51-46C2-91E6-D2415DC60BB4}"/>
    <dgm:cxn modelId="{D50EF3C6-A3F6-4554-94F2-B7D92155934D}" type="presOf" srcId="{F0773B87-8E05-47D5-9156-6FF74FA9EA60}" destId="{BAD367A5-7710-4AD5-87F7-800AA6F564CC}" srcOrd="0" destOrd="0" presId="urn:microsoft.com/office/officeart/2005/8/layout/pyramid2"/>
    <dgm:cxn modelId="{F1011503-886C-4EA8-948C-1DD341A03673}" type="presParOf" srcId="{33E18AB8-6647-4491-B7C1-8E1C8255C460}" destId="{6B555960-1E87-4A8A-9044-353F25B561BB}" srcOrd="0" destOrd="0" presId="urn:microsoft.com/office/officeart/2005/8/layout/pyramid2"/>
    <dgm:cxn modelId="{4F060FB2-DF5E-4527-8F60-CBAE2343C018}" type="presParOf" srcId="{33E18AB8-6647-4491-B7C1-8E1C8255C460}" destId="{DBF13E4C-2362-4DBA-90DC-FBB3F2A6B09E}" srcOrd="1" destOrd="0" presId="urn:microsoft.com/office/officeart/2005/8/layout/pyramid2"/>
    <dgm:cxn modelId="{3EB1C3F3-784B-4ECD-A996-92CA3E8CF848}" type="presParOf" srcId="{DBF13E4C-2362-4DBA-90DC-FBB3F2A6B09E}" destId="{E22A02D0-BA14-407B-9C50-821AC4F1AE4C}" srcOrd="0" destOrd="0" presId="urn:microsoft.com/office/officeart/2005/8/layout/pyramid2"/>
    <dgm:cxn modelId="{D5472F15-375D-40B6-8978-1787769E7E2F}" type="presParOf" srcId="{DBF13E4C-2362-4DBA-90DC-FBB3F2A6B09E}" destId="{67BA6DAF-C3A8-4C1D-A2A0-BBA254C54318}" srcOrd="1" destOrd="0" presId="urn:microsoft.com/office/officeart/2005/8/layout/pyramid2"/>
    <dgm:cxn modelId="{BBB97E00-FA9E-4125-949E-30C9381E226A}" type="presParOf" srcId="{DBF13E4C-2362-4DBA-90DC-FBB3F2A6B09E}" destId="{BAD367A5-7710-4AD5-87F7-800AA6F564CC}" srcOrd="2" destOrd="0" presId="urn:microsoft.com/office/officeart/2005/8/layout/pyramid2"/>
    <dgm:cxn modelId="{7838D19A-ACA4-4EAB-8C2A-61BBD8F6FB42}" type="presParOf" srcId="{DBF13E4C-2362-4DBA-90DC-FBB3F2A6B09E}" destId="{C6D906C0-86E4-49C6-A657-6C96BF019653}" srcOrd="3" destOrd="0" presId="urn:microsoft.com/office/officeart/2005/8/layout/pyramid2"/>
    <dgm:cxn modelId="{4B3476EF-F2A0-429A-8D46-FF0FD0015983}" type="presParOf" srcId="{DBF13E4C-2362-4DBA-90DC-FBB3F2A6B09E}" destId="{4F0185AE-7C23-47CC-ADBC-4C814F57FACA}" srcOrd="4" destOrd="0" presId="urn:microsoft.com/office/officeart/2005/8/layout/pyramid2"/>
    <dgm:cxn modelId="{7AF06D05-5FF5-4B57-9182-F5EFC99570DC}" type="presParOf" srcId="{DBF13E4C-2362-4DBA-90DC-FBB3F2A6B09E}" destId="{B1C4A931-A4EA-4513-8D07-59B0D3FC6B6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A702FD-21AC-44F8-A71D-F873934AB476}" type="doc">
      <dgm:prSet loTypeId="urn:microsoft.com/office/officeart/2008/layout/RadialCluster" loCatId="cycle" qsTypeId="urn:microsoft.com/office/officeart/2005/8/quickstyle/simple1" qsCatId="simple" csTypeId="urn:microsoft.com/office/officeart/2005/8/colors/colorful3" csCatId="colorful" phldr="1"/>
      <dgm:spPr/>
      <dgm:t>
        <a:bodyPr/>
        <a:lstStyle/>
        <a:p>
          <a:endParaRPr lang="ru-RU"/>
        </a:p>
      </dgm:t>
    </dgm:pt>
    <dgm:pt modelId="{A735A80A-65DC-4570-8987-89B5F5522923}">
      <dgm:prSet phldrT="[Текст]" custT="1"/>
      <dgm:spPr/>
      <dgm:t>
        <a:bodyPr/>
        <a:lstStyle/>
        <a:p>
          <a:r>
            <a:rPr lang="en-US" sz="2000" dirty="0" smtClean="0">
              <a:solidFill>
                <a:schemeClr val="tx1">
                  <a:lumMod val="60000"/>
                  <a:lumOff val="40000"/>
                </a:schemeClr>
              </a:solidFill>
              <a:latin typeface="Times New Roman" panose="02020603050405020304" pitchFamily="18" charset="0"/>
              <a:cs typeface="Times New Roman" panose="02020603050405020304" pitchFamily="18" charset="0"/>
            </a:rPr>
            <a:t>For violations of labor discipline an employee may be applied one type of disciplinary penalties:</a:t>
          </a:r>
          <a:endParaRPr lang="ru-RU" sz="2000" dirty="0">
            <a:solidFill>
              <a:schemeClr val="tx1">
                <a:lumMod val="60000"/>
                <a:lumOff val="40000"/>
              </a:schemeClr>
            </a:solidFill>
            <a:latin typeface="Times New Roman" panose="02020603050405020304" pitchFamily="18" charset="0"/>
            <a:cs typeface="Times New Roman" panose="02020603050405020304" pitchFamily="18" charset="0"/>
          </a:endParaRPr>
        </a:p>
      </dgm:t>
    </dgm:pt>
    <dgm:pt modelId="{55CB2DD5-5018-4C77-8E00-88A946A78F1B}" type="parTrans" cxnId="{44629AA9-779B-4B67-AA0A-D354DC96B928}">
      <dgm:prSet/>
      <dgm:spPr/>
      <dgm:t>
        <a:bodyPr/>
        <a:lstStyle/>
        <a:p>
          <a:endParaRPr lang="ru-RU"/>
        </a:p>
      </dgm:t>
    </dgm:pt>
    <dgm:pt modelId="{AB298FE2-72AB-4E63-90C5-6E4F7F9B9849}" type="sibTrans" cxnId="{44629AA9-779B-4B67-AA0A-D354DC96B928}">
      <dgm:prSet/>
      <dgm:spPr/>
      <dgm:t>
        <a:bodyPr/>
        <a:lstStyle/>
        <a:p>
          <a:endParaRPr lang="ru-RU"/>
        </a:p>
      </dgm:t>
    </dgm:pt>
    <dgm:pt modelId="{723AFC16-3B0C-49E5-9B62-905E451BE857}">
      <dgm:prSet phldrT="[Текст]" custT="1"/>
      <dgm:spPr/>
      <dgm:t>
        <a:bodyPr/>
        <a:lstStyle/>
        <a:p>
          <a:r>
            <a:rPr lang="en-US" sz="2000" dirty="0" smtClean="0">
              <a:latin typeface="Times New Roman" panose="02020603050405020304" pitchFamily="18" charset="0"/>
              <a:cs typeface="Times New Roman" panose="02020603050405020304" pitchFamily="18" charset="0"/>
            </a:rPr>
            <a:t>REPRIMAND</a:t>
          </a:r>
          <a:endParaRPr lang="ru-RU" sz="2000" b="1" dirty="0">
            <a:solidFill>
              <a:schemeClr val="tx1"/>
            </a:solidFill>
            <a:latin typeface="Times New Roman" panose="02020603050405020304" pitchFamily="18" charset="0"/>
            <a:cs typeface="Times New Roman" panose="02020603050405020304" pitchFamily="18" charset="0"/>
          </a:endParaRPr>
        </a:p>
      </dgm:t>
    </dgm:pt>
    <dgm:pt modelId="{B4E25349-6A35-41C6-9124-149874BD3C36}" type="parTrans" cxnId="{9B6D39B4-D50C-4A5C-800C-5BE60F6085E8}">
      <dgm:prSet/>
      <dgm:spPr/>
      <dgm:t>
        <a:bodyPr/>
        <a:lstStyle/>
        <a:p>
          <a:endParaRPr lang="ru-RU"/>
        </a:p>
      </dgm:t>
    </dgm:pt>
    <dgm:pt modelId="{51CB54E4-14F4-4BC8-BA3D-58E1E3715A77}" type="sibTrans" cxnId="{9B6D39B4-D50C-4A5C-800C-5BE60F6085E8}">
      <dgm:prSet/>
      <dgm:spPr/>
      <dgm:t>
        <a:bodyPr/>
        <a:lstStyle/>
        <a:p>
          <a:endParaRPr lang="ru-RU"/>
        </a:p>
      </dgm:t>
    </dgm:pt>
    <dgm:pt modelId="{E8CECA01-3F17-4DFA-A3F4-307A8DBBD835}">
      <dgm:prSet phldrT="[Текст]" custT="1">
        <dgm:style>
          <a:lnRef idx="1">
            <a:schemeClr val="accent1"/>
          </a:lnRef>
          <a:fillRef idx="3">
            <a:schemeClr val="accent1"/>
          </a:fillRef>
          <a:effectRef idx="2">
            <a:schemeClr val="accent1"/>
          </a:effectRef>
          <a:fontRef idx="minor">
            <a:schemeClr val="lt1"/>
          </a:fontRef>
        </dgm:style>
      </dgm:prSet>
      <dgm:spPr/>
      <dgm:t>
        <a:bodyPr/>
        <a:lstStyle/>
        <a:p>
          <a:r>
            <a:rPr lang="en-US" sz="2000" b="1" dirty="0" smtClean="0">
              <a:solidFill>
                <a:schemeClr val="bg1"/>
              </a:solidFill>
              <a:latin typeface="Times New Roman" panose="02020603050405020304" pitchFamily="18" charset="0"/>
              <a:cs typeface="Times New Roman" panose="02020603050405020304" pitchFamily="18" charset="0"/>
            </a:rPr>
            <a:t>QUIT</a:t>
          </a:r>
          <a:endParaRPr lang="ru-RU" sz="2000" b="1" dirty="0">
            <a:solidFill>
              <a:schemeClr val="bg1"/>
            </a:solidFill>
            <a:latin typeface="Times New Roman" panose="02020603050405020304" pitchFamily="18" charset="0"/>
            <a:cs typeface="Times New Roman" panose="02020603050405020304" pitchFamily="18" charset="0"/>
          </a:endParaRPr>
        </a:p>
      </dgm:t>
    </dgm:pt>
    <dgm:pt modelId="{70A16835-1770-459A-B04B-8091CABDEC6D}" type="parTrans" cxnId="{2049FA88-42A3-4D50-8316-EA55C0B006DF}">
      <dgm:prSet/>
      <dgm:spPr/>
      <dgm:t>
        <a:bodyPr/>
        <a:lstStyle/>
        <a:p>
          <a:endParaRPr lang="ru-RU"/>
        </a:p>
      </dgm:t>
    </dgm:pt>
    <dgm:pt modelId="{F5A5C10C-BCEB-4C09-A31B-C862164960CF}" type="sibTrans" cxnId="{2049FA88-42A3-4D50-8316-EA55C0B006DF}">
      <dgm:prSet/>
      <dgm:spPr/>
      <dgm:t>
        <a:bodyPr/>
        <a:lstStyle/>
        <a:p>
          <a:endParaRPr lang="ru-RU"/>
        </a:p>
      </dgm:t>
    </dgm:pt>
    <dgm:pt modelId="{155FE730-9633-40E6-9AD6-AFB49CAC42A7}" type="pres">
      <dgm:prSet presAssocID="{46A702FD-21AC-44F8-A71D-F873934AB476}" presName="Name0" presStyleCnt="0">
        <dgm:presLayoutVars>
          <dgm:chMax val="1"/>
          <dgm:chPref val="1"/>
          <dgm:dir/>
          <dgm:animOne val="branch"/>
          <dgm:animLvl val="lvl"/>
        </dgm:presLayoutVars>
      </dgm:prSet>
      <dgm:spPr/>
      <dgm:t>
        <a:bodyPr/>
        <a:lstStyle/>
        <a:p>
          <a:endParaRPr lang="ru-RU"/>
        </a:p>
      </dgm:t>
    </dgm:pt>
    <dgm:pt modelId="{FDC56E05-6DED-415C-8443-17E79BFB5125}" type="pres">
      <dgm:prSet presAssocID="{A735A80A-65DC-4570-8987-89B5F5522923}" presName="singleCycle" presStyleCnt="0"/>
      <dgm:spPr/>
    </dgm:pt>
    <dgm:pt modelId="{6CA02354-9339-4FE1-98D9-17D65B35AFA9}" type="pres">
      <dgm:prSet presAssocID="{A735A80A-65DC-4570-8987-89B5F5522923}" presName="singleCenter" presStyleLbl="node1" presStyleIdx="0" presStyleCnt="3" custScaleX="311003" custScaleY="120711">
        <dgm:presLayoutVars>
          <dgm:chMax val="7"/>
          <dgm:chPref val="7"/>
        </dgm:presLayoutVars>
      </dgm:prSet>
      <dgm:spPr/>
      <dgm:t>
        <a:bodyPr/>
        <a:lstStyle/>
        <a:p>
          <a:endParaRPr lang="ru-RU"/>
        </a:p>
      </dgm:t>
    </dgm:pt>
    <dgm:pt modelId="{8DF73E76-EA50-43CB-A47F-5105E60AC2D4}" type="pres">
      <dgm:prSet presAssocID="{B4E25349-6A35-41C6-9124-149874BD3C36}" presName="Name56" presStyleLbl="parChTrans1D2" presStyleIdx="0" presStyleCnt="2"/>
      <dgm:spPr/>
      <dgm:t>
        <a:bodyPr/>
        <a:lstStyle/>
        <a:p>
          <a:endParaRPr lang="ru-RU"/>
        </a:p>
      </dgm:t>
    </dgm:pt>
    <dgm:pt modelId="{20563D1A-1116-45B5-9F43-6CABE7251126}" type="pres">
      <dgm:prSet presAssocID="{723AFC16-3B0C-49E5-9B62-905E451BE857}" presName="text0" presStyleLbl="node1" presStyleIdx="1" presStyleCnt="3" custScaleX="266472" custScaleY="90484" custRadScaleRad="98820" custRadScaleInc="1185">
        <dgm:presLayoutVars>
          <dgm:bulletEnabled val="1"/>
        </dgm:presLayoutVars>
      </dgm:prSet>
      <dgm:spPr/>
      <dgm:t>
        <a:bodyPr/>
        <a:lstStyle/>
        <a:p>
          <a:endParaRPr lang="ru-RU"/>
        </a:p>
      </dgm:t>
    </dgm:pt>
    <dgm:pt modelId="{F982E78C-E7CB-4E8F-BD10-C624B337D23E}" type="pres">
      <dgm:prSet presAssocID="{70A16835-1770-459A-B04B-8091CABDEC6D}" presName="Name56" presStyleLbl="parChTrans1D2" presStyleIdx="1" presStyleCnt="2"/>
      <dgm:spPr/>
      <dgm:t>
        <a:bodyPr/>
        <a:lstStyle/>
        <a:p>
          <a:endParaRPr lang="ru-RU"/>
        </a:p>
      </dgm:t>
    </dgm:pt>
    <dgm:pt modelId="{83EAF9C0-3C2C-4FF2-9D9A-32C92ED9C94C}" type="pres">
      <dgm:prSet presAssocID="{E8CECA01-3F17-4DFA-A3F4-307A8DBBD835}" presName="text0" presStyleLbl="node1" presStyleIdx="2" presStyleCnt="3" custScaleX="245311" custScaleY="83943">
        <dgm:presLayoutVars>
          <dgm:bulletEnabled val="1"/>
        </dgm:presLayoutVars>
      </dgm:prSet>
      <dgm:spPr/>
      <dgm:t>
        <a:bodyPr/>
        <a:lstStyle/>
        <a:p>
          <a:endParaRPr lang="ru-RU"/>
        </a:p>
      </dgm:t>
    </dgm:pt>
  </dgm:ptLst>
  <dgm:cxnLst>
    <dgm:cxn modelId="{09CCAF61-8022-4983-8F15-447D2E102616}" type="presOf" srcId="{E8CECA01-3F17-4DFA-A3F4-307A8DBBD835}" destId="{83EAF9C0-3C2C-4FF2-9D9A-32C92ED9C94C}" srcOrd="0" destOrd="0" presId="urn:microsoft.com/office/officeart/2008/layout/RadialCluster"/>
    <dgm:cxn modelId="{9B6D39B4-D50C-4A5C-800C-5BE60F6085E8}" srcId="{A735A80A-65DC-4570-8987-89B5F5522923}" destId="{723AFC16-3B0C-49E5-9B62-905E451BE857}" srcOrd="0" destOrd="0" parTransId="{B4E25349-6A35-41C6-9124-149874BD3C36}" sibTransId="{51CB54E4-14F4-4BC8-BA3D-58E1E3715A77}"/>
    <dgm:cxn modelId="{51300A00-3E12-4BE3-B1A5-25BE01E85CA3}" type="presOf" srcId="{723AFC16-3B0C-49E5-9B62-905E451BE857}" destId="{20563D1A-1116-45B5-9F43-6CABE7251126}" srcOrd="0" destOrd="0" presId="urn:microsoft.com/office/officeart/2008/layout/RadialCluster"/>
    <dgm:cxn modelId="{2049FA88-42A3-4D50-8316-EA55C0B006DF}" srcId="{A735A80A-65DC-4570-8987-89B5F5522923}" destId="{E8CECA01-3F17-4DFA-A3F4-307A8DBBD835}" srcOrd="1" destOrd="0" parTransId="{70A16835-1770-459A-B04B-8091CABDEC6D}" sibTransId="{F5A5C10C-BCEB-4C09-A31B-C862164960CF}"/>
    <dgm:cxn modelId="{44629AA9-779B-4B67-AA0A-D354DC96B928}" srcId="{46A702FD-21AC-44F8-A71D-F873934AB476}" destId="{A735A80A-65DC-4570-8987-89B5F5522923}" srcOrd="0" destOrd="0" parTransId="{55CB2DD5-5018-4C77-8E00-88A946A78F1B}" sibTransId="{AB298FE2-72AB-4E63-90C5-6E4F7F9B9849}"/>
    <dgm:cxn modelId="{CE5A4F14-BC45-43C2-98C5-C168C147F946}" type="presOf" srcId="{A735A80A-65DC-4570-8987-89B5F5522923}" destId="{6CA02354-9339-4FE1-98D9-17D65B35AFA9}" srcOrd="0" destOrd="0" presId="urn:microsoft.com/office/officeart/2008/layout/RadialCluster"/>
    <dgm:cxn modelId="{9E62FD00-353A-4BA3-B29F-C06D58FBCF2C}" type="presOf" srcId="{70A16835-1770-459A-B04B-8091CABDEC6D}" destId="{F982E78C-E7CB-4E8F-BD10-C624B337D23E}" srcOrd="0" destOrd="0" presId="urn:microsoft.com/office/officeart/2008/layout/RadialCluster"/>
    <dgm:cxn modelId="{6264B338-A0F4-4D91-BB63-48062C5E6B14}" type="presOf" srcId="{B4E25349-6A35-41C6-9124-149874BD3C36}" destId="{8DF73E76-EA50-43CB-A47F-5105E60AC2D4}" srcOrd="0" destOrd="0" presId="urn:microsoft.com/office/officeart/2008/layout/RadialCluster"/>
    <dgm:cxn modelId="{13096DC6-A87E-4F6E-BE9D-C70CC33C1FA6}" type="presOf" srcId="{46A702FD-21AC-44F8-A71D-F873934AB476}" destId="{155FE730-9633-40E6-9AD6-AFB49CAC42A7}" srcOrd="0" destOrd="0" presId="urn:microsoft.com/office/officeart/2008/layout/RadialCluster"/>
    <dgm:cxn modelId="{4BCF069F-64EC-4632-BB29-75D652DCD930}" type="presParOf" srcId="{155FE730-9633-40E6-9AD6-AFB49CAC42A7}" destId="{FDC56E05-6DED-415C-8443-17E79BFB5125}" srcOrd="0" destOrd="0" presId="urn:microsoft.com/office/officeart/2008/layout/RadialCluster"/>
    <dgm:cxn modelId="{C20A53B4-9D6C-440A-AC62-E4B803056424}" type="presParOf" srcId="{FDC56E05-6DED-415C-8443-17E79BFB5125}" destId="{6CA02354-9339-4FE1-98D9-17D65B35AFA9}" srcOrd="0" destOrd="0" presId="urn:microsoft.com/office/officeart/2008/layout/RadialCluster"/>
    <dgm:cxn modelId="{8219B225-6933-4A21-BE78-E92BC0AC4F9D}" type="presParOf" srcId="{FDC56E05-6DED-415C-8443-17E79BFB5125}" destId="{8DF73E76-EA50-43CB-A47F-5105E60AC2D4}" srcOrd="1" destOrd="0" presId="urn:microsoft.com/office/officeart/2008/layout/RadialCluster"/>
    <dgm:cxn modelId="{96779065-BAF5-45E0-88FB-8AD0B7B1EEFE}" type="presParOf" srcId="{FDC56E05-6DED-415C-8443-17E79BFB5125}" destId="{20563D1A-1116-45B5-9F43-6CABE7251126}" srcOrd="2" destOrd="0" presId="urn:microsoft.com/office/officeart/2008/layout/RadialCluster"/>
    <dgm:cxn modelId="{920A011D-0C32-4BAE-BAC4-065D0C395007}" type="presParOf" srcId="{FDC56E05-6DED-415C-8443-17E79BFB5125}" destId="{F982E78C-E7CB-4E8F-BD10-C624B337D23E}" srcOrd="3" destOrd="0" presId="urn:microsoft.com/office/officeart/2008/layout/RadialCluster"/>
    <dgm:cxn modelId="{DD15049C-41EB-4C62-989A-8594F1B95326}" type="presParOf" srcId="{FDC56E05-6DED-415C-8443-17E79BFB5125}" destId="{83EAF9C0-3C2C-4FF2-9D9A-32C92ED9C94C}"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C2FE-4589-4E56-A221-D44ED9040E89}">
      <dsp:nvSpPr>
        <dsp:cNvPr id="0" name=""/>
        <dsp:cNvSpPr/>
      </dsp:nvSpPr>
      <dsp:spPr>
        <a:xfrm>
          <a:off x="144032" y="144012"/>
          <a:ext cx="3153963" cy="117345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Employee</a:t>
          </a:r>
          <a:r>
            <a:rPr lang="en-US" sz="1800" kern="1200" dirty="0" smtClean="0">
              <a:latin typeface="Times New Roman" panose="02020603050405020304" pitchFamily="18" charset="0"/>
              <a:cs typeface="Times New Roman" panose="02020603050405020304" pitchFamily="18" charset="0"/>
            </a:rPr>
            <a:t> </a:t>
          </a:r>
          <a:endParaRPr lang="uk-UA" sz="1800" b="1" kern="1200" noProof="0" dirty="0">
            <a:latin typeface="Times New Roman" panose="02020603050405020304" pitchFamily="18" charset="0"/>
            <a:cs typeface="Times New Roman" panose="02020603050405020304" pitchFamily="18" charset="0"/>
          </a:endParaRPr>
        </a:p>
      </dsp:txBody>
      <dsp:txXfrm>
        <a:off x="178401" y="178381"/>
        <a:ext cx="3085225" cy="1104720"/>
      </dsp:txXfrm>
    </dsp:sp>
    <dsp:sp modelId="{05ADF93E-5900-4473-8161-7F48FB28E513}">
      <dsp:nvSpPr>
        <dsp:cNvPr id="0" name=""/>
        <dsp:cNvSpPr/>
      </dsp:nvSpPr>
      <dsp:spPr>
        <a:xfrm>
          <a:off x="459428" y="1317471"/>
          <a:ext cx="260658" cy="822152"/>
        </a:xfrm>
        <a:custGeom>
          <a:avLst/>
          <a:gdLst/>
          <a:ahLst/>
          <a:cxnLst/>
          <a:rect l="0" t="0" r="0" b="0"/>
          <a:pathLst>
            <a:path>
              <a:moveTo>
                <a:pt x="0" y="0"/>
              </a:moveTo>
              <a:lnTo>
                <a:pt x="0" y="822152"/>
              </a:lnTo>
              <a:lnTo>
                <a:pt x="260658" y="82215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DE166C6-D345-4FBB-981B-7B8A6F87CE9D}">
      <dsp:nvSpPr>
        <dsp:cNvPr id="0" name=""/>
        <dsp:cNvSpPr/>
      </dsp:nvSpPr>
      <dsp:spPr>
        <a:xfrm>
          <a:off x="720086" y="1584181"/>
          <a:ext cx="2562644" cy="111088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Times New Roman" panose="02020603050405020304" pitchFamily="18" charset="0"/>
              <a:cs typeface="Times New Roman" panose="02020603050405020304" pitchFamily="18" charset="0"/>
            </a:rPr>
            <a:t>agrees to do the work on a particular specialty, qualification or position with exposure to domestic labor regulations</a:t>
          </a:r>
          <a:endParaRPr lang="uk-UA" sz="1200" kern="1200" noProof="0" dirty="0">
            <a:solidFill>
              <a:schemeClr val="tx1"/>
            </a:solidFill>
            <a:latin typeface="Times New Roman" panose="02020603050405020304" pitchFamily="18" charset="0"/>
            <a:cs typeface="Times New Roman" panose="02020603050405020304" pitchFamily="18" charset="0"/>
          </a:endParaRPr>
        </a:p>
      </dsp:txBody>
      <dsp:txXfrm>
        <a:off x="752623" y="1616718"/>
        <a:ext cx="2497570" cy="1045810"/>
      </dsp:txXfrm>
    </dsp:sp>
    <dsp:sp modelId="{06C71038-B7E8-4B60-898E-2FCADAAB2B9D}">
      <dsp:nvSpPr>
        <dsp:cNvPr id="0" name=""/>
        <dsp:cNvSpPr/>
      </dsp:nvSpPr>
      <dsp:spPr>
        <a:xfrm>
          <a:off x="3705332" y="57187"/>
          <a:ext cx="3635425" cy="157559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The Owner of the company, institution, organization or </a:t>
          </a:r>
          <a:br>
            <a:rPr lang="en-US" sz="1800" b="1" kern="1200" dirty="0" smtClean="0">
              <a:latin typeface="Times New Roman" panose="02020603050405020304" pitchFamily="18" charset="0"/>
              <a:cs typeface="Times New Roman" panose="02020603050405020304" pitchFamily="18" charset="0"/>
            </a:rPr>
          </a:br>
          <a:r>
            <a:rPr lang="en-US" sz="1800" b="1" kern="1200" dirty="0" smtClean="0">
              <a:latin typeface="Times New Roman" panose="02020603050405020304" pitchFamily="18" charset="0"/>
              <a:cs typeface="Times New Roman" panose="02020603050405020304" pitchFamily="18" charset="0"/>
            </a:rPr>
            <a:t>authorized body or individual</a:t>
          </a:r>
          <a:endParaRPr lang="uk-UA" sz="1800" b="1" kern="1200" noProof="0" dirty="0">
            <a:latin typeface="Times New Roman" panose="02020603050405020304" pitchFamily="18" charset="0"/>
            <a:cs typeface="Times New Roman" panose="02020603050405020304" pitchFamily="18" charset="0"/>
          </a:endParaRPr>
        </a:p>
      </dsp:txBody>
      <dsp:txXfrm>
        <a:off x="3751480" y="103335"/>
        <a:ext cx="3543129" cy="1483296"/>
      </dsp:txXfrm>
    </dsp:sp>
    <dsp:sp modelId="{E7122C26-6580-487B-B503-302618D40136}">
      <dsp:nvSpPr>
        <dsp:cNvPr id="0" name=""/>
        <dsp:cNvSpPr/>
      </dsp:nvSpPr>
      <dsp:spPr>
        <a:xfrm>
          <a:off x="4068874" y="1632780"/>
          <a:ext cx="323603" cy="634770"/>
        </a:xfrm>
        <a:custGeom>
          <a:avLst/>
          <a:gdLst/>
          <a:ahLst/>
          <a:cxnLst/>
          <a:rect l="0" t="0" r="0" b="0"/>
          <a:pathLst>
            <a:path>
              <a:moveTo>
                <a:pt x="0" y="0"/>
              </a:moveTo>
              <a:lnTo>
                <a:pt x="0" y="634770"/>
              </a:lnTo>
              <a:lnTo>
                <a:pt x="323603" y="63477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E357F7-0965-46CD-9293-C12BA4724473}">
      <dsp:nvSpPr>
        <dsp:cNvPr id="0" name=""/>
        <dsp:cNvSpPr/>
      </dsp:nvSpPr>
      <dsp:spPr>
        <a:xfrm>
          <a:off x="4392478" y="1726794"/>
          <a:ext cx="2262729" cy="108151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agrees to pay employee wages</a:t>
          </a:r>
          <a:endParaRPr lang="uk-UA" sz="1400" kern="1200" noProof="0" dirty="0">
            <a:solidFill>
              <a:schemeClr val="tx1"/>
            </a:solidFill>
            <a:latin typeface="Times New Roman" panose="02020603050405020304" pitchFamily="18" charset="0"/>
            <a:cs typeface="Times New Roman" panose="02020603050405020304" pitchFamily="18" charset="0"/>
          </a:endParaRPr>
        </a:p>
      </dsp:txBody>
      <dsp:txXfrm>
        <a:off x="4424154" y="1758470"/>
        <a:ext cx="2199377" cy="1018160"/>
      </dsp:txXfrm>
    </dsp:sp>
    <dsp:sp modelId="{888B3E64-E109-4062-84F9-AAC73EB1FBA9}">
      <dsp:nvSpPr>
        <dsp:cNvPr id="0" name=""/>
        <dsp:cNvSpPr/>
      </dsp:nvSpPr>
      <dsp:spPr>
        <a:xfrm>
          <a:off x="4068874" y="1632780"/>
          <a:ext cx="288292" cy="2288875"/>
        </a:xfrm>
        <a:custGeom>
          <a:avLst/>
          <a:gdLst/>
          <a:ahLst/>
          <a:cxnLst/>
          <a:rect l="0" t="0" r="0" b="0"/>
          <a:pathLst>
            <a:path>
              <a:moveTo>
                <a:pt x="0" y="0"/>
              </a:moveTo>
              <a:lnTo>
                <a:pt x="0" y="2288875"/>
              </a:lnTo>
              <a:lnTo>
                <a:pt x="288292" y="228887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3D5040-4E1F-42E5-91B5-18A7DA6A2B19}">
      <dsp:nvSpPr>
        <dsp:cNvPr id="0" name=""/>
        <dsp:cNvSpPr/>
      </dsp:nvSpPr>
      <dsp:spPr>
        <a:xfrm>
          <a:off x="4357167" y="3026629"/>
          <a:ext cx="2668966" cy="179005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Times New Roman" panose="02020603050405020304" pitchFamily="18" charset="0"/>
              <a:cs typeface="Times New Roman" panose="02020603050405020304" pitchFamily="18" charset="0"/>
            </a:rPr>
            <a:t>and provide working conditions provided by law, collective agreements of the parties.</a:t>
          </a:r>
          <a:endParaRPr lang="uk-UA" sz="1400" kern="1200" noProof="0" dirty="0">
            <a:solidFill>
              <a:schemeClr val="tx1"/>
            </a:solidFill>
            <a:latin typeface="Times New Roman" panose="02020603050405020304" pitchFamily="18" charset="0"/>
            <a:cs typeface="Times New Roman" panose="02020603050405020304" pitchFamily="18" charset="0"/>
          </a:endParaRPr>
        </a:p>
      </dsp:txBody>
      <dsp:txXfrm>
        <a:off x="4409596" y="3079058"/>
        <a:ext cx="2564108" cy="1685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C76BA-33E1-4485-B64F-F8F1FF970D62}">
      <dsp:nvSpPr>
        <dsp:cNvPr id="0" name=""/>
        <dsp:cNvSpPr/>
      </dsp:nvSpPr>
      <dsp:spPr>
        <a:xfrm>
          <a:off x="-5395415" y="-835220"/>
          <a:ext cx="6494976" cy="6494976"/>
        </a:xfrm>
        <a:prstGeom prst="blockArc">
          <a:avLst>
            <a:gd name="adj1" fmla="val 18900000"/>
            <a:gd name="adj2" fmla="val 2700000"/>
            <a:gd name="adj3" fmla="val 33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C50FE8-6768-4C7D-B872-4CBDF64D9D14}">
      <dsp:nvSpPr>
        <dsp:cNvPr id="0" name=""/>
        <dsp:cNvSpPr/>
      </dsp:nvSpPr>
      <dsp:spPr>
        <a:xfrm>
          <a:off x="728402" y="482453"/>
          <a:ext cx="7076135" cy="9649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89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Times New Roman" panose="02020603050405020304" pitchFamily="18" charset="0"/>
              <a:cs typeface="Times New Roman" panose="02020603050405020304" pitchFamily="18" charset="0"/>
            </a:rPr>
            <a:t>The conclude of labour agreement </a:t>
          </a:r>
          <a:endParaRPr lang="uk-UA" sz="2000" b="1" kern="1200" dirty="0" smtClean="0">
            <a:solidFill>
              <a:schemeClr val="bg1"/>
            </a:solidFill>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r>
            <a:rPr lang="en-US" sz="2000" b="1" kern="1200" dirty="0" smtClean="0">
              <a:solidFill>
                <a:schemeClr val="bg1"/>
              </a:solidFill>
              <a:latin typeface="Times New Roman" panose="02020603050405020304" pitchFamily="18" charset="0"/>
              <a:cs typeface="Times New Roman" panose="02020603050405020304" pitchFamily="18" charset="0"/>
            </a:rPr>
            <a:t>(admission of the worker)</a:t>
          </a:r>
          <a:endParaRPr lang="uk-UA" sz="2000" b="1" kern="1200" dirty="0" smtClean="0">
            <a:solidFill>
              <a:schemeClr val="bg1"/>
            </a:solidFill>
            <a:latin typeface="Times New Roman" panose="02020603050405020304" pitchFamily="18" charset="0"/>
            <a:cs typeface="Times New Roman" panose="02020603050405020304" pitchFamily="18" charset="0"/>
          </a:endParaRPr>
        </a:p>
      </dsp:txBody>
      <dsp:txXfrm>
        <a:off x="728402" y="482453"/>
        <a:ext cx="7076135" cy="964907"/>
      </dsp:txXfrm>
    </dsp:sp>
    <dsp:sp modelId="{2677B702-02BA-425F-B405-8133388CD5BE}">
      <dsp:nvSpPr>
        <dsp:cNvPr id="0" name=""/>
        <dsp:cNvSpPr/>
      </dsp:nvSpPr>
      <dsp:spPr>
        <a:xfrm>
          <a:off x="7821" y="273629"/>
          <a:ext cx="1441161" cy="1382555"/>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47760C-4B65-4A5B-9343-15163661C8ED}">
      <dsp:nvSpPr>
        <dsp:cNvPr id="0" name=""/>
        <dsp:cNvSpPr/>
      </dsp:nvSpPr>
      <dsp:spPr>
        <a:xfrm>
          <a:off x="1079146" y="1929814"/>
          <a:ext cx="6725392" cy="9649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89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Times New Roman" panose="02020603050405020304" pitchFamily="18" charset="0"/>
              <a:cs typeface="Times New Roman" panose="02020603050405020304" pitchFamily="18" charset="0"/>
            </a:rPr>
            <a:t>Changing labour agreement </a:t>
          </a:r>
          <a:endParaRPr lang="uk-UA" sz="2000" b="1" kern="1200" dirty="0" smtClean="0">
            <a:solidFill>
              <a:schemeClr val="bg1"/>
            </a:solidFill>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r>
            <a:rPr lang="uk-UA" sz="2000" b="1" kern="1200" dirty="0" smtClean="0">
              <a:solidFill>
                <a:schemeClr val="bg1"/>
              </a:solidFill>
              <a:latin typeface="Times New Roman" panose="02020603050405020304" pitchFamily="18" charset="0"/>
              <a:cs typeface="Times New Roman" panose="02020603050405020304" pitchFamily="18" charset="0"/>
            </a:rPr>
            <a:t>(</a:t>
          </a:r>
          <a:r>
            <a:rPr lang="en-US" sz="2000" b="1" kern="1200" dirty="0" smtClean="0">
              <a:solidFill>
                <a:schemeClr val="bg1"/>
              </a:solidFill>
              <a:latin typeface="Times New Roman" panose="02020603050405020304" pitchFamily="18" charset="0"/>
              <a:cs typeface="Times New Roman" panose="02020603050405020304" pitchFamily="18" charset="0"/>
            </a:rPr>
            <a:t>transfer the employee to another job</a:t>
          </a:r>
          <a:r>
            <a:rPr lang="uk-UA" sz="2000" b="1" kern="1200" dirty="0" smtClean="0">
              <a:solidFill>
                <a:schemeClr val="bg1"/>
              </a:solidFill>
              <a:latin typeface="Times New Roman" panose="02020603050405020304" pitchFamily="18" charset="0"/>
              <a:cs typeface="Times New Roman" panose="02020603050405020304" pitchFamily="18" charset="0"/>
            </a:rPr>
            <a:t>)</a:t>
          </a:r>
        </a:p>
      </dsp:txBody>
      <dsp:txXfrm>
        <a:off x="1079146" y="1929814"/>
        <a:ext cx="6725392" cy="964907"/>
      </dsp:txXfrm>
    </dsp:sp>
    <dsp:sp modelId="{946BAC61-4A06-4436-8950-DE14E82EEFA2}">
      <dsp:nvSpPr>
        <dsp:cNvPr id="0" name=""/>
        <dsp:cNvSpPr/>
      </dsp:nvSpPr>
      <dsp:spPr>
        <a:xfrm>
          <a:off x="368865" y="1728191"/>
          <a:ext cx="1420560" cy="1368153"/>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DBE722-0E16-4EB7-A3ED-FA2BB5300490}">
      <dsp:nvSpPr>
        <dsp:cNvPr id="0" name=""/>
        <dsp:cNvSpPr/>
      </dsp:nvSpPr>
      <dsp:spPr>
        <a:xfrm>
          <a:off x="720194" y="3384373"/>
          <a:ext cx="7076135" cy="9649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89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latin typeface="Times New Roman" panose="02020603050405020304" pitchFamily="18" charset="0"/>
              <a:cs typeface="Times New Roman" panose="02020603050405020304" pitchFamily="18" charset="0"/>
            </a:rPr>
            <a:t>Closure</a:t>
          </a:r>
          <a:r>
            <a:rPr lang="uk-UA" sz="2000" b="1" kern="1200" dirty="0" smtClean="0">
              <a:solidFill>
                <a:schemeClr val="bg1"/>
              </a:solidFill>
              <a:latin typeface="Times New Roman" panose="02020603050405020304" pitchFamily="18" charset="0"/>
              <a:cs typeface="Times New Roman" panose="02020603050405020304" pitchFamily="18" charset="0"/>
            </a:rPr>
            <a:t> </a:t>
          </a:r>
          <a:r>
            <a:rPr lang="en-US" sz="2000" b="1" kern="1200" dirty="0" smtClean="0">
              <a:solidFill>
                <a:schemeClr val="bg1"/>
              </a:solidFill>
              <a:latin typeface="Times New Roman" panose="02020603050405020304" pitchFamily="18" charset="0"/>
              <a:cs typeface="Times New Roman" panose="02020603050405020304" pitchFamily="18" charset="0"/>
            </a:rPr>
            <a:t>of labour agreement</a:t>
          </a:r>
          <a:endParaRPr lang="uk-UA" sz="2000" b="1" kern="1200" dirty="0" smtClean="0">
            <a:solidFill>
              <a:schemeClr val="bg1"/>
            </a:solidFill>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r>
            <a:rPr lang="uk-UA" sz="2000" b="1" kern="1200" dirty="0" smtClean="0">
              <a:solidFill>
                <a:schemeClr val="bg1"/>
              </a:solidFill>
              <a:latin typeface="Times New Roman" panose="02020603050405020304" pitchFamily="18" charset="0"/>
              <a:cs typeface="Times New Roman" panose="02020603050405020304" pitchFamily="18" charset="0"/>
            </a:rPr>
            <a:t>(</a:t>
          </a:r>
          <a:r>
            <a:rPr lang="en-US" sz="2000" b="1" kern="1200" dirty="0" smtClean="0">
              <a:solidFill>
                <a:schemeClr val="bg1"/>
              </a:solidFill>
              <a:latin typeface="Times New Roman" panose="02020603050405020304" pitchFamily="18" charset="0"/>
              <a:cs typeface="Times New Roman" panose="02020603050405020304" pitchFamily="18" charset="0"/>
            </a:rPr>
            <a:t>dismissal the employee</a:t>
          </a:r>
          <a:r>
            <a:rPr lang="uk-UA" sz="2000" b="1" kern="1200" dirty="0" smtClean="0">
              <a:solidFill>
                <a:schemeClr val="bg1"/>
              </a:solidFill>
              <a:latin typeface="Times New Roman" panose="02020603050405020304" pitchFamily="18" charset="0"/>
              <a:cs typeface="Times New Roman" panose="02020603050405020304" pitchFamily="18" charset="0"/>
            </a:rPr>
            <a:t>)</a:t>
          </a:r>
          <a:endParaRPr lang="ru-RU" sz="2000" b="1" kern="1200" dirty="0">
            <a:solidFill>
              <a:schemeClr val="bg1"/>
            </a:solidFill>
            <a:latin typeface="Times New Roman" panose="02020603050405020304" pitchFamily="18" charset="0"/>
            <a:cs typeface="Times New Roman" panose="02020603050405020304" pitchFamily="18" charset="0"/>
          </a:endParaRPr>
        </a:p>
      </dsp:txBody>
      <dsp:txXfrm>
        <a:off x="720194" y="3384373"/>
        <a:ext cx="7076135" cy="964907"/>
      </dsp:txXfrm>
    </dsp:sp>
    <dsp:sp modelId="{A3E36780-D9B2-4ED0-AF60-6FDC0FA889D6}">
      <dsp:nvSpPr>
        <dsp:cNvPr id="0" name=""/>
        <dsp:cNvSpPr/>
      </dsp:nvSpPr>
      <dsp:spPr>
        <a:xfrm>
          <a:off x="58756" y="3182752"/>
          <a:ext cx="1339291" cy="1353752"/>
        </a:xfrm>
        <a:prstGeom prst="ellipse">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56F27-BDC8-42AC-9B2D-E18C278EEFDE}">
      <dsp:nvSpPr>
        <dsp:cNvPr id="0" name=""/>
        <dsp:cNvSpPr/>
      </dsp:nvSpPr>
      <dsp:spPr>
        <a:xfrm>
          <a:off x="0" y="0"/>
          <a:ext cx="3508375" cy="3508375"/>
        </a:xfrm>
        <a:prstGeom prst="pie">
          <a:avLst>
            <a:gd name="adj1" fmla="val 5400000"/>
            <a:gd name="adj2" fmla="val 16200000"/>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sp>
    <dsp:sp modelId="{819F6D0E-C90D-4D6B-B115-C5E1162FD41D}">
      <dsp:nvSpPr>
        <dsp:cNvPr id="0" name=""/>
        <dsp:cNvSpPr/>
      </dsp:nvSpPr>
      <dsp:spPr>
        <a:xfrm>
          <a:off x="1754187" y="0"/>
          <a:ext cx="5022849" cy="3508375"/>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i="0" kern="1200" noProof="0" dirty="0" smtClean="0">
              <a:solidFill>
                <a:schemeClr val="accent1">
                  <a:lumMod val="50000"/>
                </a:schemeClr>
              </a:solidFill>
              <a:latin typeface="Times New Roman" panose="02020603050405020304" pitchFamily="18" charset="0"/>
              <a:cs typeface="Times New Roman" panose="02020603050405020304" pitchFamily="18" charset="0"/>
            </a:rPr>
            <a:t>1. </a:t>
          </a:r>
          <a:r>
            <a:rPr lang="en-US" sz="2000" b="1" i="0" kern="1200" noProof="0" dirty="0" smtClean="0">
              <a:solidFill>
                <a:schemeClr val="accent1">
                  <a:lumMod val="50000"/>
                </a:schemeClr>
              </a:solidFill>
              <a:latin typeface="Times New Roman" panose="02020603050405020304" pitchFamily="18" charset="0"/>
              <a:cs typeface="Times New Roman" panose="02020603050405020304" pitchFamily="18" charset="0"/>
            </a:rPr>
            <a:t>T</a:t>
          </a:r>
          <a:r>
            <a:rPr lang="en-US" sz="2000" b="1" kern="1200" dirty="0" err="1" smtClean="0">
              <a:solidFill>
                <a:schemeClr val="accent1">
                  <a:lumMod val="50000"/>
                </a:schemeClr>
              </a:solidFill>
              <a:latin typeface="Times New Roman" panose="02020603050405020304" pitchFamily="18" charset="0"/>
              <a:cs typeface="Times New Roman" panose="02020603050405020304" pitchFamily="18" charset="0"/>
            </a:rPr>
            <a:t>ermless</a:t>
          </a:r>
          <a:r>
            <a:rPr lang="uk-UA" sz="2000" kern="1200" noProof="0" dirty="0" smtClean="0">
              <a:latin typeface="Times New Roman" panose="02020603050405020304" pitchFamily="18" charset="0"/>
              <a:cs typeface="Times New Roman" panose="02020603050405020304" pitchFamily="18" charset="0"/>
            </a:rPr>
            <a:t>, </a:t>
          </a:r>
          <a:r>
            <a:rPr lang="en-US" sz="2000" kern="1200" dirty="0" smtClean="0">
              <a:latin typeface="Times New Roman" panose="02020603050405020304" pitchFamily="18" charset="0"/>
              <a:cs typeface="Times New Roman" panose="02020603050405020304" pitchFamily="18" charset="0"/>
            </a:rPr>
            <a:t>concluded for an indefinite period of time</a:t>
          </a:r>
          <a:endParaRPr lang="uk-UA" sz="2000" kern="1200" noProof="0" dirty="0">
            <a:latin typeface="Times New Roman" panose="02020603050405020304" pitchFamily="18" charset="0"/>
            <a:cs typeface="Times New Roman" panose="02020603050405020304" pitchFamily="18" charset="0"/>
          </a:endParaRPr>
        </a:p>
      </dsp:txBody>
      <dsp:txXfrm>
        <a:off x="1754187" y="0"/>
        <a:ext cx="5022849" cy="1052514"/>
      </dsp:txXfrm>
    </dsp:sp>
    <dsp:sp modelId="{E3FDD0BB-6628-4972-9A66-9E2105AEABD4}">
      <dsp:nvSpPr>
        <dsp:cNvPr id="0" name=""/>
        <dsp:cNvSpPr/>
      </dsp:nvSpPr>
      <dsp:spPr>
        <a:xfrm>
          <a:off x="613966" y="1052514"/>
          <a:ext cx="2280441" cy="2280441"/>
        </a:xfrm>
        <a:prstGeom prst="pie">
          <a:avLst>
            <a:gd name="adj1" fmla="val 5400000"/>
            <a:gd name="adj2" fmla="val 1620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sp>
    <dsp:sp modelId="{FDB6E015-70F0-413C-A854-CD180F1E14AE}">
      <dsp:nvSpPr>
        <dsp:cNvPr id="0" name=""/>
        <dsp:cNvSpPr/>
      </dsp:nvSpPr>
      <dsp:spPr>
        <a:xfrm>
          <a:off x="1754187" y="1052514"/>
          <a:ext cx="5022849" cy="228044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i="0" kern="1200" noProof="0" dirty="0" smtClean="0">
              <a:solidFill>
                <a:schemeClr val="accent1">
                  <a:lumMod val="50000"/>
                </a:schemeClr>
              </a:solidFill>
              <a:latin typeface="Times New Roman" panose="02020603050405020304" pitchFamily="18" charset="0"/>
              <a:cs typeface="Times New Roman" panose="02020603050405020304" pitchFamily="18" charset="0"/>
            </a:rPr>
            <a:t>2. </a:t>
          </a:r>
          <a:r>
            <a:rPr lang="en-US" sz="2000" b="1" i="0" kern="1200" noProof="0" dirty="0" smtClean="0">
              <a:solidFill>
                <a:schemeClr val="accent1">
                  <a:lumMod val="50000"/>
                </a:schemeClr>
              </a:solidFill>
              <a:latin typeface="Times New Roman" panose="02020603050405020304" pitchFamily="18" charset="0"/>
              <a:cs typeface="Times New Roman" panose="02020603050405020304" pitchFamily="18" charset="0"/>
            </a:rPr>
            <a:t>For definite period of time, </a:t>
          </a:r>
          <a:r>
            <a:rPr lang="en-US" sz="2000" kern="1200" dirty="0" smtClean="0">
              <a:latin typeface="Times New Roman" panose="02020603050405020304" pitchFamily="18" charset="0"/>
              <a:cs typeface="Times New Roman" panose="02020603050405020304" pitchFamily="18" charset="0"/>
            </a:rPr>
            <a:t>established by agreement of the parties</a:t>
          </a:r>
          <a:endParaRPr lang="uk-UA" sz="2000" kern="1200" noProof="0" dirty="0">
            <a:latin typeface="Times New Roman" panose="02020603050405020304" pitchFamily="18" charset="0"/>
            <a:cs typeface="Times New Roman" panose="02020603050405020304" pitchFamily="18" charset="0"/>
          </a:endParaRPr>
        </a:p>
      </dsp:txBody>
      <dsp:txXfrm>
        <a:off x="1754187" y="1052514"/>
        <a:ext cx="5022849" cy="1052511"/>
      </dsp:txXfrm>
    </dsp:sp>
    <dsp:sp modelId="{505B14A3-781E-465A-B136-5D9967C6DC40}">
      <dsp:nvSpPr>
        <dsp:cNvPr id="0" name=""/>
        <dsp:cNvSpPr/>
      </dsp:nvSpPr>
      <dsp:spPr>
        <a:xfrm>
          <a:off x="1227931" y="2105026"/>
          <a:ext cx="1052511" cy="1052511"/>
        </a:xfrm>
        <a:prstGeom prst="pie">
          <a:avLst>
            <a:gd name="adj1" fmla="val 5400000"/>
            <a:gd name="adj2" fmla="val 1620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C1163B7C-793F-4BA9-BDCE-84DCFDF7336E}">
      <dsp:nvSpPr>
        <dsp:cNvPr id="0" name=""/>
        <dsp:cNvSpPr/>
      </dsp:nvSpPr>
      <dsp:spPr>
        <a:xfrm>
          <a:off x="1754187" y="2105026"/>
          <a:ext cx="5022849" cy="105251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k-UA" sz="2000" b="1" kern="1200" noProof="0" dirty="0" smtClean="0">
              <a:solidFill>
                <a:schemeClr val="accent1">
                  <a:lumMod val="50000"/>
                </a:schemeClr>
              </a:solidFill>
              <a:latin typeface="Times New Roman" panose="02020603050405020304" pitchFamily="18" charset="0"/>
              <a:cs typeface="Times New Roman" panose="02020603050405020304" pitchFamily="18" charset="0"/>
            </a:rPr>
            <a:t>3. </a:t>
          </a:r>
          <a:r>
            <a:rPr lang="en-US" sz="2000" b="1" kern="1200" noProof="0" dirty="0" smtClean="0">
              <a:solidFill>
                <a:schemeClr val="accent1">
                  <a:lumMod val="50000"/>
                </a:schemeClr>
              </a:solidFill>
              <a:latin typeface="Times New Roman" panose="02020603050405020304" pitchFamily="18" charset="0"/>
              <a:cs typeface="Times New Roman" panose="02020603050405020304" pitchFamily="18" charset="0"/>
            </a:rPr>
            <a:t>One that fits the time to do specified task</a:t>
          </a:r>
          <a:endParaRPr lang="uk-UA" sz="2000" b="1" i="1" kern="1200" noProof="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1754187" y="2105026"/>
        <a:ext cx="5022849" cy="1052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64D5D-0C1B-41C6-8AEE-EDAD7DBD7AFC}">
      <dsp:nvSpPr>
        <dsp:cNvPr id="0" name=""/>
        <dsp:cNvSpPr/>
      </dsp:nvSpPr>
      <dsp:spPr>
        <a:xfrm>
          <a:off x="200226" y="3131012"/>
          <a:ext cx="1979059" cy="989529"/>
        </a:xfrm>
        <a:prstGeom prst="roundRect">
          <a:avLst>
            <a:gd name="adj" fmla="val 10000"/>
          </a:avLst>
        </a:prstGeom>
        <a:solidFill>
          <a:schemeClr val="accent1">
            <a:shade val="6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Times New Roman" panose="02020603050405020304" pitchFamily="18" charset="0"/>
              <a:cs typeface="Times New Roman" panose="02020603050405020304" pitchFamily="18" charset="0"/>
            </a:rPr>
            <a:t>Conditions of Labour agreement are divided into :</a:t>
          </a:r>
          <a:endParaRPr lang="uk-UA" sz="1600" b="1" i="1" kern="1200" noProof="0" dirty="0">
            <a:solidFill>
              <a:schemeClr val="bg1"/>
            </a:solidFill>
            <a:latin typeface="Times New Roman" panose="02020603050405020304" pitchFamily="18" charset="0"/>
            <a:cs typeface="Times New Roman" panose="02020603050405020304" pitchFamily="18" charset="0"/>
          </a:endParaRPr>
        </a:p>
      </dsp:txBody>
      <dsp:txXfrm>
        <a:off x="229208" y="3159994"/>
        <a:ext cx="1921095" cy="931565"/>
      </dsp:txXfrm>
    </dsp:sp>
    <dsp:sp modelId="{B41AC624-7FF3-4752-B9AE-1AFB5207A9C3}">
      <dsp:nvSpPr>
        <dsp:cNvPr id="0" name=""/>
        <dsp:cNvSpPr/>
      </dsp:nvSpPr>
      <dsp:spPr>
        <a:xfrm rot="17945813">
          <a:off x="1761152" y="2898490"/>
          <a:ext cx="1627891" cy="32124"/>
        </a:xfrm>
        <a:custGeom>
          <a:avLst/>
          <a:gdLst/>
          <a:ahLst/>
          <a:cxnLst/>
          <a:rect l="0" t="0" r="0" b="0"/>
          <a:pathLst>
            <a:path>
              <a:moveTo>
                <a:pt x="0" y="16062"/>
              </a:moveTo>
              <a:lnTo>
                <a:pt x="1627891" y="16062"/>
              </a:lnTo>
            </a:path>
          </a:pathLst>
        </a:custGeom>
        <a:noFill/>
        <a:ln w="12700" cap="flat" cmpd="sng" algn="ctr">
          <a:solidFill>
            <a:schemeClr val="accent1">
              <a:tint val="9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kern="1200">
            <a:solidFill>
              <a:schemeClr val="tx1"/>
            </a:solidFill>
            <a:latin typeface="+mj-lt"/>
          </a:endParaRPr>
        </a:p>
      </dsp:txBody>
      <dsp:txXfrm>
        <a:off x="2534400" y="2873855"/>
        <a:ext cx="81394" cy="81394"/>
      </dsp:txXfrm>
    </dsp:sp>
    <dsp:sp modelId="{B75C326F-6342-4420-BC7E-6FBC950E0C63}">
      <dsp:nvSpPr>
        <dsp:cNvPr id="0" name=""/>
        <dsp:cNvSpPr/>
      </dsp:nvSpPr>
      <dsp:spPr>
        <a:xfrm>
          <a:off x="2970910" y="1708563"/>
          <a:ext cx="1979059" cy="989529"/>
        </a:xfrm>
        <a:prstGeom prst="roundRect">
          <a:avLst>
            <a:gd name="adj" fmla="val 10000"/>
          </a:avLst>
        </a:prstGeom>
        <a:solidFill>
          <a:schemeClr val="accent1">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noProof="0" dirty="0" smtClean="0">
              <a:solidFill>
                <a:schemeClr val="bg1"/>
              </a:solidFill>
              <a:latin typeface="Times New Roman" panose="02020603050405020304" pitchFamily="18" charset="0"/>
              <a:cs typeface="Times New Roman" panose="02020603050405020304" pitchFamily="18" charset="0"/>
            </a:rPr>
            <a:t>1.</a:t>
          </a:r>
        </a:p>
        <a:p>
          <a:pPr lvl="0" algn="ctr" defTabSz="800100">
            <a:lnSpc>
              <a:spcPct val="90000"/>
            </a:lnSpc>
            <a:spcBef>
              <a:spcPct val="0"/>
            </a:spcBef>
            <a:spcAft>
              <a:spcPct val="35000"/>
            </a:spcAft>
          </a:pPr>
          <a:r>
            <a:rPr lang="uk-UA" sz="1800" b="1" kern="1200" noProof="0" dirty="0" smtClean="0">
              <a:solidFill>
                <a:schemeClr val="bg1"/>
              </a:solidFill>
              <a:latin typeface="Times New Roman" panose="02020603050405020304" pitchFamily="18" charset="0"/>
              <a:cs typeface="Times New Roman" panose="02020603050405020304" pitchFamily="18" charset="0"/>
            </a:rPr>
            <a:t> </a:t>
          </a:r>
          <a:r>
            <a:rPr lang="en-US" sz="1800" b="1" kern="1200" dirty="0" smtClean="0">
              <a:solidFill>
                <a:schemeClr val="bg1"/>
              </a:solidFill>
              <a:latin typeface="Times New Roman" panose="02020603050405020304" pitchFamily="18" charset="0"/>
              <a:cs typeface="Times New Roman" panose="02020603050405020304" pitchFamily="18" charset="0"/>
            </a:rPr>
            <a:t>REQUIRED</a:t>
          </a:r>
          <a:endParaRPr lang="uk-UA" sz="1800" b="1" kern="1200" noProof="0" dirty="0">
            <a:solidFill>
              <a:schemeClr val="bg1"/>
            </a:solidFill>
            <a:latin typeface="Times New Roman" panose="02020603050405020304" pitchFamily="18" charset="0"/>
            <a:cs typeface="Times New Roman" panose="02020603050405020304" pitchFamily="18" charset="0"/>
          </a:endParaRPr>
        </a:p>
      </dsp:txBody>
      <dsp:txXfrm>
        <a:off x="2999892" y="1737545"/>
        <a:ext cx="1921095" cy="931565"/>
      </dsp:txXfrm>
    </dsp:sp>
    <dsp:sp modelId="{8363CD1D-E942-401A-8D76-871B86E40E17}">
      <dsp:nvSpPr>
        <dsp:cNvPr id="0" name=""/>
        <dsp:cNvSpPr/>
      </dsp:nvSpPr>
      <dsp:spPr>
        <a:xfrm rot="17692822">
          <a:off x="4404996" y="1333796"/>
          <a:ext cx="1881570" cy="32124"/>
        </a:xfrm>
        <a:custGeom>
          <a:avLst/>
          <a:gdLst/>
          <a:ahLst/>
          <a:cxnLst/>
          <a:rect l="0" t="0" r="0" b="0"/>
          <a:pathLst>
            <a:path>
              <a:moveTo>
                <a:pt x="0" y="16062"/>
              </a:moveTo>
              <a:lnTo>
                <a:pt x="1881570" y="16062"/>
              </a:lnTo>
            </a:path>
          </a:pathLst>
        </a:custGeom>
        <a:noFill/>
        <a:ln w="12700" cap="flat" cmpd="sng" algn="ctr">
          <a:solidFill>
            <a:schemeClr val="accent1">
              <a:tint val="7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kern="1200">
            <a:solidFill>
              <a:schemeClr val="tx1"/>
            </a:solidFill>
            <a:latin typeface="+mj-lt"/>
          </a:endParaRPr>
        </a:p>
      </dsp:txBody>
      <dsp:txXfrm>
        <a:off x="5298742" y="1302819"/>
        <a:ext cx="94078" cy="94078"/>
      </dsp:txXfrm>
    </dsp:sp>
    <dsp:sp modelId="{E0180745-9C34-4B50-9672-75458F890653}">
      <dsp:nvSpPr>
        <dsp:cNvPr id="0" name=""/>
        <dsp:cNvSpPr/>
      </dsp:nvSpPr>
      <dsp:spPr>
        <a:xfrm>
          <a:off x="5741593" y="1624"/>
          <a:ext cx="1979059" cy="989529"/>
        </a:xfrm>
        <a:prstGeom prst="roundRect">
          <a:avLst>
            <a:gd name="adj" fmla="val 10000"/>
          </a:avLst>
        </a:prstGeom>
        <a:solidFill>
          <a:schemeClr val="accent1">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noProof="0" dirty="0" smtClean="0">
              <a:solidFill>
                <a:schemeClr val="bg1"/>
              </a:solidFill>
              <a:latin typeface="Times New Roman" panose="02020603050405020304" pitchFamily="18" charset="0"/>
              <a:cs typeface="Times New Roman" panose="02020603050405020304" pitchFamily="18" charset="0"/>
            </a:rPr>
            <a:t>About place and kind of work</a:t>
          </a:r>
          <a:endParaRPr lang="uk-UA" sz="1800" b="1" kern="1200" noProof="0" dirty="0">
            <a:solidFill>
              <a:schemeClr val="bg1"/>
            </a:solidFill>
            <a:latin typeface="Times New Roman" panose="02020603050405020304" pitchFamily="18" charset="0"/>
            <a:cs typeface="Times New Roman" panose="02020603050405020304" pitchFamily="18" charset="0"/>
          </a:endParaRPr>
        </a:p>
      </dsp:txBody>
      <dsp:txXfrm>
        <a:off x="5770575" y="30606"/>
        <a:ext cx="1921095" cy="931565"/>
      </dsp:txXfrm>
    </dsp:sp>
    <dsp:sp modelId="{8D2AC491-59CD-4947-BD12-AE95AFE177E6}">
      <dsp:nvSpPr>
        <dsp:cNvPr id="0" name=""/>
        <dsp:cNvSpPr/>
      </dsp:nvSpPr>
      <dsp:spPr>
        <a:xfrm rot="19457599">
          <a:off x="4858337" y="1902776"/>
          <a:ext cx="974887" cy="32124"/>
        </a:xfrm>
        <a:custGeom>
          <a:avLst/>
          <a:gdLst/>
          <a:ahLst/>
          <a:cxnLst/>
          <a:rect l="0" t="0" r="0" b="0"/>
          <a:pathLst>
            <a:path>
              <a:moveTo>
                <a:pt x="0" y="16062"/>
              </a:moveTo>
              <a:lnTo>
                <a:pt x="974887" y="16062"/>
              </a:lnTo>
            </a:path>
          </a:pathLst>
        </a:custGeom>
        <a:noFill/>
        <a:ln w="12700" cap="flat" cmpd="sng" algn="ctr">
          <a:solidFill>
            <a:schemeClr val="accent1">
              <a:tint val="7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kern="1200">
            <a:solidFill>
              <a:schemeClr val="tx1"/>
            </a:solidFill>
            <a:latin typeface="+mj-lt"/>
          </a:endParaRPr>
        </a:p>
      </dsp:txBody>
      <dsp:txXfrm>
        <a:off x="5321409" y="1894466"/>
        <a:ext cx="48744" cy="48744"/>
      </dsp:txXfrm>
    </dsp:sp>
    <dsp:sp modelId="{A2B419F4-C977-442B-AF0C-422BC251B587}">
      <dsp:nvSpPr>
        <dsp:cNvPr id="0" name=""/>
        <dsp:cNvSpPr/>
      </dsp:nvSpPr>
      <dsp:spPr>
        <a:xfrm>
          <a:off x="5741593" y="1139583"/>
          <a:ext cx="1979059" cy="989529"/>
        </a:xfrm>
        <a:prstGeom prst="roundRect">
          <a:avLst>
            <a:gd name="adj" fmla="val 10000"/>
          </a:avLst>
        </a:prstGeom>
        <a:solidFill>
          <a:schemeClr val="accent1">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noProof="0" dirty="0" smtClean="0">
              <a:solidFill>
                <a:schemeClr val="bg1"/>
              </a:solidFill>
              <a:latin typeface="Times New Roman" panose="02020603050405020304" pitchFamily="18" charset="0"/>
              <a:cs typeface="Times New Roman" panose="02020603050405020304" pitchFamily="18" charset="0"/>
            </a:rPr>
            <a:t>About functions </a:t>
          </a:r>
          <a:endParaRPr lang="uk-UA" sz="1800" b="1" kern="1200" noProof="0" dirty="0">
            <a:solidFill>
              <a:schemeClr val="bg1"/>
            </a:solidFill>
            <a:latin typeface="Times New Roman" panose="02020603050405020304" pitchFamily="18" charset="0"/>
            <a:cs typeface="Times New Roman" panose="02020603050405020304" pitchFamily="18" charset="0"/>
          </a:endParaRPr>
        </a:p>
      </dsp:txBody>
      <dsp:txXfrm>
        <a:off x="5770575" y="1168565"/>
        <a:ext cx="1921095" cy="931565"/>
      </dsp:txXfrm>
    </dsp:sp>
    <dsp:sp modelId="{74FC79F5-544A-44FD-B24B-B5D235EC4984}">
      <dsp:nvSpPr>
        <dsp:cNvPr id="0" name=""/>
        <dsp:cNvSpPr/>
      </dsp:nvSpPr>
      <dsp:spPr>
        <a:xfrm rot="2142401">
          <a:off x="4858337" y="2471756"/>
          <a:ext cx="974887" cy="32124"/>
        </a:xfrm>
        <a:custGeom>
          <a:avLst/>
          <a:gdLst/>
          <a:ahLst/>
          <a:cxnLst/>
          <a:rect l="0" t="0" r="0" b="0"/>
          <a:pathLst>
            <a:path>
              <a:moveTo>
                <a:pt x="0" y="16062"/>
              </a:moveTo>
              <a:lnTo>
                <a:pt x="974887" y="16062"/>
              </a:lnTo>
            </a:path>
          </a:pathLst>
        </a:custGeom>
        <a:noFill/>
        <a:ln w="12700" cap="flat" cmpd="sng" algn="ctr">
          <a:solidFill>
            <a:schemeClr val="accent1">
              <a:tint val="7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kern="1200">
            <a:solidFill>
              <a:schemeClr val="tx1"/>
            </a:solidFill>
            <a:latin typeface="+mj-lt"/>
          </a:endParaRPr>
        </a:p>
      </dsp:txBody>
      <dsp:txXfrm>
        <a:off x="5321409" y="2463445"/>
        <a:ext cx="48744" cy="48744"/>
      </dsp:txXfrm>
    </dsp:sp>
    <dsp:sp modelId="{1D634BE5-5DD8-472D-BC65-75DB47EEC9E6}">
      <dsp:nvSpPr>
        <dsp:cNvPr id="0" name=""/>
        <dsp:cNvSpPr/>
      </dsp:nvSpPr>
      <dsp:spPr>
        <a:xfrm>
          <a:off x="5741593" y="2277543"/>
          <a:ext cx="1979059" cy="989529"/>
        </a:xfrm>
        <a:prstGeom prst="roundRect">
          <a:avLst>
            <a:gd name="adj" fmla="val 10000"/>
          </a:avLst>
        </a:prstGeom>
        <a:solidFill>
          <a:schemeClr val="accent1">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noProof="0" dirty="0" smtClean="0">
              <a:solidFill>
                <a:schemeClr val="bg1"/>
              </a:solidFill>
              <a:latin typeface="Times New Roman" panose="02020603050405020304" pitchFamily="18" charset="0"/>
              <a:cs typeface="Times New Roman" panose="02020603050405020304" pitchFamily="18" charset="0"/>
            </a:rPr>
            <a:t>About terms</a:t>
          </a:r>
          <a:endParaRPr lang="uk-UA" sz="1800" b="1" kern="1200" noProof="0" dirty="0">
            <a:solidFill>
              <a:schemeClr val="bg1"/>
            </a:solidFill>
            <a:latin typeface="Times New Roman" panose="02020603050405020304" pitchFamily="18" charset="0"/>
            <a:cs typeface="Times New Roman" panose="02020603050405020304" pitchFamily="18" charset="0"/>
          </a:endParaRPr>
        </a:p>
      </dsp:txBody>
      <dsp:txXfrm>
        <a:off x="5770575" y="2306525"/>
        <a:ext cx="1921095" cy="931565"/>
      </dsp:txXfrm>
    </dsp:sp>
    <dsp:sp modelId="{17CDDCC0-701D-4973-A543-03DB1D7DAD50}">
      <dsp:nvSpPr>
        <dsp:cNvPr id="0" name=""/>
        <dsp:cNvSpPr/>
      </dsp:nvSpPr>
      <dsp:spPr>
        <a:xfrm rot="3907178">
          <a:off x="4404996" y="3040735"/>
          <a:ext cx="1881570" cy="32124"/>
        </a:xfrm>
        <a:custGeom>
          <a:avLst/>
          <a:gdLst/>
          <a:ahLst/>
          <a:cxnLst/>
          <a:rect l="0" t="0" r="0" b="0"/>
          <a:pathLst>
            <a:path>
              <a:moveTo>
                <a:pt x="0" y="16062"/>
              </a:moveTo>
              <a:lnTo>
                <a:pt x="1881570" y="16062"/>
              </a:lnTo>
            </a:path>
          </a:pathLst>
        </a:custGeom>
        <a:noFill/>
        <a:ln w="12700" cap="flat" cmpd="sng" algn="ctr">
          <a:solidFill>
            <a:schemeClr val="accent1">
              <a:tint val="7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kern="1200">
            <a:solidFill>
              <a:schemeClr val="tx1"/>
            </a:solidFill>
            <a:latin typeface="+mj-lt"/>
          </a:endParaRPr>
        </a:p>
      </dsp:txBody>
      <dsp:txXfrm>
        <a:off x="5298742" y="3009758"/>
        <a:ext cx="94078" cy="94078"/>
      </dsp:txXfrm>
    </dsp:sp>
    <dsp:sp modelId="{40C8606B-F532-451C-9B24-E11CB0648410}">
      <dsp:nvSpPr>
        <dsp:cNvPr id="0" name=""/>
        <dsp:cNvSpPr/>
      </dsp:nvSpPr>
      <dsp:spPr>
        <a:xfrm>
          <a:off x="5741593" y="3415502"/>
          <a:ext cx="1979059" cy="989529"/>
        </a:xfrm>
        <a:prstGeom prst="roundRect">
          <a:avLst>
            <a:gd name="adj" fmla="val 10000"/>
          </a:avLst>
        </a:prstGeom>
        <a:solidFill>
          <a:schemeClr val="accent1">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noProof="0" dirty="0" smtClean="0">
              <a:solidFill>
                <a:schemeClr val="bg1"/>
              </a:solidFill>
              <a:latin typeface="Times New Roman" panose="02020603050405020304" pitchFamily="18" charset="0"/>
              <a:cs typeface="Times New Roman" panose="02020603050405020304" pitchFamily="18" charset="0"/>
            </a:rPr>
            <a:t>About payment </a:t>
          </a:r>
          <a:endParaRPr lang="uk-UA" sz="1800" b="1" kern="1200" noProof="0" dirty="0">
            <a:solidFill>
              <a:schemeClr val="bg1"/>
            </a:solidFill>
            <a:latin typeface="Times New Roman" panose="02020603050405020304" pitchFamily="18" charset="0"/>
            <a:cs typeface="Times New Roman" panose="02020603050405020304" pitchFamily="18" charset="0"/>
          </a:endParaRPr>
        </a:p>
      </dsp:txBody>
      <dsp:txXfrm>
        <a:off x="5770575" y="3444484"/>
        <a:ext cx="1921095" cy="931565"/>
      </dsp:txXfrm>
    </dsp:sp>
    <dsp:sp modelId="{1F3EBB2F-F2D0-4FD7-9FD7-6A6F2BD318E8}">
      <dsp:nvSpPr>
        <dsp:cNvPr id="0" name=""/>
        <dsp:cNvSpPr/>
      </dsp:nvSpPr>
      <dsp:spPr>
        <a:xfrm rot="3654187">
          <a:off x="1761152" y="4320940"/>
          <a:ext cx="1627891" cy="32124"/>
        </a:xfrm>
        <a:custGeom>
          <a:avLst/>
          <a:gdLst/>
          <a:ahLst/>
          <a:cxnLst/>
          <a:rect l="0" t="0" r="0" b="0"/>
          <a:pathLst>
            <a:path>
              <a:moveTo>
                <a:pt x="0" y="16062"/>
              </a:moveTo>
              <a:lnTo>
                <a:pt x="1627891" y="16062"/>
              </a:lnTo>
            </a:path>
          </a:pathLst>
        </a:custGeom>
        <a:noFill/>
        <a:ln w="12700" cap="flat" cmpd="sng" algn="ctr">
          <a:solidFill>
            <a:schemeClr val="accent1">
              <a:tint val="9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kern="1200">
            <a:solidFill>
              <a:schemeClr val="tx1"/>
            </a:solidFill>
            <a:latin typeface="+mj-lt"/>
          </a:endParaRPr>
        </a:p>
      </dsp:txBody>
      <dsp:txXfrm>
        <a:off x="2534400" y="4296304"/>
        <a:ext cx="81394" cy="81394"/>
      </dsp:txXfrm>
    </dsp:sp>
    <dsp:sp modelId="{9983E574-8A96-46C7-8353-548231EC3059}">
      <dsp:nvSpPr>
        <dsp:cNvPr id="0" name=""/>
        <dsp:cNvSpPr/>
      </dsp:nvSpPr>
      <dsp:spPr>
        <a:xfrm>
          <a:off x="2970910" y="4553461"/>
          <a:ext cx="1979059" cy="989529"/>
        </a:xfrm>
        <a:prstGeom prst="roundRect">
          <a:avLst>
            <a:gd name="adj" fmla="val 10000"/>
          </a:avLst>
        </a:prstGeom>
        <a:solidFill>
          <a:schemeClr val="accent1">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noProof="0" dirty="0" smtClean="0">
              <a:solidFill>
                <a:schemeClr val="bg1"/>
              </a:solidFill>
              <a:latin typeface="Times New Roman" panose="02020603050405020304" pitchFamily="18" charset="0"/>
              <a:cs typeface="Times New Roman" panose="02020603050405020304" pitchFamily="18" charset="0"/>
            </a:rPr>
            <a:t>2. </a:t>
          </a:r>
          <a:r>
            <a:rPr lang="en-US" sz="1800" b="1" kern="1200" dirty="0" smtClean="0">
              <a:solidFill>
                <a:schemeClr val="bg1"/>
              </a:solidFill>
              <a:latin typeface="Times New Roman" panose="02020603050405020304" pitchFamily="18" charset="0"/>
              <a:cs typeface="Times New Roman" panose="02020603050405020304" pitchFamily="18" charset="0"/>
            </a:rPr>
            <a:t>ADDITIONAL</a:t>
          </a:r>
          <a:endParaRPr lang="uk-UA" sz="1800" b="1" kern="1200" noProof="0" dirty="0">
            <a:solidFill>
              <a:schemeClr val="bg1"/>
            </a:solidFill>
            <a:latin typeface="Times New Roman" panose="02020603050405020304" pitchFamily="18" charset="0"/>
            <a:cs typeface="Times New Roman" panose="02020603050405020304" pitchFamily="18" charset="0"/>
          </a:endParaRPr>
        </a:p>
      </dsp:txBody>
      <dsp:txXfrm>
        <a:off x="2999892" y="4582443"/>
        <a:ext cx="1921095" cy="931565"/>
      </dsp:txXfrm>
    </dsp:sp>
    <dsp:sp modelId="{821EF05F-AAB7-4478-BCBD-9FFA59B42513}">
      <dsp:nvSpPr>
        <dsp:cNvPr id="0" name=""/>
        <dsp:cNvSpPr/>
      </dsp:nvSpPr>
      <dsp:spPr>
        <a:xfrm>
          <a:off x="4949969" y="5032164"/>
          <a:ext cx="791623" cy="32124"/>
        </a:xfrm>
        <a:custGeom>
          <a:avLst/>
          <a:gdLst/>
          <a:ahLst/>
          <a:cxnLst/>
          <a:rect l="0" t="0" r="0" b="0"/>
          <a:pathLst>
            <a:path>
              <a:moveTo>
                <a:pt x="0" y="16062"/>
              </a:moveTo>
              <a:lnTo>
                <a:pt x="791623" y="16062"/>
              </a:lnTo>
            </a:path>
          </a:pathLst>
        </a:custGeom>
        <a:noFill/>
        <a:ln w="12700" cap="flat" cmpd="sng" algn="ctr">
          <a:solidFill>
            <a:schemeClr val="accent1">
              <a:tint val="7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kern="1200">
            <a:solidFill>
              <a:schemeClr val="tx1"/>
            </a:solidFill>
            <a:latin typeface="+mj-lt"/>
          </a:endParaRPr>
        </a:p>
      </dsp:txBody>
      <dsp:txXfrm>
        <a:off x="5325991" y="5028436"/>
        <a:ext cx="39581" cy="39581"/>
      </dsp:txXfrm>
    </dsp:sp>
    <dsp:sp modelId="{38B782AD-418A-4535-B602-D4C391AE811F}">
      <dsp:nvSpPr>
        <dsp:cNvPr id="0" name=""/>
        <dsp:cNvSpPr/>
      </dsp:nvSpPr>
      <dsp:spPr>
        <a:xfrm>
          <a:off x="5741593" y="4553461"/>
          <a:ext cx="1979059" cy="989529"/>
        </a:xfrm>
        <a:prstGeom prst="roundRect">
          <a:avLst>
            <a:gd name="adj" fmla="val 10000"/>
          </a:avLst>
        </a:prstGeom>
        <a:solidFill>
          <a:schemeClr val="accent1">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noProof="0" dirty="0" smtClean="0">
              <a:solidFill>
                <a:schemeClr val="bg1"/>
              </a:solidFill>
              <a:latin typeface="Times New Roman" panose="02020603050405020304" pitchFamily="18" charset="0"/>
              <a:cs typeface="Times New Roman" panose="02020603050405020304" pitchFamily="18" charset="0"/>
            </a:rPr>
            <a:t>And other conditions determined by agreement and not forbidden by law.</a:t>
          </a:r>
          <a:endParaRPr lang="uk-UA" sz="1200" b="1" kern="1200" noProof="0" dirty="0">
            <a:solidFill>
              <a:schemeClr val="bg1"/>
            </a:solidFill>
            <a:latin typeface="Times New Roman" panose="02020603050405020304" pitchFamily="18" charset="0"/>
            <a:cs typeface="Times New Roman" panose="02020603050405020304" pitchFamily="18" charset="0"/>
          </a:endParaRPr>
        </a:p>
      </dsp:txBody>
      <dsp:txXfrm>
        <a:off x="5770575" y="4582443"/>
        <a:ext cx="1921095" cy="931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4FF41-AAFA-41F2-A0F9-3883E9FB5683}">
      <dsp:nvSpPr>
        <dsp:cNvPr id="0" name=""/>
        <dsp:cNvSpPr/>
      </dsp:nvSpPr>
      <dsp:spPr>
        <a:xfrm>
          <a:off x="792089" y="2086229"/>
          <a:ext cx="4511820" cy="198939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It is rules of employees behavior in the course of their work, which comprise the domestic labor schedule</a:t>
          </a:r>
          <a:endParaRPr lang="uk-UA" sz="1800" b="1" kern="1200" noProof="0" dirty="0">
            <a:solidFill>
              <a:schemeClr val="tx1"/>
            </a:solidFill>
            <a:latin typeface="Times New Roman" panose="02020603050405020304" pitchFamily="18" charset="0"/>
            <a:cs typeface="Times New Roman" panose="02020603050405020304" pitchFamily="18" charset="0"/>
          </a:endParaRPr>
        </a:p>
      </dsp:txBody>
      <dsp:txXfrm>
        <a:off x="1452830" y="2377568"/>
        <a:ext cx="3190338" cy="1406712"/>
      </dsp:txXfrm>
    </dsp:sp>
    <dsp:sp modelId="{49A9B10A-8ACD-4230-BDBF-3D3F6FD448F0}">
      <dsp:nvSpPr>
        <dsp:cNvPr id="0" name=""/>
        <dsp:cNvSpPr/>
      </dsp:nvSpPr>
      <dsp:spPr>
        <a:xfrm rot="16200000">
          <a:off x="2402229" y="1091112"/>
          <a:ext cx="1291541" cy="548354"/>
        </a:xfrm>
        <a:prstGeom prst="lef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BD3A33E-1C60-4B9C-A0E7-E98114925247}">
      <dsp:nvSpPr>
        <dsp:cNvPr id="0" name=""/>
        <dsp:cNvSpPr/>
      </dsp:nvSpPr>
      <dsp:spPr>
        <a:xfrm>
          <a:off x="2134076" y="-11620"/>
          <a:ext cx="1827847" cy="146227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Times New Roman" panose="02020603050405020304" pitchFamily="18" charset="0"/>
              <a:cs typeface="Times New Roman" panose="02020603050405020304" pitchFamily="18" charset="0"/>
            </a:rPr>
            <a:t>Labour discipline</a:t>
          </a:r>
          <a:r>
            <a:rPr lang="uk-UA" sz="2400" b="1" kern="1200" dirty="0" smtClean="0">
              <a:solidFill>
                <a:schemeClr val="bg1"/>
              </a:solidFill>
              <a:latin typeface="Times New Roman" panose="02020603050405020304" pitchFamily="18" charset="0"/>
              <a:cs typeface="Times New Roman" panose="02020603050405020304" pitchFamily="18" charset="0"/>
            </a:rPr>
            <a:t> </a:t>
          </a:r>
          <a:endParaRPr lang="uk-UA" sz="2400" b="1" kern="1200" noProof="0" dirty="0">
            <a:solidFill>
              <a:schemeClr val="bg1"/>
            </a:solidFill>
            <a:latin typeface="Times New Roman" panose="02020603050405020304" pitchFamily="18" charset="0"/>
            <a:cs typeface="Times New Roman" panose="02020603050405020304" pitchFamily="18" charset="0"/>
          </a:endParaRPr>
        </a:p>
      </dsp:txBody>
      <dsp:txXfrm>
        <a:off x="2176905" y="31209"/>
        <a:ext cx="1742189" cy="13766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14B8B-9F19-4699-ACCC-E1C2BA616054}">
      <dsp:nvSpPr>
        <dsp:cNvPr id="0" name=""/>
        <dsp:cNvSpPr/>
      </dsp:nvSpPr>
      <dsp:spPr>
        <a:xfrm>
          <a:off x="3197527" y="2304254"/>
          <a:ext cx="2059057" cy="16853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Times New Roman" panose="02020603050405020304" pitchFamily="18" charset="0"/>
              <a:cs typeface="Times New Roman" panose="02020603050405020304" pitchFamily="18" charset="0"/>
            </a:rPr>
            <a:t>Employees are required:</a:t>
          </a:r>
          <a:endParaRPr lang="uk-UA" sz="1600" b="1" kern="1200" noProof="0" dirty="0">
            <a:solidFill>
              <a:schemeClr val="bg1"/>
            </a:solidFill>
            <a:latin typeface="Times New Roman" panose="02020603050405020304" pitchFamily="18" charset="0"/>
            <a:cs typeface="Times New Roman" panose="02020603050405020304" pitchFamily="18" charset="0"/>
          </a:endParaRPr>
        </a:p>
      </dsp:txBody>
      <dsp:txXfrm>
        <a:off x="3499069" y="2551065"/>
        <a:ext cx="1455973" cy="1191712"/>
      </dsp:txXfrm>
    </dsp:sp>
    <dsp:sp modelId="{59128AC6-3CB5-4042-8D16-C051FD963D37}">
      <dsp:nvSpPr>
        <dsp:cNvPr id="0" name=""/>
        <dsp:cNvSpPr/>
      </dsp:nvSpPr>
      <dsp:spPr>
        <a:xfrm rot="16557056">
          <a:off x="4123841" y="2079325"/>
          <a:ext cx="425594" cy="32657"/>
        </a:xfrm>
        <a:custGeom>
          <a:avLst/>
          <a:gdLst/>
          <a:ahLst/>
          <a:cxnLst/>
          <a:rect l="0" t="0" r="0" b="0"/>
          <a:pathLst>
            <a:path>
              <a:moveTo>
                <a:pt x="0" y="16328"/>
              </a:moveTo>
              <a:lnTo>
                <a:pt x="425594" y="163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325998" y="2085014"/>
        <a:ext cx="21279" cy="21279"/>
      </dsp:txXfrm>
    </dsp:sp>
    <dsp:sp modelId="{2A676BA5-BBF7-4A8A-BE58-DE7AEFA4D6BB}">
      <dsp:nvSpPr>
        <dsp:cNvPr id="0" name=""/>
        <dsp:cNvSpPr/>
      </dsp:nvSpPr>
      <dsp:spPr>
        <a:xfrm>
          <a:off x="3206432" y="-15713"/>
          <a:ext cx="2502249" cy="190269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0" kern="1200" dirty="0" smtClean="0">
              <a:solidFill>
                <a:schemeClr val="tx1">
                  <a:lumMod val="75000"/>
                </a:schemeClr>
              </a:solidFill>
              <a:latin typeface="Times New Roman" panose="02020603050405020304" pitchFamily="18" charset="0"/>
              <a:cs typeface="Times New Roman" panose="02020603050405020304" pitchFamily="18" charset="0"/>
            </a:rPr>
            <a:t>1)  </a:t>
          </a:r>
          <a:r>
            <a:rPr lang="en-US" sz="1600" b="0" kern="1200" dirty="0" smtClean="0">
              <a:solidFill>
                <a:schemeClr val="tx1">
                  <a:lumMod val="75000"/>
                </a:schemeClr>
              </a:solidFill>
              <a:latin typeface="Times New Roman" panose="02020603050405020304" pitchFamily="18" charset="0"/>
              <a:cs typeface="Times New Roman" panose="02020603050405020304" pitchFamily="18" charset="0"/>
            </a:rPr>
            <a:t>To work honestly and conscientiously</a:t>
          </a:r>
          <a:endParaRPr lang="uk-UA" sz="1600" b="0" kern="1200" noProof="0" dirty="0">
            <a:solidFill>
              <a:schemeClr val="tx1">
                <a:lumMod val="75000"/>
              </a:schemeClr>
            </a:solidFill>
            <a:latin typeface="Times New Roman" panose="02020603050405020304" pitchFamily="18" charset="0"/>
            <a:cs typeface="Times New Roman" panose="02020603050405020304" pitchFamily="18" charset="0"/>
          </a:endParaRPr>
        </a:p>
      </dsp:txBody>
      <dsp:txXfrm>
        <a:off x="3572878" y="262930"/>
        <a:ext cx="1769357" cy="1345405"/>
      </dsp:txXfrm>
    </dsp:sp>
    <dsp:sp modelId="{D3A76D21-ACAA-44A8-8451-84E25587A671}">
      <dsp:nvSpPr>
        <dsp:cNvPr id="0" name=""/>
        <dsp:cNvSpPr/>
      </dsp:nvSpPr>
      <dsp:spPr>
        <a:xfrm rot="21575486">
          <a:off x="5256543" y="3122614"/>
          <a:ext cx="178482" cy="32657"/>
        </a:xfrm>
        <a:custGeom>
          <a:avLst/>
          <a:gdLst/>
          <a:ahLst/>
          <a:cxnLst/>
          <a:rect l="0" t="0" r="0" b="0"/>
          <a:pathLst>
            <a:path>
              <a:moveTo>
                <a:pt x="0" y="16328"/>
              </a:moveTo>
              <a:lnTo>
                <a:pt x="178482" y="163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341322" y="3134481"/>
        <a:ext cx="8924" cy="8924"/>
      </dsp:txXfrm>
    </dsp:sp>
    <dsp:sp modelId="{5BC1B4C9-4B1B-4F93-9CC7-2A363D9A8B80}">
      <dsp:nvSpPr>
        <dsp:cNvPr id="0" name=""/>
        <dsp:cNvSpPr/>
      </dsp:nvSpPr>
      <dsp:spPr>
        <a:xfrm>
          <a:off x="5434974" y="2167458"/>
          <a:ext cx="2433167" cy="1924348"/>
        </a:xfrm>
        <a:prstGeom prst="ellipse">
          <a:avLst/>
        </a:prstGeom>
        <a:solidFill>
          <a:schemeClr val="accent2">
            <a:hueOff val="-744216"/>
            <a:satOff val="-32701"/>
            <a:lumOff val="194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0" kern="1200" dirty="0" smtClean="0">
              <a:solidFill>
                <a:schemeClr val="tx1">
                  <a:lumMod val="75000"/>
                </a:schemeClr>
              </a:solidFill>
              <a:latin typeface="Times New Roman" panose="02020603050405020304" pitchFamily="18" charset="0"/>
              <a:cs typeface="Times New Roman" panose="02020603050405020304" pitchFamily="18" charset="0"/>
            </a:rPr>
            <a:t>2) </a:t>
          </a:r>
          <a:r>
            <a:rPr lang="en-US" sz="1600" b="0" kern="1200" dirty="0" smtClean="0">
              <a:solidFill>
                <a:schemeClr val="tx1">
                  <a:lumMod val="75000"/>
                </a:schemeClr>
              </a:solidFill>
              <a:latin typeface="Times New Roman" panose="02020603050405020304" pitchFamily="18" charset="0"/>
              <a:cs typeface="Times New Roman" panose="02020603050405020304" pitchFamily="18" charset="0"/>
            </a:rPr>
            <a:t>To </a:t>
          </a:r>
          <a:endParaRPr lang="ru-RU" sz="1600" b="0" kern="1200" dirty="0" smtClean="0">
            <a:solidFill>
              <a:schemeClr val="tx1">
                <a:lumMod val="75000"/>
              </a:schemeClr>
            </a:solidFill>
            <a:latin typeface="Times New Roman" panose="02020603050405020304" pitchFamily="18" charset="0"/>
            <a:cs typeface="Times New Roman" panose="02020603050405020304" pitchFamily="18" charset="0"/>
          </a:endParaRPr>
        </a:p>
        <a:p>
          <a:pPr lvl="0" algn="ctr" defTabSz="711200" rtl="0">
            <a:lnSpc>
              <a:spcPct val="90000"/>
            </a:lnSpc>
            <a:spcBef>
              <a:spcPct val="0"/>
            </a:spcBef>
            <a:spcAft>
              <a:spcPct val="35000"/>
            </a:spcAft>
          </a:pPr>
          <a:r>
            <a:rPr lang="en-US" sz="1600" b="0" kern="1200" dirty="0" smtClean="0">
              <a:solidFill>
                <a:schemeClr val="tx1">
                  <a:lumMod val="75000"/>
                </a:schemeClr>
              </a:solidFill>
              <a:latin typeface="Times New Roman" panose="02020603050405020304" pitchFamily="18" charset="0"/>
              <a:cs typeface="Times New Roman" panose="02020603050405020304" pitchFamily="18" charset="0"/>
            </a:rPr>
            <a:t>fulfill owner’s orders in time and accurately </a:t>
          </a:r>
          <a:endParaRPr lang="uk-UA" sz="1600" b="0" kern="1200" noProof="0" dirty="0">
            <a:solidFill>
              <a:schemeClr val="tx1">
                <a:lumMod val="75000"/>
              </a:schemeClr>
            </a:solidFill>
            <a:latin typeface="Times New Roman" panose="02020603050405020304" pitchFamily="18" charset="0"/>
            <a:cs typeface="Times New Roman" panose="02020603050405020304" pitchFamily="18" charset="0"/>
          </a:endParaRPr>
        </a:p>
      </dsp:txBody>
      <dsp:txXfrm>
        <a:off x="5791303" y="2449272"/>
        <a:ext cx="1720509" cy="1360720"/>
      </dsp:txXfrm>
    </dsp:sp>
    <dsp:sp modelId="{9D5CEB10-A0F1-444C-8433-F2B888396DF8}">
      <dsp:nvSpPr>
        <dsp:cNvPr id="0" name=""/>
        <dsp:cNvSpPr/>
      </dsp:nvSpPr>
      <dsp:spPr>
        <a:xfrm rot="5091297">
          <a:off x="4183013" y="4101954"/>
          <a:ext cx="263008" cy="32657"/>
        </a:xfrm>
        <a:custGeom>
          <a:avLst/>
          <a:gdLst/>
          <a:ahLst/>
          <a:cxnLst/>
          <a:rect l="0" t="0" r="0" b="0"/>
          <a:pathLst>
            <a:path>
              <a:moveTo>
                <a:pt x="0" y="16328"/>
              </a:moveTo>
              <a:lnTo>
                <a:pt x="263008" y="163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307942" y="4111708"/>
        <a:ext cx="13150" cy="13150"/>
      </dsp:txXfrm>
    </dsp:sp>
    <dsp:sp modelId="{89AFFD71-D0FB-4983-A9A5-624590DC5A3A}">
      <dsp:nvSpPr>
        <dsp:cNvPr id="0" name=""/>
        <dsp:cNvSpPr/>
      </dsp:nvSpPr>
      <dsp:spPr>
        <a:xfrm>
          <a:off x="2736299" y="4248472"/>
          <a:ext cx="3326243" cy="1625521"/>
        </a:xfrm>
        <a:prstGeom prst="ellipse">
          <a:avLst/>
        </a:prstGeom>
        <a:solidFill>
          <a:schemeClr val="accent2">
            <a:hueOff val="-1488431"/>
            <a:satOff val="-65403"/>
            <a:lumOff val="389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0" kern="1200" dirty="0" smtClean="0">
              <a:solidFill>
                <a:schemeClr val="tx1">
                  <a:lumMod val="75000"/>
                </a:schemeClr>
              </a:solidFill>
              <a:latin typeface="Times New Roman" panose="02020603050405020304" pitchFamily="18" charset="0"/>
              <a:cs typeface="Times New Roman" panose="02020603050405020304" pitchFamily="18" charset="0"/>
            </a:rPr>
            <a:t>3)</a:t>
          </a:r>
          <a:r>
            <a:rPr lang="en-US" sz="1600" b="0" kern="1200" dirty="0" smtClean="0">
              <a:solidFill>
                <a:schemeClr val="tx1">
                  <a:lumMod val="75000"/>
                </a:schemeClr>
              </a:solidFill>
              <a:latin typeface="Times New Roman" panose="02020603050405020304" pitchFamily="18" charset="0"/>
              <a:cs typeface="Times New Roman" panose="02020603050405020304" pitchFamily="18" charset="0"/>
            </a:rPr>
            <a:t>To observe labor and technological discipline and  regulations on health and safety</a:t>
          </a:r>
          <a:endParaRPr lang="uk-UA" sz="1600" b="0" kern="1200" noProof="0" dirty="0">
            <a:solidFill>
              <a:schemeClr val="tx1">
                <a:lumMod val="75000"/>
              </a:schemeClr>
            </a:solidFill>
            <a:latin typeface="Times New Roman" panose="02020603050405020304" pitchFamily="18" charset="0"/>
            <a:cs typeface="Times New Roman" panose="02020603050405020304" pitchFamily="18" charset="0"/>
          </a:endParaRPr>
        </a:p>
      </dsp:txBody>
      <dsp:txXfrm>
        <a:off x="3223416" y="4486524"/>
        <a:ext cx="2352009" cy="1149417"/>
      </dsp:txXfrm>
    </dsp:sp>
    <dsp:sp modelId="{BE77D974-E43D-4E91-A1AA-93F92F64A223}">
      <dsp:nvSpPr>
        <dsp:cNvPr id="0" name=""/>
        <dsp:cNvSpPr/>
      </dsp:nvSpPr>
      <dsp:spPr>
        <a:xfrm rot="10799992">
          <a:off x="3053481" y="3130594"/>
          <a:ext cx="144045" cy="32657"/>
        </a:xfrm>
        <a:custGeom>
          <a:avLst/>
          <a:gdLst/>
          <a:ahLst/>
          <a:cxnLst/>
          <a:rect l="0" t="0" r="0" b="0"/>
          <a:pathLst>
            <a:path>
              <a:moveTo>
                <a:pt x="0" y="16328"/>
              </a:moveTo>
              <a:lnTo>
                <a:pt x="144045" y="163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121903" y="3143322"/>
        <a:ext cx="7202" cy="7202"/>
      </dsp:txXfrm>
    </dsp:sp>
    <dsp:sp modelId="{559CEAA7-DB2D-433B-A9DD-E783BDD14B09}">
      <dsp:nvSpPr>
        <dsp:cNvPr id="0" name=""/>
        <dsp:cNvSpPr/>
      </dsp:nvSpPr>
      <dsp:spPr>
        <a:xfrm>
          <a:off x="1368146" y="2304258"/>
          <a:ext cx="1685334" cy="1685334"/>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0" kern="1200" dirty="0" smtClean="0">
              <a:solidFill>
                <a:schemeClr val="tx1">
                  <a:lumMod val="75000"/>
                </a:schemeClr>
              </a:solidFill>
              <a:latin typeface="Times New Roman" panose="02020603050405020304" pitchFamily="18" charset="0"/>
              <a:cs typeface="Times New Roman" panose="02020603050405020304" pitchFamily="18" charset="0"/>
            </a:rPr>
            <a:t>4</a:t>
          </a:r>
          <a:r>
            <a:rPr lang="en-US" sz="1600" b="0" kern="1200" dirty="0" smtClean="0">
              <a:solidFill>
                <a:schemeClr val="tx1">
                  <a:lumMod val="75000"/>
                </a:schemeClr>
              </a:solidFill>
              <a:latin typeface="Times New Roman" panose="02020603050405020304" pitchFamily="18" charset="0"/>
              <a:cs typeface="Times New Roman" panose="02020603050405020304" pitchFamily="18" charset="0"/>
            </a:rPr>
            <a:t>) carefully treat the owner’s property</a:t>
          </a:r>
          <a:endParaRPr lang="uk-UA" sz="1600" b="0" kern="1200" noProof="0" dirty="0">
            <a:solidFill>
              <a:schemeClr val="tx1">
                <a:lumMod val="75000"/>
              </a:schemeClr>
            </a:solidFill>
            <a:latin typeface="Times New Roman" panose="02020603050405020304" pitchFamily="18" charset="0"/>
            <a:cs typeface="Times New Roman" panose="02020603050405020304" pitchFamily="18" charset="0"/>
          </a:endParaRPr>
        </a:p>
      </dsp:txBody>
      <dsp:txXfrm>
        <a:off x="1614957" y="2551069"/>
        <a:ext cx="1191712" cy="11917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694AE-3A1F-4D31-8CFB-2F3C70D8D166}">
      <dsp:nvSpPr>
        <dsp:cNvPr id="0" name=""/>
        <dsp:cNvSpPr/>
      </dsp:nvSpPr>
      <dsp:spPr>
        <a:xfrm>
          <a:off x="2813623" y="1911300"/>
          <a:ext cx="2090668" cy="19781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Times New Roman" panose="02020603050405020304" pitchFamily="18" charset="0"/>
              <a:cs typeface="Times New Roman" panose="02020603050405020304" pitchFamily="18" charset="0"/>
            </a:rPr>
            <a:t>Owner is required:</a:t>
          </a:r>
          <a:endParaRPr lang="ru-RU" sz="2000" b="1" kern="1200" dirty="0">
            <a:solidFill>
              <a:schemeClr val="bg1"/>
            </a:solidFill>
            <a:latin typeface="Times New Roman" panose="02020603050405020304" pitchFamily="18" charset="0"/>
            <a:cs typeface="Times New Roman" panose="02020603050405020304" pitchFamily="18" charset="0"/>
          </a:endParaRPr>
        </a:p>
      </dsp:txBody>
      <dsp:txXfrm>
        <a:off x="3119794" y="2200995"/>
        <a:ext cx="1478326" cy="1398771"/>
      </dsp:txXfrm>
    </dsp:sp>
    <dsp:sp modelId="{C303869D-4740-4BE6-AD23-09ADFE7EC48E}">
      <dsp:nvSpPr>
        <dsp:cNvPr id="0" name=""/>
        <dsp:cNvSpPr/>
      </dsp:nvSpPr>
      <dsp:spPr>
        <a:xfrm rot="18608789">
          <a:off x="4551118" y="1552557"/>
          <a:ext cx="445602" cy="52611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4574863" y="1708873"/>
        <a:ext cx="311921" cy="315669"/>
      </dsp:txXfrm>
    </dsp:sp>
    <dsp:sp modelId="{C107FC7B-CB6C-4D9E-A50C-8930245C1F22}">
      <dsp:nvSpPr>
        <dsp:cNvPr id="0" name=""/>
        <dsp:cNvSpPr/>
      </dsp:nvSpPr>
      <dsp:spPr>
        <a:xfrm>
          <a:off x="4716519" y="-2"/>
          <a:ext cx="1773906" cy="16642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b="0" kern="1200" dirty="0" smtClean="0">
              <a:solidFill>
                <a:schemeClr val="bg1"/>
              </a:solidFill>
              <a:latin typeface="Times New Roman" panose="02020603050405020304" pitchFamily="18" charset="0"/>
              <a:cs typeface="Times New Roman" panose="02020603050405020304" pitchFamily="18" charset="0"/>
            </a:rPr>
            <a:t>1. </a:t>
          </a:r>
          <a:r>
            <a:rPr lang="en-US" sz="1400" b="0" kern="1200" dirty="0" smtClean="0">
              <a:solidFill>
                <a:schemeClr val="bg1"/>
              </a:solidFill>
              <a:latin typeface="Times New Roman" panose="02020603050405020304" pitchFamily="18" charset="0"/>
              <a:cs typeface="Times New Roman" panose="02020603050405020304" pitchFamily="18" charset="0"/>
            </a:rPr>
            <a:t>to organize the work of employees in right way</a:t>
          </a:r>
          <a:endParaRPr lang="ru-RU" sz="1400" b="0" kern="1200" dirty="0">
            <a:solidFill>
              <a:schemeClr val="bg1"/>
            </a:solidFill>
            <a:latin typeface="Times New Roman" panose="02020603050405020304" pitchFamily="18" charset="0"/>
            <a:cs typeface="Times New Roman" panose="02020603050405020304" pitchFamily="18" charset="0"/>
          </a:endParaRPr>
        </a:p>
      </dsp:txBody>
      <dsp:txXfrm>
        <a:off x="4976302" y="243718"/>
        <a:ext cx="1254340" cy="1176787"/>
      </dsp:txXfrm>
    </dsp:sp>
    <dsp:sp modelId="{DE117C56-2C31-4F3B-82B8-8B83511CF1C1}">
      <dsp:nvSpPr>
        <dsp:cNvPr id="0" name=""/>
        <dsp:cNvSpPr/>
      </dsp:nvSpPr>
      <dsp:spPr>
        <a:xfrm rot="21136778">
          <a:off x="5007135" y="2462770"/>
          <a:ext cx="278786" cy="52611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5007514" y="2573611"/>
        <a:ext cx="195150" cy="315669"/>
      </dsp:txXfrm>
    </dsp:sp>
    <dsp:sp modelId="{2722FF29-A84C-4A6A-8B1D-15A4ABBAF4D6}">
      <dsp:nvSpPr>
        <dsp:cNvPr id="0" name=""/>
        <dsp:cNvSpPr/>
      </dsp:nvSpPr>
      <dsp:spPr>
        <a:xfrm>
          <a:off x="5391487" y="1728194"/>
          <a:ext cx="2385376" cy="160547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b="0" kern="1200" dirty="0" smtClean="0">
              <a:solidFill>
                <a:schemeClr val="bg1"/>
              </a:solidFill>
              <a:latin typeface="Times New Roman" panose="02020603050405020304" pitchFamily="18" charset="0"/>
              <a:cs typeface="Times New Roman" panose="02020603050405020304" pitchFamily="18" charset="0"/>
            </a:rPr>
            <a:t>2.</a:t>
          </a:r>
          <a:r>
            <a:rPr lang="en-US" sz="1400" b="0" kern="1200" dirty="0" smtClean="0">
              <a:solidFill>
                <a:schemeClr val="bg1"/>
              </a:solidFill>
              <a:latin typeface="Times New Roman" panose="02020603050405020304" pitchFamily="18" charset="0"/>
              <a:cs typeface="Times New Roman" panose="02020603050405020304" pitchFamily="18" charset="0"/>
            </a:rPr>
            <a:t> to</a:t>
          </a:r>
          <a:r>
            <a:rPr lang="uk-UA" sz="1400" b="0" kern="1200" dirty="0" smtClean="0">
              <a:solidFill>
                <a:schemeClr val="bg1"/>
              </a:solidFill>
              <a:latin typeface="Times New Roman" panose="02020603050405020304" pitchFamily="18" charset="0"/>
              <a:cs typeface="Times New Roman" panose="02020603050405020304" pitchFamily="18" charset="0"/>
            </a:rPr>
            <a:t> </a:t>
          </a:r>
          <a:r>
            <a:rPr lang="en-US" sz="1400" b="0" kern="1200" dirty="0" smtClean="0">
              <a:solidFill>
                <a:schemeClr val="bg1"/>
              </a:solidFill>
              <a:latin typeface="Times New Roman" panose="02020603050405020304" pitchFamily="18" charset="0"/>
              <a:cs typeface="Times New Roman" panose="02020603050405020304" pitchFamily="18" charset="0"/>
            </a:rPr>
            <a:t>create the conditions for productivity growth</a:t>
          </a:r>
          <a:endParaRPr lang="ru-RU" sz="1400" b="0" kern="1200" dirty="0">
            <a:solidFill>
              <a:schemeClr val="bg1"/>
            </a:solidFill>
            <a:latin typeface="Times New Roman" panose="02020603050405020304" pitchFamily="18" charset="0"/>
            <a:cs typeface="Times New Roman" panose="02020603050405020304" pitchFamily="18" charset="0"/>
          </a:endParaRPr>
        </a:p>
      </dsp:txBody>
      <dsp:txXfrm>
        <a:off x="5740817" y="1963310"/>
        <a:ext cx="1686716" cy="1135240"/>
      </dsp:txXfrm>
    </dsp:sp>
    <dsp:sp modelId="{F0515E18-C3E8-4BB8-96F3-191F7B840E3F}">
      <dsp:nvSpPr>
        <dsp:cNvPr id="0" name=""/>
        <dsp:cNvSpPr/>
      </dsp:nvSpPr>
      <dsp:spPr>
        <a:xfrm rot="1841508">
          <a:off x="4899845" y="3415870"/>
          <a:ext cx="541528" cy="52611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4910899" y="3480812"/>
        <a:ext cx="383694" cy="315669"/>
      </dsp:txXfrm>
    </dsp:sp>
    <dsp:sp modelId="{C25E59C1-F6B5-4E29-9E9E-71BC22C94166}">
      <dsp:nvSpPr>
        <dsp:cNvPr id="0" name=""/>
        <dsp:cNvSpPr/>
      </dsp:nvSpPr>
      <dsp:spPr>
        <a:xfrm>
          <a:off x="5364591" y="3672402"/>
          <a:ext cx="2197011" cy="15473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b="0" kern="1200" dirty="0" smtClean="0">
              <a:solidFill>
                <a:schemeClr val="bg1"/>
              </a:solidFill>
              <a:latin typeface="Times New Roman" panose="02020603050405020304" pitchFamily="18" charset="0"/>
              <a:cs typeface="Times New Roman" panose="02020603050405020304" pitchFamily="18" charset="0"/>
            </a:rPr>
            <a:t>3.</a:t>
          </a:r>
          <a:r>
            <a:rPr lang="en-US" sz="1400" b="0" kern="1200" dirty="0" smtClean="0">
              <a:solidFill>
                <a:schemeClr val="bg1"/>
              </a:solidFill>
              <a:latin typeface="Times New Roman" panose="02020603050405020304" pitchFamily="18" charset="0"/>
              <a:cs typeface="Times New Roman" panose="02020603050405020304" pitchFamily="18" charset="0"/>
            </a:rPr>
            <a:t> to provide labor and production discipline</a:t>
          </a:r>
          <a:endParaRPr lang="ru-RU" sz="1400" b="0" kern="1200" dirty="0">
            <a:solidFill>
              <a:schemeClr val="bg1"/>
            </a:solidFill>
            <a:latin typeface="Times New Roman" panose="02020603050405020304" pitchFamily="18" charset="0"/>
            <a:cs typeface="Times New Roman" panose="02020603050405020304" pitchFamily="18" charset="0"/>
          </a:endParaRPr>
        </a:p>
      </dsp:txBody>
      <dsp:txXfrm>
        <a:off x="5686336" y="3899013"/>
        <a:ext cx="1553521" cy="1094176"/>
      </dsp:txXfrm>
    </dsp:sp>
    <dsp:sp modelId="{2FF3EE99-4AFB-4985-8B38-68545D9B1F6F}">
      <dsp:nvSpPr>
        <dsp:cNvPr id="0" name=""/>
        <dsp:cNvSpPr/>
      </dsp:nvSpPr>
      <dsp:spPr>
        <a:xfrm rot="8966030">
          <a:off x="2355547" y="3383853"/>
          <a:ext cx="478787" cy="52611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rot="10800000">
        <a:off x="2489203" y="3452554"/>
        <a:ext cx="335151" cy="315669"/>
      </dsp:txXfrm>
    </dsp:sp>
    <dsp:sp modelId="{34DC072E-AF00-4699-A4AE-02E8FD371A87}">
      <dsp:nvSpPr>
        <dsp:cNvPr id="0" name=""/>
        <dsp:cNvSpPr/>
      </dsp:nvSpPr>
      <dsp:spPr>
        <a:xfrm>
          <a:off x="35997" y="3528390"/>
          <a:ext cx="2411512" cy="18354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b="0" kern="1200" dirty="0" smtClean="0">
              <a:solidFill>
                <a:schemeClr val="bg1"/>
              </a:solidFill>
              <a:latin typeface="Times New Roman" panose="02020603050405020304" pitchFamily="18" charset="0"/>
              <a:cs typeface="Times New Roman" panose="02020603050405020304" pitchFamily="18" charset="0"/>
            </a:rPr>
            <a:t>4. </a:t>
          </a:r>
          <a:r>
            <a:rPr lang="en-US" sz="1400" b="0" kern="1200" dirty="0" smtClean="0">
              <a:solidFill>
                <a:schemeClr val="bg1"/>
              </a:solidFill>
              <a:latin typeface="Times New Roman" panose="02020603050405020304" pitchFamily="18" charset="0"/>
              <a:cs typeface="Times New Roman" panose="02020603050405020304" pitchFamily="18" charset="0"/>
            </a:rPr>
            <a:t> to abide the laws and regulations on labor safety strictly </a:t>
          </a:r>
          <a:endParaRPr lang="ru-RU" sz="1400" b="0" kern="1200" dirty="0">
            <a:solidFill>
              <a:schemeClr val="bg1"/>
            </a:solidFill>
            <a:latin typeface="Times New Roman" panose="02020603050405020304" pitchFamily="18" charset="0"/>
            <a:cs typeface="Times New Roman" panose="02020603050405020304" pitchFamily="18" charset="0"/>
          </a:endParaRPr>
        </a:p>
      </dsp:txBody>
      <dsp:txXfrm>
        <a:off x="389155" y="3797183"/>
        <a:ext cx="1705196" cy="1297845"/>
      </dsp:txXfrm>
    </dsp:sp>
    <dsp:sp modelId="{91789EE8-E707-40AD-86EC-846D54F25266}">
      <dsp:nvSpPr>
        <dsp:cNvPr id="0" name=""/>
        <dsp:cNvSpPr/>
      </dsp:nvSpPr>
      <dsp:spPr>
        <a:xfrm rot="12285691">
          <a:off x="2422804" y="2060932"/>
          <a:ext cx="373055" cy="52611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rot="10800000">
        <a:off x="2529575" y="2189593"/>
        <a:ext cx="261139" cy="315669"/>
      </dsp:txXfrm>
    </dsp:sp>
    <dsp:sp modelId="{EA7BAF7F-DA4D-4FED-9430-A1708B91985C}">
      <dsp:nvSpPr>
        <dsp:cNvPr id="0" name=""/>
        <dsp:cNvSpPr/>
      </dsp:nvSpPr>
      <dsp:spPr>
        <a:xfrm>
          <a:off x="144006" y="720080"/>
          <a:ext cx="2267480" cy="19794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uk-UA" sz="1400" b="0" kern="1200" dirty="0" smtClean="0">
              <a:solidFill>
                <a:schemeClr val="bg1"/>
              </a:solidFill>
              <a:latin typeface="Times New Roman" panose="02020603050405020304" pitchFamily="18" charset="0"/>
              <a:cs typeface="Times New Roman" panose="02020603050405020304" pitchFamily="18" charset="0"/>
            </a:rPr>
            <a:t>5. </a:t>
          </a:r>
          <a:r>
            <a:rPr lang="en-US" sz="1400" b="0" kern="1200" dirty="0" smtClean="0">
              <a:solidFill>
                <a:schemeClr val="bg1"/>
              </a:solidFill>
              <a:latin typeface="Times New Roman" panose="02020603050405020304" pitchFamily="18" charset="0"/>
              <a:cs typeface="Times New Roman" panose="02020603050405020304" pitchFamily="18" charset="0"/>
            </a:rPr>
            <a:t>to </a:t>
          </a:r>
          <a:r>
            <a:rPr lang="en-US" b="0" kern="1200" dirty="0" smtClean="0">
              <a:solidFill>
                <a:schemeClr val="bg1"/>
              </a:solidFill>
              <a:latin typeface="Times New Roman" panose="02020603050405020304" pitchFamily="18" charset="0"/>
              <a:cs typeface="Times New Roman" panose="02020603050405020304" pitchFamily="18" charset="0"/>
            </a:rPr>
            <a:t>improve working and living conditions</a:t>
          </a:r>
          <a:endParaRPr lang="ru-RU" sz="1400" b="0" kern="1200" dirty="0">
            <a:solidFill>
              <a:schemeClr val="bg1"/>
            </a:solidFill>
            <a:latin typeface="Times New Roman" panose="02020603050405020304" pitchFamily="18" charset="0"/>
            <a:cs typeface="Times New Roman" panose="02020603050405020304" pitchFamily="18" charset="0"/>
          </a:endParaRPr>
        </a:p>
      </dsp:txBody>
      <dsp:txXfrm>
        <a:off x="476071" y="1009961"/>
        <a:ext cx="1603350" cy="13996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55960-1E87-4A8A-9044-353F25B561BB}">
      <dsp:nvSpPr>
        <dsp:cNvPr id="0" name=""/>
        <dsp:cNvSpPr/>
      </dsp:nvSpPr>
      <dsp:spPr>
        <a:xfrm>
          <a:off x="193014" y="0"/>
          <a:ext cx="4064000" cy="4064000"/>
        </a:xfrm>
        <a:prstGeom prst="triangl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22A02D0-BA14-407B-9C50-821AC4F1AE4C}">
      <dsp:nvSpPr>
        <dsp:cNvPr id="0" name=""/>
        <dsp:cNvSpPr/>
      </dsp:nvSpPr>
      <dsp:spPr>
        <a:xfrm>
          <a:off x="2103972" y="406791"/>
          <a:ext cx="3372583" cy="103202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0" kern="1200" dirty="0" smtClean="0">
              <a:solidFill>
                <a:schemeClr val="tx1"/>
              </a:solidFill>
              <a:latin typeface="Times New Roman" panose="02020603050405020304" pitchFamily="18" charset="0"/>
              <a:cs typeface="Times New Roman" panose="02020603050405020304" pitchFamily="18" charset="0"/>
            </a:rPr>
            <a:t>а) </a:t>
          </a:r>
          <a:r>
            <a:rPr lang="en-US" sz="1600" b="0" kern="1200" dirty="0" smtClean="0">
              <a:latin typeface="Times New Roman" panose="02020603050405020304" pitchFamily="18" charset="0"/>
              <a:cs typeface="Times New Roman" panose="02020603050405020304" pitchFamily="18" charset="0"/>
            </a:rPr>
            <a:t>the creation of the necessary institutional and economic conditions for the normal high operation</a:t>
          </a:r>
          <a:endParaRPr lang="ru-RU" sz="1600" b="0" kern="1200" dirty="0">
            <a:latin typeface="Times New Roman" panose="02020603050405020304" pitchFamily="18" charset="0"/>
            <a:cs typeface="Times New Roman" panose="02020603050405020304" pitchFamily="18" charset="0"/>
          </a:endParaRPr>
        </a:p>
      </dsp:txBody>
      <dsp:txXfrm>
        <a:off x="2154352" y="457171"/>
        <a:ext cx="3271823" cy="931269"/>
      </dsp:txXfrm>
    </dsp:sp>
    <dsp:sp modelId="{BAD367A5-7710-4AD5-87F7-800AA6F564CC}">
      <dsp:nvSpPr>
        <dsp:cNvPr id="0" name=""/>
        <dsp:cNvSpPr/>
      </dsp:nvSpPr>
      <dsp:spPr>
        <a:xfrm>
          <a:off x="2533285" y="1526253"/>
          <a:ext cx="2641600" cy="1031875"/>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0" kern="1200" dirty="0" smtClean="0">
              <a:solidFill>
                <a:schemeClr val="tx1"/>
              </a:solidFill>
              <a:latin typeface="Times New Roman" panose="02020603050405020304" pitchFamily="18" charset="0"/>
              <a:cs typeface="Times New Roman" panose="02020603050405020304" pitchFamily="18" charset="0"/>
            </a:rPr>
            <a:t>б) </a:t>
          </a:r>
          <a:r>
            <a:rPr lang="en-US" sz="1600" b="0" kern="1200" dirty="0" smtClean="0">
              <a:latin typeface="Times New Roman" panose="02020603050405020304" pitchFamily="18" charset="0"/>
              <a:cs typeface="Times New Roman" panose="02020603050405020304" pitchFamily="18" charset="0"/>
            </a:rPr>
            <a:t>conscious attitude to work</a:t>
          </a:r>
          <a:endParaRPr lang="ru-RU" sz="1600" b="0" kern="1200" dirty="0">
            <a:latin typeface="Times New Roman" panose="02020603050405020304" pitchFamily="18" charset="0"/>
            <a:cs typeface="Times New Roman" panose="02020603050405020304" pitchFamily="18" charset="0"/>
          </a:endParaRPr>
        </a:p>
      </dsp:txBody>
      <dsp:txXfrm>
        <a:off x="2583657" y="1576625"/>
        <a:ext cx="2540856" cy="931131"/>
      </dsp:txXfrm>
    </dsp:sp>
    <dsp:sp modelId="{4F0185AE-7C23-47CC-ADBC-4C814F57FACA}">
      <dsp:nvSpPr>
        <dsp:cNvPr id="0" name=""/>
        <dsp:cNvSpPr/>
      </dsp:nvSpPr>
      <dsp:spPr>
        <a:xfrm>
          <a:off x="1921200" y="2607561"/>
          <a:ext cx="3736543" cy="79955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0" kern="1200" dirty="0" smtClean="0">
              <a:solidFill>
                <a:schemeClr val="tx1"/>
              </a:solidFill>
              <a:latin typeface="Times New Roman" panose="02020603050405020304" pitchFamily="18" charset="0"/>
              <a:cs typeface="Times New Roman" panose="02020603050405020304" pitchFamily="18" charset="0"/>
            </a:rPr>
            <a:t>в) </a:t>
          </a:r>
          <a:r>
            <a:rPr lang="en-US" sz="1600" b="0" kern="1200" dirty="0" smtClean="0">
              <a:latin typeface="Times New Roman" panose="02020603050405020304" pitchFamily="18" charset="0"/>
              <a:cs typeface="Times New Roman" panose="02020603050405020304" pitchFamily="18" charset="0"/>
            </a:rPr>
            <a:t>methods of persuasion, education, and incentives for hard work</a:t>
          </a:r>
          <a:endParaRPr lang="ru-RU" sz="1600" b="0" kern="1200" dirty="0">
            <a:latin typeface="Times New Roman" panose="02020603050405020304" pitchFamily="18" charset="0"/>
            <a:cs typeface="Times New Roman" panose="02020603050405020304" pitchFamily="18" charset="0"/>
          </a:endParaRPr>
        </a:p>
      </dsp:txBody>
      <dsp:txXfrm>
        <a:off x="1960231" y="2646592"/>
        <a:ext cx="3658481" cy="7214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02354-9339-4FE1-98D9-17D65B35AFA9}">
      <dsp:nvSpPr>
        <dsp:cNvPr id="0" name=""/>
        <dsp:cNvSpPr/>
      </dsp:nvSpPr>
      <dsp:spPr>
        <a:xfrm>
          <a:off x="1066800" y="1113717"/>
          <a:ext cx="3224837" cy="1251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lumMod val="60000"/>
                  <a:lumOff val="40000"/>
                </a:schemeClr>
              </a:solidFill>
              <a:latin typeface="Times New Roman" panose="02020603050405020304" pitchFamily="18" charset="0"/>
              <a:cs typeface="Times New Roman" panose="02020603050405020304" pitchFamily="18" charset="0"/>
            </a:rPr>
            <a:t>For violations of labor discipline an employee may be applied one type of disciplinary penalties:</a:t>
          </a:r>
          <a:endParaRPr lang="ru-RU" sz="2000" kern="1200" dirty="0">
            <a:solidFill>
              <a:schemeClr val="tx1">
                <a:lumMod val="60000"/>
                <a:lumOff val="40000"/>
              </a:schemeClr>
            </a:solidFill>
            <a:latin typeface="Times New Roman" panose="02020603050405020304" pitchFamily="18" charset="0"/>
            <a:cs typeface="Times New Roman" panose="02020603050405020304" pitchFamily="18" charset="0"/>
          </a:endParaRPr>
        </a:p>
      </dsp:txBody>
      <dsp:txXfrm>
        <a:off x="1127901" y="1174818"/>
        <a:ext cx="3102635" cy="1129468"/>
      </dsp:txXfrm>
    </dsp:sp>
    <dsp:sp modelId="{8DF73E76-EA50-43CB-A47F-5105E60AC2D4}">
      <dsp:nvSpPr>
        <dsp:cNvPr id="0" name=""/>
        <dsp:cNvSpPr/>
      </dsp:nvSpPr>
      <dsp:spPr>
        <a:xfrm rot="16263990">
          <a:off x="2482851" y="901789"/>
          <a:ext cx="423928" cy="0"/>
        </a:xfrm>
        <a:custGeom>
          <a:avLst/>
          <a:gdLst/>
          <a:ahLst/>
          <a:cxnLst/>
          <a:rect l="0" t="0" r="0" b="0"/>
          <a:pathLst>
            <a:path>
              <a:moveTo>
                <a:pt x="0" y="0"/>
              </a:moveTo>
              <a:lnTo>
                <a:pt x="423928"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563D1A-1116-45B5-9F43-6CABE7251126}">
      <dsp:nvSpPr>
        <dsp:cNvPr id="0" name=""/>
        <dsp:cNvSpPr/>
      </dsp:nvSpPr>
      <dsp:spPr>
        <a:xfrm>
          <a:off x="1778977" y="61239"/>
          <a:ext cx="1851269" cy="628622"/>
        </a:xfrm>
        <a:prstGeom prst="roundRect">
          <a:avLst/>
        </a:prstGeom>
        <a:solidFill>
          <a:schemeClr val="accent3">
            <a:hueOff val="6321006"/>
            <a:satOff val="50000"/>
            <a:lumOff val="-4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REPRIMAND</a:t>
          </a:r>
          <a:endParaRPr lang="ru-RU" sz="2000" b="1" kern="1200" dirty="0">
            <a:solidFill>
              <a:schemeClr val="tx1"/>
            </a:solidFill>
            <a:latin typeface="Times New Roman" panose="02020603050405020304" pitchFamily="18" charset="0"/>
            <a:cs typeface="Times New Roman" panose="02020603050405020304" pitchFamily="18" charset="0"/>
          </a:endParaRPr>
        </a:p>
      </dsp:txBody>
      <dsp:txXfrm>
        <a:off x="1809664" y="91926"/>
        <a:ext cx="1789895" cy="567248"/>
      </dsp:txXfrm>
    </dsp:sp>
    <dsp:sp modelId="{F982E78C-E7CB-4E8F-BD10-C624B337D23E}">
      <dsp:nvSpPr>
        <dsp:cNvPr id="0" name=""/>
        <dsp:cNvSpPr/>
      </dsp:nvSpPr>
      <dsp:spPr>
        <a:xfrm rot="5400000">
          <a:off x="2447667" y="2596939"/>
          <a:ext cx="463103" cy="0"/>
        </a:xfrm>
        <a:custGeom>
          <a:avLst/>
          <a:gdLst/>
          <a:ahLst/>
          <a:cxnLst/>
          <a:rect l="0" t="0" r="0" b="0"/>
          <a:pathLst>
            <a:path>
              <a:moveTo>
                <a:pt x="0" y="0"/>
              </a:moveTo>
              <a:lnTo>
                <a:pt x="46310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EAF9C0-3C2C-4FF2-9D9A-32C92ED9C94C}">
      <dsp:nvSpPr>
        <dsp:cNvPr id="0" name=""/>
        <dsp:cNvSpPr/>
      </dsp:nvSpPr>
      <dsp:spPr>
        <a:xfrm>
          <a:off x="1827091" y="2828491"/>
          <a:ext cx="1704256" cy="583179"/>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Times New Roman" panose="02020603050405020304" pitchFamily="18" charset="0"/>
              <a:cs typeface="Times New Roman" panose="02020603050405020304" pitchFamily="18" charset="0"/>
            </a:rPr>
            <a:t>QUIT</a:t>
          </a:r>
          <a:endParaRPr lang="ru-RU" sz="2000" b="1" kern="1200" dirty="0">
            <a:solidFill>
              <a:schemeClr val="bg1"/>
            </a:solidFill>
            <a:latin typeface="Times New Roman" panose="02020603050405020304" pitchFamily="18" charset="0"/>
            <a:cs typeface="Times New Roman" panose="02020603050405020304" pitchFamily="18" charset="0"/>
          </a:endParaRPr>
        </a:p>
      </dsp:txBody>
      <dsp:txXfrm>
        <a:off x="1855559" y="2856959"/>
        <a:ext cx="1647320" cy="5262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318B0-389D-4935-9AAE-186A1F4BA712}" type="datetimeFigureOut">
              <a:rPr lang="ru-RU" smtClean="0"/>
              <a:t>20.04.2014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F0915-4E86-4D4C-9F17-E47B84087844}" type="slidenum">
              <a:rPr lang="ru-RU" smtClean="0"/>
              <a:t>‹#›</a:t>
            </a:fld>
            <a:endParaRPr lang="ru-RU"/>
          </a:p>
        </p:txBody>
      </p:sp>
    </p:spTree>
    <p:extLst>
      <p:ext uri="{BB962C8B-B14F-4D97-AF65-F5344CB8AC3E}">
        <p14:creationId xmlns:p14="http://schemas.microsoft.com/office/powerpoint/2010/main" val="33479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42F0915-4E86-4D4C-9F17-E47B84087844}" type="slidenum">
              <a:rPr lang="ru-RU" smtClean="0"/>
              <a:t>11</a:t>
            </a:fld>
            <a:endParaRPr lang="ru-RU"/>
          </a:p>
        </p:txBody>
      </p:sp>
    </p:spTree>
    <p:extLst>
      <p:ext uri="{BB962C8B-B14F-4D97-AF65-F5344CB8AC3E}">
        <p14:creationId xmlns:p14="http://schemas.microsoft.com/office/powerpoint/2010/main" val="1416103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0" y="2971800"/>
            <a:ext cx="9144000" cy="914400"/>
          </a:xfrm>
          <a:prstGeom prst="rect">
            <a:avLst/>
          </a:prstGeom>
          <a:gradFill rotWithShape="1">
            <a:gsLst>
              <a:gs pos="0">
                <a:schemeClr val="accent1">
                  <a:gamma/>
                  <a:tint val="12549"/>
                  <a:invGamma/>
                  <a:alpha val="0"/>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5" name="Rectangle 3"/>
          <p:cNvSpPr>
            <a:spLocks noGrp="1" noChangeArrowheads="1"/>
          </p:cNvSpPr>
          <p:nvPr>
            <p:ph type="subTitle" idx="1"/>
          </p:nvPr>
        </p:nvSpPr>
        <p:spPr bwMode="black">
          <a:xfrm>
            <a:off x="1905000" y="5410200"/>
            <a:ext cx="5181600" cy="533400"/>
          </a:xfrm>
        </p:spPr>
        <p:txBody>
          <a:bodyPr/>
          <a:lstStyle>
            <a:lvl1pPr marL="0" indent="0" algn="ctr">
              <a:buFont typeface="Wingdings" panose="05000000000000000000" pitchFamily="2" charset="2"/>
              <a:buNone/>
              <a:defRPr sz="1600"/>
            </a:lvl1pPr>
          </a:lstStyle>
          <a:p>
            <a:pPr lvl="0"/>
            <a:r>
              <a:rPr lang="ru-RU" noProof="0" smtClean="0"/>
              <a:t>Образец подзаголовка</a:t>
            </a:r>
            <a:endParaRPr lang="en-US" noProof="0" smtClean="0"/>
          </a:p>
        </p:txBody>
      </p:sp>
      <p:sp>
        <p:nvSpPr>
          <p:cNvPr id="3076" name="Rectangle 4"/>
          <p:cNvSpPr>
            <a:spLocks noGrp="1" noChangeArrowheads="1"/>
          </p:cNvSpPr>
          <p:nvPr>
            <p:ph type="dt" sz="half" idx="2"/>
          </p:nvPr>
        </p:nvSpPr>
        <p:spPr>
          <a:xfrm>
            <a:off x="3810000" y="6477000"/>
            <a:ext cx="2133600" cy="244475"/>
          </a:xfrm>
        </p:spPr>
        <p:txBody>
          <a:bodyPr/>
          <a:lstStyle>
            <a:lvl1pPr algn="ctr">
              <a:defRPr sz="1200">
                <a:solidFill>
                  <a:schemeClr val="bg1"/>
                </a:solidFill>
                <a:latin typeface="Arial" panose="020B0604020202020204" pitchFamily="34" charset="0"/>
              </a:defRPr>
            </a:lvl1pPr>
          </a:lstStyle>
          <a:p>
            <a:fld id="{8CB2EEC1-E311-415A-B9A0-E5387F32CDAF}" type="datetimeFigureOut">
              <a:rPr lang="ru-RU" smtClean="0"/>
              <a:t>20.04.2014</a:t>
            </a:fld>
            <a:endParaRPr lang="ru-RU"/>
          </a:p>
        </p:txBody>
      </p:sp>
      <p:sp>
        <p:nvSpPr>
          <p:cNvPr id="3077" name="Rectangle 5"/>
          <p:cNvSpPr>
            <a:spLocks noGrp="1" noChangeArrowheads="1"/>
          </p:cNvSpPr>
          <p:nvPr>
            <p:ph type="ftr" sz="quarter" idx="3"/>
          </p:nvPr>
        </p:nvSpPr>
        <p:spPr>
          <a:xfrm>
            <a:off x="228600" y="6477000"/>
            <a:ext cx="2895600" cy="244475"/>
          </a:xfrm>
        </p:spPr>
        <p:txBody>
          <a:bodyPr/>
          <a:lstStyle>
            <a:lvl1pPr algn="ctr">
              <a:defRPr sz="1200">
                <a:latin typeface="Arial" panose="020B0604020202020204" pitchFamily="34" charset="0"/>
              </a:defRPr>
            </a:lvl1pPr>
          </a:lstStyle>
          <a:p>
            <a:endParaRPr lang="ru-RU"/>
          </a:p>
        </p:txBody>
      </p:sp>
      <p:sp>
        <p:nvSpPr>
          <p:cNvPr id="3078" name="Rectangle 6"/>
          <p:cNvSpPr>
            <a:spLocks noGrp="1" noChangeArrowheads="1"/>
          </p:cNvSpPr>
          <p:nvPr>
            <p:ph type="sldNum" sz="quarter" idx="4"/>
          </p:nvPr>
        </p:nvSpPr>
        <p:spPr>
          <a:xfrm>
            <a:off x="6553200" y="6477000"/>
            <a:ext cx="2133600" cy="244475"/>
          </a:xfrm>
        </p:spPr>
        <p:txBody>
          <a:bodyPr/>
          <a:lstStyle>
            <a:lvl1pPr>
              <a:defRPr sz="1200" b="0">
                <a:solidFill>
                  <a:schemeClr val="bg1"/>
                </a:solidFill>
                <a:latin typeface="Arial" panose="020B0604020202020204" pitchFamily="34" charset="0"/>
              </a:defRPr>
            </a:lvl1pPr>
          </a:lstStyle>
          <a:p>
            <a:fld id="{B0216458-B943-4215-A988-A28A920F25F6}" type="slidenum">
              <a:rPr lang="ru-RU" smtClean="0"/>
              <a:t>‹#›</a:t>
            </a:fld>
            <a:endParaRPr lang="ru-RU"/>
          </a:p>
        </p:txBody>
      </p:sp>
      <p:sp>
        <p:nvSpPr>
          <p:cNvPr id="3086" name="Text Box 14"/>
          <p:cNvSpPr txBox="1">
            <a:spLocks noChangeArrowheads="1"/>
          </p:cNvSpPr>
          <p:nvPr/>
        </p:nvSpPr>
        <p:spPr bwMode="auto">
          <a:xfrm>
            <a:off x="381000" y="319088"/>
            <a:ext cx="137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latin typeface="Verdana" panose="020B0604030504040204" pitchFamily="34" charset="0"/>
              </a:rPr>
              <a:t>LOGO</a:t>
            </a:r>
          </a:p>
        </p:txBody>
      </p:sp>
      <p:sp>
        <p:nvSpPr>
          <p:cNvPr id="3090" name="Rectangle 18"/>
          <p:cNvSpPr>
            <a:spLocks noChangeArrowheads="1"/>
          </p:cNvSpPr>
          <p:nvPr/>
        </p:nvSpPr>
        <p:spPr bwMode="gray">
          <a:xfrm>
            <a:off x="0" y="2895600"/>
            <a:ext cx="8229600" cy="914400"/>
          </a:xfrm>
          <a:prstGeom prst="rect">
            <a:avLst/>
          </a:prstGeom>
          <a:gradFill rotWithShape="1">
            <a:gsLst>
              <a:gs pos="0">
                <a:schemeClr val="tx2"/>
              </a:gs>
              <a:gs pos="100000">
                <a:schemeClr val="tx2">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4" name="Rectangle 2"/>
          <p:cNvSpPr>
            <a:spLocks noGrp="1" noChangeArrowheads="1"/>
          </p:cNvSpPr>
          <p:nvPr>
            <p:ph type="ctrTitle"/>
          </p:nvPr>
        </p:nvSpPr>
        <p:spPr>
          <a:xfrm>
            <a:off x="685800" y="3048000"/>
            <a:ext cx="7924800" cy="685800"/>
          </a:xfrm>
        </p:spPr>
        <p:txBody>
          <a:bodyPr/>
          <a:lstStyle>
            <a:lvl1pPr>
              <a:defRPr/>
            </a:lvl1pPr>
          </a:lstStyle>
          <a:p>
            <a:pPr lvl="0"/>
            <a:r>
              <a:rPr lang="ru-RU" noProof="0" smtClean="0"/>
              <a:t>Образец заголовка</a:t>
            </a:r>
            <a:endParaRPr lang="en-US" noProof="0" smtClean="0"/>
          </a:p>
        </p:txBody>
      </p:sp>
    </p:spTree>
    <p:extLst>
      <p:ext uri="{BB962C8B-B14F-4D97-AF65-F5344CB8AC3E}">
        <p14:creationId xmlns:p14="http://schemas.microsoft.com/office/powerpoint/2010/main" val="30788517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8CB2EEC1-E311-415A-B9A0-E5387F32CDAF}" type="datetimeFigureOut">
              <a:rPr lang="ru-RU" smtClean="0"/>
              <a:t>20.04.2014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0216458-B943-4215-A988-A28A920F25F6}" type="slidenum">
              <a:rPr lang="ru-RU" smtClean="0"/>
              <a:t>‹#›</a:t>
            </a:fld>
            <a:endParaRPr lang="ru-RU"/>
          </a:p>
        </p:txBody>
      </p:sp>
    </p:spTree>
    <p:extLst>
      <p:ext uri="{BB962C8B-B14F-4D97-AF65-F5344CB8AC3E}">
        <p14:creationId xmlns:p14="http://schemas.microsoft.com/office/powerpoint/2010/main" val="342857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47688"/>
            <a:ext cx="2057400" cy="58832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47688"/>
            <a:ext cx="6019800" cy="58832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8CB2EEC1-E311-415A-B9A0-E5387F32CDAF}" type="datetimeFigureOut">
              <a:rPr lang="ru-RU" smtClean="0"/>
              <a:t>20.04.2014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0216458-B943-4215-A988-A28A920F25F6}" type="slidenum">
              <a:rPr lang="ru-RU" smtClean="0"/>
              <a:t>‹#›</a:t>
            </a:fld>
            <a:endParaRPr lang="ru-RU"/>
          </a:p>
        </p:txBody>
      </p:sp>
    </p:spTree>
    <p:extLst>
      <p:ext uri="{BB962C8B-B14F-4D97-AF65-F5344CB8AC3E}">
        <p14:creationId xmlns:p14="http://schemas.microsoft.com/office/powerpoint/2010/main" val="1475664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47688"/>
            <a:ext cx="7391400" cy="5635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338263"/>
            <a:ext cx="8229600" cy="5092700"/>
          </a:xfrm>
        </p:spPr>
        <p:txBody>
          <a:bodyPr/>
          <a:lstStyle/>
          <a:p>
            <a:r>
              <a:rPr lang="ru-RU" smtClean="0"/>
              <a:t>Вставка таблицы</a:t>
            </a:r>
            <a:endParaRPr lang="ru-RU"/>
          </a:p>
        </p:txBody>
      </p:sp>
      <p:sp>
        <p:nvSpPr>
          <p:cNvPr id="4" name="Дата 3"/>
          <p:cNvSpPr>
            <a:spLocks noGrp="1"/>
          </p:cNvSpPr>
          <p:nvPr>
            <p:ph type="dt" sz="half" idx="10"/>
          </p:nvPr>
        </p:nvSpPr>
        <p:spPr>
          <a:xfrm>
            <a:off x="6781800" y="269875"/>
            <a:ext cx="2133600" cy="246063"/>
          </a:xfrm>
        </p:spPr>
        <p:txBody>
          <a:bodyPr/>
          <a:lstStyle>
            <a:lvl1pPr>
              <a:defRPr/>
            </a:lvl1pPr>
          </a:lstStyle>
          <a:p>
            <a:fld id="{8CB2EEC1-E311-415A-B9A0-E5387F32CDAF}" type="datetimeFigureOut">
              <a:rPr lang="ru-RU" smtClean="0"/>
              <a:t>20.04.2014</a:t>
            </a:fld>
            <a:endParaRPr lang="ru-RU"/>
          </a:p>
        </p:txBody>
      </p:sp>
      <p:sp>
        <p:nvSpPr>
          <p:cNvPr id="5" name="Нижний колонтитул 4"/>
          <p:cNvSpPr>
            <a:spLocks noGrp="1"/>
          </p:cNvSpPr>
          <p:nvPr>
            <p:ph type="ftr" sz="quarter" idx="11"/>
          </p:nvPr>
        </p:nvSpPr>
        <p:spPr>
          <a:xfrm>
            <a:off x="5791200" y="6530975"/>
            <a:ext cx="2895600" cy="276225"/>
          </a:xfrm>
        </p:spPr>
        <p:txBody>
          <a:bodyPr/>
          <a:lstStyle>
            <a:lvl1pPr>
              <a:defRPr/>
            </a:lvl1pPr>
          </a:lstStyle>
          <a:p>
            <a:endParaRPr lang="ru-RU"/>
          </a:p>
        </p:txBody>
      </p:sp>
      <p:sp>
        <p:nvSpPr>
          <p:cNvPr id="6" name="Номер слайда 5"/>
          <p:cNvSpPr>
            <a:spLocks noGrp="1"/>
          </p:cNvSpPr>
          <p:nvPr>
            <p:ph type="sldNum" sz="quarter" idx="12"/>
          </p:nvPr>
        </p:nvSpPr>
        <p:spPr>
          <a:xfrm>
            <a:off x="3505200" y="6553200"/>
            <a:ext cx="2133600" cy="254000"/>
          </a:xfrm>
        </p:spPr>
        <p:txBody>
          <a:bodyPr/>
          <a:lstStyle>
            <a:lvl1pPr>
              <a:defRPr/>
            </a:lvl1pPr>
          </a:lstStyle>
          <a:p>
            <a:fld id="{B0216458-B943-4215-A988-A28A920F25F6}" type="slidenum">
              <a:rPr lang="ru-RU" smtClean="0"/>
              <a:t>‹#›</a:t>
            </a:fld>
            <a:endParaRPr lang="ru-RU"/>
          </a:p>
        </p:txBody>
      </p:sp>
    </p:spTree>
    <p:extLst>
      <p:ext uri="{BB962C8B-B14F-4D97-AF65-F5344CB8AC3E}">
        <p14:creationId xmlns:p14="http://schemas.microsoft.com/office/powerpoint/2010/main" val="302688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8CB2EEC1-E311-415A-B9A0-E5387F32CDAF}" type="datetimeFigureOut">
              <a:rPr lang="ru-RU" smtClean="0"/>
              <a:t>20.04.2014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0216458-B943-4215-A988-A28A920F25F6}" type="slidenum">
              <a:rPr lang="ru-RU" smtClean="0"/>
              <a:t>‹#›</a:t>
            </a:fld>
            <a:endParaRPr lang="ru-RU"/>
          </a:p>
        </p:txBody>
      </p:sp>
    </p:spTree>
    <p:extLst>
      <p:ext uri="{BB962C8B-B14F-4D97-AF65-F5344CB8AC3E}">
        <p14:creationId xmlns:p14="http://schemas.microsoft.com/office/powerpoint/2010/main" val="347581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8CB2EEC1-E311-415A-B9A0-E5387F32CDAF}" type="datetimeFigureOut">
              <a:rPr lang="ru-RU" smtClean="0"/>
              <a:t>20.04.2014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0216458-B943-4215-A988-A28A920F25F6}" type="slidenum">
              <a:rPr lang="ru-RU" smtClean="0"/>
              <a:t>‹#›</a:t>
            </a:fld>
            <a:endParaRPr lang="ru-RU"/>
          </a:p>
        </p:txBody>
      </p:sp>
    </p:spTree>
    <p:extLst>
      <p:ext uri="{BB962C8B-B14F-4D97-AF65-F5344CB8AC3E}">
        <p14:creationId xmlns:p14="http://schemas.microsoft.com/office/powerpoint/2010/main" val="342759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338263"/>
            <a:ext cx="4038600" cy="509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338263"/>
            <a:ext cx="4038600" cy="509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8CB2EEC1-E311-415A-B9A0-E5387F32CDAF}" type="datetimeFigureOut">
              <a:rPr lang="ru-RU" smtClean="0"/>
              <a:t>20.04.2014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0216458-B943-4215-A988-A28A920F25F6}" type="slidenum">
              <a:rPr lang="ru-RU" smtClean="0"/>
              <a:t>‹#›</a:t>
            </a:fld>
            <a:endParaRPr lang="ru-RU"/>
          </a:p>
        </p:txBody>
      </p:sp>
    </p:spTree>
    <p:extLst>
      <p:ext uri="{BB962C8B-B14F-4D97-AF65-F5344CB8AC3E}">
        <p14:creationId xmlns:p14="http://schemas.microsoft.com/office/powerpoint/2010/main" val="328473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8CB2EEC1-E311-415A-B9A0-E5387F32CDAF}" type="datetimeFigureOut">
              <a:rPr lang="ru-RU" smtClean="0"/>
              <a:t>20.04.2014</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0216458-B943-4215-A988-A28A920F25F6}" type="slidenum">
              <a:rPr lang="ru-RU" smtClean="0"/>
              <a:t>‹#›</a:t>
            </a:fld>
            <a:endParaRPr lang="ru-RU"/>
          </a:p>
        </p:txBody>
      </p:sp>
    </p:spTree>
    <p:extLst>
      <p:ext uri="{BB962C8B-B14F-4D97-AF65-F5344CB8AC3E}">
        <p14:creationId xmlns:p14="http://schemas.microsoft.com/office/powerpoint/2010/main" val="345752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8CB2EEC1-E311-415A-B9A0-E5387F32CDAF}" type="datetimeFigureOut">
              <a:rPr lang="ru-RU" smtClean="0"/>
              <a:t>20.04.2014</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B0216458-B943-4215-A988-A28A920F25F6}" type="slidenum">
              <a:rPr lang="ru-RU" smtClean="0"/>
              <a:t>‹#›</a:t>
            </a:fld>
            <a:endParaRPr lang="ru-RU"/>
          </a:p>
        </p:txBody>
      </p:sp>
    </p:spTree>
    <p:extLst>
      <p:ext uri="{BB962C8B-B14F-4D97-AF65-F5344CB8AC3E}">
        <p14:creationId xmlns:p14="http://schemas.microsoft.com/office/powerpoint/2010/main" val="287568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8CB2EEC1-E311-415A-B9A0-E5387F32CDAF}" type="datetimeFigureOut">
              <a:rPr lang="ru-RU" smtClean="0"/>
              <a:t>20.04.2014</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B0216458-B943-4215-A988-A28A920F25F6}" type="slidenum">
              <a:rPr lang="ru-RU" smtClean="0"/>
              <a:t>‹#›</a:t>
            </a:fld>
            <a:endParaRPr lang="ru-RU"/>
          </a:p>
        </p:txBody>
      </p:sp>
    </p:spTree>
    <p:extLst>
      <p:ext uri="{BB962C8B-B14F-4D97-AF65-F5344CB8AC3E}">
        <p14:creationId xmlns:p14="http://schemas.microsoft.com/office/powerpoint/2010/main" val="143080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8CB2EEC1-E311-415A-B9A0-E5387F32CDAF}" type="datetimeFigureOut">
              <a:rPr lang="ru-RU" smtClean="0"/>
              <a:t>20.04.2014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0216458-B943-4215-A988-A28A920F25F6}" type="slidenum">
              <a:rPr lang="ru-RU" smtClean="0"/>
              <a:t>‹#›</a:t>
            </a:fld>
            <a:endParaRPr lang="ru-RU"/>
          </a:p>
        </p:txBody>
      </p:sp>
    </p:spTree>
    <p:extLst>
      <p:ext uri="{BB962C8B-B14F-4D97-AF65-F5344CB8AC3E}">
        <p14:creationId xmlns:p14="http://schemas.microsoft.com/office/powerpoint/2010/main" val="254757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8CB2EEC1-E311-415A-B9A0-E5387F32CDAF}" type="datetimeFigureOut">
              <a:rPr lang="ru-RU" smtClean="0"/>
              <a:t>20.04.2014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0216458-B943-4215-A988-A28A920F25F6}" type="slidenum">
              <a:rPr lang="ru-RU" smtClean="0"/>
              <a:t>‹#›</a:t>
            </a:fld>
            <a:endParaRPr lang="ru-RU"/>
          </a:p>
        </p:txBody>
      </p:sp>
    </p:spTree>
    <p:extLst>
      <p:ext uri="{BB962C8B-B14F-4D97-AF65-F5344CB8AC3E}">
        <p14:creationId xmlns:p14="http://schemas.microsoft.com/office/powerpoint/2010/main" val="195295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533400"/>
            <a:ext cx="9144000" cy="685800"/>
          </a:xfrm>
          <a:prstGeom prst="rect">
            <a:avLst/>
          </a:prstGeom>
          <a:gradFill rotWithShape="1">
            <a:gsLst>
              <a:gs pos="0">
                <a:schemeClr val="accent1">
                  <a:gamma/>
                  <a:tint val="12549"/>
                  <a:invGamma/>
                  <a:alpha val="0"/>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0" name="Rectangle 16"/>
          <p:cNvSpPr>
            <a:spLocks noChangeArrowheads="1"/>
          </p:cNvSpPr>
          <p:nvPr/>
        </p:nvSpPr>
        <p:spPr bwMode="gray">
          <a:xfrm>
            <a:off x="0" y="457200"/>
            <a:ext cx="8229600" cy="685800"/>
          </a:xfrm>
          <a:prstGeom prst="rect">
            <a:avLst/>
          </a:prstGeom>
          <a:gradFill rotWithShape="1">
            <a:gsLst>
              <a:gs pos="0">
                <a:schemeClr val="tx2"/>
              </a:gs>
              <a:gs pos="100000">
                <a:schemeClr val="tx2">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27" name="Rectangle 3"/>
          <p:cNvSpPr>
            <a:spLocks noGrp="1" noChangeArrowheads="1"/>
          </p:cNvSpPr>
          <p:nvPr>
            <p:ph type="body" idx="1"/>
          </p:nvPr>
        </p:nvSpPr>
        <p:spPr bwMode="auto">
          <a:xfrm>
            <a:off x="457200" y="1338263"/>
            <a:ext cx="822960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6781800" y="269875"/>
            <a:ext cx="2133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n-lt"/>
              </a:defRPr>
            </a:lvl1pPr>
          </a:lstStyle>
          <a:p>
            <a:fld id="{8CB2EEC1-E311-415A-B9A0-E5387F32CDAF}" type="datetimeFigureOut">
              <a:rPr lang="ru-RU" smtClean="0"/>
              <a:t>20.04.2014</a:t>
            </a:fld>
            <a:endParaRPr lang="ru-RU"/>
          </a:p>
        </p:txBody>
      </p:sp>
      <p:sp>
        <p:nvSpPr>
          <p:cNvPr id="1029" name="Rectangle 5"/>
          <p:cNvSpPr>
            <a:spLocks noGrp="1" noChangeArrowheads="1"/>
          </p:cNvSpPr>
          <p:nvPr>
            <p:ph type="ftr" sz="quarter" idx="3"/>
          </p:nvPr>
        </p:nvSpPr>
        <p:spPr bwMode="auto">
          <a:xfrm>
            <a:off x="5791200" y="6530975"/>
            <a:ext cx="2895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n-lt"/>
              </a:defRPr>
            </a:lvl1pPr>
          </a:lstStyle>
          <a:p>
            <a:endParaRPr lang="ru-RU"/>
          </a:p>
        </p:txBody>
      </p:sp>
      <p:sp>
        <p:nvSpPr>
          <p:cNvPr id="1030" name="Rectangle 6"/>
          <p:cNvSpPr>
            <a:spLocks noGrp="1" noChangeArrowheads="1"/>
          </p:cNvSpPr>
          <p:nvPr>
            <p:ph type="sldNum" sz="quarter" idx="4"/>
          </p:nvPr>
        </p:nvSpPr>
        <p:spPr bwMode="auto">
          <a:xfrm>
            <a:off x="3505200" y="6553200"/>
            <a:ext cx="2133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atin typeface="+mn-lt"/>
              </a:defRPr>
            </a:lvl1pPr>
          </a:lstStyle>
          <a:p>
            <a:fld id="{B0216458-B943-4215-A988-A28A920F25F6}" type="slidenum">
              <a:rPr lang="ru-RU" smtClean="0"/>
              <a:t>‹#›</a:t>
            </a:fld>
            <a:endParaRPr lang="ru-RU"/>
          </a:p>
        </p:txBody>
      </p:sp>
      <p:sp>
        <p:nvSpPr>
          <p:cNvPr id="1026" name="Rectangle 2"/>
          <p:cNvSpPr>
            <a:spLocks noGrp="1" noChangeArrowheads="1"/>
          </p:cNvSpPr>
          <p:nvPr>
            <p:ph type="title"/>
          </p:nvPr>
        </p:nvSpPr>
        <p:spPr bwMode="white">
          <a:xfrm>
            <a:off x="838200" y="547688"/>
            <a:ext cx="7391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extLst>
      <p:ext uri="{BB962C8B-B14F-4D97-AF65-F5344CB8AC3E}">
        <p14:creationId xmlns:p14="http://schemas.microsoft.com/office/powerpoint/2010/main" val="11252380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audio" Target="../media/audio1.wav"/><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audio" Target="../media/audio1.wav"/><Relationship Id="rId5" Type="http://schemas.openxmlformats.org/officeDocument/2006/relationships/diagramLayout" Target="../diagrams/layout4.xml"/><Relationship Id="rId10" Type="http://schemas.openxmlformats.org/officeDocument/2006/relationships/image" Target="../media/image16.jpeg"/><Relationship Id="rId4" Type="http://schemas.openxmlformats.org/officeDocument/2006/relationships/diagramData" Target="../diagrams/data4.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g"/><Relationship Id="rId7" Type="http://schemas.openxmlformats.org/officeDocument/2006/relationships/diagramColors" Target="../diagrams/colors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audio" Target="../media/audio1.wav"/></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audio" Target="../media/audio1.wav"/></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audio" Target="../media/audio1.wav"/><Relationship Id="rId4" Type="http://schemas.openxmlformats.org/officeDocument/2006/relationships/diagramLayout" Target="../diagrams/layout1.xml"/><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83768" y="4365104"/>
            <a:ext cx="3313355" cy="1702160"/>
          </a:xfrm>
        </p:spPr>
        <p:txBody>
          <a:bodyPr>
            <a:noAutofit/>
          </a:bodyPr>
          <a:lstStyle/>
          <a:p>
            <a:pPr algn="ctr"/>
            <a:r>
              <a:rPr lang="en-US" sz="4600" b="1" i="1" dirty="0" smtClean="0"/>
              <a:t>Labour Law</a:t>
            </a:r>
            <a:endParaRPr lang="ru-RU" sz="4600" b="1" i="1"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49" y="1556792"/>
            <a:ext cx="3375038" cy="3375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4572000" y="2996952"/>
            <a:ext cx="3866764" cy="769441"/>
          </a:xfrm>
          <a:prstGeom prst="rect">
            <a:avLst/>
          </a:prstGeom>
        </p:spPr>
        <p:txBody>
          <a:bodyPr wrap="none">
            <a:spAutoFit/>
          </a:bodyPr>
          <a:lstStyle/>
          <a:p>
            <a:r>
              <a:rPr lang="en-US" sz="4400" b="1" i="1" dirty="0">
                <a:solidFill>
                  <a:schemeClr val="bg1"/>
                </a:solidFill>
              </a:rPr>
              <a:t>Labour Law</a:t>
            </a:r>
            <a:endParaRPr lang="ru-RU" sz="4400" b="1" i="1" dirty="0">
              <a:solidFill>
                <a:schemeClr val="bg1"/>
              </a:solidFill>
            </a:endParaRPr>
          </a:p>
        </p:txBody>
      </p:sp>
    </p:spTree>
    <p:extLst>
      <p:ext uri="{BB962C8B-B14F-4D97-AF65-F5344CB8AC3E}">
        <p14:creationId xmlns:p14="http://schemas.microsoft.com/office/powerpoint/2010/main" val="1896911970"/>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764704"/>
            <a:ext cx="8695300" cy="1780785"/>
          </a:xfrm>
        </p:spPr>
        <p:txBody>
          <a:bodyPr>
            <a:normAutofit/>
          </a:bodyPr>
          <a:lstStyle/>
          <a:p>
            <a:pPr algn="just">
              <a:buClr>
                <a:schemeClr val="accent3"/>
              </a:buClr>
            </a:pPr>
            <a:r>
              <a:rPr lang="en-US" sz="2400" dirty="0" smtClean="0">
                <a:latin typeface="Times New Roman" panose="02020603050405020304" pitchFamily="18" charset="0"/>
                <a:cs typeface="Times New Roman" panose="02020603050405020304" pitchFamily="18" charset="0"/>
              </a:rPr>
              <a:t>The Labour </a:t>
            </a:r>
            <a:r>
              <a:rPr lang="en-US" sz="2400" dirty="0">
                <a:latin typeface="Times New Roman" panose="02020603050405020304" pitchFamily="18" charset="0"/>
                <a:cs typeface="Times New Roman" panose="02020603050405020304" pitchFamily="18" charset="0"/>
              </a:rPr>
              <a:t>agreement </a:t>
            </a:r>
            <a:r>
              <a:rPr lang="en-US" sz="2400" b="0" dirty="0" smtClean="0">
                <a:latin typeface="Times New Roman" panose="02020603050405020304" pitchFamily="18" charset="0"/>
                <a:cs typeface="Times New Roman" panose="02020603050405020304" pitchFamily="18" charset="0"/>
              </a:rPr>
              <a:t>is usually concluded </a:t>
            </a:r>
            <a:r>
              <a:rPr lang="en-US" sz="2400" b="0" dirty="0">
                <a:latin typeface="Times New Roman" panose="02020603050405020304" pitchFamily="18" charset="0"/>
                <a:cs typeface="Times New Roman" panose="02020603050405020304" pitchFamily="18" charset="0"/>
              </a:rPr>
              <a:t>in </a:t>
            </a:r>
            <a:r>
              <a:rPr lang="en-US" sz="2400" b="0" dirty="0" smtClean="0">
                <a:latin typeface="Times New Roman" panose="02020603050405020304" pitchFamily="18" charset="0"/>
                <a:cs typeface="Times New Roman" panose="02020603050405020304" pitchFamily="18" charset="0"/>
              </a:rPr>
              <a:t>written form</a:t>
            </a:r>
            <a:r>
              <a:rPr lang="en-US" sz="2400" b="0" dirty="0" smtClean="0">
                <a:latin typeface="Times New Roman" panose="02020603050405020304" pitchFamily="18" charset="0"/>
                <a:cs typeface="Times New Roman" panose="02020603050405020304" pitchFamily="18" charset="0"/>
              </a:rPr>
              <a:t>.</a:t>
            </a:r>
            <a:endParaRPr lang="ru-RU" sz="2400" b="0" dirty="0" smtClean="0">
              <a:latin typeface="Times New Roman" panose="02020603050405020304" pitchFamily="18" charset="0"/>
              <a:cs typeface="Times New Roman" panose="02020603050405020304" pitchFamily="18" charset="0"/>
            </a:endParaRPr>
          </a:p>
          <a:p>
            <a:pPr algn="just">
              <a:buClr>
                <a:schemeClr val="accent3"/>
              </a:buClr>
            </a:pPr>
            <a:endParaRPr lang="en-US" sz="2400" b="0" dirty="0" smtClean="0">
              <a:latin typeface="Times New Roman" panose="02020603050405020304" pitchFamily="18" charset="0"/>
              <a:cs typeface="Times New Roman" panose="02020603050405020304" pitchFamily="18" charset="0"/>
            </a:endParaRPr>
          </a:p>
          <a:p>
            <a:pPr algn="just">
              <a:buClr>
                <a:schemeClr val="accent3"/>
              </a:buClr>
            </a:pPr>
            <a:r>
              <a:rPr lang="en-US" sz="2400" dirty="0" smtClean="0">
                <a:latin typeface="Times New Roman" panose="02020603050405020304" pitchFamily="18" charset="0"/>
                <a:cs typeface="Times New Roman" panose="02020603050405020304" pitchFamily="18" charset="0"/>
              </a:rPr>
              <a:t>Content of the labour agreement </a:t>
            </a:r>
            <a:r>
              <a:rPr lang="en-US" sz="2400" b="0" dirty="0" smtClean="0">
                <a:latin typeface="Times New Roman" panose="02020603050405020304" pitchFamily="18" charset="0"/>
                <a:cs typeface="Times New Roman" panose="02020603050405020304" pitchFamily="18" charset="0"/>
              </a:rPr>
              <a:t>is it’s conditions </a:t>
            </a:r>
            <a:r>
              <a:rPr lang="uk-UA" sz="2400" b="0" dirty="0" smtClean="0">
                <a:latin typeface="Times New Roman" panose="02020603050405020304" pitchFamily="18" charset="0"/>
                <a:cs typeface="Times New Roman" panose="02020603050405020304" pitchFamily="18" charset="0"/>
              </a:rPr>
              <a:t>(</a:t>
            </a:r>
            <a:r>
              <a:rPr lang="en-US" sz="2400" b="0" dirty="0" smtClean="0">
                <a:latin typeface="Times New Roman" panose="02020603050405020304" pitchFamily="18" charset="0"/>
                <a:cs typeface="Times New Roman" panose="02020603050405020304" pitchFamily="18" charset="0"/>
              </a:rPr>
              <a:t>parties' rights and duties</a:t>
            </a:r>
            <a:r>
              <a:rPr lang="uk-UA" sz="2400" b="0" dirty="0" smtClean="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701" y="3894118"/>
            <a:ext cx="2466608" cy="2466608"/>
          </a:xfrm>
          <a:prstGeom prst="ellipse">
            <a:avLst/>
          </a:prstGeom>
          <a:ln>
            <a:noFill/>
          </a:ln>
          <a:effectLst>
            <a:softEdge rad="112500"/>
          </a:effectLst>
        </p:spPr>
      </p:pic>
      <p:sp>
        <p:nvSpPr>
          <p:cNvPr id="5" name="Скругленный прямоугольник 4"/>
          <p:cNvSpPr/>
          <p:nvPr/>
        </p:nvSpPr>
        <p:spPr>
          <a:xfrm>
            <a:off x="1187337" y="2840834"/>
            <a:ext cx="3600400" cy="129614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Conditions are </a:t>
            </a:r>
            <a:r>
              <a:rPr lang="en-US" sz="2000" b="1" dirty="0">
                <a:solidFill>
                  <a:schemeClr val="tx1"/>
                </a:solidFill>
                <a:latin typeface="Times New Roman" panose="02020603050405020304" pitchFamily="18" charset="0"/>
                <a:cs typeface="Times New Roman" panose="02020603050405020304" pitchFamily="18" charset="0"/>
              </a:rPr>
              <a:t>divided into two types </a:t>
            </a:r>
            <a:r>
              <a:rPr lang="uk-UA" sz="2000" b="1" dirty="0" smtClean="0">
                <a:solidFill>
                  <a:schemeClr val="tx1"/>
                </a:solidFill>
                <a:latin typeface="Times New Roman" panose="02020603050405020304" pitchFamily="18" charset="0"/>
                <a:cs typeface="Times New Roman" panose="02020603050405020304" pitchFamily="18" charset="0"/>
              </a:rPr>
              <a:t>:</a:t>
            </a:r>
            <a:endParaRPr lang="uk-UA" sz="2000" b="1" dirty="0">
              <a:solidFill>
                <a:schemeClr val="tx1"/>
              </a:solidFill>
              <a:latin typeface="Times New Roman" panose="02020603050405020304" pitchFamily="18" charset="0"/>
              <a:cs typeface="Times New Roman" panose="02020603050405020304" pitchFamily="18" charset="0"/>
            </a:endParaRPr>
          </a:p>
        </p:txBody>
      </p:sp>
      <p:sp>
        <p:nvSpPr>
          <p:cNvPr id="6" name="Овал 5"/>
          <p:cNvSpPr/>
          <p:nvPr/>
        </p:nvSpPr>
        <p:spPr>
          <a:xfrm>
            <a:off x="341242" y="3894118"/>
            <a:ext cx="2692069" cy="208823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sz="1600" dirty="0" smtClean="0">
                <a:solidFill>
                  <a:schemeClr val="tx1"/>
                </a:solidFill>
                <a:latin typeface="Times New Roman" panose="02020603050405020304" pitchFamily="18" charset="0"/>
                <a:cs typeface="Times New Roman" panose="02020603050405020304" pitchFamily="18" charset="0"/>
              </a:rPr>
              <a:t>1) </a:t>
            </a:r>
            <a:r>
              <a:rPr lang="en-US" sz="1600" dirty="0" smtClean="0">
                <a:solidFill>
                  <a:schemeClr val="tx1"/>
                </a:solidFill>
                <a:latin typeface="Times New Roman" panose="02020603050405020304" pitchFamily="18" charset="0"/>
                <a:cs typeface="Times New Roman" panose="02020603050405020304" pitchFamily="18" charset="0"/>
              </a:rPr>
              <a:t>terms</a:t>
            </a:r>
            <a:r>
              <a:rPr lang="uk-UA" sz="1600" dirty="0" smtClean="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that are </a:t>
            </a:r>
            <a:r>
              <a:rPr lang="en-US" sz="1600" dirty="0">
                <a:solidFill>
                  <a:schemeClr val="tx1"/>
                </a:solidFill>
                <a:latin typeface="Times New Roman" panose="02020603050405020304" pitchFamily="18" charset="0"/>
                <a:cs typeface="Times New Roman" panose="02020603050405020304" pitchFamily="18" charset="0"/>
              </a:rPr>
              <a:t>determined by agreement</a:t>
            </a:r>
            <a:endParaRPr lang="uk-UA" sz="1600" dirty="0">
              <a:solidFill>
                <a:schemeClr val="tx1"/>
              </a:solidFill>
              <a:latin typeface="Times New Roman" panose="02020603050405020304" pitchFamily="18" charset="0"/>
              <a:cs typeface="Times New Roman" panose="02020603050405020304" pitchFamily="18" charset="0"/>
            </a:endParaRPr>
          </a:p>
        </p:txBody>
      </p:sp>
      <p:sp>
        <p:nvSpPr>
          <p:cNvPr id="7" name="Овал 6"/>
          <p:cNvSpPr/>
          <p:nvPr/>
        </p:nvSpPr>
        <p:spPr>
          <a:xfrm>
            <a:off x="2789515" y="3894118"/>
            <a:ext cx="2808312" cy="210635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sz="1600" dirty="0" smtClean="0">
                <a:solidFill>
                  <a:schemeClr val="tx1"/>
                </a:solidFill>
                <a:latin typeface="Times New Roman" panose="02020603050405020304" pitchFamily="18" charset="0"/>
                <a:cs typeface="Times New Roman" panose="02020603050405020304" pitchFamily="18" charset="0"/>
              </a:rPr>
              <a:t>2) </a:t>
            </a:r>
            <a:r>
              <a:rPr lang="en-US" sz="1600" dirty="0">
                <a:solidFill>
                  <a:schemeClr val="tx1"/>
                </a:solidFill>
                <a:latin typeface="Times New Roman" panose="02020603050405020304" pitchFamily="18" charset="0"/>
                <a:cs typeface="Times New Roman" panose="02020603050405020304" pitchFamily="18" charset="0"/>
              </a:rPr>
              <a:t>terms</a:t>
            </a:r>
            <a:r>
              <a:rPr lang="uk-UA" sz="16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that are determined by </a:t>
            </a:r>
            <a:r>
              <a:rPr lang="en-US" sz="1600" dirty="0" smtClean="0">
                <a:solidFill>
                  <a:schemeClr val="tx1"/>
                </a:solidFill>
                <a:latin typeface="Times New Roman" panose="02020603050405020304" pitchFamily="18" charset="0"/>
                <a:cs typeface="Times New Roman" panose="02020603050405020304" pitchFamily="18" charset="0"/>
              </a:rPr>
              <a:t>law</a:t>
            </a:r>
            <a:endParaRPr lang="uk-UA"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90186"/>
      </p:ext>
    </p:extLst>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49817108"/>
              </p:ext>
            </p:extLst>
          </p:nvPr>
        </p:nvGraphicFramePr>
        <p:xfrm>
          <a:off x="755576" y="908720"/>
          <a:ext cx="7920880"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536" y="1484784"/>
            <a:ext cx="1505567" cy="15310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Рисунок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5536" y="4797152"/>
            <a:ext cx="1080121" cy="16206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56658278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3" name="chimes.wav"/>
          </p:stSnd>
        </p:sndAc>
      </p:transition>
    </mc:Choice>
    <mc:Fallback xmlns="">
      <p:transition spd="slow">
        <p:fade/>
        <p:sndAc>
          <p:stSnd>
            <p:snd r:embed="rId11"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548680"/>
            <a:ext cx="9252520" cy="1117928"/>
          </a:xfrm>
        </p:spPr>
        <p:txBody>
          <a:bodyPr>
            <a:noAutofit/>
          </a:bodyPr>
          <a:lstStyle/>
          <a:p>
            <a:pPr algn="ctr"/>
            <a:r>
              <a:rPr lang="en-US" sz="3200" b="1" dirty="0">
                <a:solidFill>
                  <a:schemeClr val="tx1">
                    <a:lumMod val="75000"/>
                  </a:schemeClr>
                </a:solidFill>
                <a:latin typeface="Times New Roman" panose="02020603050405020304" pitchFamily="18" charset="0"/>
                <a:cs typeface="Times New Roman" panose="02020603050405020304" pitchFamily="18" charset="0"/>
              </a:rPr>
              <a:t>4</a:t>
            </a:r>
            <a:r>
              <a:rPr lang="uk-UA" sz="3200" b="1" dirty="0" smtClean="0">
                <a:solidFill>
                  <a:schemeClr val="tx1">
                    <a:lumMod val="75000"/>
                  </a:schemeClr>
                </a:solidFill>
                <a:latin typeface="Times New Roman" panose="02020603050405020304" pitchFamily="18" charset="0"/>
                <a:cs typeface="Times New Roman" panose="02020603050405020304" pitchFamily="18" charset="0"/>
              </a:rPr>
              <a:t>. </a:t>
            </a:r>
            <a:r>
              <a:rPr lang="en-US" sz="3200" dirty="0">
                <a:solidFill>
                  <a:schemeClr val="tx1">
                    <a:lumMod val="75000"/>
                  </a:schemeClr>
                </a:solidFill>
                <a:latin typeface="Times New Roman" panose="02020603050405020304" pitchFamily="18" charset="0"/>
                <a:cs typeface="Times New Roman" panose="02020603050405020304" pitchFamily="18" charset="0"/>
              </a:rPr>
              <a:t>Labour discipline</a:t>
            </a:r>
            <a:r>
              <a:rPr lang="uk-UA" sz="3200" dirty="0">
                <a:solidFill>
                  <a:schemeClr val="tx1">
                    <a:lumMod val="75000"/>
                  </a:schemeClr>
                </a:solidFill>
                <a:latin typeface="Times New Roman" panose="02020603050405020304" pitchFamily="18" charset="0"/>
                <a:cs typeface="Times New Roman" panose="02020603050405020304" pitchFamily="18" charset="0"/>
              </a:rPr>
              <a:t> </a:t>
            </a:r>
            <a:r>
              <a:rPr lang="en-US" sz="3200" dirty="0">
                <a:solidFill>
                  <a:schemeClr val="tx1">
                    <a:lumMod val="75000"/>
                  </a:schemeClr>
                </a:solidFill>
                <a:latin typeface="Times New Roman" panose="02020603050405020304" pitchFamily="18" charset="0"/>
                <a:cs typeface="Times New Roman" panose="02020603050405020304" pitchFamily="18" charset="0"/>
              </a:rPr>
              <a:t>and </a:t>
            </a:r>
            <a:r>
              <a:rPr lang="uk-UA" sz="3200" dirty="0" smtClean="0">
                <a:solidFill>
                  <a:schemeClr val="tx1">
                    <a:lumMod val="75000"/>
                  </a:schemeClr>
                </a:solidFill>
                <a:latin typeface="Times New Roman" panose="02020603050405020304" pitchFamily="18" charset="0"/>
                <a:cs typeface="Times New Roman" panose="02020603050405020304" pitchFamily="18" charset="0"/>
              </a:rPr>
              <a:t/>
            </a:r>
            <a:br>
              <a:rPr lang="uk-UA" sz="3200" dirty="0" smtClean="0">
                <a:solidFill>
                  <a:schemeClr val="tx1">
                    <a:lumMod val="75000"/>
                  </a:schemeClr>
                </a:solidFill>
                <a:latin typeface="Times New Roman" panose="02020603050405020304" pitchFamily="18" charset="0"/>
                <a:cs typeface="Times New Roman" panose="02020603050405020304" pitchFamily="18" charset="0"/>
              </a:rPr>
            </a:br>
            <a:r>
              <a:rPr lang="en-US" sz="3200" dirty="0" smtClean="0">
                <a:solidFill>
                  <a:schemeClr val="tx1">
                    <a:lumMod val="75000"/>
                  </a:schemeClr>
                </a:solidFill>
                <a:latin typeface="Times New Roman" panose="02020603050405020304" pitchFamily="18" charset="0"/>
                <a:cs typeface="Times New Roman" panose="02020603050405020304" pitchFamily="18" charset="0"/>
              </a:rPr>
              <a:t>discipline </a:t>
            </a:r>
            <a:r>
              <a:rPr lang="en-US" sz="3200" dirty="0">
                <a:solidFill>
                  <a:schemeClr val="tx1">
                    <a:lumMod val="75000"/>
                  </a:schemeClr>
                </a:solidFill>
                <a:latin typeface="Times New Roman" panose="02020603050405020304" pitchFamily="18" charset="0"/>
                <a:cs typeface="Times New Roman" panose="02020603050405020304" pitchFamily="18" charset="0"/>
              </a:rPr>
              <a:t>liability</a:t>
            </a:r>
            <a:endParaRPr lang="uk-UA" sz="3200" b="1" dirty="0">
              <a:solidFill>
                <a:schemeClr val="tx1">
                  <a:lumMod val="75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80112" y="2708920"/>
            <a:ext cx="24384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Схема 4"/>
          <p:cNvGraphicFramePr/>
          <p:nvPr>
            <p:extLst>
              <p:ext uri="{D42A27DB-BD31-4B8C-83A1-F6EECF244321}">
                <p14:modId xmlns:p14="http://schemas.microsoft.com/office/powerpoint/2010/main" val="439930654"/>
              </p:ext>
            </p:extLst>
          </p:nvPr>
        </p:nvGraphicFramePr>
        <p:xfrm>
          <a:off x="539552" y="227687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0209610"/>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himes.wav"/>
          </p:stSnd>
        </p:sndAc>
      </p:transition>
    </mc:Choice>
    <mc:Fallback xmlns="">
      <p:transition spd="slow">
        <p:blinds dir="vert"/>
        <p:sndAc>
          <p:stSnd>
            <p:snd r:embed="rId9"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588486036"/>
              </p:ext>
            </p:extLst>
          </p:nvPr>
        </p:nvGraphicFramePr>
        <p:xfrm>
          <a:off x="0" y="620688"/>
          <a:ext cx="9289032"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p:cNvPicPr>
            <a:picLocks noChangeAspect="1"/>
          </p:cNvPicPr>
          <p:nvPr/>
        </p:nvPicPr>
        <p:blipFill rotWithShape="1">
          <a:blip r:embed="rId8">
            <a:extLst>
              <a:ext uri="{28A0092B-C50C-407E-A947-70E740481C1C}">
                <a14:useLocalDpi xmlns:a14="http://schemas.microsoft.com/office/drawing/2010/main" val="0"/>
              </a:ext>
            </a:extLst>
          </a:blip>
          <a:srcRect l="50000"/>
          <a:stretch/>
        </p:blipFill>
        <p:spPr>
          <a:xfrm>
            <a:off x="6948264" y="4941168"/>
            <a:ext cx="1609728" cy="1512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rotWithShape="1">
          <a:blip r:embed="rId8">
            <a:extLst>
              <a:ext uri="{28A0092B-C50C-407E-A947-70E740481C1C}">
                <a14:useLocalDpi xmlns:a14="http://schemas.microsoft.com/office/drawing/2010/main" val="0"/>
              </a:ext>
            </a:extLst>
          </a:blip>
          <a:srcRect r="50000"/>
          <a:stretch/>
        </p:blipFill>
        <p:spPr>
          <a:xfrm>
            <a:off x="395536" y="1268760"/>
            <a:ext cx="1609727" cy="1512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84826861"/>
      </p:ext>
    </p:extLst>
  </p:cSld>
  <p:clrMapOvr>
    <a:masterClrMapping/>
  </p:clrMapOvr>
  <mc:AlternateContent xmlns:mc="http://schemas.openxmlformats.org/markup-compatibility/2006" xmlns:p14="http://schemas.microsoft.com/office/powerpoint/2010/main">
    <mc:Choice Requires="p14">
      <p:transition spd="slow" p14:dur="3900">
        <p14:glitter/>
        <p:sndAc>
          <p:stSnd>
            <p:snd r:embed="rId2" name="chimes.wav"/>
          </p:stSnd>
        </p:sndAc>
      </p:transition>
    </mc:Choice>
    <mc:Fallback xmlns="">
      <p:transition spd="slow">
        <p:fade/>
        <p:sndAc>
          <p:stSnd>
            <p:snd r:embed="rId9"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850905356"/>
              </p:ext>
            </p:extLst>
          </p:nvPr>
        </p:nvGraphicFramePr>
        <p:xfrm>
          <a:off x="683568" y="836712"/>
          <a:ext cx="777686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p:cNvPicPr>
            <a:picLocks noChangeAspect="1"/>
          </p:cNvPicPr>
          <p:nvPr/>
        </p:nvPicPr>
        <p:blipFill rotWithShape="1">
          <a:blip r:embed="rId8" cstate="print">
            <a:extLst>
              <a:ext uri="{28A0092B-C50C-407E-A947-70E740481C1C}">
                <a14:useLocalDpi xmlns:a14="http://schemas.microsoft.com/office/drawing/2010/main" val="0"/>
              </a:ext>
            </a:extLst>
          </a:blip>
          <a:srcRect b="4834"/>
          <a:stretch/>
        </p:blipFill>
        <p:spPr>
          <a:xfrm>
            <a:off x="3275856" y="476672"/>
            <a:ext cx="1936825" cy="1930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74877957"/>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9"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4869160"/>
            <a:ext cx="8280920" cy="1433526"/>
          </a:xfrm>
          <a:ln>
            <a:solidFill>
              <a:srgbClr val="C00000"/>
            </a:solidFill>
          </a:ln>
        </p:spPr>
        <p:style>
          <a:lnRef idx="2">
            <a:schemeClr val="accent3"/>
          </a:lnRef>
          <a:fillRef idx="1">
            <a:schemeClr val="lt1"/>
          </a:fillRef>
          <a:effectRef idx="0">
            <a:schemeClr val="accent3"/>
          </a:effectRef>
          <a:fontRef idx="minor">
            <a:schemeClr val="dk1"/>
          </a:fontRef>
        </p:style>
        <p:txBody>
          <a:bodyPr>
            <a:normAutofit/>
          </a:bodyPr>
          <a:lstStyle/>
          <a:p>
            <a:pPr algn="just">
              <a:buClr>
                <a:srgbClr val="C00000"/>
              </a:buClr>
            </a:pPr>
            <a:r>
              <a:rPr lang="en-US" sz="1600" b="0" dirty="0">
                <a:latin typeface="Times New Roman" panose="02020603050405020304" pitchFamily="18" charset="0"/>
                <a:cs typeface="Times New Roman" panose="02020603050405020304" pitchFamily="18" charset="0"/>
              </a:rPr>
              <a:t>To some unscrupulous employees </a:t>
            </a:r>
            <a:r>
              <a:rPr lang="en-US" sz="1600" b="0" dirty="0" smtClean="0">
                <a:latin typeface="Times New Roman" panose="02020603050405020304" pitchFamily="18" charset="0"/>
                <a:cs typeface="Times New Roman" panose="02020603050405020304" pitchFamily="18" charset="0"/>
              </a:rPr>
              <a:t>is used disciplinary </a:t>
            </a:r>
            <a:r>
              <a:rPr lang="en-US" sz="1600" b="0" dirty="0">
                <a:latin typeface="Times New Roman" panose="02020603050405020304" pitchFamily="18" charset="0"/>
                <a:cs typeface="Times New Roman" panose="02020603050405020304" pitchFamily="18" charset="0"/>
              </a:rPr>
              <a:t>and social </a:t>
            </a:r>
            <a:r>
              <a:rPr lang="en-US" sz="1600" b="0" dirty="0" smtClean="0">
                <a:latin typeface="Times New Roman" panose="02020603050405020304" pitchFamily="18" charset="0"/>
                <a:cs typeface="Times New Roman" panose="02020603050405020304" pitchFamily="18" charset="0"/>
              </a:rPr>
              <a:t>influence where it’s appropriate. </a:t>
            </a:r>
          </a:p>
          <a:p>
            <a:pPr algn="just">
              <a:buClr>
                <a:srgbClr val="C00000"/>
              </a:buClr>
            </a:pPr>
            <a:r>
              <a:rPr lang="en-US" sz="1600" b="0" dirty="0" smtClean="0">
                <a:latin typeface="Times New Roman" panose="02020603050405020304" pitchFamily="18" charset="0"/>
                <a:cs typeface="Times New Roman" panose="02020603050405020304" pitchFamily="18" charset="0"/>
              </a:rPr>
              <a:t>For employees, who </a:t>
            </a:r>
            <a:r>
              <a:rPr lang="en-US" sz="1600" b="0" dirty="0">
                <a:latin typeface="Times New Roman" panose="02020603050405020304" pitchFamily="18" charset="0"/>
                <a:cs typeface="Times New Roman" panose="02020603050405020304" pitchFamily="18" charset="0"/>
              </a:rPr>
              <a:t>work hard, can be used any encouragement provided by the internal labor regulations: acknowledgment, </a:t>
            </a:r>
            <a:r>
              <a:rPr lang="en-US" sz="1600" b="0" dirty="0" smtClean="0">
                <a:latin typeface="Times New Roman" panose="02020603050405020304" pitchFamily="18" charset="0"/>
                <a:cs typeface="Times New Roman" panose="02020603050405020304" pitchFamily="18" charset="0"/>
              </a:rPr>
              <a:t>rewarding, valuable </a:t>
            </a:r>
            <a:r>
              <a:rPr lang="en-US" sz="1600" b="0" dirty="0">
                <a:latin typeface="Times New Roman" panose="02020603050405020304" pitchFamily="18" charset="0"/>
                <a:cs typeface="Times New Roman" panose="02020603050405020304" pitchFamily="18" charset="0"/>
              </a:rPr>
              <a:t>gift or cash prize </a:t>
            </a:r>
            <a:r>
              <a:rPr lang="en-US" sz="1600" b="0" dirty="0" smtClean="0">
                <a:latin typeface="Times New Roman" panose="02020603050405020304" pitchFamily="18" charset="0"/>
                <a:cs typeface="Times New Roman" panose="02020603050405020304" pitchFamily="18" charset="0"/>
              </a:rPr>
              <a:t>and others.</a:t>
            </a:r>
            <a:endParaRPr lang="uk-UA" sz="1600" b="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703273935"/>
              </p:ext>
            </p:extLst>
          </p:nvPr>
        </p:nvGraphicFramePr>
        <p:xfrm>
          <a:off x="615589" y="82467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59632" y="4105354"/>
            <a:ext cx="1980220" cy="707886"/>
          </a:xfrm>
          <a:prstGeom prst="rect">
            <a:avLst/>
          </a:prstGeom>
          <a:noFill/>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Labor discipline provided by:</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8304" y="1916832"/>
            <a:ext cx="1367311" cy="22218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6305819"/>
      </p:ext>
    </p:extLst>
  </p:cSld>
  <p:clrMapOvr>
    <a:masterClrMapping/>
  </p:clrMapOvr>
  <p:transition spd="slow">
    <p:wheel spokes="1"/>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4149080"/>
            <a:ext cx="7848872" cy="2232248"/>
          </a:xfrm>
        </p:spPr>
        <p:style>
          <a:lnRef idx="2">
            <a:schemeClr val="accent3"/>
          </a:lnRef>
          <a:fillRef idx="1">
            <a:schemeClr val="lt1"/>
          </a:fillRef>
          <a:effectRef idx="0">
            <a:schemeClr val="accent3"/>
          </a:effectRef>
          <a:fontRef idx="minor">
            <a:schemeClr val="dk1"/>
          </a:fontRef>
        </p:style>
        <p:txBody>
          <a:bodyPr>
            <a:noAutofit/>
          </a:bodyPr>
          <a:lstStyle/>
          <a:p>
            <a:pPr algn="just"/>
            <a:r>
              <a:rPr lang="en-US" sz="1600" dirty="0" smtClean="0">
                <a:latin typeface="Times New Roman" panose="02020603050405020304" pitchFamily="18" charset="0"/>
                <a:cs typeface="Times New Roman" panose="02020603050405020304" pitchFamily="18" charset="0"/>
              </a:rPr>
              <a:t>Disciplinary </a:t>
            </a:r>
            <a:r>
              <a:rPr lang="en-US" sz="1600" dirty="0">
                <a:latin typeface="Times New Roman" panose="02020603050405020304" pitchFamily="18" charset="0"/>
                <a:cs typeface="Times New Roman" panose="02020603050405020304" pitchFamily="18" charset="0"/>
              </a:rPr>
              <a:t>sanctions are applied </a:t>
            </a:r>
            <a:r>
              <a:rPr lang="en-US" sz="1600" dirty="0" smtClean="0">
                <a:latin typeface="Times New Roman" panose="02020603050405020304" pitchFamily="18" charset="0"/>
                <a:cs typeface="Times New Roman" panose="02020603050405020304" pitchFamily="18" charset="0"/>
              </a:rPr>
              <a:t>by the leader</a:t>
            </a:r>
            <a:r>
              <a:rPr lang="en-US" sz="1600" dirty="0">
                <a:latin typeface="Times New Roman" panose="02020603050405020304" pitchFamily="18" charset="0"/>
                <a:cs typeface="Times New Roman" panose="02020603050405020304" pitchFamily="18" charset="0"/>
              </a:rPr>
              <a:t>, who are entitled to the employment of certain employees.</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Disciplinary sanction applied no later than one month after </a:t>
            </a:r>
            <a:r>
              <a:rPr lang="en-US" sz="1600" dirty="0" smtClean="0">
                <a:latin typeface="Times New Roman" panose="02020603050405020304" pitchFamily="18" charset="0"/>
                <a:cs typeface="Times New Roman" panose="02020603050405020304" pitchFamily="18" charset="0"/>
              </a:rPr>
              <a:t>it was discovered. </a:t>
            </a:r>
            <a:r>
              <a:rPr lang="en-US" sz="1600" dirty="0">
                <a:latin typeface="Times New Roman" panose="02020603050405020304" pitchFamily="18" charset="0"/>
                <a:cs typeface="Times New Roman" panose="02020603050405020304" pitchFamily="18" charset="0"/>
              </a:rPr>
              <a:t>It </a:t>
            </a:r>
            <a:r>
              <a:rPr lang="en-US" sz="1600" dirty="0" smtClean="0">
                <a:latin typeface="Times New Roman" panose="02020603050405020304" pitchFamily="18" charset="0"/>
                <a:cs typeface="Times New Roman" panose="02020603050405020304" pitchFamily="18" charset="0"/>
              </a:rPr>
              <a:t>can't </a:t>
            </a:r>
            <a:r>
              <a:rPr lang="en-US" sz="1600" dirty="0">
                <a:latin typeface="Times New Roman" panose="02020603050405020304" pitchFamily="18" charset="0"/>
                <a:cs typeface="Times New Roman" panose="02020603050405020304" pitchFamily="18" charset="0"/>
              </a:rPr>
              <a:t>be imposed later than six months after the commission of the offense.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If </a:t>
            </a:r>
            <a:r>
              <a:rPr lang="en-US" sz="1600" dirty="0">
                <a:latin typeface="Times New Roman" panose="02020603050405020304" pitchFamily="18" charset="0"/>
                <a:cs typeface="Times New Roman" panose="02020603050405020304" pitchFamily="18" charset="0"/>
              </a:rPr>
              <a:t>within one year from the date of imposition of penalty employee </a:t>
            </a:r>
            <a:r>
              <a:rPr lang="en-US" sz="1600" dirty="0" smtClean="0">
                <a:latin typeface="Times New Roman" panose="02020603050405020304" pitchFamily="18" charset="0"/>
                <a:cs typeface="Times New Roman" panose="02020603050405020304" pitchFamily="18" charset="0"/>
              </a:rPr>
              <a:t>won’t </a:t>
            </a:r>
            <a:r>
              <a:rPr lang="en-US" sz="1600" dirty="0">
                <a:latin typeface="Times New Roman" panose="02020603050405020304" pitchFamily="18" charset="0"/>
                <a:cs typeface="Times New Roman" panose="02020603050405020304" pitchFamily="18" charset="0"/>
              </a:rPr>
              <a:t>be subjected to another disciplinary action, it is </a:t>
            </a:r>
            <a:r>
              <a:rPr lang="en-US" sz="1600" dirty="0" smtClean="0">
                <a:latin typeface="Times New Roman" panose="02020603050405020304" pitchFamily="18" charset="0"/>
                <a:cs typeface="Times New Roman" panose="02020603050405020304" pitchFamily="18" charset="0"/>
              </a:rPr>
              <a:t>considered that </a:t>
            </a:r>
            <a:r>
              <a:rPr lang="en-US" sz="1600" smtClean="0">
                <a:latin typeface="Times New Roman" panose="02020603050405020304" pitchFamily="18" charset="0"/>
                <a:cs typeface="Times New Roman" panose="02020603050405020304" pitchFamily="18" charset="0"/>
              </a:rPr>
              <a:t>he hadn’t had </a:t>
            </a:r>
            <a:r>
              <a:rPr lang="en-US" sz="1600" dirty="0">
                <a:latin typeface="Times New Roman" panose="02020603050405020304" pitchFamily="18" charset="0"/>
                <a:cs typeface="Times New Roman" panose="02020603050405020304" pitchFamily="18" charset="0"/>
              </a:rPr>
              <a:t>a disciplinary </a:t>
            </a:r>
            <a:r>
              <a:rPr lang="en-US" sz="1600" dirty="0" smtClean="0">
                <a:latin typeface="Times New Roman" panose="02020603050405020304" pitchFamily="18" charset="0"/>
                <a:cs typeface="Times New Roman" panose="02020603050405020304" pitchFamily="18" charset="0"/>
              </a:rPr>
              <a:t>sanction</a:t>
            </a:r>
            <a:r>
              <a:rPr lang="uk-UA" sz="1600" b="1" dirty="0" smtClean="0">
                <a:solidFill>
                  <a:schemeClr val="tx1"/>
                </a:solidFill>
                <a:latin typeface="Times New Roman" panose="02020603050405020304" pitchFamily="18" charset="0"/>
                <a:cs typeface="Times New Roman" panose="02020603050405020304" pitchFamily="18" charset="0"/>
              </a:rPr>
              <a:t>. </a:t>
            </a:r>
            <a:endParaRPr lang="uk-UA"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2317130953"/>
              </p:ext>
            </p:extLst>
          </p:nvPr>
        </p:nvGraphicFramePr>
        <p:xfrm>
          <a:off x="5649" y="476672"/>
          <a:ext cx="5358439"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2120" y="1484784"/>
            <a:ext cx="1992263" cy="19922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3132126"/>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9"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88" y="176202"/>
            <a:ext cx="7024744" cy="1143000"/>
          </a:xfrm>
        </p:spPr>
        <p:txBody>
          <a:bodyPr/>
          <a:lstStyle/>
          <a:p>
            <a:pPr algn="ctr"/>
            <a:r>
              <a:rPr lang="en-US" b="1" dirty="0" smtClean="0">
                <a:latin typeface="Times New Roman" panose="02020603050405020304" pitchFamily="18" charset="0"/>
                <a:cs typeface="Times New Roman" panose="02020603050405020304" pitchFamily="18" charset="0"/>
              </a:rPr>
              <a:t>Plan:</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13188" y="2348880"/>
            <a:ext cx="8229600" cy="2378769"/>
          </a:xfrm>
          <a:ln>
            <a:noFill/>
          </a:ln>
        </p:spPr>
        <p:style>
          <a:lnRef idx="2">
            <a:schemeClr val="accent4"/>
          </a:lnRef>
          <a:fillRef idx="1">
            <a:schemeClr val="lt1"/>
          </a:fillRef>
          <a:effectRef idx="0">
            <a:schemeClr val="accent4"/>
          </a:effectRef>
          <a:fontRef idx="minor">
            <a:schemeClr val="dk1"/>
          </a:fontRef>
        </p:style>
        <p:txBody>
          <a:bodyPr>
            <a:normAutofit/>
          </a:bodyPr>
          <a:lstStyle/>
          <a:p>
            <a:pPr marL="68580" indent="0" algn="just">
              <a:buNone/>
            </a:pPr>
            <a:r>
              <a:rPr lang="uk-UA" sz="2400" dirty="0" smtClean="0">
                <a:solidFill>
                  <a:schemeClr val="tx1"/>
                </a:solidFill>
                <a:latin typeface="Times New Roman" panose="02020603050405020304" pitchFamily="18" charset="0"/>
                <a:cs typeface="Times New Roman" panose="02020603050405020304" pitchFamily="18" charset="0"/>
              </a:rPr>
              <a:t>1. </a:t>
            </a:r>
            <a:r>
              <a:rPr lang="en-US" sz="2400" dirty="0" smtClean="0">
                <a:solidFill>
                  <a:schemeClr val="tx1"/>
                </a:solidFill>
                <a:latin typeface="Times New Roman" panose="02020603050405020304" pitchFamily="18" charset="0"/>
                <a:cs typeface="Times New Roman" panose="02020603050405020304" pitchFamily="18" charset="0"/>
              </a:rPr>
              <a:t>The concept and sources of Labour Law. </a:t>
            </a:r>
            <a:endParaRPr lang="uk-UA" sz="2400" dirty="0" smtClean="0">
              <a:solidFill>
                <a:schemeClr val="tx1"/>
              </a:solidFill>
              <a:latin typeface="Times New Roman" panose="02020603050405020304" pitchFamily="18" charset="0"/>
              <a:cs typeface="Times New Roman" panose="02020603050405020304" pitchFamily="18" charset="0"/>
            </a:endParaRPr>
          </a:p>
          <a:p>
            <a:pPr marL="68580" indent="0" algn="just">
              <a:buNone/>
            </a:pPr>
            <a:r>
              <a:rPr lang="uk-UA" sz="2400" dirty="0" smtClean="0">
                <a:solidFill>
                  <a:schemeClr val="tx1"/>
                </a:solidFill>
                <a:latin typeface="Times New Roman" panose="02020603050405020304" pitchFamily="18" charset="0"/>
                <a:cs typeface="Times New Roman" panose="02020603050405020304" pitchFamily="18" charset="0"/>
              </a:rPr>
              <a:t>2. </a:t>
            </a:r>
            <a:r>
              <a:rPr lang="en-US" sz="2400" dirty="0" smtClean="0">
                <a:solidFill>
                  <a:schemeClr val="tx1"/>
                </a:solidFill>
                <a:latin typeface="Times New Roman" panose="02020603050405020304" pitchFamily="18" charset="0"/>
                <a:cs typeface="Times New Roman" panose="02020603050405020304" pitchFamily="18" charset="0"/>
              </a:rPr>
              <a:t>The concept of labour </a:t>
            </a:r>
            <a:r>
              <a:rPr lang="en-US" sz="2400" dirty="0" smtClean="0">
                <a:latin typeface="Times New Roman" panose="02020603050405020304" pitchFamily="18" charset="0"/>
                <a:cs typeface="Times New Roman" panose="02020603050405020304" pitchFamily="18" charset="0"/>
              </a:rPr>
              <a:t>relations</a:t>
            </a:r>
            <a:r>
              <a:rPr lang="ru-RU" sz="2400" dirty="0" smtClean="0">
                <a:latin typeface="Times New Roman" panose="02020603050405020304" pitchFamily="18" charset="0"/>
                <a:cs typeface="Times New Roman" panose="02020603050405020304" pitchFamily="18" charset="0"/>
              </a:rPr>
              <a:t>.</a:t>
            </a:r>
            <a:r>
              <a:rPr lang="uk-UA" sz="2400" dirty="0" smtClean="0">
                <a:solidFill>
                  <a:schemeClr val="tx1"/>
                </a:solidFill>
                <a:latin typeface="Times New Roman" panose="02020603050405020304" pitchFamily="18" charset="0"/>
                <a:cs typeface="Times New Roman" panose="02020603050405020304" pitchFamily="18" charset="0"/>
              </a:rPr>
              <a:t> </a:t>
            </a:r>
          </a:p>
          <a:p>
            <a:pPr marL="68580" indent="0" algn="just">
              <a:buNone/>
            </a:pPr>
            <a:r>
              <a:rPr lang="uk-UA" sz="2400" dirty="0" smtClean="0">
                <a:solidFill>
                  <a:schemeClr val="tx1"/>
                </a:solidFill>
                <a:latin typeface="Times New Roman" panose="02020603050405020304" pitchFamily="18" charset="0"/>
                <a:cs typeface="Times New Roman" panose="02020603050405020304" pitchFamily="18" charset="0"/>
              </a:rPr>
              <a:t>3.</a:t>
            </a:r>
            <a:r>
              <a:rPr lang="en-US" sz="2400" dirty="0" smtClean="0">
                <a:solidFill>
                  <a:schemeClr val="tx1"/>
                </a:solidFill>
                <a:latin typeface="Times New Roman" panose="02020603050405020304" pitchFamily="18" charset="0"/>
                <a:cs typeface="Times New Roman" panose="02020603050405020304" pitchFamily="18" charset="0"/>
              </a:rPr>
              <a:t> The Labour agreement: kind, parties, terms and content</a:t>
            </a:r>
            <a:r>
              <a:rPr lang="uk-UA" sz="2400" dirty="0" smtClean="0">
                <a:solidFill>
                  <a:schemeClr val="tx1"/>
                </a:solidFill>
                <a:latin typeface="Times New Roman" panose="02020603050405020304" pitchFamily="18" charset="0"/>
                <a:cs typeface="Times New Roman" panose="02020603050405020304" pitchFamily="18" charset="0"/>
              </a:rPr>
              <a:t>. </a:t>
            </a:r>
          </a:p>
          <a:p>
            <a:pPr marL="68580" indent="0" algn="just">
              <a:buNone/>
            </a:pPr>
            <a:r>
              <a:rPr lang="en-US" sz="2400" dirty="0" smtClean="0">
                <a:solidFill>
                  <a:schemeClr val="tx1"/>
                </a:solidFill>
                <a:latin typeface="Times New Roman" panose="02020603050405020304" pitchFamily="18" charset="0"/>
                <a:cs typeface="Times New Roman" panose="02020603050405020304" pitchFamily="18" charset="0"/>
              </a:rPr>
              <a:t>4</a:t>
            </a:r>
            <a:r>
              <a:rPr lang="uk-UA"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Labour discipline</a:t>
            </a:r>
            <a:r>
              <a:rPr lang="uk-UA"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and discipline </a:t>
            </a:r>
            <a:r>
              <a:rPr lang="en-US" sz="2400" dirty="0" smtClean="0">
                <a:solidFill>
                  <a:schemeClr val="tx1"/>
                </a:solidFill>
                <a:latin typeface="Times New Roman" panose="02020603050405020304" pitchFamily="18" charset="0"/>
                <a:cs typeface="Times New Roman" panose="02020603050405020304" pitchFamily="18" charset="0"/>
              </a:rPr>
              <a:t>liability</a:t>
            </a:r>
            <a:r>
              <a:rPr lang="uk-UA" sz="2400" dirty="0" smtClean="0">
                <a:solidFill>
                  <a:schemeClr val="tx1"/>
                </a:solidFill>
                <a:latin typeface="Times New Roman" panose="02020603050405020304" pitchFamily="18" charset="0"/>
                <a:cs typeface="Times New Roman" panose="02020603050405020304" pitchFamily="18" charset="0"/>
              </a:rPr>
              <a:t>.</a:t>
            </a:r>
          </a:p>
        </p:txBody>
      </p:sp>
      <p:pic>
        <p:nvPicPr>
          <p:cNvPr id="1026" name="Picture 2" descr="http://ifinansick.ru/wp-content/uploads/2013/06/%D0%9F%D0%BB%D0%B0%D0%BD%D0%B8%D1%80%D0%BE%D0%B2%D0%B0%D0%BD%D0%B8%D0%B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988" y="4797152"/>
            <a:ext cx="2952328" cy="166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24946"/>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260648"/>
            <a:ext cx="2088232" cy="13573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179512" y="-243408"/>
            <a:ext cx="6560910" cy="1408712"/>
          </a:xfrm>
        </p:spPr>
        <p:txBody>
          <a:bodyPr>
            <a:norm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1. </a:t>
            </a:r>
            <a:r>
              <a:rPr lang="en-US" b="1" dirty="0" smtClean="0">
                <a:solidFill>
                  <a:schemeClr val="tx1"/>
                </a:solidFill>
                <a:latin typeface="Times New Roman" panose="02020603050405020304" pitchFamily="18" charset="0"/>
                <a:cs typeface="Times New Roman" panose="02020603050405020304" pitchFamily="18" charset="0"/>
              </a:rPr>
              <a:t>The </a:t>
            </a:r>
            <a:r>
              <a:rPr lang="en-US" b="1" dirty="0">
                <a:solidFill>
                  <a:schemeClr val="tx1"/>
                </a:solidFill>
                <a:latin typeface="Times New Roman" panose="02020603050405020304" pitchFamily="18" charset="0"/>
                <a:cs typeface="Times New Roman" panose="02020603050405020304" pitchFamily="18" charset="0"/>
              </a:rPr>
              <a:t>concept and sources of Labour Law.</a:t>
            </a:r>
            <a:endParaRPr lang="uk-UA"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1916832"/>
            <a:ext cx="8640960" cy="4536505"/>
          </a:xfrm>
          <a:ln>
            <a:noFill/>
          </a:ln>
        </p:spPr>
        <p:style>
          <a:lnRef idx="2">
            <a:schemeClr val="accent4"/>
          </a:lnRef>
          <a:fillRef idx="1">
            <a:schemeClr val="lt1"/>
          </a:fillRef>
          <a:effectRef idx="0">
            <a:schemeClr val="accent4"/>
          </a:effectRef>
          <a:fontRef idx="minor">
            <a:schemeClr val="dk1"/>
          </a:fontRef>
        </p:style>
        <p:txBody>
          <a:bodyPr>
            <a:noAutofit/>
          </a:bodyPr>
          <a:lstStyle/>
          <a:p>
            <a:pPr algn="just"/>
            <a:r>
              <a:rPr lang="en-US" sz="1600" i="1" dirty="0" smtClean="0">
                <a:latin typeface="Times New Roman" panose="02020603050405020304" pitchFamily="18" charset="0"/>
                <a:cs typeface="Times New Roman" panose="02020603050405020304" pitchFamily="18" charset="0"/>
              </a:rPr>
              <a:t>Constitution of Ukraine </a:t>
            </a:r>
            <a:r>
              <a:rPr lang="uk-UA" sz="1600" i="1" dirty="0" smtClean="0">
                <a:latin typeface="Times New Roman" panose="02020603050405020304" pitchFamily="18" charset="0"/>
                <a:cs typeface="Times New Roman" panose="02020603050405020304" pitchFamily="18" charset="0"/>
              </a:rPr>
              <a:t>(</a:t>
            </a:r>
            <a:r>
              <a:rPr lang="en-US" sz="1600" i="1" dirty="0" smtClean="0">
                <a:latin typeface="Times New Roman" panose="02020603050405020304" pitchFamily="18" charset="0"/>
                <a:cs typeface="Times New Roman" panose="02020603050405020304" pitchFamily="18" charset="0"/>
              </a:rPr>
              <a:t>article </a:t>
            </a:r>
            <a:r>
              <a:rPr lang="uk-UA" sz="1600" i="1" dirty="0" smtClean="0">
                <a:latin typeface="Times New Roman" panose="02020603050405020304" pitchFamily="18" charset="0"/>
                <a:cs typeface="Times New Roman" panose="02020603050405020304" pitchFamily="18" charset="0"/>
              </a:rPr>
              <a:t>43) </a:t>
            </a:r>
            <a:r>
              <a:rPr lang="en-US" sz="1600" dirty="0" smtClean="0">
                <a:latin typeface="Times New Roman" panose="02020603050405020304" pitchFamily="18" charset="0"/>
                <a:cs typeface="Times New Roman" panose="02020603050405020304" pitchFamily="18" charset="0"/>
              </a:rPr>
              <a:t>indicates that </a:t>
            </a:r>
            <a:r>
              <a:rPr lang="en-GB" sz="1600" dirty="0" smtClean="0">
                <a:latin typeface="Times New Roman" panose="02020603050405020304" pitchFamily="18" charset="0"/>
                <a:cs typeface="Times New Roman" panose="02020603050405020304" pitchFamily="18" charset="0"/>
              </a:rPr>
              <a:t>everyone </a:t>
            </a:r>
            <a:r>
              <a:rPr lang="en-GB" sz="1600" dirty="0">
                <a:latin typeface="Times New Roman" panose="02020603050405020304" pitchFamily="18" charset="0"/>
                <a:cs typeface="Times New Roman" panose="02020603050405020304" pitchFamily="18" charset="0"/>
              </a:rPr>
              <a:t>has the right to labour, including the possibility to earn one's living by labour that he or she freely chooses or to which he or she freely agrees. </a:t>
            </a:r>
            <a:endParaRPr lang="uk-UA" sz="1600" dirty="0" smtClean="0">
              <a:latin typeface="Times New Roman" panose="02020603050405020304" pitchFamily="18" charset="0"/>
              <a:cs typeface="Times New Roman" panose="02020603050405020304" pitchFamily="18" charset="0"/>
            </a:endParaRPr>
          </a:p>
          <a:p>
            <a:pPr algn="just"/>
            <a:endParaRPr lang="ru-RU"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Labour – it is person activity, that </a:t>
            </a:r>
            <a:r>
              <a:rPr lang="en-US" sz="1600" dirty="0">
                <a:latin typeface="Times New Roman" panose="02020603050405020304" pitchFamily="18" charset="0"/>
                <a:cs typeface="Times New Roman" panose="02020603050405020304" pitchFamily="18" charset="0"/>
              </a:rPr>
              <a:t>request the </a:t>
            </a:r>
            <a:r>
              <a:rPr lang="en-US" sz="1600" dirty="0" smtClean="0">
                <a:latin typeface="Times New Roman" panose="02020603050405020304" pitchFamily="18" charset="0"/>
                <a:cs typeface="Times New Roman" panose="02020603050405020304" pitchFamily="18" charset="0"/>
              </a:rPr>
              <a:t>expenses of physical and mental energy </a:t>
            </a:r>
            <a:r>
              <a:rPr lang="en-US" sz="1600" dirty="0">
                <a:latin typeface="Times New Roman" panose="02020603050405020304" pitchFamily="18" charset="0"/>
                <a:cs typeface="Times New Roman" panose="02020603050405020304" pitchFamily="18" charset="0"/>
              </a:rPr>
              <a:t>and </a:t>
            </a:r>
            <a:r>
              <a:rPr lang="en-US" sz="1600" dirty="0" smtClean="0">
                <a:latin typeface="Times New Roman" panose="02020603050405020304" pitchFamily="18" charset="0"/>
                <a:cs typeface="Times New Roman" panose="02020603050405020304" pitchFamily="18" charset="0"/>
              </a:rPr>
              <a:t>has it’s own assignment to create material and spiritual values. </a:t>
            </a:r>
            <a:r>
              <a:rPr lang="en-GB" sz="1600" dirty="0">
                <a:latin typeface="Times New Roman" panose="02020603050405020304" pitchFamily="18" charset="0"/>
                <a:cs typeface="Times New Roman" panose="02020603050405020304" pitchFamily="18" charset="0"/>
              </a:rPr>
              <a:t>The State creates conditions for citizens to fully realise their right to labour, guarantees equal opportunities in the choice of profession and of types of labour activity, implements programmes of vocational education, training and retraining of personnel according to the needs of society. </a:t>
            </a:r>
            <a:endParaRPr lang="ru-RU" sz="1600" dirty="0" smtClean="0">
              <a:latin typeface="Times New Roman" panose="02020603050405020304" pitchFamily="18" charset="0"/>
              <a:cs typeface="Times New Roman" panose="02020603050405020304" pitchFamily="18" charset="0"/>
            </a:endParaRPr>
          </a:p>
          <a:p>
            <a:pPr algn="just"/>
            <a:endParaRPr lang="uk-UA" sz="1600" i="1" dirty="0" smtClean="0">
              <a:latin typeface="Times New Roman" panose="02020603050405020304" pitchFamily="18" charset="0"/>
              <a:cs typeface="Times New Roman" panose="02020603050405020304" pitchFamily="18" charset="0"/>
            </a:endParaRPr>
          </a:p>
          <a:p>
            <a:pPr algn="just"/>
            <a:r>
              <a:rPr lang="en-US" sz="1600" i="1" dirty="0" smtClean="0">
                <a:latin typeface="Times New Roman" panose="02020603050405020304" pitchFamily="18" charset="0"/>
                <a:cs typeface="Times New Roman" panose="02020603050405020304" pitchFamily="18" charset="0"/>
              </a:rPr>
              <a:t>Constitution of Ukraine declares that </a:t>
            </a:r>
            <a:r>
              <a:rPr lang="en-GB" sz="1600" dirty="0">
                <a:latin typeface="Times New Roman" panose="02020603050405020304" pitchFamily="18" charset="0"/>
                <a:cs typeface="Times New Roman" panose="02020603050405020304" pitchFamily="18" charset="0"/>
              </a:rPr>
              <a:t>The use of forced labour is prohibited. </a:t>
            </a:r>
            <a:r>
              <a:rPr lang="en-GB" sz="1600" dirty="0" smtClean="0">
                <a:latin typeface="Times New Roman" panose="02020603050405020304" pitchFamily="18" charset="0"/>
                <a:cs typeface="Times New Roman" panose="02020603050405020304" pitchFamily="18" charset="0"/>
              </a:rPr>
              <a:t>Everyone </a:t>
            </a:r>
            <a:r>
              <a:rPr lang="en-GB" sz="1600" dirty="0">
                <a:latin typeface="Times New Roman" panose="02020603050405020304" pitchFamily="18" charset="0"/>
                <a:cs typeface="Times New Roman" panose="02020603050405020304" pitchFamily="18" charset="0"/>
              </a:rPr>
              <a:t>has the right to proper, safe and healthy work conditions, and to remuneration no less than the minimum wage as determined by law. </a:t>
            </a:r>
            <a:r>
              <a:rPr lang="en-GB" sz="1600" dirty="0" smtClean="0">
                <a:latin typeface="Times New Roman" panose="02020603050405020304" pitchFamily="18" charset="0"/>
                <a:cs typeface="Times New Roman" panose="02020603050405020304" pitchFamily="18" charset="0"/>
              </a:rPr>
              <a:t>The </a:t>
            </a:r>
            <a:r>
              <a:rPr lang="en-GB" sz="1600" dirty="0">
                <a:latin typeface="Times New Roman" panose="02020603050405020304" pitchFamily="18" charset="0"/>
                <a:cs typeface="Times New Roman" panose="02020603050405020304" pitchFamily="18" charset="0"/>
              </a:rPr>
              <a:t>employment of women and minors for work that is hazardous to their health, is prohibited. </a:t>
            </a:r>
            <a:r>
              <a:rPr lang="en-GB" sz="1600" dirty="0" smtClean="0">
                <a:latin typeface="Times New Roman" panose="02020603050405020304" pitchFamily="18" charset="0"/>
                <a:cs typeface="Times New Roman" panose="02020603050405020304" pitchFamily="18" charset="0"/>
              </a:rPr>
              <a:t>Also citizens </a:t>
            </a:r>
            <a:r>
              <a:rPr lang="en-GB" sz="1600" dirty="0">
                <a:latin typeface="Times New Roman" panose="02020603050405020304" pitchFamily="18" charset="0"/>
                <a:cs typeface="Times New Roman" panose="02020603050405020304" pitchFamily="18" charset="0"/>
              </a:rPr>
              <a:t>are guaranteed protection from unlawful dismissal. </a:t>
            </a:r>
            <a:endParaRPr lang="ru-RU" sz="1600" dirty="0">
              <a:latin typeface="Times New Roman" panose="02020603050405020304" pitchFamily="18" charset="0"/>
              <a:cs typeface="Times New Roman" panose="02020603050405020304" pitchFamily="18" charset="0"/>
            </a:endParaRPr>
          </a:p>
          <a:p>
            <a:pPr marL="68580" indent="0" algn="just">
              <a:buNone/>
            </a:pP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682160"/>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94464"/>
            <a:ext cx="8568952" cy="1316054"/>
          </a:xfrm>
          <a:ln/>
        </p:spPr>
        <p:style>
          <a:lnRef idx="2">
            <a:schemeClr val="dk1"/>
          </a:lnRef>
          <a:fillRef idx="1">
            <a:schemeClr val="lt1"/>
          </a:fillRef>
          <a:effectRef idx="0">
            <a:schemeClr val="dk1"/>
          </a:effectRef>
          <a:fontRef idx="minor">
            <a:schemeClr val="dk1"/>
          </a:fontRef>
        </p:style>
        <p:txBody>
          <a:bodyPr>
            <a:noAutofit/>
          </a:bodyPr>
          <a:lstStyle/>
          <a:p>
            <a:pPr marL="68580" indent="0" algn="ctr">
              <a:buNone/>
            </a:pPr>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The </a:t>
            </a:r>
            <a:r>
              <a:rPr lang="en-US" sz="2400" dirty="0">
                <a:solidFill>
                  <a:schemeClr val="accent1">
                    <a:lumMod val="50000"/>
                  </a:schemeClr>
                </a:solidFill>
                <a:latin typeface="Times New Roman" panose="02020603050405020304" pitchFamily="18" charset="0"/>
                <a:cs typeface="Times New Roman" panose="02020603050405020304" pitchFamily="18" charset="0"/>
              </a:rPr>
              <a:t>Labour Code </a:t>
            </a:r>
            <a:r>
              <a:rPr lang="en-US" sz="2400" b="0" dirty="0">
                <a:solidFill>
                  <a:schemeClr val="tx1"/>
                </a:solidFill>
                <a:latin typeface="Times New Roman" panose="02020603050405020304" pitchFamily="18" charset="0"/>
                <a:cs typeface="Times New Roman" panose="02020603050405020304" pitchFamily="18" charset="0"/>
              </a:rPr>
              <a:t>it is a unitary systematized law act, that has legal rules which are regulating the field of employees' social labour relations and fasten public organization of labour. </a:t>
            </a:r>
            <a:r>
              <a:rPr lang="uk-UA" sz="2400" dirty="0" smtClean="0">
                <a:latin typeface="Times New Roman" panose="02020603050405020304" pitchFamily="18" charset="0"/>
                <a:cs typeface="Times New Roman" panose="02020603050405020304" pitchFamily="18" charset="0"/>
              </a:rPr>
              <a:t>	</a:t>
            </a:r>
            <a:endParaRPr lang="uk-UA" sz="2400"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898997" y="2685529"/>
            <a:ext cx="4620391" cy="1152128"/>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solidFill>
                  <a:schemeClr val="bg1"/>
                </a:solidFill>
                <a:latin typeface="Times New Roman" panose="02020603050405020304" pitchFamily="18" charset="0"/>
                <a:cs typeface="Times New Roman" panose="02020603050405020304" pitchFamily="18" charset="0"/>
              </a:rPr>
              <a:t>Labour relations are regulating also by such laws : </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с двумя скругленными противолежащими углами 4"/>
          <p:cNvSpPr/>
          <p:nvPr/>
        </p:nvSpPr>
        <p:spPr>
          <a:xfrm>
            <a:off x="243423" y="4509120"/>
            <a:ext cx="1912977" cy="1800199"/>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sz="2000" i="1" dirty="0" smtClean="0">
                <a:solidFill>
                  <a:schemeClr val="tx1"/>
                </a:solidFill>
                <a:latin typeface="Times New Roman" panose="02020603050405020304" pitchFamily="18" charset="0"/>
                <a:cs typeface="Times New Roman" panose="02020603050405020304" pitchFamily="18" charset="0"/>
              </a:rPr>
              <a:t>«</a:t>
            </a:r>
            <a:r>
              <a:rPr lang="en-US" sz="2000" i="1" dirty="0" smtClean="0">
                <a:solidFill>
                  <a:schemeClr val="tx1"/>
                </a:solidFill>
                <a:latin typeface="Times New Roman" panose="02020603050405020304" pitchFamily="18" charset="0"/>
                <a:cs typeface="Times New Roman" panose="02020603050405020304" pitchFamily="18" charset="0"/>
              </a:rPr>
              <a:t>O</a:t>
            </a:r>
            <a:r>
              <a:rPr lang="en-US" sz="2000" dirty="0" smtClean="0">
                <a:latin typeface="Times New Roman" panose="02020603050405020304" pitchFamily="18" charset="0"/>
                <a:cs typeface="Times New Roman" panose="02020603050405020304" pitchFamily="18" charset="0"/>
              </a:rPr>
              <a:t>n </a:t>
            </a:r>
            <a:r>
              <a:rPr lang="en-US" sz="2000" dirty="0">
                <a:latin typeface="Times New Roman" panose="02020603050405020304" pitchFamily="18" charset="0"/>
                <a:cs typeface="Times New Roman" panose="02020603050405020304" pitchFamily="18" charset="0"/>
              </a:rPr>
              <a:t>labor protection</a:t>
            </a:r>
            <a:r>
              <a:rPr lang="uk-UA" sz="2000" i="1" dirty="0" smtClean="0">
                <a:solidFill>
                  <a:schemeClr val="tx1"/>
                </a:solidFill>
                <a:latin typeface="Times New Roman" panose="02020603050405020304" pitchFamily="18" charset="0"/>
                <a:cs typeface="Times New Roman" panose="02020603050405020304" pitchFamily="18" charset="0"/>
              </a:rPr>
              <a:t>» 14.10.1992</a:t>
            </a:r>
            <a:endParaRPr lang="ru-RU" sz="2000" i="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противолежащими углами 5"/>
          <p:cNvSpPr/>
          <p:nvPr/>
        </p:nvSpPr>
        <p:spPr>
          <a:xfrm>
            <a:off x="6292441" y="4419998"/>
            <a:ext cx="2283017" cy="1832458"/>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marL="68580" indent="0" algn="ctr">
              <a:buNone/>
            </a:pPr>
            <a:r>
              <a:rPr lang="uk-UA" sz="2000" i="1" dirty="0" smtClean="0">
                <a:solidFill>
                  <a:schemeClr val="tx1"/>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On Employment of Population</a:t>
            </a:r>
            <a:r>
              <a:rPr lang="uk-UA" sz="2000" i="1" dirty="0" smtClean="0">
                <a:solidFill>
                  <a:schemeClr val="tx1"/>
                </a:solidFill>
                <a:latin typeface="Times New Roman" panose="02020603050405020304" pitchFamily="18" charset="0"/>
                <a:cs typeface="Times New Roman" panose="02020603050405020304" pitchFamily="18" charset="0"/>
              </a:rPr>
              <a:t>» 05.07.2012</a:t>
            </a:r>
          </a:p>
          <a:p>
            <a:pPr marL="68580" indent="0" algn="ctr">
              <a:buNone/>
            </a:pPr>
            <a:r>
              <a:rPr lang="en-US" sz="2000" i="1" dirty="0">
                <a:solidFill>
                  <a:schemeClr val="tx1"/>
                </a:solidFill>
                <a:latin typeface="Times New Roman" panose="02020603050405020304" pitchFamily="18" charset="0"/>
                <a:cs typeface="Times New Roman" panose="02020603050405020304" pitchFamily="18" charset="0"/>
              </a:rPr>
              <a:t>a</a:t>
            </a:r>
            <a:r>
              <a:rPr lang="en-US" sz="2000" i="1" dirty="0" smtClean="0">
                <a:solidFill>
                  <a:schemeClr val="tx1"/>
                </a:solidFill>
                <a:latin typeface="Times New Roman" panose="02020603050405020304" pitchFamily="18" charset="0"/>
                <a:cs typeface="Times New Roman" panose="02020603050405020304" pitchFamily="18" charset="0"/>
              </a:rPr>
              <a:t>nd others.</a:t>
            </a:r>
            <a:endParaRPr lang="uk-UA" sz="2000" i="1" dirty="0" smtClean="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с двумя скругленными противолежащими углами 6"/>
          <p:cNvSpPr/>
          <p:nvPr/>
        </p:nvSpPr>
        <p:spPr>
          <a:xfrm>
            <a:off x="4391105" y="4436127"/>
            <a:ext cx="1908658" cy="18002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sz="2000" i="1" dirty="0" smtClean="0">
                <a:solidFill>
                  <a:schemeClr val="tx1"/>
                </a:solidFill>
                <a:latin typeface="Times New Roman" panose="02020603050405020304" pitchFamily="18" charset="0"/>
                <a:cs typeface="Times New Roman" panose="02020603050405020304" pitchFamily="18" charset="0"/>
              </a:rPr>
              <a:t>«</a:t>
            </a:r>
            <a:r>
              <a:rPr lang="en-US" sz="2000" i="1" dirty="0" smtClean="0">
                <a:solidFill>
                  <a:schemeClr val="tx1"/>
                </a:solidFill>
                <a:latin typeface="Times New Roman" panose="02020603050405020304" pitchFamily="18" charset="0"/>
                <a:cs typeface="Times New Roman" panose="02020603050405020304" pitchFamily="18" charset="0"/>
              </a:rPr>
              <a:t>On vacations</a:t>
            </a:r>
            <a:r>
              <a:rPr lang="uk-UA" sz="2000" i="1" dirty="0" smtClean="0">
                <a:solidFill>
                  <a:schemeClr val="tx1"/>
                </a:solidFill>
                <a:latin typeface="Times New Roman" panose="02020603050405020304" pitchFamily="18" charset="0"/>
                <a:cs typeface="Times New Roman" panose="02020603050405020304" pitchFamily="18" charset="0"/>
              </a:rPr>
              <a:t>»  15.11.1996</a:t>
            </a:r>
            <a:endParaRPr lang="ru-RU" sz="2000" i="1"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с двумя скругленными противолежащими углами 7"/>
          <p:cNvSpPr/>
          <p:nvPr/>
        </p:nvSpPr>
        <p:spPr>
          <a:xfrm>
            <a:off x="2149774" y="4464307"/>
            <a:ext cx="2247868" cy="1800199"/>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marL="68580" indent="0" algn="ctr">
              <a:buNone/>
            </a:pPr>
            <a:r>
              <a:rPr lang="uk-UA" sz="2000" i="1" dirty="0" smtClean="0">
                <a:solidFill>
                  <a:schemeClr val="tx1"/>
                </a:solidFill>
                <a:latin typeface="Times New Roman" panose="02020603050405020304" pitchFamily="18" charset="0"/>
                <a:cs typeface="Times New Roman" panose="02020603050405020304" pitchFamily="18" charset="0"/>
              </a:rPr>
              <a:t>«</a:t>
            </a:r>
            <a:r>
              <a:rPr lang="en-US" sz="2000" i="1" dirty="0">
                <a:solidFill>
                  <a:schemeClr val="tx1"/>
                </a:solidFill>
                <a:latin typeface="Times New Roman" panose="02020603050405020304" pitchFamily="18" charset="0"/>
                <a:cs typeface="Times New Roman" panose="02020603050405020304" pitchFamily="18" charset="0"/>
              </a:rPr>
              <a:t>On Remuneration of </a:t>
            </a:r>
            <a:r>
              <a:rPr lang="en-US" sz="2000" i="1" dirty="0" smtClean="0">
                <a:solidFill>
                  <a:schemeClr val="tx1"/>
                </a:solidFill>
                <a:latin typeface="Times New Roman" panose="02020603050405020304" pitchFamily="18" charset="0"/>
                <a:cs typeface="Times New Roman" panose="02020603050405020304" pitchFamily="18" charset="0"/>
              </a:rPr>
              <a:t>Labour</a:t>
            </a:r>
            <a:r>
              <a:rPr lang="uk-UA" sz="2000" i="1" dirty="0" smtClean="0">
                <a:solidFill>
                  <a:schemeClr val="tx1"/>
                </a:solidFill>
                <a:latin typeface="Times New Roman" panose="02020603050405020304" pitchFamily="18" charset="0"/>
                <a:cs typeface="Times New Roman" panose="02020603050405020304" pitchFamily="18" charset="0"/>
              </a:rPr>
              <a:t>» 24.03.1995</a:t>
            </a:r>
            <a:endParaRPr lang="ru-RU" sz="2000" i="1" dirty="0">
              <a:solidFill>
                <a:schemeClr val="tx1"/>
              </a:solidFill>
              <a:latin typeface="Times New Roman" panose="02020603050405020304" pitchFamily="18" charset="0"/>
              <a:cs typeface="Times New Roman" panose="02020603050405020304" pitchFamily="18" charset="0"/>
            </a:endParaRPr>
          </a:p>
        </p:txBody>
      </p:sp>
      <p:cxnSp>
        <p:nvCxnSpPr>
          <p:cNvPr id="10" name="Прямая со стрелкой 9"/>
          <p:cNvCxnSpPr/>
          <p:nvPr/>
        </p:nvCxnSpPr>
        <p:spPr>
          <a:xfrm flipH="1">
            <a:off x="1657000" y="3757866"/>
            <a:ext cx="492774" cy="63395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Прямая со стрелкой 14"/>
          <p:cNvCxnSpPr/>
          <p:nvPr/>
        </p:nvCxnSpPr>
        <p:spPr>
          <a:xfrm flipH="1">
            <a:off x="2997955" y="3830354"/>
            <a:ext cx="446143" cy="63395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Прямая со стрелкой 18"/>
          <p:cNvCxnSpPr>
            <a:endCxn id="7" idx="3"/>
          </p:cNvCxnSpPr>
          <p:nvPr/>
        </p:nvCxnSpPr>
        <p:spPr>
          <a:xfrm>
            <a:off x="4871980" y="3816264"/>
            <a:ext cx="473454" cy="61986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2" name="Прямая со стрелкой 21"/>
          <p:cNvCxnSpPr/>
          <p:nvPr/>
        </p:nvCxnSpPr>
        <p:spPr>
          <a:xfrm>
            <a:off x="6421217" y="3771746"/>
            <a:ext cx="606516" cy="62007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2050" name="Picture 2" descr="http://www.bookclub.ua/images/db/goods/8089_9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8817" y="2092859"/>
            <a:ext cx="1400556"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3828"/>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14999"/>
            <a:ext cx="7081511" cy="1143000"/>
          </a:xfrm>
        </p:spPr>
        <p:txBody>
          <a:bodyPr>
            <a:normAutofit fontScale="90000"/>
          </a:bodyPr>
          <a:lstStyle/>
          <a:p>
            <a:pPr algn="ctr"/>
            <a:r>
              <a:rPr lang="uk-UA" sz="4000" b="1" dirty="0" smtClean="0">
                <a:solidFill>
                  <a:schemeClr val="tx1"/>
                </a:solidFill>
                <a:latin typeface="Times New Roman" panose="02020603050405020304" pitchFamily="18" charset="0"/>
                <a:cs typeface="Times New Roman" panose="02020603050405020304" pitchFamily="18" charset="0"/>
              </a:rPr>
              <a:t>2. </a:t>
            </a:r>
            <a:r>
              <a:rPr lang="en-US" sz="4000" b="1" dirty="0" smtClean="0">
                <a:solidFill>
                  <a:schemeClr val="tx1"/>
                </a:solidFill>
                <a:latin typeface="Times New Roman" panose="02020603050405020304" pitchFamily="18" charset="0"/>
                <a:cs typeface="Times New Roman" panose="02020603050405020304" pitchFamily="18" charset="0"/>
              </a:rPr>
              <a:t>The concept of labour relations</a:t>
            </a:r>
            <a:r>
              <a:rPr lang="ru-RU" sz="4000" b="1" dirty="0" smtClean="0">
                <a:solidFill>
                  <a:schemeClr val="tx1"/>
                </a:solidFill>
                <a:latin typeface="Times New Roman" panose="02020603050405020304" pitchFamily="18" charset="0"/>
                <a:cs typeface="Times New Roman" panose="02020603050405020304" pitchFamily="18" charset="0"/>
              </a:rPr>
              <a:t>.</a:t>
            </a:r>
            <a:endParaRPr lang="uk-UA" sz="4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8863" y="5589241"/>
            <a:ext cx="8865625" cy="720080"/>
          </a:xfrm>
        </p:spPr>
        <p:style>
          <a:lnRef idx="2">
            <a:schemeClr val="dk1"/>
          </a:lnRef>
          <a:fillRef idx="1">
            <a:schemeClr val="lt1"/>
          </a:fillRef>
          <a:effectRef idx="0">
            <a:schemeClr val="dk1"/>
          </a:effectRef>
          <a:fontRef idx="minor">
            <a:schemeClr val="dk1"/>
          </a:fontRef>
        </p:style>
        <p:txBody>
          <a:bodyPr>
            <a:normAutofit/>
          </a:bodyPr>
          <a:lstStyle/>
          <a:p>
            <a:pPr marL="68580" indent="0" algn="r">
              <a:buNone/>
            </a:pPr>
            <a:r>
              <a:rPr lang="en-US" sz="2000" b="0" dirty="0" smtClean="0">
                <a:solidFill>
                  <a:schemeClr val="accent1">
                    <a:lumMod val="50000"/>
                  </a:schemeClr>
                </a:solidFill>
                <a:latin typeface="Times New Roman" panose="02020603050405020304" pitchFamily="18" charset="0"/>
                <a:cs typeface="Times New Roman" panose="02020603050405020304" pitchFamily="18" charset="0"/>
              </a:rPr>
              <a:t>These </a:t>
            </a:r>
            <a:r>
              <a:rPr lang="en-US" sz="2000" b="0" dirty="0">
                <a:solidFill>
                  <a:schemeClr val="accent1">
                    <a:lumMod val="50000"/>
                  </a:schemeClr>
                </a:solidFill>
                <a:latin typeface="Times New Roman" panose="02020603050405020304" pitchFamily="18" charset="0"/>
                <a:cs typeface="Times New Roman" panose="02020603050405020304" pitchFamily="18" charset="0"/>
              </a:rPr>
              <a:t>parties are given reciprocal rights and responsibilities. </a:t>
            </a:r>
            <a:r>
              <a:rPr lang="en-US" sz="2000" b="0" dirty="0" smtClean="0">
                <a:solidFill>
                  <a:schemeClr val="accent1">
                    <a:lumMod val="50000"/>
                  </a:schemeClr>
                </a:solidFill>
                <a:latin typeface="Times New Roman" panose="02020603050405020304" pitchFamily="18" charset="0"/>
                <a:cs typeface="Times New Roman" panose="02020603050405020304" pitchFamily="18" charset="0"/>
              </a:rPr>
              <a:t>It performance </a:t>
            </a:r>
            <a:r>
              <a:rPr lang="en-US" sz="2000" b="0" dirty="0">
                <a:solidFill>
                  <a:schemeClr val="accent1">
                    <a:lumMod val="50000"/>
                  </a:schemeClr>
                </a:solidFill>
                <a:latin typeface="Times New Roman" panose="02020603050405020304" pitchFamily="18" charset="0"/>
                <a:cs typeface="Times New Roman" panose="02020603050405020304" pitchFamily="18" charset="0"/>
              </a:rPr>
              <a:t>is ensured </a:t>
            </a:r>
            <a:r>
              <a:rPr lang="en-US" sz="2000" b="0" dirty="0" smtClean="0">
                <a:solidFill>
                  <a:schemeClr val="accent1">
                    <a:lumMod val="50000"/>
                  </a:schemeClr>
                </a:solidFill>
                <a:latin typeface="Times New Roman" panose="02020603050405020304" pitchFamily="18" charset="0"/>
                <a:cs typeface="Times New Roman" panose="02020603050405020304" pitchFamily="18" charset="0"/>
              </a:rPr>
              <a:t>by state coercive power.</a:t>
            </a:r>
            <a:endParaRPr lang="uk-UA" sz="2000" b="0" dirty="0" smtClean="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09" y="3407862"/>
            <a:ext cx="1789134" cy="1854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Багетная рамка 4"/>
          <p:cNvSpPr/>
          <p:nvPr/>
        </p:nvSpPr>
        <p:spPr>
          <a:xfrm>
            <a:off x="1147300" y="1675068"/>
            <a:ext cx="2488596" cy="1405745"/>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solidFill>
                  <a:schemeClr val="bg1"/>
                </a:solidFill>
                <a:latin typeface="Times New Roman" panose="02020603050405020304" pitchFamily="18" charset="0"/>
                <a:cs typeface="Times New Roman" panose="02020603050405020304" pitchFamily="18" charset="0"/>
              </a:rPr>
              <a:t>Labour relations</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9" name="Блок-схема: альтернативный процесс 8"/>
          <p:cNvSpPr/>
          <p:nvPr/>
        </p:nvSpPr>
        <p:spPr>
          <a:xfrm>
            <a:off x="3598452" y="1521523"/>
            <a:ext cx="5366036" cy="3888432"/>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marL="68580" indent="0" algn="just">
              <a:buNone/>
            </a:pPr>
            <a:r>
              <a:rPr lang="en-US" sz="1600" dirty="0" smtClean="0">
                <a:solidFill>
                  <a:schemeClr val="tx1"/>
                </a:solidFill>
                <a:latin typeface="Times New Roman" panose="02020603050405020304" pitchFamily="18" charset="0"/>
                <a:cs typeface="Times New Roman" panose="02020603050405020304" pitchFamily="18" charset="0"/>
              </a:rPr>
              <a:t>are regulated by rules of labor law social relations between the employee and the owner or authorized body or an individual in which one party agrees to do the work on a particular specialty, qualification or position with exposure to domestic labor regulations, and the second (the owner or authorized body or individual) agrees to pay employee wages and provide working conditions provided by law, collective agreements of the parties</a:t>
            </a:r>
            <a:r>
              <a:rPr lang="uk-UA" sz="1600" dirty="0" smtClean="0">
                <a:solidFill>
                  <a:schemeClr val="tx1"/>
                </a:solidFill>
                <a:latin typeface="Times New Roman" panose="02020603050405020304" pitchFamily="18" charset="0"/>
                <a:cs typeface="Times New Roman" panose="02020603050405020304" pitchFamily="18" charset="0"/>
              </a:rPr>
              <a:t>.</a:t>
            </a:r>
          </a:p>
        </p:txBody>
      </p:sp>
      <p:cxnSp>
        <p:nvCxnSpPr>
          <p:cNvPr id="11" name="Прямая со стрелкой 10"/>
          <p:cNvCxnSpPr/>
          <p:nvPr/>
        </p:nvCxnSpPr>
        <p:spPr>
          <a:xfrm>
            <a:off x="3607093" y="2420888"/>
            <a:ext cx="38884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94397802"/>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568" y="332656"/>
            <a:ext cx="7848872" cy="1647056"/>
          </a:xfrm>
        </p:spPr>
        <p:txBody>
          <a:bodyPr>
            <a:normAutofit/>
          </a:bodyPr>
          <a:lstStyle/>
          <a:p>
            <a:pPr marL="68580" algn="ctr"/>
            <a:r>
              <a:rPr lang="uk-UA" b="1" dirty="0" smtClean="0">
                <a:solidFill>
                  <a:schemeClr val="tx1"/>
                </a:solidFill>
                <a:latin typeface="Times New Roman" panose="02020603050405020304" pitchFamily="18" charset="0"/>
                <a:cs typeface="Times New Roman" panose="02020603050405020304" pitchFamily="18" charset="0"/>
              </a:rPr>
              <a:t>3. </a:t>
            </a:r>
            <a:r>
              <a:rPr lang="en-US" b="1" dirty="0">
                <a:solidFill>
                  <a:schemeClr val="tx1"/>
                </a:solidFill>
                <a:latin typeface="Times New Roman" panose="02020603050405020304" pitchFamily="18" charset="0"/>
                <a:cs typeface="Times New Roman" panose="02020603050405020304" pitchFamily="18" charset="0"/>
              </a:rPr>
              <a:t>The Labour agreement: </a:t>
            </a:r>
            <a:r>
              <a:rPr lang="ru-RU" b="1" dirty="0" smtClean="0">
                <a:solidFill>
                  <a:schemeClr val="tx1"/>
                </a:solidFill>
                <a:latin typeface="Times New Roman" panose="02020603050405020304" pitchFamily="18" charset="0"/>
                <a:cs typeface="Times New Roman" panose="02020603050405020304" pitchFamily="18" charset="0"/>
              </a:rPr>
              <a:t/>
            </a:r>
            <a:br>
              <a:rPr lang="ru-RU" b="1" dirty="0" smtClean="0">
                <a:solidFill>
                  <a:schemeClr val="tx1"/>
                </a:solidFill>
                <a:latin typeface="Times New Roman" panose="02020603050405020304" pitchFamily="18" charset="0"/>
                <a:cs typeface="Times New Roman" panose="02020603050405020304" pitchFamily="18" charset="0"/>
              </a:rPr>
            </a:br>
            <a:r>
              <a:rPr lang="en-US" b="1" dirty="0" smtClean="0">
                <a:solidFill>
                  <a:schemeClr val="tx1"/>
                </a:solidFill>
                <a:latin typeface="Times New Roman" panose="02020603050405020304" pitchFamily="18" charset="0"/>
                <a:cs typeface="Times New Roman" panose="02020603050405020304" pitchFamily="18" charset="0"/>
              </a:rPr>
              <a:t>kind</a:t>
            </a:r>
            <a:r>
              <a:rPr lang="en-US" b="1" dirty="0">
                <a:solidFill>
                  <a:schemeClr val="tx1"/>
                </a:solidFill>
                <a:latin typeface="Times New Roman" panose="02020603050405020304" pitchFamily="18" charset="0"/>
                <a:cs typeface="Times New Roman" panose="02020603050405020304" pitchFamily="18" charset="0"/>
              </a:rPr>
              <a:t>s</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parties, terms and content</a:t>
            </a:r>
            <a:r>
              <a:rPr lang="uk-UA" b="1" dirty="0">
                <a:solidFill>
                  <a:schemeClr val="tx1"/>
                </a:solidFill>
                <a:latin typeface="Times New Roman" panose="02020603050405020304" pitchFamily="18" charset="0"/>
                <a:cs typeface="Times New Roman" panose="02020603050405020304" pitchFamily="18" charset="0"/>
              </a:rPr>
              <a:t>. </a:t>
            </a:r>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39952" y="1815556"/>
            <a:ext cx="4762500" cy="3171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Прямоугольник 5"/>
          <p:cNvSpPr/>
          <p:nvPr/>
        </p:nvSpPr>
        <p:spPr>
          <a:xfrm>
            <a:off x="467544" y="3858746"/>
            <a:ext cx="4176464" cy="18722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latin typeface="Times New Roman" panose="02020603050405020304" pitchFamily="18" charset="0"/>
                <a:cs typeface="Times New Roman" panose="02020603050405020304" pitchFamily="18" charset="0"/>
              </a:rPr>
              <a:t>an agreement between the employee (worker or servant) and owner of the company, institution, organization or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authorized body or </a:t>
            </a:r>
            <a:r>
              <a:rPr lang="en-US" sz="1600" dirty="0" smtClean="0">
                <a:latin typeface="Times New Roman" panose="02020603050405020304" pitchFamily="18" charset="0"/>
                <a:cs typeface="Times New Roman" panose="02020603050405020304" pitchFamily="18" charset="0"/>
              </a:rPr>
              <a:t>individual</a:t>
            </a:r>
            <a:r>
              <a:rPr lang="uk-UA" sz="1600" dirty="0" smtClean="0">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p:txBody>
      </p:sp>
      <p:sp>
        <p:nvSpPr>
          <p:cNvPr id="4" name="Прямоугольник с двумя вырезанными соседними углами 3"/>
          <p:cNvSpPr/>
          <p:nvPr/>
        </p:nvSpPr>
        <p:spPr>
          <a:xfrm>
            <a:off x="467544" y="3229077"/>
            <a:ext cx="3672408" cy="892472"/>
          </a:xfrm>
          <a:prstGeom prst="snip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The Labour agreement</a:t>
            </a:r>
            <a:endParaRPr lang="uk-UA"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90322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06900591"/>
              </p:ext>
            </p:extLst>
          </p:nvPr>
        </p:nvGraphicFramePr>
        <p:xfrm>
          <a:off x="1115616" y="1196752"/>
          <a:ext cx="763284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1760" y="4869160"/>
            <a:ext cx="2016224" cy="1614066"/>
          </a:xfrm>
          <a:prstGeom prst="rect">
            <a:avLst/>
          </a:prstGeom>
          <a:ln>
            <a:noFill/>
          </a:ln>
          <a:effectLst>
            <a:outerShdw blurRad="190500" algn="tl" rotWithShape="0">
              <a:srgbClr val="000000">
                <a:alpha val="70000"/>
              </a:srgbClr>
            </a:outerShdw>
          </a:effectLst>
        </p:spPr>
      </p:pic>
      <p:pic>
        <p:nvPicPr>
          <p:cNvPr id="9" name="Рисунок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560" y="4149080"/>
            <a:ext cx="1923074" cy="15959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21588113"/>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himes.wav"/>
          </p:stSnd>
        </p:sndAc>
      </p:transition>
    </mc:Choice>
    <mc:Fallback xmlns="">
      <p:transition spd="slow">
        <p:fade/>
        <p:sndAc>
          <p:stSnd>
            <p:snd r:embed="rId10"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548681"/>
            <a:ext cx="6777317" cy="576064"/>
          </a:xfrm>
        </p:spPr>
        <p:txBody>
          <a:bodyPr>
            <a:normAutofit/>
          </a:bodyPr>
          <a:lstStyle/>
          <a:p>
            <a:pPr marL="68580" indent="0" algn="ctr">
              <a:buNone/>
            </a:pPr>
            <a:r>
              <a:rPr lang="en-US" dirty="0">
                <a:solidFill>
                  <a:schemeClr val="tx1"/>
                </a:solidFill>
                <a:latin typeface="Times New Roman" panose="02020603050405020304" pitchFamily="18" charset="0"/>
                <a:cs typeface="Times New Roman" panose="02020603050405020304" pitchFamily="18" charset="0"/>
              </a:rPr>
              <a:t>The Labour </a:t>
            </a:r>
            <a:r>
              <a:rPr lang="en-US" dirty="0" smtClean="0">
                <a:solidFill>
                  <a:schemeClr val="tx1"/>
                </a:solidFill>
                <a:latin typeface="Times New Roman" panose="02020603050405020304" pitchFamily="18" charset="0"/>
                <a:cs typeface="Times New Roman" panose="02020603050405020304" pitchFamily="18" charset="0"/>
              </a:rPr>
              <a:t>agreement includes:</a:t>
            </a:r>
            <a:endParaRPr lang="uk-UA" b="1" i="1" u="sng" dirty="0" smtClean="0">
              <a:solidFill>
                <a:schemeClr val="bg2">
                  <a:lumMod val="50000"/>
                </a:schemeClr>
              </a:solidFill>
              <a:latin typeface="Times New Roman" panose="0202060305040502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p14="http://schemas.microsoft.com/office/powerpoint/2010/main" val="628135523"/>
              </p:ext>
            </p:extLst>
          </p:nvPr>
        </p:nvGraphicFramePr>
        <p:xfrm>
          <a:off x="683568" y="1484784"/>
          <a:ext cx="781236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57951"/>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himes.wav"/>
          </p:stSnd>
        </p:sndAc>
      </p:transition>
    </mc:Choice>
    <mc:Fallback xmlns="">
      <p:transition spd="slow">
        <p:fade/>
        <p:sndAc>
          <p:stSnd>
            <p:snd r:embed="rId8"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54705668"/>
              </p:ext>
            </p:extLst>
          </p:nvPr>
        </p:nvGraphicFramePr>
        <p:xfrm>
          <a:off x="1979712" y="3092332"/>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23528" y="476672"/>
            <a:ext cx="7322354" cy="584775"/>
          </a:xfrm>
          <a:prstGeom prst="rect">
            <a:avLst/>
          </a:prstGeom>
          <a:no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Kinds of Labour agreement</a:t>
            </a:r>
            <a:r>
              <a:rPr lang="uk-UA" sz="3200" b="1" dirty="0" smtClean="0">
                <a:solidFill>
                  <a:schemeClr val="bg1"/>
                </a:solidFill>
                <a:latin typeface="Times New Roman" panose="02020603050405020304" pitchFamily="18" charset="0"/>
                <a:cs typeface="Times New Roman" panose="02020603050405020304" pitchFamily="18" charset="0"/>
              </a:rPr>
              <a:t>:</a:t>
            </a:r>
            <a:endParaRPr lang="ru-RU" sz="3200" b="1" dirty="0">
              <a:solidFill>
                <a:schemeClr val="bg1"/>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5860" y="1196752"/>
            <a:ext cx="2547364" cy="191052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52913915"/>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himes.wav"/>
          </p:stSnd>
        </p:sndAc>
      </p:transition>
    </mc:Choice>
    <mc:Fallback xmlns="">
      <p:transition spd="slow">
        <p:fade/>
        <p:sndAc>
          <p:stSnd>
            <p:snd r:embed="rId9"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003366"/>
      </a:dk1>
      <a:lt1>
        <a:srgbClr val="FFFFFF"/>
      </a:lt1>
      <a:dk2>
        <a:srgbClr val="99190B"/>
      </a:dk2>
      <a:lt2>
        <a:srgbClr val="DDDDDD"/>
      </a:lt2>
      <a:accent1>
        <a:srgbClr val="1F63AD"/>
      </a:accent1>
      <a:accent2>
        <a:srgbClr val="D28302"/>
      </a:accent2>
      <a:accent3>
        <a:srgbClr val="FFFFFF"/>
      </a:accent3>
      <a:accent4>
        <a:srgbClr val="002A56"/>
      </a:accent4>
      <a:accent5>
        <a:srgbClr val="ABB7D3"/>
      </a:accent5>
      <a:accent6>
        <a:srgbClr val="BE7602"/>
      </a:accent6>
      <a:hlink>
        <a:srgbClr val="3CA051"/>
      </a:hlink>
      <a:folHlink>
        <a:srgbClr val="97ADB5"/>
      </a:folHlink>
    </a:clrScheme>
    <a:fontScheme name="sampl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000066"/>
        </a:dk1>
        <a:lt1>
          <a:srgbClr val="FFFFFF"/>
        </a:lt1>
        <a:dk2>
          <a:srgbClr val="40297B"/>
        </a:dk2>
        <a:lt2>
          <a:srgbClr val="DDDDDD"/>
        </a:lt2>
        <a:accent1>
          <a:srgbClr val="35978E"/>
        </a:accent1>
        <a:accent2>
          <a:srgbClr val="1E86E4"/>
        </a:accent2>
        <a:accent3>
          <a:srgbClr val="FFFFFF"/>
        </a:accent3>
        <a:accent4>
          <a:srgbClr val="000056"/>
        </a:accent4>
        <a:accent5>
          <a:srgbClr val="AEC9C6"/>
        </a:accent5>
        <a:accent6>
          <a:srgbClr val="1A79CF"/>
        </a:accent6>
        <a:hlink>
          <a:srgbClr val="9CAA32"/>
        </a:hlink>
        <a:folHlink>
          <a:srgbClr val="ACB3D0"/>
        </a:folHlink>
      </a:clrScheme>
      <a:clrMap bg1="lt1" tx1="dk1" bg2="lt2" tx2="dk2" accent1="accent1" accent2="accent2" accent3="accent3" accent4="accent4" accent5="accent5" accent6="accent6" hlink="hlink" folHlink="folHlink"/>
    </a:extraClrScheme>
    <a:extraClrScheme>
      <a:clrScheme name="sample 2">
        <a:dk1>
          <a:srgbClr val="000066"/>
        </a:dk1>
        <a:lt1>
          <a:srgbClr val="FFFFFF"/>
        </a:lt1>
        <a:dk2>
          <a:srgbClr val="0F5ABD"/>
        </a:dk2>
        <a:lt2>
          <a:srgbClr val="DDDDDD"/>
        </a:lt2>
        <a:accent1>
          <a:srgbClr val="7061C9"/>
        </a:accent1>
        <a:accent2>
          <a:srgbClr val="53BB9B"/>
        </a:accent2>
        <a:accent3>
          <a:srgbClr val="FFFFFF"/>
        </a:accent3>
        <a:accent4>
          <a:srgbClr val="000056"/>
        </a:accent4>
        <a:accent5>
          <a:srgbClr val="BBB7E1"/>
        </a:accent5>
        <a:accent6>
          <a:srgbClr val="4AA98C"/>
        </a:accent6>
        <a:hlink>
          <a:srgbClr val="57B2D7"/>
        </a:hlink>
        <a:folHlink>
          <a:srgbClr val="BCC8AC"/>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99190B"/>
        </a:dk2>
        <a:lt2>
          <a:srgbClr val="DDDDDD"/>
        </a:lt2>
        <a:accent1>
          <a:srgbClr val="1F63AD"/>
        </a:accent1>
        <a:accent2>
          <a:srgbClr val="D28302"/>
        </a:accent2>
        <a:accent3>
          <a:srgbClr val="FFFFFF"/>
        </a:accent3>
        <a:accent4>
          <a:srgbClr val="002A56"/>
        </a:accent4>
        <a:accent5>
          <a:srgbClr val="ABB7D3"/>
        </a:accent5>
        <a:accent6>
          <a:srgbClr val="BE7602"/>
        </a:accent6>
        <a:hlink>
          <a:srgbClr val="3CA051"/>
        </a:hlink>
        <a:folHlink>
          <a:srgbClr val="97ADB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For_presenatations_in_English</Template>
  <TotalTime>810</TotalTime>
  <Words>956</Words>
  <Application>Microsoft Office PowerPoint</Application>
  <PresentationFormat>Экран (4:3)</PresentationFormat>
  <Paragraphs>87</Paragraphs>
  <Slides>16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Times New Roman</vt:lpstr>
      <vt:lpstr>Verdana</vt:lpstr>
      <vt:lpstr>Wingdings</vt:lpstr>
      <vt:lpstr>sample</vt:lpstr>
      <vt:lpstr>Labour Law</vt:lpstr>
      <vt:lpstr>Plan:</vt:lpstr>
      <vt:lpstr>1. The concept and sources of Labour Law.</vt:lpstr>
      <vt:lpstr>Презентация PowerPoint</vt:lpstr>
      <vt:lpstr>2. The concept of labour relations.</vt:lpstr>
      <vt:lpstr>3. The Labour agreement:  kinds, parties, terms and content. </vt:lpstr>
      <vt:lpstr>Презентация PowerPoint</vt:lpstr>
      <vt:lpstr>Презентация PowerPoint</vt:lpstr>
      <vt:lpstr>Презентация PowerPoint</vt:lpstr>
      <vt:lpstr>Презентация PowerPoint</vt:lpstr>
      <vt:lpstr>Презентация PowerPoint</vt:lpstr>
      <vt:lpstr>4. Labour discipline and  discipline liability</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трудового права</dc:title>
  <dc:creator>User</dc:creator>
  <cp:lastModifiedBy>Ksenia Miros</cp:lastModifiedBy>
  <cp:revision>126</cp:revision>
  <dcterms:created xsi:type="dcterms:W3CDTF">2013-10-18T01:13:35Z</dcterms:created>
  <dcterms:modified xsi:type="dcterms:W3CDTF">2014-04-20T16:34:42Z</dcterms:modified>
</cp:coreProperties>
</file>