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C346-8B19-427E-B2FF-0B0B79D6110C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401A-332A-4D28-9409-A035930E6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731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C346-8B19-427E-B2FF-0B0B79D6110C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401A-332A-4D28-9409-A035930E6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100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C346-8B19-427E-B2FF-0B0B79D6110C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401A-332A-4D28-9409-A035930E6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2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C346-8B19-427E-B2FF-0B0B79D6110C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401A-332A-4D28-9409-A035930E6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70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C346-8B19-427E-B2FF-0B0B79D6110C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401A-332A-4D28-9409-A035930E6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37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C346-8B19-427E-B2FF-0B0B79D6110C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401A-332A-4D28-9409-A035930E6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34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C346-8B19-427E-B2FF-0B0B79D6110C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401A-332A-4D28-9409-A035930E6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798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C346-8B19-427E-B2FF-0B0B79D6110C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401A-332A-4D28-9409-A035930E6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82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C346-8B19-427E-B2FF-0B0B79D6110C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401A-332A-4D28-9409-A035930E6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612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C346-8B19-427E-B2FF-0B0B79D6110C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401A-332A-4D28-9409-A035930E6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0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C346-8B19-427E-B2FF-0B0B79D6110C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401A-332A-4D28-9409-A035930E6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1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9C346-8B19-427E-B2FF-0B0B79D6110C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E401A-332A-4D28-9409-A035930E6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62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7772400" cy="1470025"/>
          </a:xfrm>
        </p:spPr>
        <p:txBody>
          <a:bodyPr/>
          <a:lstStyle/>
          <a:p>
            <a:r>
              <a:rPr lang="uk-UA" dirty="0" smtClean="0"/>
              <a:t>Поняття </a:t>
            </a:r>
            <a:r>
              <a:rPr lang="uk-UA" dirty="0" err="1" smtClean="0"/>
              <a:t>промо</a:t>
            </a:r>
            <a:r>
              <a:rPr lang="uk-UA" dirty="0" smtClean="0"/>
              <a:t>-сайту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4248472" cy="3865984"/>
          </a:xfrm>
        </p:spPr>
        <p:txBody>
          <a:bodyPr/>
          <a:lstStyle/>
          <a:p>
            <a:r>
              <a:rPr lang="uk-UA" dirty="0" err="1" smtClean="0"/>
              <a:t>Односторінковий</a:t>
            </a:r>
            <a:r>
              <a:rPr lang="uk-UA" dirty="0" smtClean="0"/>
              <a:t>  сайт</a:t>
            </a:r>
          </a:p>
          <a:p>
            <a:r>
              <a:rPr lang="uk-UA" dirty="0" err="1" smtClean="0"/>
              <a:t>Промосторінка</a:t>
            </a:r>
            <a:r>
              <a:rPr lang="uk-UA" dirty="0" smtClean="0"/>
              <a:t> до фільму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6671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7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Тиснення</a:t>
            </a:r>
            <a:r>
              <a:rPr lang="ru-RU" dirty="0" smtClean="0"/>
              <a:t> фольгою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74299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12776"/>
            <a:ext cx="47625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53442"/>
            <a:ext cx="2943597" cy="255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83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Конгрев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382566" cy="301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49080"/>
            <a:ext cx="3492996" cy="231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39385"/>
            <a:ext cx="522058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998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Офсетний</a:t>
            </a:r>
            <a:r>
              <a:rPr lang="ru-RU" dirty="0" smtClean="0"/>
              <a:t> </a:t>
            </a:r>
            <a:r>
              <a:rPr lang="ru-RU" dirty="0" err="1" smtClean="0"/>
              <a:t>друк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3"/>
            <a:ext cx="4821311" cy="546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282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https://www.borjomi.com/ua/#4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831757" cy="464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190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Ефективність </a:t>
            </a:r>
            <a:r>
              <a:rPr lang="uk-UA" dirty="0" err="1" smtClean="0"/>
              <a:t>промосайту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SEO («search engine optimization»)</a:t>
            </a:r>
            <a:endParaRPr lang="uk-UA" dirty="0" smtClean="0"/>
          </a:p>
          <a:p>
            <a:r>
              <a:rPr lang="en-US" dirty="0" smtClean="0"/>
              <a:t>«social media optimization» (SMO)</a:t>
            </a:r>
            <a:endParaRPr lang="uk-UA" dirty="0" smtClean="0"/>
          </a:p>
          <a:p>
            <a:r>
              <a:rPr lang="en-US" dirty="0" smtClean="0"/>
              <a:t>«Social media marketing» (SMM)</a:t>
            </a:r>
            <a:endParaRPr lang="uk-UA" dirty="0" smtClean="0"/>
          </a:p>
          <a:p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поліграфічної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962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207424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Н</a:t>
            </a:r>
            <a:r>
              <a:rPr lang="ru-RU" dirty="0" err="1" smtClean="0"/>
              <a:t>айбільш</a:t>
            </a:r>
            <a:r>
              <a:rPr lang="ru-RU" dirty="0" smtClean="0"/>
              <a:t> </a:t>
            </a:r>
            <a:r>
              <a:rPr lang="ru-RU" dirty="0" err="1" smtClean="0"/>
              <a:t>важливими</a:t>
            </a:r>
            <a:r>
              <a:rPr lang="ru-RU" dirty="0" smtClean="0"/>
              <a:t> </a:t>
            </a:r>
            <a:r>
              <a:rPr lang="ru-RU" dirty="0" err="1" smtClean="0"/>
              <a:t>групами</a:t>
            </a:r>
            <a:r>
              <a:rPr lang="ru-RU" dirty="0" smtClean="0"/>
              <a:t> </a:t>
            </a:r>
            <a:r>
              <a:rPr lang="ru-RU" dirty="0" err="1" smtClean="0"/>
              <a:t>критеріїв</a:t>
            </a:r>
            <a:r>
              <a:rPr lang="ru-RU" dirty="0" smtClean="0"/>
              <a:t> </a:t>
            </a:r>
            <a:r>
              <a:rPr lang="ru-RU" dirty="0" err="1" smtClean="0"/>
              <a:t>оцінки</a:t>
            </a:r>
            <a:r>
              <a:rPr lang="ru-RU" dirty="0" smtClean="0"/>
              <a:t> </a:t>
            </a:r>
            <a:r>
              <a:rPr lang="ru-RU" dirty="0" err="1" smtClean="0"/>
              <a:t>ефективності</a:t>
            </a:r>
            <a:r>
              <a:rPr lang="ru-RU" dirty="0" smtClean="0"/>
              <a:t> сайту </a:t>
            </a:r>
            <a:r>
              <a:rPr lang="ru-RU" dirty="0" err="1" smtClean="0"/>
              <a:t>визначено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348880"/>
            <a:ext cx="7931224" cy="3777283"/>
          </a:xfrm>
        </p:spPr>
        <p:txBody>
          <a:bodyPr/>
          <a:lstStyle/>
          <a:p>
            <a:r>
              <a:rPr lang="ru-RU" dirty="0" err="1" smtClean="0"/>
              <a:t>юзабіліті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дизайнерська</a:t>
            </a:r>
            <a:r>
              <a:rPr lang="ru-RU" dirty="0" smtClean="0"/>
              <a:t> </a:t>
            </a:r>
            <a:r>
              <a:rPr lang="ru-RU" dirty="0" err="1" smtClean="0"/>
              <a:t>складова</a:t>
            </a:r>
            <a:r>
              <a:rPr lang="ru-RU" dirty="0" smtClean="0"/>
              <a:t>; </a:t>
            </a:r>
          </a:p>
          <a:p>
            <a:r>
              <a:rPr lang="ru-RU" dirty="0" smtClean="0"/>
              <a:t>контент.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7301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</a:t>
            </a:r>
            <a:r>
              <a:rPr lang="ru-RU" dirty="0" err="1" smtClean="0"/>
              <a:t>рограмні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для </a:t>
            </a:r>
            <a:r>
              <a:rPr lang="ru-RU" dirty="0" err="1" smtClean="0"/>
              <a:t>розробки</a:t>
            </a:r>
            <a:r>
              <a:rPr lang="ru-RU" dirty="0" smtClean="0"/>
              <a:t> </a:t>
            </a:r>
            <a:r>
              <a:rPr lang="ru-RU" dirty="0" err="1" smtClean="0"/>
              <a:t>рекламних</a:t>
            </a:r>
            <a:r>
              <a:rPr lang="ru-RU" dirty="0" smtClean="0"/>
              <a:t> </a:t>
            </a:r>
            <a:r>
              <a:rPr lang="ru-RU" dirty="0" err="1" smtClean="0"/>
              <a:t>звернень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Corel Draw 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64238"/>
            <a:ext cx="4392488" cy="425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302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Studio MAX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400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Adobe Photoshop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3731096" cy="373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572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Adobe Flash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4239914" cy="4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866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Висічка</a:t>
            </a:r>
            <a:r>
              <a:rPr lang="ru-RU" dirty="0" smtClean="0"/>
              <a:t> — </a:t>
            </a:r>
            <a:r>
              <a:rPr lang="ru-RU" dirty="0" err="1" smtClean="0"/>
              <a:t>вирубка</a:t>
            </a:r>
            <a:r>
              <a:rPr lang="ru-RU" dirty="0" smtClean="0"/>
              <a:t> з </a:t>
            </a:r>
            <a:r>
              <a:rPr lang="ru-RU" dirty="0" err="1" smtClean="0"/>
              <a:t>аркуша</a:t>
            </a:r>
            <a:r>
              <a:rPr lang="ru-RU" dirty="0" smtClean="0"/>
              <a:t> </a:t>
            </a:r>
            <a:r>
              <a:rPr lang="ru-RU" dirty="0" err="1" smtClean="0"/>
              <a:t>паперу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16835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95513"/>
            <a:ext cx="3012157" cy="402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68760"/>
            <a:ext cx="2793429" cy="279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4901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79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Поняття промо-сайту</vt:lpstr>
      <vt:lpstr>https://www.borjomi.com/ua/#4</vt:lpstr>
      <vt:lpstr>Ефективність промосайту</vt:lpstr>
      <vt:lpstr>Найбільш важливими групами критеріїв оцінки ефективності сайту визначено</vt:lpstr>
      <vt:lpstr>Програмні продукти для розробки рекламних звернень </vt:lpstr>
      <vt:lpstr>Studio MAX</vt:lpstr>
      <vt:lpstr>Adobe Photoshop</vt:lpstr>
      <vt:lpstr>Adobe Flash</vt:lpstr>
      <vt:lpstr>Висічка — вирубка з аркуша паперу </vt:lpstr>
      <vt:lpstr>Тиснення фольгою</vt:lpstr>
      <vt:lpstr>Конгрев </vt:lpstr>
      <vt:lpstr>Офсетний друк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промо-сайту</dc:title>
  <dc:creator>Людмила</dc:creator>
  <cp:lastModifiedBy>Людмила</cp:lastModifiedBy>
  <cp:revision>7</cp:revision>
  <dcterms:created xsi:type="dcterms:W3CDTF">2019-02-21T10:11:22Z</dcterms:created>
  <dcterms:modified xsi:type="dcterms:W3CDTF">2019-02-21T11:19:09Z</dcterms:modified>
</cp:coreProperties>
</file>