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19" r:id="rId4"/>
    <p:sldId id="321" r:id="rId5"/>
    <p:sldId id="322" r:id="rId6"/>
    <p:sldId id="323" r:id="rId7"/>
    <p:sldId id="32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24" r:id="rId31"/>
    <p:sldId id="325" r:id="rId32"/>
    <p:sldId id="326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66492-3BE0-42D6-AB91-3D3C3BDB8850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08713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33EB-E71B-48CE-B31F-1E2F9F8127B3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56896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64CF8-1035-43C5-B84A-0DD2E4571D4B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69661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4092C-5828-4BE5-8D9C-555F7D67758E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1888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0C29F-0CBE-4D14-9F7F-17452282A33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96846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15508-EF3C-47FB-B614-358B5CBDB1AD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27425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59C0F-5279-49D1-802F-34750F5DF9EF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13118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618DF-71DE-43D1-B96F-D276B804BFCE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2470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982C2-3965-410C-BB9E-B42B6E3FE27A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68981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DA670-89C0-488E-8881-0B0EB32E8122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27813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CA5CB-8623-4575-98BE-D4E25BDC03C4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9411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текста</a:t>
            </a:r>
          </a:p>
          <a:p>
            <a:pPr lvl="1"/>
            <a:r>
              <a:rPr lang="ru-RU" altLang="" smtClean="0"/>
              <a:t>Второй уровень</a:t>
            </a:r>
          </a:p>
          <a:p>
            <a:pPr lvl="2"/>
            <a:r>
              <a:rPr lang="ru-RU" altLang="" smtClean="0"/>
              <a:t>Третий уровень</a:t>
            </a:r>
          </a:p>
          <a:p>
            <a:pPr lvl="3"/>
            <a:r>
              <a:rPr lang="ru-RU" altLang="" smtClean="0"/>
              <a:t>Четвертый уровень</a:t>
            </a:r>
          </a:p>
          <a:p>
            <a:pPr lvl="4"/>
            <a:r>
              <a:rPr lang="ru-RU" altLang="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ED3C4F-3F7F-4434-94EF-A0A3D1BC3946}" type="slidenum">
              <a:rPr lang="ru-RU" altLang=""/>
              <a:pPr/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altLang=""/>
              <a:t>ПРИЛАДИ ТА ПРИСТРОЇ ІНТЕГРАЛЬНОЇ ОПТИКИ</a:t>
            </a:r>
            <a:endParaRPr lang="ru-RU" altLang="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altLang=""/>
              <a:t>ОСНОВНІ ФІЗИЧНІ ПРИНЦИПИ ІНТЕГРАЛЬНОЇ ОПТИКИ</a:t>
            </a:r>
            <a:endParaRPr lang="ru-RU" altLang="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ЕЛЕКТРОМАГНІТНІ ХВИЛІ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3375"/>
            <a:ext cx="4752975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13100"/>
            <a:ext cx="5976938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ЕЛЕКТРОМАГНІТНІ ХВИЛІ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5334000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573463"/>
            <a:ext cx="5613400" cy="16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5175"/>
            <a:ext cx="5111750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ЕЛЕКТРОМАГНІТНІ ХВИЛІ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56165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3375"/>
            <a:ext cx="432117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619283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ЕЛЕКТРОМАГНІТНІ ХВИЛІ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3375"/>
            <a:ext cx="5040312" cy="38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65625"/>
            <a:ext cx="4105275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ЕЛЕКТРОМАГНІТНІ ХВИЛІ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3375"/>
            <a:ext cx="56896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32025"/>
            <a:ext cx="5832475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ЕЛЕКТРОМАГНІТНІ ХВИЛІ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554513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589597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4014788"/>
            <a:ext cx="4824412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133600"/>
            <a:ext cx="2016125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ЕЛЕКТРОМАГНІТНІ ХВИЛІ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7104063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-95250"/>
            <a:ext cx="72009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ЕЛЕКТРОМАГНІТНІ ХВИЛІ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5184775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92600"/>
            <a:ext cx="5400675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ЕЛЕКТРОМАГНІТНІ ХВИЛІ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33375"/>
            <a:ext cx="31908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54340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697388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3375"/>
            <a:ext cx="6651625" cy="55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04813"/>
          </a:xfrm>
        </p:spPr>
        <p:txBody>
          <a:bodyPr/>
          <a:lstStyle/>
          <a:p>
            <a:r>
              <a:rPr lang="uk-UA" altLang="" sz="2000"/>
              <a:t>Прилади та пристрої інтегральної оптики</a:t>
            </a:r>
            <a:endParaRPr lang="ru-RU" altLang="" sz="2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8229600" cy="2889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altLang="" sz="1400" b="1"/>
              <a:t>ПОНЯТТЯ “ІНТЕГРАЛЬНА ОПТИКА”</a:t>
            </a:r>
            <a:endParaRPr lang="ru-RU" altLang="" sz="1400" b="1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20713"/>
            <a:ext cx="4175125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6186488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6265863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6337300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6337300" cy="34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933825"/>
            <a:ext cx="6192837" cy="24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33375"/>
            <a:ext cx="24288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6408738" cy="34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6911975" cy="4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7343775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7675"/>
            <a:ext cx="6049962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81300"/>
            <a:ext cx="5832475" cy="373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20713"/>
            <a:ext cx="6551613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713"/>
            <a:ext cx="7275513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6053138" cy="597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04813"/>
          </a:xfrm>
        </p:spPr>
        <p:txBody>
          <a:bodyPr/>
          <a:lstStyle/>
          <a:p>
            <a:r>
              <a:rPr lang="uk-UA" altLang="" sz="2000"/>
              <a:t>Прилади та пристрої інтегральної оптики</a:t>
            </a:r>
            <a:endParaRPr lang="ru-RU" altLang="" sz="2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8229600" cy="2889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altLang="" sz="1400" b="1"/>
              <a:t>ПОНЯТТЯ “ІНТЕГРАЛЬНА ОПТИКА”</a:t>
            </a:r>
            <a:endParaRPr lang="ru-RU" altLang="" sz="14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46482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00" y="2060848"/>
            <a:ext cx="40576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23804"/>
            <a:ext cx="4772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385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8625"/>
            <a:ext cx="5557793" cy="246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64960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391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79"/>
            <a:ext cx="4680520" cy="340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9080"/>
            <a:ext cx="5200749" cy="24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915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0199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201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9275"/>
            <a:ext cx="7189787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7113587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47529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92600"/>
            <a:ext cx="5040313" cy="25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443663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084763"/>
            <a:ext cx="63373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738688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03750"/>
            <a:ext cx="4356100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9100"/>
            <a:ext cx="7059612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059612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572125"/>
            <a:ext cx="1676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04813"/>
          </a:xfrm>
        </p:spPr>
        <p:txBody>
          <a:bodyPr/>
          <a:lstStyle/>
          <a:p>
            <a:r>
              <a:rPr lang="uk-UA" altLang="" sz="2000"/>
              <a:t>Прилади та пристрої інтегральної оптики</a:t>
            </a:r>
            <a:endParaRPr lang="ru-RU" altLang="" sz="2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8229600" cy="2889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altLang="" sz="1400" b="1"/>
              <a:t>ПОНЯТТЯ “ІНТЕГРАЛЬНА ОПТИКА”</a:t>
            </a:r>
            <a:endParaRPr lang="ru-RU" altLang="" sz="1400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48768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02" y="3405187"/>
            <a:ext cx="45624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048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5513388" cy="56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366963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60800"/>
            <a:ext cx="3157538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54006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24400"/>
            <a:ext cx="5111750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0099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9275"/>
            <a:ext cx="5284788" cy="61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6542088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3375"/>
            <a:ext cx="645953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5761038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6446837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3375"/>
            <a:ext cx="5616575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44900"/>
            <a:ext cx="58324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3375"/>
            <a:ext cx="17907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6192837" cy="61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373813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648493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6583362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04813"/>
          </a:xfrm>
        </p:spPr>
        <p:txBody>
          <a:bodyPr/>
          <a:lstStyle/>
          <a:p>
            <a:r>
              <a:rPr lang="uk-UA" altLang="" sz="2000"/>
              <a:t>Прилади та пристрої інтегральної оптики</a:t>
            </a:r>
            <a:endParaRPr lang="ru-RU" altLang="" sz="2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8229600" cy="2889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altLang="" sz="1400" b="1"/>
              <a:t>ПОНЯТТЯ “ІНТЕГРАЛЬНА ОПТИКА”</a:t>
            </a:r>
            <a:endParaRPr lang="ru-RU" altLang="" sz="1400" b="1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0006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656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6985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6119813" cy="4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373812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4813"/>
            <a:ext cx="6046787" cy="556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6043613" cy="61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3620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0713"/>
            <a:ext cx="6484937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5678488" cy="574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3375"/>
            <a:ext cx="4371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6264275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6192838" cy="44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9275"/>
            <a:ext cx="3240087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63373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04813"/>
          </a:xfrm>
        </p:spPr>
        <p:txBody>
          <a:bodyPr/>
          <a:lstStyle/>
          <a:p>
            <a:r>
              <a:rPr lang="uk-UA" altLang="" sz="2000"/>
              <a:t>Прилади та пристрої інтегральної оптики</a:t>
            </a:r>
            <a:endParaRPr lang="ru-RU" altLang="" sz="2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8229600" cy="2889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altLang="" sz="1400" b="1"/>
              <a:t>ПОНЯТТЯ “ІНТЕГРАЛЬНА ОПТИКА”</a:t>
            </a:r>
            <a:endParaRPr lang="ru-RU" altLang="" sz="14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836712"/>
            <a:ext cx="618695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1387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6119812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068638"/>
            <a:ext cx="2447925" cy="21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5975350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813"/>
            <a:ext cx="48577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5543550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4813"/>
            <a:ext cx="254317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6446837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6440488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84538"/>
            <a:ext cx="637381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6646862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86038"/>
            <a:ext cx="6192837" cy="427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0350"/>
            <a:ext cx="23431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6027738" cy="61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19088"/>
            <a:ext cx="6503988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ХВИЛЬОВА І КВАНТОВА ОПТИКА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6856412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04813"/>
          </a:xfrm>
        </p:spPr>
        <p:txBody>
          <a:bodyPr/>
          <a:lstStyle/>
          <a:p>
            <a:r>
              <a:rPr lang="uk-UA" altLang="" sz="2000"/>
              <a:t>Прилади та пристрої інтегральної оптики</a:t>
            </a:r>
            <a:endParaRPr lang="ru-RU" altLang="" sz="2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8229600" cy="2889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altLang="" sz="1400" b="1"/>
              <a:t>ПОНЯТТЯ “ІНТЕГРАЛЬНА ОПТИКА”</a:t>
            </a:r>
            <a:endParaRPr lang="ru-RU" altLang="" sz="1400" b="1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919163"/>
            <a:ext cx="65151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0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056437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3375"/>
            <a:ext cx="568801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ЕЛЕКТРОМАГНІТНІ ХВИЛІ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" b="1"/>
              <a:t>ЕЛЕКТРОМАГНІТНІ ХВИЛІ</a:t>
            </a:r>
            <a:endParaRPr lang="ru-RU" altLang="" b="1"/>
          </a:p>
          <a:p>
            <a:pPr algn="ctr">
              <a:spcBef>
                <a:spcPct val="20000"/>
              </a:spcBef>
            </a:pPr>
            <a:endParaRPr lang="uk-UA" altLang="" sz="2800"/>
          </a:p>
          <a:p>
            <a:pPr algn="ctr">
              <a:spcBef>
                <a:spcPct val="20000"/>
              </a:spcBef>
            </a:pPr>
            <a:endParaRPr lang="ru-RU" altLang="" sz="280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6250"/>
            <a:ext cx="6049962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29000"/>
            <a:ext cx="4270375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Экран (4:3)</PresentationFormat>
  <Paragraphs>74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Оформление по умолчанию</vt:lpstr>
      <vt:lpstr>ПРИЛАДИ ТА ПРИСТРОЇ ІНТЕГРАЛЬНОЇ ОПТИКИ</vt:lpstr>
      <vt:lpstr>Прилади та пристрої інтегральної оптики</vt:lpstr>
      <vt:lpstr>Прилади та пристрої інтегральної оптики</vt:lpstr>
      <vt:lpstr>Прилади та пристрої інтегральної оптики</vt:lpstr>
      <vt:lpstr>Прилади та пристрої інтегральної оптики</vt:lpstr>
      <vt:lpstr>Прилади та пристрої інтегральної оптики</vt:lpstr>
      <vt:lpstr>Прилади та пристрої інтегральної оптики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ЛАЗЕРНА ТЕХНІКА ТА ТЕХНОЛОГІЇ</dc:title>
  <dc:creator>MX</dc:creator>
  <cp:lastModifiedBy>Николай</cp:lastModifiedBy>
  <cp:revision>13</cp:revision>
  <dcterms:created xsi:type="dcterms:W3CDTF">2020-10-01T12:17:47Z</dcterms:created>
  <dcterms:modified xsi:type="dcterms:W3CDTF">2025-01-27T16:26:10Z</dcterms:modified>
</cp:coreProperties>
</file>